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331" autoAdjust="0"/>
  </p:normalViewPr>
  <p:slideViewPr>
    <p:cSldViewPr>
      <p:cViewPr varScale="1">
        <p:scale>
          <a:sx n="72" d="100"/>
          <a:sy n="72" d="100"/>
        </p:scale>
        <p:origin x="104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E2FB32B-7840-4818-A327-CB2280934F15}" type="datetimeFigureOut">
              <a:rPr lang="en-US"/>
              <a:pPr>
                <a:defRPr/>
              </a:pPr>
              <a:t>4/14/2020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7A9C49E-BAC8-4B78-A97D-9615E8918FE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91313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D07CDCD-D29E-4D05-A87A-536D860A0C9D}" type="datetimeFigureOut">
              <a:rPr lang="en-US"/>
              <a:pPr>
                <a:defRPr/>
              </a:pPr>
              <a:t>4/14/2020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F0EC525-F5AD-4347-8291-92FD1FEFCF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427599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249149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Shape 555"/>
          <p:cNvSpPr txBox="1">
            <a:spLocks noGrp="1"/>
          </p:cNvSpPr>
          <p:nvPr>
            <p:ph type="body" idx="1"/>
          </p:nvPr>
        </p:nvSpPr>
        <p:spPr>
          <a:xfrm>
            <a:off x="685800" y="4343587"/>
            <a:ext cx="5486399" cy="411443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556" name="Shape 55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0638687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Shape 635"/>
          <p:cNvSpPr txBox="1">
            <a:spLocks noGrp="1"/>
          </p:cNvSpPr>
          <p:nvPr>
            <p:ph type="body" idx="1"/>
          </p:nvPr>
        </p:nvSpPr>
        <p:spPr>
          <a:xfrm>
            <a:off x="685800" y="4343587"/>
            <a:ext cx="5486399" cy="411443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36" name="Shape 6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5722327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Shape 711"/>
          <p:cNvSpPr txBox="1">
            <a:spLocks noGrp="1"/>
          </p:cNvSpPr>
          <p:nvPr>
            <p:ph type="body" idx="1"/>
          </p:nvPr>
        </p:nvSpPr>
        <p:spPr>
          <a:xfrm>
            <a:off x="685800" y="4343587"/>
            <a:ext cx="5486399" cy="411443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712" name="Shape 71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5838429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Shape 839"/>
          <p:cNvSpPr txBox="1">
            <a:spLocks noGrp="1"/>
          </p:cNvSpPr>
          <p:nvPr>
            <p:ph type="body" idx="1"/>
          </p:nvPr>
        </p:nvSpPr>
        <p:spPr>
          <a:xfrm>
            <a:off x="685800" y="4343587"/>
            <a:ext cx="5486399" cy="411443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840" name="Shape 84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52196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587"/>
            <a:ext cx="5486399" cy="411443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737363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587"/>
            <a:ext cx="5486399" cy="411443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5745775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587"/>
            <a:ext cx="5486399" cy="411443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959698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>
            <a:spLocks noGrp="1"/>
          </p:cNvSpPr>
          <p:nvPr>
            <p:ph type="body" idx="1"/>
          </p:nvPr>
        </p:nvSpPr>
        <p:spPr>
          <a:xfrm>
            <a:off x="685800" y="4343587"/>
            <a:ext cx="5486399" cy="411443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92" name="Shape 1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5572170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body" idx="1"/>
          </p:nvPr>
        </p:nvSpPr>
        <p:spPr>
          <a:xfrm>
            <a:off x="685800" y="4343587"/>
            <a:ext cx="5486399" cy="411443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01" name="Shape 3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7798212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685800" y="4343587"/>
            <a:ext cx="5486399" cy="411443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530457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Shape 408"/>
          <p:cNvSpPr txBox="1">
            <a:spLocks noGrp="1"/>
          </p:cNvSpPr>
          <p:nvPr>
            <p:ph type="body" idx="1"/>
          </p:nvPr>
        </p:nvSpPr>
        <p:spPr>
          <a:xfrm>
            <a:off x="685800" y="4343587"/>
            <a:ext cx="5486399" cy="411443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09" name="Shape 40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2939701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Shape 433"/>
          <p:cNvSpPr txBox="1">
            <a:spLocks noGrp="1"/>
          </p:cNvSpPr>
          <p:nvPr>
            <p:ph type="body" idx="1"/>
          </p:nvPr>
        </p:nvSpPr>
        <p:spPr>
          <a:xfrm>
            <a:off x="685800" y="4343587"/>
            <a:ext cx="5486399" cy="411443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34" name="Shape 43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049862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96D6F-9DA7-46F9-892A-016AC2B72A31}" type="datetime1">
              <a:rPr lang="en-US"/>
              <a:pPr>
                <a:defRPr/>
              </a:pPr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01Komunikasi Data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C8651-93B6-4036-B2C4-AF703735AF5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78280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40CBA-415F-404A-9E64-30D4DC01AA70}" type="datetime1">
              <a:rPr lang="en-US"/>
              <a:pPr>
                <a:defRPr/>
              </a:pPr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01Komunikasi Data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EBE88-3C00-42E9-AF80-9F27BEECE7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3773570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F3134-2652-43AC-936B-30795E046FED}" type="datetime1">
              <a:rPr lang="en-US"/>
              <a:pPr>
                <a:defRPr/>
              </a:pPr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01Komunikasi Data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ECD2B-FB36-4BB3-AAF8-93D5DDC5BB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262978"/>
      </p:ext>
    </p:extLst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1" y="390467"/>
            <a:ext cx="8520599" cy="1067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1" y="1638234"/>
            <a:ext cx="8520599" cy="4453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6217621"/>
            <a:ext cx="548699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</a:pPr>
            <a:fld id="{00000000-1234-1234-1234-123412341234}" type="slidenum">
              <a:rPr lang="en-GB" smtClean="0"/>
              <a:pPr>
                <a:spcBef>
                  <a:spcPts val="0"/>
                </a:spcBef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1607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 on left, two objects on righ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1" y="6248401"/>
            <a:ext cx="2133599" cy="457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3124200" y="6248401"/>
            <a:ext cx="2895600" cy="457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6553201" y="6248401"/>
            <a:ext cx="2133599" cy="457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SzPct val="25000"/>
            </a:pPr>
            <a:fld id="{00000000-1234-1234-1234-123412341234}" type="slidenum">
              <a:rPr lang="en-GB" sz="100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>
                <a:spcBef>
                  <a:spcPts val="0"/>
                </a:spcBef>
                <a:spcAft>
                  <a:spcPts val="0"/>
                </a:spcAft>
                <a:buSzPct val="25000"/>
              </a:pPr>
              <a:t>‹#›</a:t>
            </a:fld>
            <a:endParaRPr lang="en-GB"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42292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, text on left, text on righ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xfrm>
            <a:off x="457201" y="6248401"/>
            <a:ext cx="2133599" cy="457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xfrm>
            <a:off x="3124200" y="6248401"/>
            <a:ext cx="2895600" cy="457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0" i="0" u="none" strike="noStrike" cap="none" baseline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6553201" y="6248401"/>
            <a:ext cx="2133599" cy="457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SzPct val="25000"/>
            </a:pPr>
            <a:fld id="{00000000-1234-1234-1234-123412341234}" type="slidenum">
              <a:rPr lang="en-GB" sz="100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>
                <a:spcBef>
                  <a:spcPts val="0"/>
                </a:spcBef>
                <a:spcAft>
                  <a:spcPts val="0"/>
                </a:spcAft>
                <a:buSzPct val="25000"/>
              </a:pPr>
              <a:t>‹#›</a:t>
            </a:fld>
            <a:endParaRPr lang="en-GB"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5620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B4B32-04D8-4387-8FE3-BCDC527A31A2}" type="datetime1">
              <a:rPr lang="en-US"/>
              <a:pPr>
                <a:defRPr/>
              </a:pPr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01Komunikasi Data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4F0719-129F-415D-B835-CE98470D61F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38212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385D2-4B14-4966-8AC7-47E795FEAAA8}" type="datetime1">
              <a:rPr lang="en-US"/>
              <a:pPr>
                <a:defRPr/>
              </a:pPr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01Komunikasi Data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58DF8-DF43-4848-807A-CF18A2FDE9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6595852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BD437-1700-4805-AFF7-2D1DE97AC8FA}" type="datetime1">
              <a:rPr lang="en-US"/>
              <a:pPr>
                <a:defRPr/>
              </a:pPr>
              <a:t>4/14/2020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01Komunikasi Data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D0EE3-A402-4AD6-BA8B-0DFE7FFE6B1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2466117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1ECD8-5283-4375-8A0A-AD64E2558B7B}" type="datetime1">
              <a:rPr lang="en-US"/>
              <a:pPr>
                <a:defRPr/>
              </a:pPr>
              <a:t>4/14/2020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01Komunikasi Data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EAA8A-D143-43A3-9302-0C459C2EFC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7833911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64829-44AA-4DB0-925A-A114BB1E6806}" type="datetime1">
              <a:rPr lang="en-US"/>
              <a:pPr>
                <a:defRPr/>
              </a:pPr>
              <a:t>4/14/2020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01Komunikasi Data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6517A-B59E-484B-9AF4-57E90AEFAF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1490092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6B597-B0D8-47FF-B263-785B95A8D970}" type="datetime1">
              <a:rPr lang="en-US"/>
              <a:pPr>
                <a:defRPr/>
              </a:pPr>
              <a:t>4/14/2020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01Komunikasi Data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4438A-3BDC-4F8F-9BDD-FB66B90AE82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4680638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36F5E-E501-4099-91FE-1807D94B5F0D}" type="datetime1">
              <a:rPr lang="en-US"/>
              <a:pPr>
                <a:defRPr/>
              </a:pPr>
              <a:t>4/14/2020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01Komunikasi Data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9F4AD-E32C-44C1-8310-79CBC3AF53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4410157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FE099-F413-413C-881A-1B6BF89AC6BC}" type="datetime1">
              <a:rPr lang="en-US"/>
              <a:pPr>
                <a:defRPr/>
              </a:pPr>
              <a:t>4/14/2020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01Komunikasi Data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C30EB-D58E-401A-940F-E714829C13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5542483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1E13BDB-318B-4571-B1D3-87C6927B2E3B}" type="datetime1">
              <a:rPr lang="en-US"/>
              <a:pPr>
                <a:defRPr/>
              </a:pPr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01Komunikasi Data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5249C35-2604-4838-93EB-94D803C8F6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slow">
    <p:fade thruBlk="1"/>
  </p:transition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14554"/>
            <a:ext cx="914400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SISTEM DIGITAL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4099" name="Picture 2" descr="D:\Picture\logo ibi small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B9161A9-72CB-4FE7-BFDE-E198B31F7E7D}" type="datetime1">
              <a:rPr lang="en-US"/>
              <a:pPr>
                <a:defRPr/>
              </a:pPr>
              <a:t>4/14/2020</a:t>
            </a:fld>
            <a:endParaRPr lang="en-US"/>
          </a:p>
        </p:txBody>
      </p:sp>
      <p:sp>
        <p:nvSpPr>
          <p:cNvPr id="4101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7CD1E37-A37F-4A62-8433-02F04A570C5A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4102" name="Title 3"/>
          <p:cNvSpPr>
            <a:spLocks noGrp="1"/>
          </p:cNvSpPr>
          <p:nvPr>
            <p:ph type="ctrTitle"/>
          </p:nvPr>
        </p:nvSpPr>
        <p:spPr>
          <a:xfrm>
            <a:off x="1928813" y="4572000"/>
            <a:ext cx="7072312" cy="945232"/>
          </a:xfrm>
        </p:spPr>
        <p:txBody>
          <a:bodyPr/>
          <a:lstStyle/>
          <a:p>
            <a:pPr algn="r" eaLnBrk="1" hangingPunct="1"/>
            <a:r>
              <a:rPr lang="en-US" altLang="en-US" sz="3200" b="1" i="1" dirty="0" smtClean="0">
                <a:latin typeface="Cambria" panose="02040503050406030204" pitchFamily="18" charset="0"/>
                <a:cs typeface="Arial" panose="020B0604020202020204" pitchFamily="34" charset="0"/>
              </a:rPr>
              <a:t>FLIP-FLOP</a:t>
            </a:r>
            <a:endParaRPr lang="en-US" altLang="en-US" sz="3200" b="1" i="1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Shape 436"/>
          <p:cNvSpPr txBox="1">
            <a:spLocks noGrp="1"/>
          </p:cNvSpPr>
          <p:nvPr>
            <p:ph type="title" idx="4294967295"/>
          </p:nvPr>
        </p:nvSpPr>
        <p:spPr>
          <a:xfrm>
            <a:off x="457200" y="948927"/>
            <a:ext cx="7543800" cy="42743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</a:pPr>
            <a:r>
              <a:rPr lang="en-GB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Rangkaian dan simbol flip-flop JK</a:t>
            </a:r>
          </a:p>
        </p:txBody>
      </p:sp>
      <p:grpSp>
        <p:nvGrpSpPr>
          <p:cNvPr id="437" name="Shape 437"/>
          <p:cNvGrpSpPr/>
          <p:nvPr/>
        </p:nvGrpSpPr>
        <p:grpSpPr>
          <a:xfrm>
            <a:off x="6911976" y="3482577"/>
            <a:ext cx="1616075" cy="1482328"/>
            <a:chOff x="7235825" y="2528886"/>
            <a:chExt cx="1616075" cy="1976438"/>
          </a:xfrm>
        </p:grpSpPr>
        <p:sp>
          <p:nvSpPr>
            <p:cNvPr id="438" name="Shape 438"/>
            <p:cNvSpPr txBox="1"/>
            <p:nvPr/>
          </p:nvSpPr>
          <p:spPr>
            <a:xfrm>
              <a:off x="8428036" y="4110037"/>
              <a:ext cx="423861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439" name="Shape 439"/>
            <p:cNvSpPr txBox="1"/>
            <p:nvPr/>
          </p:nvSpPr>
          <p:spPr>
            <a:xfrm>
              <a:off x="8135936" y="4110037"/>
              <a:ext cx="292100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x</a:t>
              </a:r>
            </a:p>
          </p:txBody>
        </p:sp>
        <p:sp>
          <p:nvSpPr>
            <p:cNvPr id="440" name="Shape 440"/>
            <p:cNvSpPr txBox="1"/>
            <p:nvPr/>
          </p:nvSpPr>
          <p:spPr>
            <a:xfrm>
              <a:off x="7632700" y="4110037"/>
              <a:ext cx="503236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441" name="Shape 441"/>
            <p:cNvSpPr txBox="1"/>
            <p:nvPr/>
          </p:nvSpPr>
          <p:spPr>
            <a:xfrm>
              <a:off x="7235825" y="4110037"/>
              <a:ext cx="396874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442" name="Shape 442"/>
            <p:cNvSpPr txBox="1"/>
            <p:nvPr/>
          </p:nvSpPr>
          <p:spPr>
            <a:xfrm>
              <a:off x="8428036" y="3714750"/>
              <a:ext cx="423861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443" name="Shape 443"/>
            <p:cNvSpPr txBox="1"/>
            <p:nvPr/>
          </p:nvSpPr>
          <p:spPr>
            <a:xfrm>
              <a:off x="8135936" y="3714750"/>
              <a:ext cx="292100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x</a:t>
              </a:r>
            </a:p>
          </p:txBody>
        </p:sp>
        <p:sp>
          <p:nvSpPr>
            <p:cNvPr id="444" name="Shape 444"/>
            <p:cNvSpPr txBox="1"/>
            <p:nvPr/>
          </p:nvSpPr>
          <p:spPr>
            <a:xfrm>
              <a:off x="7632700" y="3714750"/>
              <a:ext cx="503236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445" name="Shape 445"/>
            <p:cNvSpPr txBox="1"/>
            <p:nvPr/>
          </p:nvSpPr>
          <p:spPr>
            <a:xfrm>
              <a:off x="7235825" y="3714750"/>
              <a:ext cx="396874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446" name="Shape 446"/>
            <p:cNvSpPr txBox="1"/>
            <p:nvPr/>
          </p:nvSpPr>
          <p:spPr>
            <a:xfrm>
              <a:off x="8428036" y="3319462"/>
              <a:ext cx="423861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x</a:t>
              </a:r>
            </a:p>
          </p:txBody>
        </p:sp>
        <p:sp>
          <p:nvSpPr>
            <p:cNvPr id="447" name="Shape 447"/>
            <p:cNvSpPr txBox="1"/>
            <p:nvPr/>
          </p:nvSpPr>
          <p:spPr>
            <a:xfrm>
              <a:off x="8135936" y="3319462"/>
              <a:ext cx="292100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448" name="Shape 448"/>
            <p:cNvSpPr txBox="1"/>
            <p:nvPr/>
          </p:nvSpPr>
          <p:spPr>
            <a:xfrm>
              <a:off x="7632700" y="3319462"/>
              <a:ext cx="503236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449" name="Shape 449"/>
            <p:cNvSpPr txBox="1"/>
            <p:nvPr/>
          </p:nvSpPr>
          <p:spPr>
            <a:xfrm>
              <a:off x="7235825" y="3319462"/>
              <a:ext cx="396874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450" name="Shape 450"/>
            <p:cNvSpPr txBox="1"/>
            <p:nvPr/>
          </p:nvSpPr>
          <p:spPr>
            <a:xfrm>
              <a:off x="8428036" y="2924175"/>
              <a:ext cx="423861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x</a:t>
              </a:r>
            </a:p>
          </p:txBody>
        </p:sp>
        <p:sp>
          <p:nvSpPr>
            <p:cNvPr id="451" name="Shape 451"/>
            <p:cNvSpPr txBox="1"/>
            <p:nvPr/>
          </p:nvSpPr>
          <p:spPr>
            <a:xfrm>
              <a:off x="8135936" y="2924175"/>
              <a:ext cx="292100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452" name="Shape 452"/>
            <p:cNvSpPr txBox="1"/>
            <p:nvPr/>
          </p:nvSpPr>
          <p:spPr>
            <a:xfrm>
              <a:off x="7632700" y="2924175"/>
              <a:ext cx="503236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453" name="Shape 453"/>
            <p:cNvSpPr txBox="1"/>
            <p:nvPr/>
          </p:nvSpPr>
          <p:spPr>
            <a:xfrm>
              <a:off x="7235825" y="2924175"/>
              <a:ext cx="396874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454" name="Shape 454"/>
            <p:cNvSpPr txBox="1"/>
            <p:nvPr/>
          </p:nvSpPr>
          <p:spPr>
            <a:xfrm>
              <a:off x="8428036" y="2528886"/>
              <a:ext cx="423861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K</a:t>
              </a:r>
            </a:p>
          </p:txBody>
        </p:sp>
        <p:sp>
          <p:nvSpPr>
            <p:cNvPr id="455" name="Shape 455"/>
            <p:cNvSpPr txBox="1"/>
            <p:nvPr/>
          </p:nvSpPr>
          <p:spPr>
            <a:xfrm>
              <a:off x="8135936" y="2528886"/>
              <a:ext cx="292100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J</a:t>
              </a:r>
            </a:p>
          </p:txBody>
        </p:sp>
        <p:sp>
          <p:nvSpPr>
            <p:cNvPr id="456" name="Shape 456"/>
            <p:cNvSpPr txBox="1"/>
            <p:nvPr/>
          </p:nvSpPr>
          <p:spPr>
            <a:xfrm>
              <a:off x="7632700" y="2528886"/>
              <a:ext cx="503236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Q</a:t>
              </a:r>
              <a:r>
                <a:rPr lang="en-GB" sz="2000" baseline="30000">
                  <a:latin typeface="Arial"/>
                  <a:ea typeface="Arial"/>
                  <a:cs typeface="Arial"/>
                  <a:sym typeface="Arial"/>
                </a:rPr>
                <a:t>+</a:t>
              </a:r>
            </a:p>
          </p:txBody>
        </p:sp>
        <p:sp>
          <p:nvSpPr>
            <p:cNvPr id="457" name="Shape 457"/>
            <p:cNvSpPr txBox="1"/>
            <p:nvPr/>
          </p:nvSpPr>
          <p:spPr>
            <a:xfrm>
              <a:off x="7235825" y="2528886"/>
              <a:ext cx="396874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Q</a:t>
              </a:r>
            </a:p>
          </p:txBody>
        </p:sp>
        <p:cxnSp>
          <p:nvCxnSpPr>
            <p:cNvPr id="458" name="Shape 458"/>
            <p:cNvCxnSpPr/>
            <p:nvPr/>
          </p:nvCxnSpPr>
          <p:spPr>
            <a:xfrm>
              <a:off x="7235825" y="4505325"/>
              <a:ext cx="1616074" cy="0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459" name="Shape 459"/>
            <p:cNvCxnSpPr/>
            <p:nvPr/>
          </p:nvCxnSpPr>
          <p:spPr>
            <a:xfrm>
              <a:off x="7235825" y="2528886"/>
              <a:ext cx="396874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460" name="Shape 460"/>
            <p:cNvCxnSpPr/>
            <p:nvPr/>
          </p:nvCxnSpPr>
          <p:spPr>
            <a:xfrm>
              <a:off x="8135936" y="2528886"/>
              <a:ext cx="0" cy="1976437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461" name="Shape 461"/>
            <p:cNvCxnSpPr/>
            <p:nvPr/>
          </p:nvCxnSpPr>
          <p:spPr>
            <a:xfrm>
              <a:off x="7235825" y="2528886"/>
              <a:ext cx="0" cy="395287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462" name="Shape 462"/>
            <p:cNvCxnSpPr/>
            <p:nvPr/>
          </p:nvCxnSpPr>
          <p:spPr>
            <a:xfrm>
              <a:off x="8851900" y="2528886"/>
              <a:ext cx="0" cy="395287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463" name="Shape 463"/>
            <p:cNvCxnSpPr/>
            <p:nvPr/>
          </p:nvCxnSpPr>
          <p:spPr>
            <a:xfrm>
              <a:off x="7235825" y="3319462"/>
              <a:ext cx="0" cy="395287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464" name="Shape 464"/>
            <p:cNvCxnSpPr/>
            <p:nvPr/>
          </p:nvCxnSpPr>
          <p:spPr>
            <a:xfrm>
              <a:off x="7235825" y="2924175"/>
              <a:ext cx="0" cy="395287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465" name="Shape 465"/>
            <p:cNvCxnSpPr/>
            <p:nvPr/>
          </p:nvCxnSpPr>
          <p:spPr>
            <a:xfrm>
              <a:off x="7235825" y="3714750"/>
              <a:ext cx="0" cy="395287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466" name="Shape 466"/>
            <p:cNvCxnSpPr/>
            <p:nvPr/>
          </p:nvCxnSpPr>
          <p:spPr>
            <a:xfrm>
              <a:off x="7235825" y="4110037"/>
              <a:ext cx="0" cy="395287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467" name="Shape 467"/>
            <p:cNvCxnSpPr/>
            <p:nvPr/>
          </p:nvCxnSpPr>
          <p:spPr>
            <a:xfrm>
              <a:off x="7235825" y="2924175"/>
              <a:ext cx="1616074" cy="0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468" name="Shape 468"/>
            <p:cNvCxnSpPr/>
            <p:nvPr/>
          </p:nvCxnSpPr>
          <p:spPr>
            <a:xfrm>
              <a:off x="8851900" y="2924175"/>
              <a:ext cx="0" cy="395287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469" name="Shape 469"/>
            <p:cNvCxnSpPr/>
            <p:nvPr/>
          </p:nvCxnSpPr>
          <p:spPr>
            <a:xfrm>
              <a:off x="7632700" y="2528886"/>
              <a:ext cx="503236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470" name="Shape 470"/>
            <p:cNvCxnSpPr/>
            <p:nvPr/>
          </p:nvCxnSpPr>
          <p:spPr>
            <a:xfrm>
              <a:off x="8135936" y="2528886"/>
              <a:ext cx="292100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471" name="Shape 471"/>
            <p:cNvCxnSpPr/>
            <p:nvPr/>
          </p:nvCxnSpPr>
          <p:spPr>
            <a:xfrm>
              <a:off x="8428036" y="2528886"/>
              <a:ext cx="423861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472" name="Shape 472"/>
            <p:cNvCxnSpPr/>
            <p:nvPr/>
          </p:nvCxnSpPr>
          <p:spPr>
            <a:xfrm>
              <a:off x="8851900" y="3319462"/>
              <a:ext cx="0" cy="395287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473" name="Shape 473"/>
            <p:cNvCxnSpPr/>
            <p:nvPr/>
          </p:nvCxnSpPr>
          <p:spPr>
            <a:xfrm>
              <a:off x="8851900" y="3714750"/>
              <a:ext cx="0" cy="395287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474" name="Shape 474"/>
            <p:cNvCxnSpPr/>
            <p:nvPr/>
          </p:nvCxnSpPr>
          <p:spPr>
            <a:xfrm>
              <a:off x="8851900" y="4110037"/>
              <a:ext cx="0" cy="395287"/>
            </a:xfrm>
            <a:prstGeom prst="straightConnector1">
              <a:avLst/>
            </a:prstGeom>
            <a:noFill/>
            <a:ln>
              <a:noFill/>
            </a:ln>
          </p:spPr>
        </p:cxnSp>
      </p:grpSp>
      <p:grpSp>
        <p:nvGrpSpPr>
          <p:cNvPr id="475" name="Shape 475"/>
          <p:cNvGrpSpPr/>
          <p:nvPr/>
        </p:nvGrpSpPr>
        <p:grpSpPr>
          <a:xfrm>
            <a:off x="647700" y="1565671"/>
            <a:ext cx="3382962" cy="1414462"/>
            <a:chOff x="1187450" y="1665286"/>
            <a:chExt cx="3382962" cy="1885950"/>
          </a:xfrm>
        </p:grpSpPr>
        <p:cxnSp>
          <p:nvCxnSpPr>
            <p:cNvPr id="476" name="Shape 476"/>
            <p:cNvCxnSpPr/>
            <p:nvPr/>
          </p:nvCxnSpPr>
          <p:spPr>
            <a:xfrm>
              <a:off x="3748087" y="2932111"/>
              <a:ext cx="101599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477" name="Shape 477"/>
            <p:cNvCxnSpPr/>
            <p:nvPr/>
          </p:nvCxnSpPr>
          <p:spPr>
            <a:xfrm flipH="1">
              <a:off x="2914649" y="2151061"/>
              <a:ext cx="352425" cy="1587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478" name="Shape 478"/>
            <p:cNvCxnSpPr/>
            <p:nvPr/>
          </p:nvCxnSpPr>
          <p:spPr>
            <a:xfrm flipH="1">
              <a:off x="2914649" y="3073400"/>
              <a:ext cx="352425" cy="3174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479" name="Shape 479"/>
            <p:cNvSpPr/>
            <p:nvPr/>
          </p:nvSpPr>
          <p:spPr>
            <a:xfrm>
              <a:off x="2132011" y="1665286"/>
              <a:ext cx="2041524" cy="14176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120000" y="0"/>
                  </a:lnTo>
                  <a:lnTo>
                    <a:pt x="0" y="0"/>
                  </a:lnTo>
                  <a:lnTo>
                    <a:pt x="0" y="28488"/>
                  </a:lnTo>
                  <a:lnTo>
                    <a:pt x="17916" y="28488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80" name="Shape 480"/>
            <p:cNvSpPr/>
            <p:nvPr/>
          </p:nvSpPr>
          <p:spPr>
            <a:xfrm>
              <a:off x="2446336" y="1895475"/>
              <a:ext cx="457200" cy="4762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22641" y="0"/>
                  </a:lnTo>
                  <a:lnTo>
                    <a:pt x="49811" y="1387"/>
                  </a:lnTo>
                  <a:lnTo>
                    <a:pt x="72905" y="4508"/>
                  </a:lnTo>
                  <a:lnTo>
                    <a:pt x="90113" y="10404"/>
                  </a:lnTo>
                  <a:lnTo>
                    <a:pt x="104150" y="21502"/>
                  </a:lnTo>
                  <a:lnTo>
                    <a:pt x="112301" y="32601"/>
                  </a:lnTo>
                  <a:lnTo>
                    <a:pt x="118188" y="43352"/>
                  </a:lnTo>
                  <a:lnTo>
                    <a:pt x="120000" y="55838"/>
                  </a:lnTo>
                  <a:lnTo>
                    <a:pt x="120000" y="64508"/>
                  </a:lnTo>
                  <a:lnTo>
                    <a:pt x="118188" y="76647"/>
                  </a:lnTo>
                  <a:lnTo>
                    <a:pt x="112301" y="86705"/>
                  </a:lnTo>
                  <a:lnTo>
                    <a:pt x="104603" y="98497"/>
                  </a:lnTo>
                  <a:lnTo>
                    <a:pt x="90113" y="109942"/>
                  </a:lnTo>
                  <a:lnTo>
                    <a:pt x="72905" y="115838"/>
                  </a:lnTo>
                  <a:lnTo>
                    <a:pt x="49811" y="118612"/>
                  </a:lnTo>
                  <a:lnTo>
                    <a:pt x="22641" y="120000"/>
                  </a:lnTo>
                  <a:lnTo>
                    <a:pt x="0" y="120000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81" name="Shape 481"/>
            <p:cNvSpPr/>
            <p:nvPr/>
          </p:nvSpPr>
          <p:spPr>
            <a:xfrm rot="10800000" flipH="1">
              <a:off x="2122486" y="2133600"/>
              <a:ext cx="2232025" cy="14176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120000" y="0"/>
                  </a:lnTo>
                  <a:lnTo>
                    <a:pt x="0" y="0"/>
                  </a:lnTo>
                  <a:lnTo>
                    <a:pt x="0" y="28488"/>
                  </a:lnTo>
                  <a:lnTo>
                    <a:pt x="17916" y="28488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82" name="Shape 482"/>
            <p:cNvSpPr/>
            <p:nvPr/>
          </p:nvSpPr>
          <p:spPr>
            <a:xfrm>
              <a:off x="2446336" y="2830511"/>
              <a:ext cx="457200" cy="4762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22641" y="0"/>
                  </a:lnTo>
                  <a:lnTo>
                    <a:pt x="49811" y="1387"/>
                  </a:lnTo>
                  <a:lnTo>
                    <a:pt x="72905" y="4508"/>
                  </a:lnTo>
                  <a:lnTo>
                    <a:pt x="90113" y="10404"/>
                  </a:lnTo>
                  <a:lnTo>
                    <a:pt x="104150" y="21502"/>
                  </a:lnTo>
                  <a:lnTo>
                    <a:pt x="112301" y="32601"/>
                  </a:lnTo>
                  <a:lnTo>
                    <a:pt x="118188" y="43352"/>
                  </a:lnTo>
                  <a:lnTo>
                    <a:pt x="120000" y="55838"/>
                  </a:lnTo>
                  <a:lnTo>
                    <a:pt x="120000" y="64508"/>
                  </a:lnTo>
                  <a:lnTo>
                    <a:pt x="118188" y="76647"/>
                  </a:lnTo>
                  <a:lnTo>
                    <a:pt x="112301" y="86705"/>
                  </a:lnTo>
                  <a:lnTo>
                    <a:pt x="104603" y="98497"/>
                  </a:lnTo>
                  <a:lnTo>
                    <a:pt x="90113" y="109942"/>
                  </a:lnTo>
                  <a:lnTo>
                    <a:pt x="72905" y="115838"/>
                  </a:lnTo>
                  <a:lnTo>
                    <a:pt x="49811" y="118612"/>
                  </a:lnTo>
                  <a:lnTo>
                    <a:pt x="22641" y="120000"/>
                  </a:lnTo>
                  <a:lnTo>
                    <a:pt x="0" y="120000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83" name="Shape 483"/>
            <p:cNvSpPr/>
            <p:nvPr/>
          </p:nvSpPr>
          <p:spPr>
            <a:xfrm>
              <a:off x="1547812" y="2311400"/>
              <a:ext cx="892174" cy="158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0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84" name="Shape 484"/>
            <p:cNvSpPr/>
            <p:nvPr/>
          </p:nvSpPr>
          <p:spPr>
            <a:xfrm>
              <a:off x="4318000" y="2111375"/>
              <a:ext cx="66674" cy="66674"/>
            </a:xfrm>
            <a:prstGeom prst="ellipse">
              <a:avLst/>
            </a:prstGeom>
            <a:solidFill>
              <a:schemeClr val="dk1"/>
            </a:solidFill>
            <a:ln w="1752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85" name="Shape 485"/>
            <p:cNvSpPr/>
            <p:nvPr/>
          </p:nvSpPr>
          <p:spPr>
            <a:xfrm>
              <a:off x="4138612" y="3048000"/>
              <a:ext cx="66674" cy="66674"/>
            </a:xfrm>
            <a:prstGeom prst="ellipse">
              <a:avLst/>
            </a:prstGeom>
            <a:solidFill>
              <a:schemeClr val="dk1"/>
            </a:solidFill>
            <a:ln w="1752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86" name="Shape 486"/>
            <p:cNvSpPr txBox="1"/>
            <p:nvPr/>
          </p:nvSpPr>
          <p:spPr>
            <a:xfrm>
              <a:off x="3273425" y="1989124"/>
              <a:ext cx="666600" cy="13176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25400" tIns="25400" rIns="25400" bIns="254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 S    Q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</a:pPr>
              <a:endParaRPr sz="1600">
                <a:latin typeface="Arial"/>
                <a:ea typeface="Arial"/>
                <a:cs typeface="Arial"/>
                <a:sym typeface="Arial"/>
              </a:endParaRP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</a:pPr>
              <a:endParaRPr sz="1600"/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 R    Q</a:t>
              </a:r>
            </a:p>
          </p:txBody>
        </p:sp>
        <p:cxnSp>
          <p:nvCxnSpPr>
            <p:cNvPr id="487" name="Shape 487"/>
            <p:cNvCxnSpPr/>
            <p:nvPr/>
          </p:nvCxnSpPr>
          <p:spPr>
            <a:xfrm flipH="1">
              <a:off x="3930650" y="2141536"/>
              <a:ext cx="639762" cy="3174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488" name="Shape 488"/>
            <p:cNvCxnSpPr/>
            <p:nvPr/>
          </p:nvCxnSpPr>
          <p:spPr>
            <a:xfrm flipH="1">
              <a:off x="3930650" y="3070225"/>
              <a:ext cx="639762" cy="6349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489" name="Shape 489"/>
            <p:cNvSpPr txBox="1"/>
            <p:nvPr/>
          </p:nvSpPr>
          <p:spPr>
            <a:xfrm>
              <a:off x="1223962" y="2781300"/>
              <a:ext cx="360362" cy="304799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 sz="2000" i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K</a:t>
              </a:r>
            </a:p>
          </p:txBody>
        </p:sp>
        <p:cxnSp>
          <p:nvCxnSpPr>
            <p:cNvPr id="490" name="Shape 490"/>
            <p:cNvCxnSpPr/>
            <p:nvPr/>
          </p:nvCxnSpPr>
          <p:spPr>
            <a:xfrm>
              <a:off x="3749675" y="2997200"/>
              <a:ext cx="101599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491" name="Shape 491"/>
            <p:cNvSpPr/>
            <p:nvPr/>
          </p:nvSpPr>
          <p:spPr>
            <a:xfrm>
              <a:off x="1560512" y="2962275"/>
              <a:ext cx="887411" cy="158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92" name="Shape 492"/>
            <p:cNvSpPr txBox="1"/>
            <p:nvPr/>
          </p:nvSpPr>
          <p:spPr>
            <a:xfrm>
              <a:off x="1187450" y="2168525"/>
              <a:ext cx="360362" cy="304799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 sz="2000" i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J</a:t>
              </a:r>
            </a:p>
          </p:txBody>
        </p:sp>
      </p:grpSp>
      <p:grpSp>
        <p:nvGrpSpPr>
          <p:cNvPr id="493" name="Shape 493"/>
          <p:cNvGrpSpPr/>
          <p:nvPr/>
        </p:nvGrpSpPr>
        <p:grpSpPr>
          <a:xfrm>
            <a:off x="4643438" y="1593056"/>
            <a:ext cx="1693861" cy="1377552"/>
            <a:chOff x="5724525" y="1628775"/>
            <a:chExt cx="1693861" cy="1836736"/>
          </a:xfrm>
        </p:grpSpPr>
        <p:sp>
          <p:nvSpPr>
            <p:cNvPr id="494" name="Shape 494"/>
            <p:cNvSpPr txBox="1"/>
            <p:nvPr/>
          </p:nvSpPr>
          <p:spPr>
            <a:xfrm>
              <a:off x="6119812" y="1628775"/>
              <a:ext cx="666749" cy="1331912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25400" tIns="25400" rIns="25400" bIns="254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J      Q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</a:pPr>
              <a:endParaRPr sz="1600">
                <a:latin typeface="Arial"/>
                <a:ea typeface="Arial"/>
                <a:cs typeface="Arial"/>
                <a:sym typeface="Arial"/>
              </a:endParaRP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 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K     Q</a:t>
              </a:r>
            </a:p>
          </p:txBody>
        </p:sp>
        <p:cxnSp>
          <p:nvCxnSpPr>
            <p:cNvPr id="495" name="Shape 495"/>
            <p:cNvCxnSpPr/>
            <p:nvPr/>
          </p:nvCxnSpPr>
          <p:spPr>
            <a:xfrm flipH="1">
              <a:off x="6778624" y="1781175"/>
              <a:ext cx="639762" cy="3174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496" name="Shape 496"/>
            <p:cNvCxnSpPr/>
            <p:nvPr/>
          </p:nvCxnSpPr>
          <p:spPr>
            <a:xfrm flipH="1">
              <a:off x="6778624" y="2709861"/>
              <a:ext cx="639762" cy="6349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497" name="Shape 497"/>
            <p:cNvSpPr/>
            <p:nvPr/>
          </p:nvSpPr>
          <p:spPr>
            <a:xfrm>
              <a:off x="5724525" y="1808161"/>
              <a:ext cx="396874" cy="158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0"/>
                  </a:lnTo>
                </a:path>
              </a:pathLst>
            </a:custGeom>
            <a:noFill/>
            <a:ln w="111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498" name="Shape 498"/>
            <p:cNvCxnSpPr/>
            <p:nvPr/>
          </p:nvCxnSpPr>
          <p:spPr>
            <a:xfrm>
              <a:off x="6624636" y="2636836"/>
              <a:ext cx="101599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499" name="Shape 499"/>
            <p:cNvSpPr txBox="1"/>
            <p:nvPr/>
          </p:nvSpPr>
          <p:spPr>
            <a:xfrm>
              <a:off x="6011862" y="3176586"/>
              <a:ext cx="1044575" cy="288925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b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</a:pPr>
              <a:r>
                <a:rPr lang="en-GB" sz="200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Simbol</a:t>
              </a:r>
            </a:p>
          </p:txBody>
        </p:sp>
        <p:sp>
          <p:nvSpPr>
            <p:cNvPr id="500" name="Shape 500"/>
            <p:cNvSpPr/>
            <p:nvPr/>
          </p:nvSpPr>
          <p:spPr>
            <a:xfrm>
              <a:off x="5724525" y="2781300"/>
              <a:ext cx="396874" cy="158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0"/>
                  </a:lnTo>
                </a:path>
              </a:pathLst>
            </a:custGeom>
            <a:noFill/>
            <a:ln w="111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graphicFrame>
        <p:nvGraphicFramePr>
          <p:cNvPr id="501" name="Shape 501"/>
          <p:cNvGraphicFramePr/>
          <p:nvPr/>
        </p:nvGraphicFramePr>
        <p:xfrm>
          <a:off x="395287" y="3401615"/>
          <a:ext cx="3000000" cy="30000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50850"/>
                <a:gridCol w="479425"/>
                <a:gridCol w="482600"/>
                <a:gridCol w="998525"/>
              </a:tblGrid>
              <a:tr h="296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5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J</a:t>
                      </a: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5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K</a:t>
                      </a:r>
                    </a:p>
                  </a:txBody>
                  <a:tcPr marL="0" marR="0" marT="0" marB="0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5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Q</a:t>
                      </a:r>
                      <a:r>
                        <a:rPr lang="en-GB" sz="1500" b="0" i="0" u="none" strike="noStrike" cap="none" baseline="30000">
                          <a:latin typeface="Arial"/>
                          <a:ea typeface="Arial"/>
                          <a:cs typeface="Arial"/>
                          <a:sym typeface="Arial"/>
                        </a:rPr>
                        <a:t>+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 baseline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5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5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</a:p>
                  </a:txBody>
                  <a:tcPr marL="0" marR="0" marT="0" marB="0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5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Q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5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Hold</a:t>
                      </a:r>
                    </a:p>
                  </a:txBody>
                  <a:tcPr marL="0" marR="0" marT="0" marB="0"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96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5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5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0" marB="0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5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5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Reset</a:t>
                      </a:r>
                    </a:p>
                  </a:txBody>
                  <a:tcPr marL="0" marR="0" marT="0" marB="0"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96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5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5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</a:p>
                  </a:txBody>
                  <a:tcPr marL="0" marR="0" marT="0" marB="0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5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5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Set</a:t>
                      </a:r>
                    </a:p>
                  </a:txBody>
                  <a:tcPr marL="0" marR="0" marT="0" marB="0"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96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5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5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0" marB="0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5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Q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5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Toggle</a:t>
                      </a:r>
                    </a:p>
                  </a:txBody>
                  <a:tcPr marL="0" marR="0" marT="0" marB="0"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502" name="Shape 502"/>
          <p:cNvGrpSpPr/>
          <p:nvPr/>
        </p:nvGrpSpPr>
        <p:grpSpPr>
          <a:xfrm>
            <a:off x="2987675" y="3563541"/>
            <a:ext cx="3251200" cy="1110853"/>
            <a:chOff x="3779837" y="3789362"/>
            <a:chExt cx="3251200" cy="1481137"/>
          </a:xfrm>
        </p:grpSpPr>
        <p:sp>
          <p:nvSpPr>
            <p:cNvPr id="503" name="Shape 503"/>
            <p:cNvSpPr txBox="1"/>
            <p:nvPr/>
          </p:nvSpPr>
          <p:spPr>
            <a:xfrm>
              <a:off x="6335712" y="4757737"/>
              <a:ext cx="695325" cy="51276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4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504" name="Shape 504"/>
            <p:cNvSpPr txBox="1"/>
            <p:nvPr/>
          </p:nvSpPr>
          <p:spPr>
            <a:xfrm>
              <a:off x="5683250" y="4757737"/>
              <a:ext cx="652462" cy="51276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400">
                  <a:latin typeface="Arial"/>
                  <a:ea typeface="Arial"/>
                  <a:cs typeface="Arial"/>
                  <a:sym typeface="Arial"/>
                </a:rPr>
                <a:t>0 </a:t>
              </a:r>
            </a:p>
          </p:txBody>
        </p:sp>
        <p:sp>
          <p:nvSpPr>
            <p:cNvPr id="505" name="Shape 505"/>
            <p:cNvSpPr txBox="1"/>
            <p:nvPr/>
          </p:nvSpPr>
          <p:spPr>
            <a:xfrm>
              <a:off x="5030787" y="4757737"/>
              <a:ext cx="652462" cy="51276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4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506" name="Shape 506"/>
            <p:cNvSpPr txBox="1"/>
            <p:nvPr/>
          </p:nvSpPr>
          <p:spPr>
            <a:xfrm>
              <a:off x="4375150" y="4757737"/>
              <a:ext cx="655636" cy="51276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4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507" name="Shape 507"/>
            <p:cNvSpPr txBox="1"/>
            <p:nvPr/>
          </p:nvSpPr>
          <p:spPr>
            <a:xfrm>
              <a:off x="3779837" y="4757737"/>
              <a:ext cx="595311" cy="51276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508" name="Shape 508"/>
            <p:cNvSpPr txBox="1"/>
            <p:nvPr/>
          </p:nvSpPr>
          <p:spPr>
            <a:xfrm>
              <a:off x="6335712" y="4244975"/>
              <a:ext cx="695325" cy="51276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400">
                  <a:latin typeface="Arial"/>
                  <a:ea typeface="Arial"/>
                  <a:cs typeface="Arial"/>
                  <a:sym typeface="Arial"/>
                </a:rPr>
                <a:t>1 </a:t>
              </a:r>
            </a:p>
          </p:txBody>
        </p:sp>
        <p:sp>
          <p:nvSpPr>
            <p:cNvPr id="509" name="Shape 509"/>
            <p:cNvSpPr txBox="1"/>
            <p:nvPr/>
          </p:nvSpPr>
          <p:spPr>
            <a:xfrm>
              <a:off x="5683250" y="4244975"/>
              <a:ext cx="652462" cy="51276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4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510" name="Shape 510"/>
            <p:cNvSpPr txBox="1"/>
            <p:nvPr/>
          </p:nvSpPr>
          <p:spPr>
            <a:xfrm>
              <a:off x="5030787" y="4244975"/>
              <a:ext cx="652462" cy="51276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400">
                  <a:latin typeface="Arial"/>
                  <a:ea typeface="Arial"/>
                  <a:cs typeface="Arial"/>
                  <a:sym typeface="Arial"/>
                </a:rPr>
                <a:t>0 </a:t>
              </a:r>
            </a:p>
          </p:txBody>
        </p:sp>
        <p:sp>
          <p:nvSpPr>
            <p:cNvPr id="511" name="Shape 511"/>
            <p:cNvSpPr txBox="1"/>
            <p:nvPr/>
          </p:nvSpPr>
          <p:spPr>
            <a:xfrm>
              <a:off x="4375150" y="4244975"/>
              <a:ext cx="655636" cy="51276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4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512" name="Shape 512"/>
            <p:cNvSpPr txBox="1"/>
            <p:nvPr/>
          </p:nvSpPr>
          <p:spPr>
            <a:xfrm>
              <a:off x="3779837" y="4244975"/>
              <a:ext cx="595311" cy="51276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513" name="Shape 513"/>
            <p:cNvSpPr txBox="1"/>
            <p:nvPr/>
          </p:nvSpPr>
          <p:spPr>
            <a:xfrm>
              <a:off x="6335712" y="3789362"/>
              <a:ext cx="695325" cy="4556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400">
                  <a:latin typeface="Arial"/>
                  <a:ea typeface="Arial"/>
                  <a:cs typeface="Arial"/>
                  <a:sym typeface="Arial"/>
                </a:rPr>
                <a:t>10</a:t>
              </a:r>
            </a:p>
          </p:txBody>
        </p:sp>
        <p:sp>
          <p:nvSpPr>
            <p:cNvPr id="514" name="Shape 514"/>
            <p:cNvSpPr txBox="1"/>
            <p:nvPr/>
          </p:nvSpPr>
          <p:spPr>
            <a:xfrm>
              <a:off x="5683250" y="3789362"/>
              <a:ext cx="652462" cy="4556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400">
                  <a:latin typeface="Arial"/>
                  <a:ea typeface="Arial"/>
                  <a:cs typeface="Arial"/>
                  <a:sym typeface="Arial"/>
                </a:rPr>
                <a:t>11</a:t>
              </a:r>
            </a:p>
          </p:txBody>
        </p:sp>
        <p:sp>
          <p:nvSpPr>
            <p:cNvPr id="515" name="Shape 515"/>
            <p:cNvSpPr txBox="1"/>
            <p:nvPr/>
          </p:nvSpPr>
          <p:spPr>
            <a:xfrm>
              <a:off x="5030787" y="3789362"/>
              <a:ext cx="652462" cy="4556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400">
                  <a:latin typeface="Arial"/>
                  <a:ea typeface="Arial"/>
                  <a:cs typeface="Arial"/>
                  <a:sym typeface="Arial"/>
                </a:rPr>
                <a:t>01</a:t>
              </a:r>
            </a:p>
          </p:txBody>
        </p:sp>
        <p:sp>
          <p:nvSpPr>
            <p:cNvPr id="516" name="Shape 516"/>
            <p:cNvSpPr txBox="1"/>
            <p:nvPr/>
          </p:nvSpPr>
          <p:spPr>
            <a:xfrm>
              <a:off x="4375150" y="3789362"/>
              <a:ext cx="655636" cy="4556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400">
                  <a:latin typeface="Arial"/>
                  <a:ea typeface="Arial"/>
                  <a:cs typeface="Arial"/>
                  <a:sym typeface="Arial"/>
                </a:rPr>
                <a:t>00</a:t>
              </a:r>
            </a:p>
          </p:txBody>
        </p:sp>
        <p:sp>
          <p:nvSpPr>
            <p:cNvPr id="517" name="Shape 517"/>
            <p:cNvSpPr txBox="1"/>
            <p:nvPr/>
          </p:nvSpPr>
          <p:spPr>
            <a:xfrm>
              <a:off x="3779837" y="3789362"/>
              <a:ext cx="595311" cy="4556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518" name="Shape 518"/>
            <p:cNvCxnSpPr/>
            <p:nvPr/>
          </p:nvCxnSpPr>
          <p:spPr>
            <a:xfrm>
              <a:off x="3779837" y="3789362"/>
              <a:ext cx="595311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519" name="Shape 519"/>
            <p:cNvCxnSpPr/>
            <p:nvPr/>
          </p:nvCxnSpPr>
          <p:spPr>
            <a:xfrm>
              <a:off x="3779837" y="5270500"/>
              <a:ext cx="595311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520" name="Shape 520"/>
            <p:cNvCxnSpPr/>
            <p:nvPr/>
          </p:nvCxnSpPr>
          <p:spPr>
            <a:xfrm>
              <a:off x="3779837" y="3789362"/>
              <a:ext cx="0" cy="455612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521" name="Shape 521"/>
            <p:cNvCxnSpPr/>
            <p:nvPr/>
          </p:nvCxnSpPr>
          <p:spPr>
            <a:xfrm>
              <a:off x="7031036" y="3789362"/>
              <a:ext cx="0" cy="455612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522" name="Shape 522"/>
            <p:cNvCxnSpPr/>
            <p:nvPr/>
          </p:nvCxnSpPr>
          <p:spPr>
            <a:xfrm>
              <a:off x="3779837" y="4244975"/>
              <a:ext cx="0" cy="512762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523" name="Shape 523"/>
            <p:cNvCxnSpPr/>
            <p:nvPr/>
          </p:nvCxnSpPr>
          <p:spPr>
            <a:xfrm>
              <a:off x="3779837" y="4757737"/>
              <a:ext cx="0" cy="512762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524" name="Shape 524"/>
            <p:cNvCxnSpPr/>
            <p:nvPr/>
          </p:nvCxnSpPr>
          <p:spPr>
            <a:xfrm>
              <a:off x="4375150" y="3789362"/>
              <a:ext cx="655636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525" name="Shape 525"/>
            <p:cNvCxnSpPr/>
            <p:nvPr/>
          </p:nvCxnSpPr>
          <p:spPr>
            <a:xfrm>
              <a:off x="4375150" y="5270500"/>
              <a:ext cx="2655887" cy="0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526" name="Shape 526"/>
            <p:cNvCxnSpPr/>
            <p:nvPr/>
          </p:nvCxnSpPr>
          <p:spPr>
            <a:xfrm>
              <a:off x="4375150" y="4244975"/>
              <a:ext cx="2655887" cy="0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527" name="Shape 527"/>
            <p:cNvCxnSpPr/>
            <p:nvPr/>
          </p:nvCxnSpPr>
          <p:spPr>
            <a:xfrm>
              <a:off x="4375150" y="4757737"/>
              <a:ext cx="2655887" cy="0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528" name="Shape 528"/>
            <p:cNvCxnSpPr/>
            <p:nvPr/>
          </p:nvCxnSpPr>
          <p:spPr>
            <a:xfrm>
              <a:off x="5030787" y="3789362"/>
              <a:ext cx="652462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529" name="Shape 529"/>
            <p:cNvCxnSpPr/>
            <p:nvPr/>
          </p:nvCxnSpPr>
          <p:spPr>
            <a:xfrm>
              <a:off x="5683250" y="3789362"/>
              <a:ext cx="652462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530" name="Shape 530"/>
            <p:cNvCxnSpPr/>
            <p:nvPr/>
          </p:nvCxnSpPr>
          <p:spPr>
            <a:xfrm>
              <a:off x="6335712" y="3789362"/>
              <a:ext cx="695325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531" name="Shape 531"/>
            <p:cNvCxnSpPr/>
            <p:nvPr/>
          </p:nvCxnSpPr>
          <p:spPr>
            <a:xfrm>
              <a:off x="5030787" y="4244975"/>
              <a:ext cx="0" cy="1025525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532" name="Shape 532"/>
            <p:cNvCxnSpPr/>
            <p:nvPr/>
          </p:nvCxnSpPr>
          <p:spPr>
            <a:xfrm>
              <a:off x="5683250" y="4244975"/>
              <a:ext cx="0" cy="1025525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533" name="Shape 533"/>
            <p:cNvCxnSpPr/>
            <p:nvPr/>
          </p:nvCxnSpPr>
          <p:spPr>
            <a:xfrm>
              <a:off x="6335712" y="4244975"/>
              <a:ext cx="0" cy="1025525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534" name="Shape 534"/>
            <p:cNvCxnSpPr/>
            <p:nvPr/>
          </p:nvCxnSpPr>
          <p:spPr>
            <a:xfrm>
              <a:off x="4375150" y="4244975"/>
              <a:ext cx="0" cy="1025525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535" name="Shape 535"/>
            <p:cNvCxnSpPr/>
            <p:nvPr/>
          </p:nvCxnSpPr>
          <p:spPr>
            <a:xfrm>
              <a:off x="7031036" y="4244975"/>
              <a:ext cx="0" cy="1025525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  <p:sp>
        <p:nvSpPr>
          <p:cNvPr id="536" name="Shape 536"/>
          <p:cNvSpPr/>
          <p:nvPr/>
        </p:nvSpPr>
        <p:spPr>
          <a:xfrm>
            <a:off x="5040312" y="3942158"/>
            <a:ext cx="1008062" cy="29765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5183" y="0"/>
                </a:moveTo>
                <a:cubicBezTo>
                  <a:pt x="6795" y="0"/>
                  <a:pt x="0" y="8975"/>
                  <a:pt x="0" y="20053"/>
                </a:cubicBezTo>
                <a:lnTo>
                  <a:pt x="0" y="100026"/>
                </a:lnTo>
                <a:cubicBezTo>
                  <a:pt x="0" y="111105"/>
                  <a:pt x="6795" y="119999"/>
                  <a:pt x="15183" y="119999"/>
                </a:cubicBezTo>
                <a:lnTo>
                  <a:pt x="104877" y="119999"/>
                </a:lnTo>
                <a:cubicBezTo>
                  <a:pt x="113265" y="119999"/>
                  <a:pt x="120000" y="111105"/>
                  <a:pt x="120000" y="100026"/>
                </a:cubicBezTo>
                <a:lnTo>
                  <a:pt x="120000" y="20053"/>
                </a:lnTo>
                <a:cubicBezTo>
                  <a:pt x="120000" y="8975"/>
                  <a:pt x="113265" y="0"/>
                  <a:pt x="104877" y="0"/>
                </a:cubicBezTo>
                <a:lnTo>
                  <a:pt x="15183" y="0"/>
                </a:lnTo>
                <a:close/>
              </a:path>
            </a:pathLst>
          </a:custGeom>
          <a:noFill/>
          <a:ln w="9525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537" name="Shape 537"/>
          <p:cNvGrpSpPr/>
          <p:nvPr/>
        </p:nvGrpSpPr>
        <p:grpSpPr>
          <a:xfrm>
            <a:off x="3024188" y="3482572"/>
            <a:ext cx="827111" cy="482175"/>
            <a:chOff x="2447925" y="1052503"/>
            <a:chExt cx="827111" cy="642900"/>
          </a:xfrm>
        </p:grpSpPr>
        <p:sp>
          <p:nvSpPr>
            <p:cNvPr id="538" name="Shape 538"/>
            <p:cNvSpPr txBox="1"/>
            <p:nvPr/>
          </p:nvSpPr>
          <p:spPr>
            <a:xfrm>
              <a:off x="2447936" y="1052503"/>
              <a:ext cx="827100" cy="6429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lnSpc>
                  <a:spcPct val="7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>
                  <a:latin typeface="Arial"/>
                  <a:ea typeface="Arial"/>
                  <a:cs typeface="Arial"/>
                  <a:sym typeface="Arial"/>
                </a:rPr>
                <a:t>  JK</a:t>
              </a:r>
            </a:p>
            <a:p>
              <a:pPr>
                <a:lnSpc>
                  <a:spcPct val="75000"/>
                </a:lnSpc>
                <a:spcBef>
                  <a:spcPts val="90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>
                  <a:latin typeface="Arial"/>
                  <a:ea typeface="Arial"/>
                  <a:cs typeface="Arial"/>
                  <a:sym typeface="Arial"/>
                </a:rPr>
                <a:t>Q</a:t>
              </a:r>
            </a:p>
          </p:txBody>
        </p:sp>
        <p:sp>
          <p:nvSpPr>
            <p:cNvPr id="539" name="Shape 539"/>
            <p:cNvSpPr/>
            <p:nvPr/>
          </p:nvSpPr>
          <p:spPr>
            <a:xfrm>
              <a:off x="2447925" y="1308100"/>
              <a:ext cx="554037" cy="29051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grpSp>
        <p:nvGrpSpPr>
          <p:cNvPr id="540" name="Shape 540"/>
          <p:cNvGrpSpPr/>
          <p:nvPr/>
        </p:nvGrpSpPr>
        <p:grpSpPr>
          <a:xfrm>
            <a:off x="3573976" y="4346972"/>
            <a:ext cx="606491" cy="216385"/>
            <a:chOff x="0" y="0"/>
            <a:chExt cx="31753462" cy="31821437"/>
          </a:xfrm>
        </p:grpSpPr>
        <p:cxnSp>
          <p:nvCxnSpPr>
            <p:cNvPr id="541" name="Shape 541"/>
            <p:cNvCxnSpPr/>
            <p:nvPr/>
          </p:nvCxnSpPr>
          <p:spPr>
            <a:xfrm>
              <a:off x="0" y="0"/>
              <a:ext cx="26881135" cy="150811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542" name="Shape 542"/>
            <p:cNvCxnSpPr/>
            <p:nvPr/>
          </p:nvCxnSpPr>
          <p:spPr>
            <a:xfrm>
              <a:off x="0" y="31670625"/>
              <a:ext cx="26127076" cy="150811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543" name="Shape 543"/>
            <p:cNvCxnSpPr/>
            <p:nvPr/>
          </p:nvCxnSpPr>
          <p:spPr>
            <a:xfrm>
              <a:off x="25988962" y="150812"/>
              <a:ext cx="5764499" cy="14911800"/>
            </a:xfrm>
            <a:prstGeom prst="curvedConnector2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544" name="Shape 544"/>
            <p:cNvCxnSpPr/>
            <p:nvPr/>
          </p:nvCxnSpPr>
          <p:spPr>
            <a:xfrm rot="-5400000">
              <a:off x="20422612" y="20490587"/>
              <a:ext cx="16897200" cy="5764499"/>
            </a:xfrm>
            <a:prstGeom prst="curvedConnector2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  <p:grpSp>
        <p:nvGrpSpPr>
          <p:cNvPr id="545" name="Shape 545"/>
          <p:cNvGrpSpPr/>
          <p:nvPr/>
        </p:nvGrpSpPr>
        <p:grpSpPr>
          <a:xfrm>
            <a:off x="5689600" y="4346972"/>
            <a:ext cx="606424" cy="216693"/>
            <a:chOff x="0" y="0"/>
            <a:chExt cx="31749999" cy="31821436"/>
          </a:xfrm>
        </p:grpSpPr>
        <p:cxnSp>
          <p:nvCxnSpPr>
            <p:cNvPr id="546" name="Shape 546"/>
            <p:cNvCxnSpPr/>
            <p:nvPr/>
          </p:nvCxnSpPr>
          <p:spPr>
            <a:xfrm flipH="1">
              <a:off x="4868864" y="0"/>
              <a:ext cx="26881135" cy="150811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547" name="Shape 547"/>
            <p:cNvCxnSpPr/>
            <p:nvPr/>
          </p:nvCxnSpPr>
          <p:spPr>
            <a:xfrm flipH="1">
              <a:off x="5622923" y="31670625"/>
              <a:ext cx="26127076" cy="150811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548" name="Shape 548"/>
            <p:cNvCxnSpPr/>
            <p:nvPr/>
          </p:nvCxnSpPr>
          <p:spPr>
            <a:xfrm flipH="1">
              <a:off x="0" y="150811"/>
              <a:ext cx="5761036" cy="14779625"/>
            </a:xfrm>
            <a:prstGeom prst="curvedConnector2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549" name="Shape 549"/>
            <p:cNvCxnSpPr/>
            <p:nvPr/>
          </p:nvCxnSpPr>
          <p:spPr>
            <a:xfrm rot="10800000">
              <a:off x="0" y="14779624"/>
              <a:ext cx="5761036" cy="16891000"/>
            </a:xfrm>
            <a:prstGeom prst="curvedConnector2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  <p:grpSp>
        <p:nvGrpSpPr>
          <p:cNvPr id="550" name="Shape 550"/>
          <p:cNvGrpSpPr/>
          <p:nvPr/>
        </p:nvGrpSpPr>
        <p:grpSpPr>
          <a:xfrm>
            <a:off x="3635375" y="4751785"/>
            <a:ext cx="2233612" cy="296465"/>
            <a:chOff x="3635375" y="5192712"/>
            <a:chExt cx="2233612" cy="395287"/>
          </a:xfrm>
        </p:grpSpPr>
        <p:sp>
          <p:nvSpPr>
            <p:cNvPr id="551" name="Shape 551"/>
            <p:cNvSpPr txBox="1"/>
            <p:nvPr/>
          </p:nvSpPr>
          <p:spPr>
            <a:xfrm>
              <a:off x="3635375" y="5192712"/>
              <a:ext cx="2233612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342900" indent="-34290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Q</a:t>
              </a:r>
              <a:r>
                <a:rPr lang="en-GB" sz="2600" baseline="30000">
                  <a:latin typeface="Arial"/>
                  <a:ea typeface="Arial"/>
                  <a:cs typeface="Arial"/>
                  <a:sym typeface="Arial"/>
                </a:rPr>
                <a:t>+</a:t>
              </a: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= JQ + KQ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600"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552" name="Shape 552"/>
            <p:cNvCxnSpPr/>
            <p:nvPr/>
          </p:nvCxnSpPr>
          <p:spPr>
            <a:xfrm>
              <a:off x="4608512" y="5265737"/>
              <a:ext cx="179386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553" name="Shape 553"/>
            <p:cNvCxnSpPr/>
            <p:nvPr/>
          </p:nvCxnSpPr>
          <p:spPr>
            <a:xfrm>
              <a:off x="5219700" y="5265737"/>
              <a:ext cx="179386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671681897"/>
      </p:ext>
    </p:extLst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Shape 558"/>
          <p:cNvSpPr txBox="1">
            <a:spLocks noGrp="1"/>
          </p:cNvSpPr>
          <p:nvPr>
            <p:ph type="title"/>
          </p:nvPr>
        </p:nvSpPr>
        <p:spPr>
          <a:xfrm>
            <a:off x="457200" y="948928"/>
            <a:ext cx="7535862" cy="32027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Clr>
                <a:schemeClr val="dk2"/>
              </a:buClr>
              <a:buSzPct val="25000"/>
            </a:pPr>
            <a:r>
              <a:rPr lang="en-GB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Flip-flop JK tertabuh</a:t>
            </a:r>
          </a:p>
        </p:txBody>
      </p:sp>
      <p:sp>
        <p:nvSpPr>
          <p:cNvPr id="559" name="Shape 559"/>
          <p:cNvSpPr txBox="1"/>
          <p:nvPr/>
        </p:nvSpPr>
        <p:spPr>
          <a:xfrm>
            <a:off x="5940426" y="2511028"/>
            <a:ext cx="1044575" cy="21669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</a:pPr>
            <a:r>
              <a:rPr lang="en-GB" sz="2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Simbol</a:t>
            </a:r>
          </a:p>
        </p:txBody>
      </p:sp>
      <p:grpSp>
        <p:nvGrpSpPr>
          <p:cNvPr id="560" name="Shape 560"/>
          <p:cNvGrpSpPr/>
          <p:nvPr/>
        </p:nvGrpSpPr>
        <p:grpSpPr>
          <a:xfrm>
            <a:off x="5651501" y="1350168"/>
            <a:ext cx="1693861" cy="998934"/>
            <a:chOff x="4643437" y="981075"/>
            <a:chExt cx="1693861" cy="1331912"/>
          </a:xfrm>
        </p:grpSpPr>
        <p:sp>
          <p:nvSpPr>
            <p:cNvPr id="561" name="Shape 561"/>
            <p:cNvSpPr txBox="1"/>
            <p:nvPr/>
          </p:nvSpPr>
          <p:spPr>
            <a:xfrm>
              <a:off x="5038725" y="981075"/>
              <a:ext cx="666749" cy="1331912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25400" tIns="25400" rIns="25400" bIns="254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J      Q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&gt;CK 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</a:pPr>
              <a:endParaRPr sz="1600"/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K     Q</a:t>
              </a:r>
            </a:p>
          </p:txBody>
        </p:sp>
        <p:cxnSp>
          <p:nvCxnSpPr>
            <p:cNvPr id="562" name="Shape 562"/>
            <p:cNvCxnSpPr/>
            <p:nvPr/>
          </p:nvCxnSpPr>
          <p:spPr>
            <a:xfrm flipH="1">
              <a:off x="5697536" y="1133475"/>
              <a:ext cx="639762" cy="3174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563" name="Shape 563"/>
            <p:cNvCxnSpPr/>
            <p:nvPr/>
          </p:nvCxnSpPr>
          <p:spPr>
            <a:xfrm flipH="1">
              <a:off x="5697536" y="2062161"/>
              <a:ext cx="639762" cy="6349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564" name="Shape 564"/>
            <p:cNvSpPr/>
            <p:nvPr/>
          </p:nvSpPr>
          <p:spPr>
            <a:xfrm>
              <a:off x="4643437" y="1160462"/>
              <a:ext cx="396874" cy="158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0"/>
                  </a:lnTo>
                </a:path>
              </a:pathLst>
            </a:custGeom>
            <a:noFill/>
            <a:ln w="111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565" name="Shape 565"/>
            <p:cNvCxnSpPr/>
            <p:nvPr/>
          </p:nvCxnSpPr>
          <p:spPr>
            <a:xfrm>
              <a:off x="5543550" y="1989136"/>
              <a:ext cx="101599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566" name="Shape 566"/>
            <p:cNvSpPr/>
            <p:nvPr/>
          </p:nvSpPr>
          <p:spPr>
            <a:xfrm>
              <a:off x="4643437" y="2133600"/>
              <a:ext cx="396874" cy="158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0"/>
                  </a:lnTo>
                </a:path>
              </a:pathLst>
            </a:custGeom>
            <a:noFill/>
            <a:ln w="111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67" name="Shape 567"/>
            <p:cNvSpPr/>
            <p:nvPr/>
          </p:nvSpPr>
          <p:spPr>
            <a:xfrm>
              <a:off x="4643437" y="1628775"/>
              <a:ext cx="396874" cy="158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0"/>
                  </a:lnTo>
                </a:path>
              </a:pathLst>
            </a:custGeom>
            <a:noFill/>
            <a:ln w="111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568" name="Shape 568"/>
          <p:cNvSpPr txBox="1"/>
          <p:nvPr/>
        </p:nvSpPr>
        <p:spPr>
          <a:xfrm>
            <a:off x="334026" y="3077706"/>
            <a:ext cx="8282099" cy="702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</a:pPr>
            <a:r>
              <a:rPr lang="en-GB" sz="2400" b="1">
                <a:latin typeface="Arial"/>
                <a:ea typeface="Arial"/>
                <a:cs typeface="Arial"/>
                <a:sym typeface="Arial"/>
              </a:rPr>
              <a:t>Flip-flop Induk Budak:</a:t>
            </a:r>
            <a:br>
              <a:rPr lang="en-GB" sz="2400" b="1">
                <a:latin typeface="Arial"/>
                <a:ea typeface="Arial"/>
                <a:cs typeface="Arial"/>
                <a:sym typeface="Arial"/>
              </a:rPr>
            </a:br>
            <a:r>
              <a:rPr lang="en-GB" sz="2400" b="1">
                <a:latin typeface="Arial"/>
                <a:ea typeface="Arial"/>
                <a:cs typeface="Arial"/>
                <a:sym typeface="Arial"/>
              </a:rPr>
              <a:t>Induk dikopikan ke budak pada periode CK= 0</a:t>
            </a:r>
            <a:br>
              <a:rPr lang="en-GB" sz="2400" b="1">
                <a:latin typeface="Arial"/>
                <a:ea typeface="Arial"/>
                <a:cs typeface="Arial"/>
                <a:sym typeface="Arial"/>
              </a:rPr>
            </a:br>
            <a:r>
              <a:rPr lang="en-GB" sz="2400" b="1">
                <a:latin typeface="Arial"/>
                <a:ea typeface="Arial"/>
                <a:cs typeface="Arial"/>
                <a:sym typeface="Arial"/>
              </a:rPr>
              <a:t>Tidak peka atas perubahan masukan sesaat</a:t>
            </a:r>
          </a:p>
        </p:txBody>
      </p:sp>
      <p:grpSp>
        <p:nvGrpSpPr>
          <p:cNvPr id="569" name="Shape 569"/>
          <p:cNvGrpSpPr/>
          <p:nvPr/>
        </p:nvGrpSpPr>
        <p:grpSpPr>
          <a:xfrm>
            <a:off x="684213" y="1322784"/>
            <a:ext cx="3419475" cy="1414461"/>
            <a:chOff x="611187" y="1844675"/>
            <a:chExt cx="3419475" cy="1885948"/>
          </a:xfrm>
        </p:grpSpPr>
        <p:cxnSp>
          <p:nvCxnSpPr>
            <p:cNvPr id="570" name="Shape 570"/>
            <p:cNvCxnSpPr/>
            <p:nvPr/>
          </p:nvCxnSpPr>
          <p:spPr>
            <a:xfrm>
              <a:off x="3208336" y="3111500"/>
              <a:ext cx="101599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571" name="Shape 571"/>
            <p:cNvCxnSpPr/>
            <p:nvPr/>
          </p:nvCxnSpPr>
          <p:spPr>
            <a:xfrm flipH="1">
              <a:off x="2374899" y="2330450"/>
              <a:ext cx="352425" cy="1587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572" name="Shape 572"/>
            <p:cNvCxnSpPr/>
            <p:nvPr/>
          </p:nvCxnSpPr>
          <p:spPr>
            <a:xfrm flipH="1">
              <a:off x="2374899" y="3252786"/>
              <a:ext cx="352425" cy="3174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573" name="Shape 573"/>
            <p:cNvSpPr/>
            <p:nvPr/>
          </p:nvSpPr>
          <p:spPr>
            <a:xfrm>
              <a:off x="1584325" y="1844675"/>
              <a:ext cx="2041524" cy="14176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120000" y="0"/>
                  </a:lnTo>
                  <a:lnTo>
                    <a:pt x="0" y="0"/>
                  </a:lnTo>
                  <a:lnTo>
                    <a:pt x="0" y="28488"/>
                  </a:lnTo>
                  <a:lnTo>
                    <a:pt x="17916" y="28488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74" name="Shape 574"/>
            <p:cNvSpPr/>
            <p:nvPr/>
          </p:nvSpPr>
          <p:spPr>
            <a:xfrm>
              <a:off x="1906586" y="2074861"/>
              <a:ext cx="457200" cy="4762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22641" y="0"/>
                  </a:lnTo>
                  <a:lnTo>
                    <a:pt x="49811" y="1387"/>
                  </a:lnTo>
                  <a:lnTo>
                    <a:pt x="72905" y="4508"/>
                  </a:lnTo>
                  <a:lnTo>
                    <a:pt x="90113" y="10404"/>
                  </a:lnTo>
                  <a:lnTo>
                    <a:pt x="104150" y="21502"/>
                  </a:lnTo>
                  <a:lnTo>
                    <a:pt x="112301" y="32601"/>
                  </a:lnTo>
                  <a:lnTo>
                    <a:pt x="118188" y="43352"/>
                  </a:lnTo>
                  <a:lnTo>
                    <a:pt x="120000" y="55838"/>
                  </a:lnTo>
                  <a:lnTo>
                    <a:pt x="120000" y="64508"/>
                  </a:lnTo>
                  <a:lnTo>
                    <a:pt x="118188" y="76647"/>
                  </a:lnTo>
                  <a:lnTo>
                    <a:pt x="112301" y="86705"/>
                  </a:lnTo>
                  <a:lnTo>
                    <a:pt x="104603" y="98497"/>
                  </a:lnTo>
                  <a:lnTo>
                    <a:pt x="90113" y="109942"/>
                  </a:lnTo>
                  <a:lnTo>
                    <a:pt x="72905" y="115838"/>
                  </a:lnTo>
                  <a:lnTo>
                    <a:pt x="49811" y="118612"/>
                  </a:lnTo>
                  <a:lnTo>
                    <a:pt x="22641" y="120000"/>
                  </a:lnTo>
                  <a:lnTo>
                    <a:pt x="0" y="120000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75" name="Shape 575"/>
            <p:cNvSpPr/>
            <p:nvPr/>
          </p:nvSpPr>
          <p:spPr>
            <a:xfrm rot="10800000" flipH="1">
              <a:off x="1582737" y="2312986"/>
              <a:ext cx="2232025" cy="14176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120000" y="0"/>
                  </a:lnTo>
                  <a:lnTo>
                    <a:pt x="0" y="0"/>
                  </a:lnTo>
                  <a:lnTo>
                    <a:pt x="0" y="28488"/>
                  </a:lnTo>
                  <a:lnTo>
                    <a:pt x="17916" y="28488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76" name="Shape 576"/>
            <p:cNvSpPr/>
            <p:nvPr/>
          </p:nvSpPr>
          <p:spPr>
            <a:xfrm>
              <a:off x="1906586" y="3009900"/>
              <a:ext cx="457200" cy="4762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22641" y="0"/>
                  </a:lnTo>
                  <a:lnTo>
                    <a:pt x="49811" y="1387"/>
                  </a:lnTo>
                  <a:lnTo>
                    <a:pt x="72905" y="4508"/>
                  </a:lnTo>
                  <a:lnTo>
                    <a:pt x="90113" y="10404"/>
                  </a:lnTo>
                  <a:lnTo>
                    <a:pt x="104150" y="21502"/>
                  </a:lnTo>
                  <a:lnTo>
                    <a:pt x="112301" y="32601"/>
                  </a:lnTo>
                  <a:lnTo>
                    <a:pt x="118188" y="43352"/>
                  </a:lnTo>
                  <a:lnTo>
                    <a:pt x="120000" y="55838"/>
                  </a:lnTo>
                  <a:lnTo>
                    <a:pt x="120000" y="64508"/>
                  </a:lnTo>
                  <a:lnTo>
                    <a:pt x="118188" y="76647"/>
                  </a:lnTo>
                  <a:lnTo>
                    <a:pt x="112301" y="86705"/>
                  </a:lnTo>
                  <a:lnTo>
                    <a:pt x="104603" y="98497"/>
                  </a:lnTo>
                  <a:lnTo>
                    <a:pt x="90113" y="109942"/>
                  </a:lnTo>
                  <a:lnTo>
                    <a:pt x="72905" y="115838"/>
                  </a:lnTo>
                  <a:lnTo>
                    <a:pt x="49811" y="118612"/>
                  </a:lnTo>
                  <a:lnTo>
                    <a:pt x="22641" y="120000"/>
                  </a:lnTo>
                  <a:lnTo>
                    <a:pt x="0" y="120000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77" name="Shape 577"/>
            <p:cNvSpPr/>
            <p:nvPr/>
          </p:nvSpPr>
          <p:spPr>
            <a:xfrm>
              <a:off x="1008062" y="2312986"/>
              <a:ext cx="892174" cy="158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0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78" name="Shape 578"/>
            <p:cNvSpPr/>
            <p:nvPr/>
          </p:nvSpPr>
          <p:spPr>
            <a:xfrm>
              <a:off x="3778250" y="2290761"/>
              <a:ext cx="66674" cy="66674"/>
            </a:xfrm>
            <a:prstGeom prst="ellipse">
              <a:avLst/>
            </a:prstGeom>
            <a:solidFill>
              <a:schemeClr val="dk1"/>
            </a:solidFill>
            <a:ln w="1752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79" name="Shape 579"/>
            <p:cNvSpPr/>
            <p:nvPr/>
          </p:nvSpPr>
          <p:spPr>
            <a:xfrm>
              <a:off x="3598862" y="3227386"/>
              <a:ext cx="66674" cy="66674"/>
            </a:xfrm>
            <a:prstGeom prst="ellipse">
              <a:avLst/>
            </a:prstGeom>
            <a:solidFill>
              <a:schemeClr val="dk1"/>
            </a:solidFill>
            <a:ln w="1752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80" name="Shape 580"/>
            <p:cNvSpPr txBox="1"/>
            <p:nvPr/>
          </p:nvSpPr>
          <p:spPr>
            <a:xfrm>
              <a:off x="2733675" y="2168530"/>
              <a:ext cx="666600" cy="13320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25400" tIns="25400" rIns="25400" bIns="254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 S    Q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</a:pPr>
              <a:endParaRPr sz="1600">
                <a:latin typeface="Arial"/>
                <a:ea typeface="Arial"/>
                <a:cs typeface="Arial"/>
                <a:sym typeface="Arial"/>
              </a:endParaRP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</a:pPr>
              <a:endParaRPr sz="1600">
                <a:latin typeface="Arial"/>
                <a:ea typeface="Arial"/>
                <a:cs typeface="Arial"/>
                <a:sym typeface="Arial"/>
              </a:endParaRP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 R    Q</a:t>
              </a:r>
            </a:p>
          </p:txBody>
        </p:sp>
        <p:cxnSp>
          <p:nvCxnSpPr>
            <p:cNvPr id="581" name="Shape 581"/>
            <p:cNvCxnSpPr/>
            <p:nvPr/>
          </p:nvCxnSpPr>
          <p:spPr>
            <a:xfrm flipH="1">
              <a:off x="3390900" y="2320925"/>
              <a:ext cx="639762" cy="3174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582" name="Shape 582"/>
            <p:cNvCxnSpPr/>
            <p:nvPr/>
          </p:nvCxnSpPr>
          <p:spPr>
            <a:xfrm flipH="1">
              <a:off x="3390900" y="3249611"/>
              <a:ext cx="639762" cy="6349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583" name="Shape 583"/>
            <p:cNvSpPr txBox="1"/>
            <p:nvPr/>
          </p:nvSpPr>
          <p:spPr>
            <a:xfrm>
              <a:off x="684212" y="3068636"/>
              <a:ext cx="360362" cy="304799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 sz="2000" i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K</a:t>
              </a:r>
            </a:p>
          </p:txBody>
        </p:sp>
        <p:cxnSp>
          <p:nvCxnSpPr>
            <p:cNvPr id="584" name="Shape 584"/>
            <p:cNvCxnSpPr/>
            <p:nvPr/>
          </p:nvCxnSpPr>
          <p:spPr>
            <a:xfrm>
              <a:off x="3209925" y="3176586"/>
              <a:ext cx="101599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585" name="Shape 585"/>
            <p:cNvSpPr/>
            <p:nvPr/>
          </p:nvSpPr>
          <p:spPr>
            <a:xfrm>
              <a:off x="1042987" y="3249611"/>
              <a:ext cx="887411" cy="158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86" name="Shape 586"/>
            <p:cNvSpPr txBox="1"/>
            <p:nvPr/>
          </p:nvSpPr>
          <p:spPr>
            <a:xfrm>
              <a:off x="611187" y="2097086"/>
              <a:ext cx="360362" cy="304799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 sz="2000" i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J</a:t>
              </a:r>
            </a:p>
          </p:txBody>
        </p:sp>
        <p:sp>
          <p:nvSpPr>
            <p:cNvPr id="587" name="Shape 587"/>
            <p:cNvSpPr/>
            <p:nvPr/>
          </p:nvSpPr>
          <p:spPr>
            <a:xfrm>
              <a:off x="1546225" y="2457450"/>
              <a:ext cx="339724" cy="647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8878" y="0"/>
                  </a:moveTo>
                  <a:lnTo>
                    <a:pt x="0" y="0"/>
                  </a:lnTo>
                  <a:lnTo>
                    <a:pt x="1682" y="120000"/>
                  </a:lnTo>
                  <a:lnTo>
                    <a:pt x="120000" y="120000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88" name="Shape 588"/>
            <p:cNvSpPr/>
            <p:nvPr/>
          </p:nvSpPr>
          <p:spPr>
            <a:xfrm>
              <a:off x="1150937" y="2779711"/>
              <a:ext cx="396874" cy="158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0"/>
                  </a:lnTo>
                </a:path>
              </a:pathLst>
            </a:custGeom>
            <a:noFill/>
            <a:ln w="111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89" name="Shape 589"/>
            <p:cNvSpPr txBox="1"/>
            <p:nvPr/>
          </p:nvSpPr>
          <p:spPr>
            <a:xfrm>
              <a:off x="719137" y="2635250"/>
              <a:ext cx="360362" cy="304799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 sz="2000" i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CK</a:t>
              </a:r>
            </a:p>
          </p:txBody>
        </p:sp>
        <p:sp>
          <p:nvSpPr>
            <p:cNvPr id="590" name="Shape 590"/>
            <p:cNvSpPr/>
            <p:nvPr/>
          </p:nvSpPr>
          <p:spPr>
            <a:xfrm>
              <a:off x="1517650" y="2744786"/>
              <a:ext cx="66674" cy="66674"/>
            </a:xfrm>
            <a:prstGeom prst="ellipse">
              <a:avLst/>
            </a:prstGeom>
            <a:solidFill>
              <a:schemeClr val="dk1"/>
            </a:solidFill>
            <a:ln w="1752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grpSp>
        <p:nvGrpSpPr>
          <p:cNvPr id="591" name="Shape 591"/>
          <p:cNvGrpSpPr/>
          <p:nvPr/>
        </p:nvGrpSpPr>
        <p:grpSpPr>
          <a:xfrm>
            <a:off x="1223962" y="3780233"/>
            <a:ext cx="6661148" cy="1535906"/>
            <a:chOff x="647700" y="4508500"/>
            <a:chExt cx="6661148" cy="2047875"/>
          </a:xfrm>
        </p:grpSpPr>
        <p:cxnSp>
          <p:nvCxnSpPr>
            <p:cNvPr id="592" name="Shape 592"/>
            <p:cNvCxnSpPr/>
            <p:nvPr/>
          </p:nvCxnSpPr>
          <p:spPr>
            <a:xfrm>
              <a:off x="3244850" y="5775325"/>
              <a:ext cx="101599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593" name="Shape 593"/>
            <p:cNvCxnSpPr/>
            <p:nvPr/>
          </p:nvCxnSpPr>
          <p:spPr>
            <a:xfrm flipH="1">
              <a:off x="2411411" y="4994275"/>
              <a:ext cx="352425" cy="1587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594" name="Shape 594"/>
            <p:cNvCxnSpPr/>
            <p:nvPr/>
          </p:nvCxnSpPr>
          <p:spPr>
            <a:xfrm flipH="1">
              <a:off x="2411411" y="5916612"/>
              <a:ext cx="352425" cy="3174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595" name="Shape 595"/>
            <p:cNvSpPr/>
            <p:nvPr/>
          </p:nvSpPr>
          <p:spPr>
            <a:xfrm>
              <a:off x="1655761" y="4508500"/>
              <a:ext cx="4857750" cy="14176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120000" y="0"/>
                  </a:lnTo>
                  <a:lnTo>
                    <a:pt x="0" y="0"/>
                  </a:lnTo>
                  <a:lnTo>
                    <a:pt x="0" y="28488"/>
                  </a:lnTo>
                  <a:lnTo>
                    <a:pt x="7147" y="28488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96" name="Shape 596"/>
            <p:cNvSpPr/>
            <p:nvPr/>
          </p:nvSpPr>
          <p:spPr>
            <a:xfrm>
              <a:off x="1943100" y="4738687"/>
              <a:ext cx="457200" cy="4762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22641" y="0"/>
                  </a:lnTo>
                  <a:lnTo>
                    <a:pt x="49811" y="1387"/>
                  </a:lnTo>
                  <a:lnTo>
                    <a:pt x="72905" y="4508"/>
                  </a:lnTo>
                  <a:lnTo>
                    <a:pt x="90113" y="10404"/>
                  </a:lnTo>
                  <a:lnTo>
                    <a:pt x="104150" y="21502"/>
                  </a:lnTo>
                  <a:lnTo>
                    <a:pt x="112301" y="32601"/>
                  </a:lnTo>
                  <a:lnTo>
                    <a:pt x="118188" y="43352"/>
                  </a:lnTo>
                  <a:lnTo>
                    <a:pt x="120000" y="55838"/>
                  </a:lnTo>
                  <a:lnTo>
                    <a:pt x="120000" y="64508"/>
                  </a:lnTo>
                  <a:lnTo>
                    <a:pt x="118188" y="76647"/>
                  </a:lnTo>
                  <a:lnTo>
                    <a:pt x="112301" y="86705"/>
                  </a:lnTo>
                  <a:lnTo>
                    <a:pt x="104603" y="98497"/>
                  </a:lnTo>
                  <a:lnTo>
                    <a:pt x="90113" y="109942"/>
                  </a:lnTo>
                  <a:lnTo>
                    <a:pt x="72905" y="115838"/>
                  </a:lnTo>
                  <a:lnTo>
                    <a:pt x="49811" y="118612"/>
                  </a:lnTo>
                  <a:lnTo>
                    <a:pt x="22641" y="120000"/>
                  </a:lnTo>
                  <a:lnTo>
                    <a:pt x="0" y="120000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97" name="Shape 597"/>
            <p:cNvSpPr/>
            <p:nvPr/>
          </p:nvSpPr>
          <p:spPr>
            <a:xfrm>
              <a:off x="1127125" y="5448300"/>
              <a:ext cx="2693986" cy="82391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924"/>
                  </a:moveTo>
                  <a:lnTo>
                    <a:pt x="65268" y="0"/>
                  </a:lnTo>
                  <a:lnTo>
                    <a:pt x="65268" y="120000"/>
                  </a:lnTo>
                  <a:lnTo>
                    <a:pt x="119999" y="120000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98" name="Shape 598"/>
            <p:cNvSpPr/>
            <p:nvPr/>
          </p:nvSpPr>
          <p:spPr>
            <a:xfrm>
              <a:off x="1943100" y="5673725"/>
              <a:ext cx="457200" cy="4762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22641" y="0"/>
                  </a:lnTo>
                  <a:lnTo>
                    <a:pt x="49811" y="1387"/>
                  </a:lnTo>
                  <a:lnTo>
                    <a:pt x="72905" y="4508"/>
                  </a:lnTo>
                  <a:lnTo>
                    <a:pt x="90113" y="10404"/>
                  </a:lnTo>
                  <a:lnTo>
                    <a:pt x="104150" y="21502"/>
                  </a:lnTo>
                  <a:lnTo>
                    <a:pt x="112301" y="32601"/>
                  </a:lnTo>
                  <a:lnTo>
                    <a:pt x="118188" y="43352"/>
                  </a:lnTo>
                  <a:lnTo>
                    <a:pt x="120000" y="55838"/>
                  </a:lnTo>
                  <a:lnTo>
                    <a:pt x="120000" y="64508"/>
                  </a:lnTo>
                  <a:lnTo>
                    <a:pt x="118188" y="76647"/>
                  </a:lnTo>
                  <a:lnTo>
                    <a:pt x="112301" y="86705"/>
                  </a:lnTo>
                  <a:lnTo>
                    <a:pt x="104603" y="98497"/>
                  </a:lnTo>
                  <a:lnTo>
                    <a:pt x="90113" y="109942"/>
                  </a:lnTo>
                  <a:lnTo>
                    <a:pt x="72905" y="115838"/>
                  </a:lnTo>
                  <a:lnTo>
                    <a:pt x="49811" y="118612"/>
                  </a:lnTo>
                  <a:lnTo>
                    <a:pt x="22641" y="120000"/>
                  </a:lnTo>
                  <a:lnTo>
                    <a:pt x="0" y="120000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99" name="Shape 599"/>
            <p:cNvSpPr/>
            <p:nvPr/>
          </p:nvSpPr>
          <p:spPr>
            <a:xfrm>
              <a:off x="1044575" y="4976812"/>
              <a:ext cx="892174" cy="158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0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00" name="Shape 600"/>
            <p:cNvSpPr txBox="1"/>
            <p:nvPr/>
          </p:nvSpPr>
          <p:spPr>
            <a:xfrm>
              <a:off x="2770186" y="4832350"/>
              <a:ext cx="666749" cy="1260474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25400" tIns="25400" rIns="25400" bIns="254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 S    M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</a:pPr>
              <a:endParaRPr sz="1600">
                <a:latin typeface="Arial"/>
                <a:ea typeface="Arial"/>
                <a:cs typeface="Arial"/>
                <a:sym typeface="Arial"/>
              </a:endParaRP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</a:pPr>
              <a:endParaRPr sz="1600">
                <a:latin typeface="Arial"/>
                <a:ea typeface="Arial"/>
                <a:cs typeface="Arial"/>
                <a:sym typeface="Arial"/>
              </a:endParaRP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 R    M</a:t>
              </a:r>
            </a:p>
          </p:txBody>
        </p:sp>
        <p:sp>
          <p:nvSpPr>
            <p:cNvPr id="601" name="Shape 601"/>
            <p:cNvSpPr/>
            <p:nvPr/>
          </p:nvSpPr>
          <p:spPr>
            <a:xfrm>
              <a:off x="3419475" y="5767387"/>
              <a:ext cx="1381125" cy="13652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69655" y="12558"/>
                  </a:lnTo>
                  <a:lnTo>
                    <a:pt x="69655" y="120000"/>
                  </a:lnTo>
                  <a:lnTo>
                    <a:pt x="0" y="118604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02" name="Shape 602"/>
            <p:cNvSpPr txBox="1"/>
            <p:nvPr/>
          </p:nvSpPr>
          <p:spPr>
            <a:xfrm>
              <a:off x="720725" y="5732462"/>
              <a:ext cx="360362" cy="304799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 sz="2000" i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K</a:t>
              </a:r>
            </a:p>
          </p:txBody>
        </p:sp>
        <p:sp>
          <p:nvSpPr>
            <p:cNvPr id="603" name="Shape 603"/>
            <p:cNvSpPr/>
            <p:nvPr/>
          </p:nvSpPr>
          <p:spPr>
            <a:xfrm>
              <a:off x="3240086" y="5840412"/>
              <a:ext cx="142875" cy="476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04" name="Shape 604"/>
            <p:cNvSpPr/>
            <p:nvPr/>
          </p:nvSpPr>
          <p:spPr>
            <a:xfrm>
              <a:off x="1042987" y="5911850"/>
              <a:ext cx="887411" cy="158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05" name="Shape 605"/>
            <p:cNvSpPr txBox="1"/>
            <p:nvPr/>
          </p:nvSpPr>
          <p:spPr>
            <a:xfrm>
              <a:off x="647700" y="4760912"/>
              <a:ext cx="360362" cy="304799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 sz="2000" i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J</a:t>
              </a:r>
            </a:p>
          </p:txBody>
        </p:sp>
        <p:sp>
          <p:nvSpPr>
            <p:cNvPr id="606" name="Shape 606"/>
            <p:cNvSpPr/>
            <p:nvPr/>
          </p:nvSpPr>
          <p:spPr>
            <a:xfrm>
              <a:off x="1582737" y="5121275"/>
              <a:ext cx="339724" cy="647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8878" y="0"/>
                  </a:moveTo>
                  <a:lnTo>
                    <a:pt x="0" y="0"/>
                  </a:lnTo>
                  <a:lnTo>
                    <a:pt x="1682" y="120000"/>
                  </a:lnTo>
                  <a:lnTo>
                    <a:pt x="120000" y="120000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07" name="Shape 607"/>
            <p:cNvSpPr txBox="1"/>
            <p:nvPr/>
          </p:nvSpPr>
          <p:spPr>
            <a:xfrm>
              <a:off x="755650" y="5299075"/>
              <a:ext cx="360362" cy="304799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 sz="2000" i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CK</a:t>
              </a:r>
            </a:p>
          </p:txBody>
        </p:sp>
        <p:sp>
          <p:nvSpPr>
            <p:cNvPr id="608" name="Shape 608"/>
            <p:cNvSpPr/>
            <p:nvPr/>
          </p:nvSpPr>
          <p:spPr>
            <a:xfrm>
              <a:off x="1554162" y="5408612"/>
              <a:ext cx="66674" cy="66674"/>
            </a:xfrm>
            <a:prstGeom prst="ellipse">
              <a:avLst/>
            </a:prstGeom>
            <a:solidFill>
              <a:schemeClr val="dk1"/>
            </a:solidFill>
            <a:ln w="1752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609" name="Shape 609"/>
            <p:cNvCxnSpPr/>
            <p:nvPr/>
          </p:nvCxnSpPr>
          <p:spPr>
            <a:xfrm>
              <a:off x="6091237" y="5775325"/>
              <a:ext cx="101599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610" name="Shape 610"/>
            <p:cNvSpPr/>
            <p:nvPr/>
          </p:nvSpPr>
          <p:spPr>
            <a:xfrm>
              <a:off x="5241925" y="4991100"/>
              <a:ext cx="368299" cy="31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611" name="Shape 611"/>
            <p:cNvCxnSpPr/>
            <p:nvPr/>
          </p:nvCxnSpPr>
          <p:spPr>
            <a:xfrm flipH="1">
              <a:off x="5257799" y="5916612"/>
              <a:ext cx="352425" cy="3174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612" name="Shape 612"/>
            <p:cNvSpPr/>
            <p:nvPr/>
          </p:nvSpPr>
          <p:spPr>
            <a:xfrm>
              <a:off x="4789487" y="4738687"/>
              <a:ext cx="457200" cy="4762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22641" y="0"/>
                  </a:lnTo>
                  <a:lnTo>
                    <a:pt x="49811" y="1387"/>
                  </a:lnTo>
                  <a:lnTo>
                    <a:pt x="72905" y="4508"/>
                  </a:lnTo>
                  <a:lnTo>
                    <a:pt x="90113" y="10404"/>
                  </a:lnTo>
                  <a:lnTo>
                    <a:pt x="104150" y="21502"/>
                  </a:lnTo>
                  <a:lnTo>
                    <a:pt x="112301" y="32601"/>
                  </a:lnTo>
                  <a:lnTo>
                    <a:pt x="118188" y="43352"/>
                  </a:lnTo>
                  <a:lnTo>
                    <a:pt x="120000" y="55838"/>
                  </a:lnTo>
                  <a:lnTo>
                    <a:pt x="120000" y="64508"/>
                  </a:lnTo>
                  <a:lnTo>
                    <a:pt x="118188" y="76647"/>
                  </a:lnTo>
                  <a:lnTo>
                    <a:pt x="112301" y="86705"/>
                  </a:lnTo>
                  <a:lnTo>
                    <a:pt x="104603" y="98497"/>
                  </a:lnTo>
                  <a:lnTo>
                    <a:pt x="90113" y="109942"/>
                  </a:lnTo>
                  <a:lnTo>
                    <a:pt x="72905" y="115838"/>
                  </a:lnTo>
                  <a:lnTo>
                    <a:pt x="49811" y="118612"/>
                  </a:lnTo>
                  <a:lnTo>
                    <a:pt x="22641" y="120000"/>
                  </a:lnTo>
                  <a:lnTo>
                    <a:pt x="0" y="120000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13" name="Shape 613"/>
            <p:cNvSpPr/>
            <p:nvPr/>
          </p:nvSpPr>
          <p:spPr>
            <a:xfrm>
              <a:off x="1655761" y="4975225"/>
              <a:ext cx="5040312" cy="15811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20000" y="120000"/>
                  </a:lnTo>
                  <a:lnTo>
                    <a:pt x="66" y="120000"/>
                  </a:lnTo>
                  <a:lnTo>
                    <a:pt x="0" y="83132"/>
                  </a:lnTo>
                  <a:lnTo>
                    <a:pt x="6685" y="83132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14" name="Shape 614"/>
            <p:cNvSpPr/>
            <p:nvPr/>
          </p:nvSpPr>
          <p:spPr>
            <a:xfrm>
              <a:off x="4789487" y="5673725"/>
              <a:ext cx="457200" cy="4762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22641" y="0"/>
                  </a:lnTo>
                  <a:lnTo>
                    <a:pt x="49811" y="1387"/>
                  </a:lnTo>
                  <a:lnTo>
                    <a:pt x="72905" y="4508"/>
                  </a:lnTo>
                  <a:lnTo>
                    <a:pt x="90113" y="10404"/>
                  </a:lnTo>
                  <a:lnTo>
                    <a:pt x="104150" y="21502"/>
                  </a:lnTo>
                  <a:lnTo>
                    <a:pt x="112301" y="32601"/>
                  </a:lnTo>
                  <a:lnTo>
                    <a:pt x="118188" y="43352"/>
                  </a:lnTo>
                  <a:lnTo>
                    <a:pt x="120000" y="55838"/>
                  </a:lnTo>
                  <a:lnTo>
                    <a:pt x="120000" y="64508"/>
                  </a:lnTo>
                  <a:lnTo>
                    <a:pt x="118188" y="76647"/>
                  </a:lnTo>
                  <a:lnTo>
                    <a:pt x="112301" y="86705"/>
                  </a:lnTo>
                  <a:lnTo>
                    <a:pt x="104603" y="98497"/>
                  </a:lnTo>
                  <a:lnTo>
                    <a:pt x="90113" y="109942"/>
                  </a:lnTo>
                  <a:lnTo>
                    <a:pt x="72905" y="115838"/>
                  </a:lnTo>
                  <a:lnTo>
                    <a:pt x="49811" y="118612"/>
                  </a:lnTo>
                  <a:lnTo>
                    <a:pt x="22641" y="120000"/>
                  </a:lnTo>
                  <a:lnTo>
                    <a:pt x="0" y="120000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15" name="Shape 615"/>
            <p:cNvSpPr/>
            <p:nvPr/>
          </p:nvSpPr>
          <p:spPr>
            <a:xfrm>
              <a:off x="3419475" y="4860925"/>
              <a:ext cx="1365250" cy="1174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65162" y="0"/>
                  </a:lnTo>
                  <a:lnTo>
                    <a:pt x="65581" y="120000"/>
                  </a:lnTo>
                  <a:lnTo>
                    <a:pt x="0" y="120000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16" name="Shape 616"/>
            <p:cNvSpPr/>
            <p:nvPr/>
          </p:nvSpPr>
          <p:spPr>
            <a:xfrm>
              <a:off x="6661150" y="4954587"/>
              <a:ext cx="66674" cy="66674"/>
            </a:xfrm>
            <a:prstGeom prst="ellipse">
              <a:avLst/>
            </a:prstGeom>
            <a:solidFill>
              <a:schemeClr val="dk1"/>
            </a:solidFill>
            <a:ln w="1752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17" name="Shape 617"/>
            <p:cNvSpPr/>
            <p:nvPr/>
          </p:nvSpPr>
          <p:spPr>
            <a:xfrm>
              <a:off x="6481762" y="5891212"/>
              <a:ext cx="66674" cy="66674"/>
            </a:xfrm>
            <a:prstGeom prst="ellipse">
              <a:avLst/>
            </a:prstGeom>
            <a:solidFill>
              <a:schemeClr val="dk1"/>
            </a:solidFill>
            <a:ln w="1752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18" name="Shape 618"/>
            <p:cNvSpPr txBox="1"/>
            <p:nvPr/>
          </p:nvSpPr>
          <p:spPr>
            <a:xfrm>
              <a:off x="5616562" y="4832354"/>
              <a:ext cx="666600" cy="13320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25400" tIns="25400" rIns="25400" bIns="254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 S    L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</a:pPr>
              <a:endParaRPr sz="1600">
                <a:latin typeface="Arial"/>
                <a:ea typeface="Arial"/>
                <a:cs typeface="Arial"/>
                <a:sym typeface="Arial"/>
              </a:endParaRP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</a:pPr>
              <a:endParaRPr sz="1600">
                <a:latin typeface="Arial"/>
                <a:ea typeface="Arial"/>
                <a:cs typeface="Arial"/>
                <a:sym typeface="Arial"/>
              </a:endParaRP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 R    L</a:t>
              </a:r>
            </a:p>
          </p:txBody>
        </p:sp>
        <p:cxnSp>
          <p:nvCxnSpPr>
            <p:cNvPr id="619" name="Shape 619"/>
            <p:cNvCxnSpPr/>
            <p:nvPr/>
          </p:nvCxnSpPr>
          <p:spPr>
            <a:xfrm flipH="1">
              <a:off x="6273799" y="4984750"/>
              <a:ext cx="639762" cy="3174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620" name="Shape 620"/>
            <p:cNvCxnSpPr/>
            <p:nvPr/>
          </p:nvCxnSpPr>
          <p:spPr>
            <a:xfrm flipH="1">
              <a:off x="6273799" y="5913437"/>
              <a:ext cx="639762" cy="6349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621" name="Shape 621"/>
            <p:cNvCxnSpPr/>
            <p:nvPr/>
          </p:nvCxnSpPr>
          <p:spPr>
            <a:xfrm>
              <a:off x="6092825" y="5840412"/>
              <a:ext cx="101599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622" name="Shape 622"/>
            <p:cNvSpPr/>
            <p:nvPr/>
          </p:nvSpPr>
          <p:spPr>
            <a:xfrm>
              <a:off x="4449762" y="6056312"/>
              <a:ext cx="339724" cy="158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120000"/>
                  </a:lnTo>
                </a:path>
              </a:pathLst>
            </a:custGeom>
            <a:noFill/>
            <a:ln w="111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23" name="Shape 623"/>
            <p:cNvSpPr txBox="1"/>
            <p:nvPr/>
          </p:nvSpPr>
          <p:spPr>
            <a:xfrm>
              <a:off x="6911975" y="4832350"/>
              <a:ext cx="360362" cy="304799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 sz="20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Q</a:t>
              </a:r>
            </a:p>
          </p:txBody>
        </p:sp>
        <p:sp>
          <p:nvSpPr>
            <p:cNvPr id="624" name="Shape 624"/>
            <p:cNvSpPr/>
            <p:nvPr/>
          </p:nvSpPr>
          <p:spPr>
            <a:xfrm>
              <a:off x="4427537" y="6019800"/>
              <a:ext cx="66674" cy="66674"/>
            </a:xfrm>
            <a:prstGeom prst="ellipse">
              <a:avLst/>
            </a:prstGeom>
            <a:solidFill>
              <a:schemeClr val="dk1"/>
            </a:solidFill>
            <a:ln w="1752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grpSp>
          <p:nvGrpSpPr>
            <p:cNvPr id="625" name="Shape 625"/>
            <p:cNvGrpSpPr/>
            <p:nvPr/>
          </p:nvGrpSpPr>
          <p:grpSpPr>
            <a:xfrm>
              <a:off x="3816349" y="6129336"/>
              <a:ext cx="288925" cy="287337"/>
              <a:chOff x="2490786" y="2901950"/>
              <a:chExt cx="288925" cy="287337"/>
            </a:xfrm>
          </p:grpSpPr>
          <p:grpSp>
            <p:nvGrpSpPr>
              <p:cNvPr id="626" name="Shape 626"/>
              <p:cNvGrpSpPr/>
              <p:nvPr/>
            </p:nvGrpSpPr>
            <p:grpSpPr>
              <a:xfrm>
                <a:off x="2698750" y="2997200"/>
                <a:ext cx="80961" cy="80961"/>
                <a:chOff x="2698750" y="2997200"/>
                <a:chExt cx="80961" cy="80961"/>
              </a:xfrm>
            </p:grpSpPr>
            <p:sp>
              <p:nvSpPr>
                <p:cNvPr id="627" name="Shape 627"/>
                <p:cNvSpPr/>
                <p:nvPr/>
              </p:nvSpPr>
              <p:spPr>
                <a:xfrm>
                  <a:off x="2698750" y="2997200"/>
                  <a:ext cx="80961" cy="80961"/>
                </a:xfrm>
                <a:prstGeom prst="ellipse">
                  <a:avLst/>
                </a:prstGeom>
                <a:solidFill>
                  <a:srgbClr val="FFFFFF"/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lIns="91425" tIns="45700" rIns="91425" bIns="45700" anchor="t" anchorCtr="0">
                  <a:noAutofit/>
                </a:bodyPr>
                <a:lstStyle/>
                <a:p>
                  <a:pPr>
                    <a:spcBef>
                      <a:spcPts val="0"/>
                    </a:spcBef>
                    <a:spcAft>
                      <a:spcPts val="0"/>
                    </a:spcAft>
                  </a:pPr>
                  <a:endParaRPr sz="2400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  <p:sp>
              <p:nvSpPr>
                <p:cNvPr id="628" name="Shape 628"/>
                <p:cNvSpPr/>
                <p:nvPr/>
              </p:nvSpPr>
              <p:spPr>
                <a:xfrm>
                  <a:off x="2698750" y="2997200"/>
                  <a:ext cx="80961" cy="80961"/>
                </a:xfrm>
                <a:prstGeom prst="ellipse">
                  <a:avLst/>
                </a:prstGeom>
                <a:noFill/>
                <a:ln w="11100" cap="rnd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lIns="91425" tIns="45700" rIns="91425" bIns="45700" anchor="t" anchorCtr="0">
                  <a:noAutofit/>
                </a:bodyPr>
                <a:lstStyle/>
                <a:p>
                  <a:pPr>
                    <a:spcBef>
                      <a:spcPts val="0"/>
                    </a:spcBef>
                    <a:spcAft>
                      <a:spcPts val="0"/>
                    </a:spcAft>
                  </a:pPr>
                  <a:endParaRPr sz="2400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  <p:sp>
            <p:nvSpPr>
              <p:cNvPr id="629" name="Shape 629"/>
              <p:cNvSpPr/>
              <p:nvPr/>
            </p:nvSpPr>
            <p:spPr>
              <a:xfrm>
                <a:off x="2490786" y="2901950"/>
                <a:ext cx="215899" cy="2873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58342"/>
                    </a:lnTo>
                    <a:lnTo>
                      <a:pt x="5294" y="120000"/>
                    </a:lnTo>
                    <a:lnTo>
                      <a:pt x="882" y="3314"/>
                    </a:lnTo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>
                  <a:spcBef>
                    <a:spcPts val="0"/>
                  </a:spcBef>
                  <a:spcAft>
                    <a:spcPts val="0"/>
                  </a:spcAft>
                </a:pPr>
                <a:endParaRPr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sp>
          <p:nvSpPr>
            <p:cNvPr id="630" name="Shape 630"/>
            <p:cNvSpPr/>
            <p:nvPr/>
          </p:nvSpPr>
          <p:spPr>
            <a:xfrm>
              <a:off x="4103687" y="5119687"/>
              <a:ext cx="681037" cy="11382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7902" y="120000"/>
                  </a:lnTo>
                  <a:lnTo>
                    <a:pt x="62097" y="120000"/>
                  </a:lnTo>
                  <a:lnTo>
                    <a:pt x="60979" y="0"/>
                  </a:lnTo>
                  <a:lnTo>
                    <a:pt x="120000" y="0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grpSp>
          <p:nvGrpSpPr>
            <p:cNvPr id="631" name="Shape 631"/>
            <p:cNvGrpSpPr/>
            <p:nvPr/>
          </p:nvGrpSpPr>
          <p:grpSpPr>
            <a:xfrm>
              <a:off x="6948486" y="5767387"/>
              <a:ext cx="360362" cy="304799"/>
              <a:chOff x="6948486" y="5408612"/>
              <a:chExt cx="360362" cy="304799"/>
            </a:xfrm>
          </p:grpSpPr>
          <p:sp>
            <p:nvSpPr>
              <p:cNvPr id="632" name="Shape 632"/>
              <p:cNvSpPr txBox="1"/>
              <p:nvPr/>
            </p:nvSpPr>
            <p:spPr>
              <a:xfrm>
                <a:off x="6948486" y="5408612"/>
                <a:ext cx="360362" cy="3047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0" tIns="0" rIns="0" bIns="0" anchor="t" anchorCtr="0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25000"/>
                </a:pPr>
                <a:r>
                  <a:rPr lang="en-GB" sz="200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Q</a:t>
                </a:r>
              </a:p>
            </p:txBody>
          </p:sp>
          <p:sp>
            <p:nvSpPr>
              <p:cNvPr id="633" name="Shape 633"/>
              <p:cNvSpPr/>
              <p:nvPr/>
            </p:nvSpPr>
            <p:spPr>
              <a:xfrm>
                <a:off x="7056436" y="5440362"/>
                <a:ext cx="152399" cy="47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>
                  <a:spcBef>
                    <a:spcPts val="0"/>
                  </a:spcBef>
                  <a:spcAft>
                    <a:spcPts val="0"/>
                  </a:spcAft>
                </a:pPr>
                <a:endParaRPr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81414737"/>
      </p:ext>
    </p:extLst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Shape 638"/>
          <p:cNvSpPr txBox="1">
            <a:spLocks noGrp="1"/>
          </p:cNvSpPr>
          <p:nvPr>
            <p:ph type="title" idx="4294967295"/>
          </p:nvPr>
        </p:nvSpPr>
        <p:spPr>
          <a:xfrm>
            <a:off x="468300" y="1030402"/>
            <a:ext cx="7543800" cy="373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</a:pPr>
            <a:r>
              <a:rPr lang="en-GB" sz="3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Flip-flop D </a:t>
            </a:r>
            <a:r>
              <a:rPr lang="en-GB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(Delay)</a:t>
            </a:r>
          </a:p>
        </p:txBody>
      </p:sp>
      <p:sp>
        <p:nvSpPr>
          <p:cNvPr id="639" name="Shape 639"/>
          <p:cNvSpPr txBox="1">
            <a:spLocks noGrp="1"/>
          </p:cNvSpPr>
          <p:nvPr>
            <p:ph type="body" idx="4294967295"/>
          </p:nvPr>
        </p:nvSpPr>
        <p:spPr>
          <a:xfrm>
            <a:off x="503237" y="1782365"/>
            <a:ext cx="7921624" cy="9727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70000"/>
              <a:buFont typeface="Noto Sans Symbols"/>
              <a:buChar char="●"/>
            </a:pPr>
            <a:r>
              <a:rPr lang="en-GB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Digunakan untuk memori </a:t>
            </a:r>
          </a:p>
          <a:p>
            <a:pPr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70000"/>
              <a:buFont typeface="Noto Sans Symbols"/>
              <a:buChar char="●"/>
            </a:pPr>
            <a:r>
              <a:rPr lang="en-GB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Hanya 1 masukan data</a:t>
            </a:r>
          </a:p>
          <a:p>
            <a:pPr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70000"/>
              <a:buFont typeface="Noto Sans Symbols"/>
              <a:buChar char="●"/>
            </a:pPr>
            <a:r>
              <a:rPr lang="en-GB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Keluaran mengikuti masukan selama CK aktif:  Q</a:t>
            </a:r>
            <a:r>
              <a:rPr lang="en-GB" sz="2400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r>
              <a:rPr lang="en-GB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 D</a:t>
            </a:r>
          </a:p>
        </p:txBody>
      </p:sp>
      <p:grpSp>
        <p:nvGrpSpPr>
          <p:cNvPr id="640" name="Shape 640"/>
          <p:cNvGrpSpPr/>
          <p:nvPr/>
        </p:nvGrpSpPr>
        <p:grpSpPr>
          <a:xfrm>
            <a:off x="5256212" y="3509976"/>
            <a:ext cx="1690686" cy="1320299"/>
            <a:chOff x="5076825" y="3536967"/>
            <a:chExt cx="1690686" cy="1760399"/>
          </a:xfrm>
        </p:grpSpPr>
        <p:sp>
          <p:nvSpPr>
            <p:cNvPr id="641" name="Shape 641"/>
            <p:cNvSpPr txBox="1"/>
            <p:nvPr/>
          </p:nvSpPr>
          <p:spPr>
            <a:xfrm>
              <a:off x="5491162" y="3536967"/>
              <a:ext cx="809699" cy="1760399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25400" tIns="25400" rIns="25400" bIns="25400" anchor="t" anchorCtr="0">
              <a:noAutofit/>
            </a:bodyPr>
            <a:lstStyle/>
            <a:p>
              <a:pPr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D       Q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</a:pPr>
              <a:endParaRPr sz="1600"/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</a:pPr>
              <a:endParaRPr sz="1600"/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</a:pPr>
              <a:endParaRPr sz="1600">
                <a:latin typeface="Arial"/>
                <a:ea typeface="Arial"/>
                <a:cs typeface="Arial"/>
                <a:sym typeface="Arial"/>
              </a:endParaRP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&gt;CK   Q</a:t>
              </a:r>
            </a:p>
          </p:txBody>
        </p:sp>
        <p:cxnSp>
          <p:nvCxnSpPr>
            <p:cNvPr id="642" name="Shape 642"/>
            <p:cNvCxnSpPr/>
            <p:nvPr/>
          </p:nvCxnSpPr>
          <p:spPr>
            <a:xfrm>
              <a:off x="6108700" y="4905375"/>
              <a:ext cx="119061" cy="1587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643" name="Shape 643"/>
            <p:cNvCxnSpPr/>
            <p:nvPr/>
          </p:nvCxnSpPr>
          <p:spPr>
            <a:xfrm flipH="1">
              <a:off x="5076825" y="3787775"/>
              <a:ext cx="414337" cy="1587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644" name="Shape 644"/>
            <p:cNvCxnSpPr/>
            <p:nvPr/>
          </p:nvCxnSpPr>
          <p:spPr>
            <a:xfrm flipH="1">
              <a:off x="6288086" y="3770312"/>
              <a:ext cx="444500" cy="1587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645" name="Shape 645"/>
            <p:cNvCxnSpPr/>
            <p:nvPr/>
          </p:nvCxnSpPr>
          <p:spPr>
            <a:xfrm flipH="1">
              <a:off x="6308724" y="4984750"/>
              <a:ext cx="458786" cy="1587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646" name="Shape 646"/>
            <p:cNvCxnSpPr/>
            <p:nvPr/>
          </p:nvCxnSpPr>
          <p:spPr>
            <a:xfrm flipH="1">
              <a:off x="5076825" y="4976812"/>
              <a:ext cx="414337" cy="1587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  <p:grpSp>
        <p:nvGrpSpPr>
          <p:cNvPr id="647" name="Shape 647"/>
          <p:cNvGrpSpPr/>
          <p:nvPr/>
        </p:nvGrpSpPr>
        <p:grpSpPr>
          <a:xfrm>
            <a:off x="468312" y="3401616"/>
            <a:ext cx="4175124" cy="1545431"/>
            <a:chOff x="468312" y="3392487"/>
            <a:chExt cx="4175124" cy="2060574"/>
          </a:xfrm>
        </p:grpSpPr>
        <p:sp>
          <p:nvSpPr>
            <p:cNvPr id="648" name="Shape 648"/>
            <p:cNvSpPr/>
            <p:nvPr/>
          </p:nvSpPr>
          <p:spPr>
            <a:xfrm>
              <a:off x="1871661" y="3421062"/>
              <a:ext cx="457200" cy="4762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22641" y="0"/>
                  </a:lnTo>
                  <a:lnTo>
                    <a:pt x="49811" y="1387"/>
                  </a:lnTo>
                  <a:lnTo>
                    <a:pt x="72905" y="4508"/>
                  </a:lnTo>
                  <a:lnTo>
                    <a:pt x="90113" y="10404"/>
                  </a:lnTo>
                  <a:lnTo>
                    <a:pt x="104150" y="21502"/>
                  </a:lnTo>
                  <a:lnTo>
                    <a:pt x="112301" y="32601"/>
                  </a:lnTo>
                  <a:lnTo>
                    <a:pt x="118188" y="43352"/>
                  </a:lnTo>
                  <a:lnTo>
                    <a:pt x="120000" y="55838"/>
                  </a:lnTo>
                  <a:lnTo>
                    <a:pt x="120000" y="64508"/>
                  </a:lnTo>
                  <a:lnTo>
                    <a:pt x="118188" y="76647"/>
                  </a:lnTo>
                  <a:lnTo>
                    <a:pt x="112301" y="86705"/>
                  </a:lnTo>
                  <a:lnTo>
                    <a:pt x="104603" y="98497"/>
                  </a:lnTo>
                  <a:lnTo>
                    <a:pt x="90113" y="109942"/>
                  </a:lnTo>
                  <a:lnTo>
                    <a:pt x="72905" y="115838"/>
                  </a:lnTo>
                  <a:lnTo>
                    <a:pt x="49811" y="118612"/>
                  </a:lnTo>
                  <a:lnTo>
                    <a:pt x="22641" y="120000"/>
                  </a:lnTo>
                  <a:lnTo>
                    <a:pt x="0" y="120000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49" name="Shape 649"/>
            <p:cNvSpPr/>
            <p:nvPr/>
          </p:nvSpPr>
          <p:spPr>
            <a:xfrm>
              <a:off x="1835150" y="4976812"/>
              <a:ext cx="457200" cy="4762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22641" y="0"/>
                  </a:lnTo>
                  <a:lnTo>
                    <a:pt x="49811" y="1387"/>
                  </a:lnTo>
                  <a:lnTo>
                    <a:pt x="72905" y="4508"/>
                  </a:lnTo>
                  <a:lnTo>
                    <a:pt x="90113" y="10404"/>
                  </a:lnTo>
                  <a:lnTo>
                    <a:pt x="104150" y="21502"/>
                  </a:lnTo>
                  <a:lnTo>
                    <a:pt x="112301" y="32601"/>
                  </a:lnTo>
                  <a:lnTo>
                    <a:pt x="118188" y="43352"/>
                  </a:lnTo>
                  <a:lnTo>
                    <a:pt x="120000" y="55838"/>
                  </a:lnTo>
                  <a:lnTo>
                    <a:pt x="120000" y="64508"/>
                  </a:lnTo>
                  <a:lnTo>
                    <a:pt x="118188" y="76647"/>
                  </a:lnTo>
                  <a:lnTo>
                    <a:pt x="112301" y="86705"/>
                  </a:lnTo>
                  <a:lnTo>
                    <a:pt x="104603" y="98497"/>
                  </a:lnTo>
                  <a:lnTo>
                    <a:pt x="90113" y="109942"/>
                  </a:lnTo>
                  <a:lnTo>
                    <a:pt x="72905" y="115838"/>
                  </a:lnTo>
                  <a:lnTo>
                    <a:pt x="49811" y="118612"/>
                  </a:lnTo>
                  <a:lnTo>
                    <a:pt x="22641" y="120000"/>
                  </a:lnTo>
                  <a:lnTo>
                    <a:pt x="0" y="120000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50" name="Shape 650"/>
            <p:cNvSpPr/>
            <p:nvPr/>
          </p:nvSpPr>
          <p:spPr>
            <a:xfrm>
              <a:off x="1503362" y="3749675"/>
              <a:ext cx="368299" cy="133508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285"/>
                  </a:lnTo>
                  <a:lnTo>
                    <a:pt x="1551" y="119999"/>
                  </a:lnTo>
                  <a:lnTo>
                    <a:pt x="110689" y="119999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51" name="Shape 651"/>
            <p:cNvSpPr/>
            <p:nvPr/>
          </p:nvSpPr>
          <p:spPr>
            <a:xfrm>
              <a:off x="827087" y="3536950"/>
              <a:ext cx="396874" cy="158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0"/>
                  </a:lnTo>
                </a:path>
              </a:pathLst>
            </a:custGeom>
            <a:noFill/>
            <a:ln w="111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52" name="Shape 652"/>
            <p:cNvSpPr txBox="1"/>
            <p:nvPr/>
          </p:nvSpPr>
          <p:spPr>
            <a:xfrm>
              <a:off x="468312" y="4221162"/>
              <a:ext cx="360362" cy="304799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 sz="2000" i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CK</a:t>
              </a:r>
            </a:p>
          </p:txBody>
        </p:sp>
        <p:sp>
          <p:nvSpPr>
            <p:cNvPr id="653" name="Shape 653"/>
            <p:cNvSpPr/>
            <p:nvPr/>
          </p:nvSpPr>
          <p:spPr>
            <a:xfrm>
              <a:off x="1192212" y="3506787"/>
              <a:ext cx="66674" cy="66674"/>
            </a:xfrm>
            <a:prstGeom prst="ellipse">
              <a:avLst/>
            </a:prstGeom>
            <a:solidFill>
              <a:schemeClr val="dk1"/>
            </a:solidFill>
            <a:ln w="1752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54" name="Shape 654"/>
            <p:cNvSpPr/>
            <p:nvPr/>
          </p:nvSpPr>
          <p:spPr>
            <a:xfrm>
              <a:off x="2346325" y="5238750"/>
              <a:ext cx="658812" cy="158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0"/>
                  </a:lnTo>
                </a:path>
              </a:pathLst>
            </a:custGeom>
            <a:noFill/>
            <a:ln w="11100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55" name="Shape 655"/>
            <p:cNvSpPr/>
            <p:nvPr/>
          </p:nvSpPr>
          <p:spPr>
            <a:xfrm>
              <a:off x="3595687" y="3762375"/>
              <a:ext cx="673099" cy="158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2000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56" name="Shape 656"/>
            <p:cNvSpPr/>
            <p:nvPr/>
          </p:nvSpPr>
          <p:spPr>
            <a:xfrm>
              <a:off x="2581275" y="3911600"/>
              <a:ext cx="1346199" cy="11382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1037" y="167"/>
                  </a:moveTo>
                  <a:lnTo>
                    <a:pt x="0" y="0"/>
                  </a:lnTo>
                  <a:lnTo>
                    <a:pt x="0" y="31966"/>
                  </a:lnTo>
                  <a:lnTo>
                    <a:pt x="119575" y="76987"/>
                  </a:lnTo>
                  <a:lnTo>
                    <a:pt x="120000" y="120000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57" name="Shape 657"/>
            <p:cNvSpPr txBox="1"/>
            <p:nvPr/>
          </p:nvSpPr>
          <p:spPr>
            <a:xfrm>
              <a:off x="611187" y="3392487"/>
              <a:ext cx="215899" cy="274636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</a:t>
              </a:r>
            </a:p>
          </p:txBody>
        </p:sp>
        <p:sp>
          <p:nvSpPr>
            <p:cNvPr id="658" name="Shape 658"/>
            <p:cNvSpPr txBox="1"/>
            <p:nvPr/>
          </p:nvSpPr>
          <p:spPr>
            <a:xfrm>
              <a:off x="4356100" y="3608387"/>
              <a:ext cx="287337" cy="334961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 sz="22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Q </a:t>
              </a:r>
            </a:p>
          </p:txBody>
        </p:sp>
        <p:sp>
          <p:nvSpPr>
            <p:cNvPr id="659" name="Shape 659"/>
            <p:cNvSpPr/>
            <p:nvPr/>
          </p:nvSpPr>
          <p:spPr>
            <a:xfrm>
              <a:off x="3887787" y="5022850"/>
              <a:ext cx="65086" cy="66674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60" name="Shape 660"/>
            <p:cNvSpPr/>
            <p:nvPr/>
          </p:nvSpPr>
          <p:spPr>
            <a:xfrm>
              <a:off x="3887787" y="5022850"/>
              <a:ext cx="65086" cy="66674"/>
            </a:xfrm>
            <a:prstGeom prst="ellipse">
              <a:avLst/>
            </a:prstGeom>
            <a:noFill/>
            <a:ln w="17450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61" name="Shape 661"/>
            <p:cNvSpPr/>
            <p:nvPr/>
          </p:nvSpPr>
          <p:spPr>
            <a:xfrm>
              <a:off x="3887787" y="3725862"/>
              <a:ext cx="66674" cy="66674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62" name="Shape 662"/>
            <p:cNvSpPr/>
            <p:nvPr/>
          </p:nvSpPr>
          <p:spPr>
            <a:xfrm>
              <a:off x="3887787" y="3725862"/>
              <a:ext cx="66674" cy="66674"/>
            </a:xfrm>
            <a:prstGeom prst="ellipse">
              <a:avLst/>
            </a:prstGeom>
            <a:noFill/>
            <a:ln w="17450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63" name="Shape 663"/>
            <p:cNvSpPr/>
            <p:nvPr/>
          </p:nvSpPr>
          <p:spPr>
            <a:xfrm>
              <a:off x="3557587" y="5057775"/>
              <a:ext cx="720724" cy="158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2000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64" name="Shape 664"/>
            <p:cNvSpPr/>
            <p:nvPr/>
          </p:nvSpPr>
          <p:spPr>
            <a:xfrm>
              <a:off x="2578100" y="3763962"/>
              <a:ext cx="1346199" cy="11382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1037" y="119832"/>
                  </a:moveTo>
                  <a:lnTo>
                    <a:pt x="0" y="120000"/>
                  </a:lnTo>
                  <a:lnTo>
                    <a:pt x="0" y="88535"/>
                  </a:lnTo>
                  <a:lnTo>
                    <a:pt x="42169" y="72468"/>
                  </a:lnTo>
                  <a:lnTo>
                    <a:pt x="44009" y="66276"/>
                  </a:lnTo>
                  <a:lnTo>
                    <a:pt x="48113" y="61422"/>
                  </a:lnTo>
                  <a:lnTo>
                    <a:pt x="56179" y="59748"/>
                  </a:lnTo>
                  <a:lnTo>
                    <a:pt x="64245" y="63933"/>
                  </a:lnTo>
                  <a:lnTo>
                    <a:pt x="119575" y="43012"/>
                  </a:lnTo>
                  <a:lnTo>
                    <a:pt x="120000" y="0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65" name="Shape 665"/>
            <p:cNvSpPr/>
            <p:nvPr/>
          </p:nvSpPr>
          <p:spPr>
            <a:xfrm>
              <a:off x="2393950" y="3654425"/>
              <a:ext cx="647700" cy="158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0"/>
                  </a:lnTo>
                </a:path>
              </a:pathLst>
            </a:custGeom>
            <a:noFill/>
            <a:ln w="11100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66" name="Shape 666"/>
            <p:cNvSpPr txBox="1"/>
            <p:nvPr/>
          </p:nvSpPr>
          <p:spPr>
            <a:xfrm>
              <a:off x="4356100" y="4868862"/>
              <a:ext cx="287337" cy="334961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 sz="22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Q </a:t>
              </a:r>
            </a:p>
          </p:txBody>
        </p:sp>
        <p:cxnSp>
          <p:nvCxnSpPr>
            <p:cNvPr id="667" name="Shape 667"/>
            <p:cNvCxnSpPr/>
            <p:nvPr/>
          </p:nvCxnSpPr>
          <p:spPr>
            <a:xfrm>
              <a:off x="4356100" y="4868862"/>
              <a:ext cx="179386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668" name="Shape 668"/>
            <p:cNvSpPr/>
            <p:nvPr/>
          </p:nvSpPr>
          <p:spPr>
            <a:xfrm>
              <a:off x="3492500" y="3725862"/>
              <a:ext cx="80961" cy="80961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69" name="Shape 669"/>
            <p:cNvSpPr/>
            <p:nvPr/>
          </p:nvSpPr>
          <p:spPr>
            <a:xfrm>
              <a:off x="3492500" y="3725862"/>
              <a:ext cx="80961" cy="80961"/>
            </a:xfrm>
            <a:prstGeom prst="ellipse">
              <a:avLst/>
            </a:prstGeom>
            <a:noFill/>
            <a:ln w="11100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70" name="Shape 670"/>
            <p:cNvSpPr/>
            <p:nvPr/>
          </p:nvSpPr>
          <p:spPr>
            <a:xfrm>
              <a:off x="3492500" y="5021262"/>
              <a:ext cx="80961" cy="80961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71" name="Shape 671"/>
            <p:cNvSpPr/>
            <p:nvPr/>
          </p:nvSpPr>
          <p:spPr>
            <a:xfrm>
              <a:off x="3035300" y="3500437"/>
              <a:ext cx="457200" cy="5492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22641" y="0"/>
                  </a:lnTo>
                  <a:lnTo>
                    <a:pt x="49811" y="1387"/>
                  </a:lnTo>
                  <a:lnTo>
                    <a:pt x="72905" y="4508"/>
                  </a:lnTo>
                  <a:lnTo>
                    <a:pt x="90113" y="10404"/>
                  </a:lnTo>
                  <a:lnTo>
                    <a:pt x="104150" y="21502"/>
                  </a:lnTo>
                  <a:lnTo>
                    <a:pt x="112301" y="32601"/>
                  </a:lnTo>
                  <a:lnTo>
                    <a:pt x="118188" y="43352"/>
                  </a:lnTo>
                  <a:lnTo>
                    <a:pt x="120000" y="55838"/>
                  </a:lnTo>
                  <a:lnTo>
                    <a:pt x="120000" y="64508"/>
                  </a:lnTo>
                  <a:lnTo>
                    <a:pt x="118188" y="76647"/>
                  </a:lnTo>
                  <a:lnTo>
                    <a:pt x="112301" y="86705"/>
                  </a:lnTo>
                  <a:lnTo>
                    <a:pt x="104603" y="98497"/>
                  </a:lnTo>
                  <a:lnTo>
                    <a:pt x="90113" y="109942"/>
                  </a:lnTo>
                  <a:lnTo>
                    <a:pt x="72905" y="115838"/>
                  </a:lnTo>
                  <a:lnTo>
                    <a:pt x="49811" y="118612"/>
                  </a:lnTo>
                  <a:lnTo>
                    <a:pt x="22641" y="120000"/>
                  </a:lnTo>
                  <a:lnTo>
                    <a:pt x="0" y="120000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72" name="Shape 672"/>
            <p:cNvSpPr/>
            <p:nvPr/>
          </p:nvSpPr>
          <p:spPr>
            <a:xfrm>
              <a:off x="3024186" y="4797425"/>
              <a:ext cx="457200" cy="5492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22641" y="0"/>
                  </a:lnTo>
                  <a:lnTo>
                    <a:pt x="49811" y="1387"/>
                  </a:lnTo>
                  <a:lnTo>
                    <a:pt x="72905" y="4508"/>
                  </a:lnTo>
                  <a:lnTo>
                    <a:pt x="90113" y="10404"/>
                  </a:lnTo>
                  <a:lnTo>
                    <a:pt x="104150" y="21502"/>
                  </a:lnTo>
                  <a:lnTo>
                    <a:pt x="112301" y="32601"/>
                  </a:lnTo>
                  <a:lnTo>
                    <a:pt x="118188" y="43352"/>
                  </a:lnTo>
                  <a:lnTo>
                    <a:pt x="120000" y="55838"/>
                  </a:lnTo>
                  <a:lnTo>
                    <a:pt x="120000" y="64508"/>
                  </a:lnTo>
                  <a:lnTo>
                    <a:pt x="118188" y="76647"/>
                  </a:lnTo>
                  <a:lnTo>
                    <a:pt x="112301" y="86705"/>
                  </a:lnTo>
                  <a:lnTo>
                    <a:pt x="104603" y="98497"/>
                  </a:lnTo>
                  <a:lnTo>
                    <a:pt x="90113" y="109942"/>
                  </a:lnTo>
                  <a:lnTo>
                    <a:pt x="72905" y="115838"/>
                  </a:lnTo>
                  <a:lnTo>
                    <a:pt x="49811" y="118612"/>
                  </a:lnTo>
                  <a:lnTo>
                    <a:pt x="22641" y="120000"/>
                  </a:lnTo>
                  <a:lnTo>
                    <a:pt x="0" y="120000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73" name="Shape 673"/>
            <p:cNvSpPr/>
            <p:nvPr/>
          </p:nvSpPr>
          <p:spPr>
            <a:xfrm>
              <a:off x="2303461" y="5184775"/>
              <a:ext cx="80961" cy="80961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74" name="Shape 674"/>
            <p:cNvSpPr/>
            <p:nvPr/>
          </p:nvSpPr>
          <p:spPr>
            <a:xfrm>
              <a:off x="2330450" y="3608387"/>
              <a:ext cx="80961" cy="80961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75" name="Shape 675"/>
            <p:cNvSpPr/>
            <p:nvPr/>
          </p:nvSpPr>
          <p:spPr>
            <a:xfrm>
              <a:off x="1219200" y="3535362"/>
              <a:ext cx="669925" cy="17684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0"/>
                  </a:lnTo>
                  <a:lnTo>
                    <a:pt x="3696" y="120000"/>
                  </a:lnTo>
                  <a:lnTo>
                    <a:pt x="108056" y="120000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76" name="Shape 676"/>
            <p:cNvSpPr/>
            <p:nvPr/>
          </p:nvSpPr>
          <p:spPr>
            <a:xfrm rot="10800000" flipH="1">
              <a:off x="898525" y="4365625"/>
              <a:ext cx="612775" cy="3492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0"/>
                  </a:lnTo>
                </a:path>
              </a:pathLst>
            </a:custGeom>
            <a:noFill/>
            <a:ln w="111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77" name="Shape 677"/>
            <p:cNvSpPr/>
            <p:nvPr/>
          </p:nvSpPr>
          <p:spPr>
            <a:xfrm>
              <a:off x="1476375" y="4370387"/>
              <a:ext cx="66674" cy="66674"/>
            </a:xfrm>
            <a:prstGeom prst="ellipse">
              <a:avLst/>
            </a:prstGeom>
            <a:solidFill>
              <a:schemeClr val="dk1"/>
            </a:solidFill>
            <a:ln w="1752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grpSp>
        <p:nvGrpSpPr>
          <p:cNvPr id="678" name="Shape 678"/>
          <p:cNvGrpSpPr/>
          <p:nvPr/>
        </p:nvGrpSpPr>
        <p:grpSpPr>
          <a:xfrm>
            <a:off x="7235826" y="3348037"/>
            <a:ext cx="1260475" cy="1482328"/>
            <a:chOff x="7235825" y="3681412"/>
            <a:chExt cx="1260475" cy="1976437"/>
          </a:xfrm>
        </p:grpSpPr>
        <p:sp>
          <p:nvSpPr>
            <p:cNvPr id="679" name="Shape 679"/>
            <p:cNvSpPr txBox="1"/>
            <p:nvPr/>
          </p:nvSpPr>
          <p:spPr>
            <a:xfrm>
              <a:off x="7993061" y="5262562"/>
              <a:ext cx="503236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680" name="Shape 680"/>
            <p:cNvSpPr txBox="1"/>
            <p:nvPr/>
          </p:nvSpPr>
          <p:spPr>
            <a:xfrm>
              <a:off x="7585075" y="5262562"/>
              <a:ext cx="407987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681" name="Shape 681"/>
            <p:cNvSpPr txBox="1"/>
            <p:nvPr/>
          </p:nvSpPr>
          <p:spPr>
            <a:xfrm>
              <a:off x="7235825" y="5262562"/>
              <a:ext cx="349250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682" name="Shape 682"/>
            <p:cNvSpPr txBox="1"/>
            <p:nvPr/>
          </p:nvSpPr>
          <p:spPr>
            <a:xfrm>
              <a:off x="7993061" y="4867275"/>
              <a:ext cx="503236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683" name="Shape 683"/>
            <p:cNvSpPr txBox="1"/>
            <p:nvPr/>
          </p:nvSpPr>
          <p:spPr>
            <a:xfrm>
              <a:off x="7585075" y="4867275"/>
              <a:ext cx="407987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684" name="Shape 684"/>
            <p:cNvSpPr txBox="1"/>
            <p:nvPr/>
          </p:nvSpPr>
          <p:spPr>
            <a:xfrm>
              <a:off x="7235825" y="4867275"/>
              <a:ext cx="349250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685" name="Shape 685"/>
            <p:cNvSpPr txBox="1"/>
            <p:nvPr/>
          </p:nvSpPr>
          <p:spPr>
            <a:xfrm>
              <a:off x="7993061" y="4471987"/>
              <a:ext cx="503236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686" name="Shape 686"/>
            <p:cNvSpPr txBox="1"/>
            <p:nvPr/>
          </p:nvSpPr>
          <p:spPr>
            <a:xfrm>
              <a:off x="7585075" y="4471987"/>
              <a:ext cx="407987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687" name="Shape 687"/>
            <p:cNvSpPr txBox="1"/>
            <p:nvPr/>
          </p:nvSpPr>
          <p:spPr>
            <a:xfrm>
              <a:off x="7235825" y="4471987"/>
              <a:ext cx="349250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688" name="Shape 688"/>
            <p:cNvSpPr txBox="1"/>
            <p:nvPr/>
          </p:nvSpPr>
          <p:spPr>
            <a:xfrm>
              <a:off x="7993061" y="4076700"/>
              <a:ext cx="503236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689" name="Shape 689"/>
            <p:cNvSpPr txBox="1"/>
            <p:nvPr/>
          </p:nvSpPr>
          <p:spPr>
            <a:xfrm>
              <a:off x="7585075" y="4076700"/>
              <a:ext cx="407987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690" name="Shape 690"/>
            <p:cNvSpPr txBox="1"/>
            <p:nvPr/>
          </p:nvSpPr>
          <p:spPr>
            <a:xfrm>
              <a:off x="7235825" y="4076700"/>
              <a:ext cx="349250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691" name="Shape 691"/>
            <p:cNvSpPr txBox="1"/>
            <p:nvPr/>
          </p:nvSpPr>
          <p:spPr>
            <a:xfrm>
              <a:off x="7993061" y="3681412"/>
              <a:ext cx="503236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Q</a:t>
              </a:r>
              <a:r>
                <a:rPr lang="en-GB" sz="2000" baseline="30000">
                  <a:latin typeface="Arial"/>
                  <a:ea typeface="Arial"/>
                  <a:cs typeface="Arial"/>
                  <a:sym typeface="Arial"/>
                </a:rPr>
                <a:t>+</a:t>
              </a:r>
            </a:p>
          </p:txBody>
        </p:sp>
        <p:sp>
          <p:nvSpPr>
            <p:cNvPr id="692" name="Shape 692"/>
            <p:cNvSpPr txBox="1"/>
            <p:nvPr/>
          </p:nvSpPr>
          <p:spPr>
            <a:xfrm>
              <a:off x="7585075" y="3681412"/>
              <a:ext cx="407987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Q</a:t>
              </a:r>
            </a:p>
          </p:txBody>
        </p:sp>
        <p:sp>
          <p:nvSpPr>
            <p:cNvPr id="693" name="Shape 693"/>
            <p:cNvSpPr txBox="1"/>
            <p:nvPr/>
          </p:nvSpPr>
          <p:spPr>
            <a:xfrm>
              <a:off x="7235825" y="3681412"/>
              <a:ext cx="349250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D</a:t>
              </a:r>
            </a:p>
          </p:txBody>
        </p:sp>
        <p:cxnSp>
          <p:nvCxnSpPr>
            <p:cNvPr id="694" name="Shape 694"/>
            <p:cNvCxnSpPr/>
            <p:nvPr/>
          </p:nvCxnSpPr>
          <p:spPr>
            <a:xfrm>
              <a:off x="7235825" y="5657850"/>
              <a:ext cx="1260474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695" name="Shape 695"/>
            <p:cNvCxnSpPr/>
            <p:nvPr/>
          </p:nvCxnSpPr>
          <p:spPr>
            <a:xfrm>
              <a:off x="7235825" y="3681412"/>
              <a:ext cx="349250" cy="0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Shape 696"/>
            <p:cNvCxnSpPr/>
            <p:nvPr/>
          </p:nvCxnSpPr>
          <p:spPr>
            <a:xfrm>
              <a:off x="7993061" y="3681412"/>
              <a:ext cx="0" cy="1976437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697" name="Shape 697"/>
            <p:cNvCxnSpPr/>
            <p:nvPr/>
          </p:nvCxnSpPr>
          <p:spPr>
            <a:xfrm>
              <a:off x="7235825" y="3681412"/>
              <a:ext cx="0" cy="395287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Shape 698"/>
            <p:cNvCxnSpPr/>
            <p:nvPr/>
          </p:nvCxnSpPr>
          <p:spPr>
            <a:xfrm>
              <a:off x="8496300" y="3681412"/>
              <a:ext cx="0" cy="395287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Shape 699"/>
            <p:cNvCxnSpPr/>
            <p:nvPr/>
          </p:nvCxnSpPr>
          <p:spPr>
            <a:xfrm>
              <a:off x="7235825" y="4471987"/>
              <a:ext cx="0" cy="395287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Shape 700"/>
            <p:cNvCxnSpPr/>
            <p:nvPr/>
          </p:nvCxnSpPr>
          <p:spPr>
            <a:xfrm>
              <a:off x="7235825" y="4076700"/>
              <a:ext cx="0" cy="395287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Shape 701"/>
            <p:cNvCxnSpPr/>
            <p:nvPr/>
          </p:nvCxnSpPr>
          <p:spPr>
            <a:xfrm>
              <a:off x="7235825" y="4867275"/>
              <a:ext cx="0" cy="395287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Shape 702"/>
            <p:cNvCxnSpPr/>
            <p:nvPr/>
          </p:nvCxnSpPr>
          <p:spPr>
            <a:xfrm>
              <a:off x="7235825" y="5262562"/>
              <a:ext cx="0" cy="395287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Shape 703"/>
            <p:cNvCxnSpPr/>
            <p:nvPr/>
          </p:nvCxnSpPr>
          <p:spPr>
            <a:xfrm>
              <a:off x="7235825" y="4076700"/>
              <a:ext cx="1260474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704" name="Shape 704"/>
            <p:cNvCxnSpPr/>
            <p:nvPr/>
          </p:nvCxnSpPr>
          <p:spPr>
            <a:xfrm>
              <a:off x="8496300" y="4076700"/>
              <a:ext cx="0" cy="395287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Shape 705"/>
            <p:cNvCxnSpPr/>
            <p:nvPr/>
          </p:nvCxnSpPr>
          <p:spPr>
            <a:xfrm>
              <a:off x="7585075" y="3681412"/>
              <a:ext cx="407987" cy="0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Shape 706"/>
            <p:cNvCxnSpPr/>
            <p:nvPr/>
          </p:nvCxnSpPr>
          <p:spPr>
            <a:xfrm>
              <a:off x="7993061" y="3681412"/>
              <a:ext cx="503236" cy="0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Shape 707"/>
            <p:cNvCxnSpPr/>
            <p:nvPr/>
          </p:nvCxnSpPr>
          <p:spPr>
            <a:xfrm>
              <a:off x="8496300" y="4471987"/>
              <a:ext cx="0" cy="395287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Shape 708"/>
            <p:cNvCxnSpPr/>
            <p:nvPr/>
          </p:nvCxnSpPr>
          <p:spPr>
            <a:xfrm>
              <a:off x="8496300" y="4867275"/>
              <a:ext cx="0" cy="395287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Shape 709"/>
            <p:cNvCxnSpPr/>
            <p:nvPr/>
          </p:nvCxnSpPr>
          <p:spPr>
            <a:xfrm>
              <a:off x="8496300" y="5262562"/>
              <a:ext cx="0" cy="395287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577984860"/>
      </p:ext>
    </p:extLst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Shape 714"/>
          <p:cNvSpPr txBox="1">
            <a:spLocks noGrp="1"/>
          </p:cNvSpPr>
          <p:nvPr>
            <p:ph type="title" idx="4294967295"/>
          </p:nvPr>
        </p:nvSpPr>
        <p:spPr>
          <a:xfrm>
            <a:off x="457200" y="948927"/>
            <a:ext cx="7543800" cy="971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</a:pPr>
            <a:r>
              <a:rPr lang="en-GB" sz="39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Rangkuman Flip-flop:</a:t>
            </a:r>
          </a:p>
        </p:txBody>
      </p:sp>
      <p:grpSp>
        <p:nvGrpSpPr>
          <p:cNvPr id="715" name="Shape 715"/>
          <p:cNvGrpSpPr/>
          <p:nvPr/>
        </p:nvGrpSpPr>
        <p:grpSpPr>
          <a:xfrm>
            <a:off x="611187" y="2213372"/>
            <a:ext cx="1871661" cy="1512093"/>
            <a:chOff x="2339975" y="4365625"/>
            <a:chExt cx="2155825" cy="1825625"/>
          </a:xfrm>
        </p:grpSpPr>
        <p:sp>
          <p:nvSpPr>
            <p:cNvPr id="716" name="Shape 716"/>
            <p:cNvSpPr txBox="1"/>
            <p:nvPr/>
          </p:nvSpPr>
          <p:spPr>
            <a:xfrm>
              <a:off x="3838575" y="5826125"/>
              <a:ext cx="657224" cy="365125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x</a:t>
              </a:r>
            </a:p>
          </p:txBody>
        </p:sp>
        <p:sp>
          <p:nvSpPr>
            <p:cNvPr id="717" name="Shape 717"/>
            <p:cNvSpPr txBox="1"/>
            <p:nvPr/>
          </p:nvSpPr>
          <p:spPr>
            <a:xfrm>
              <a:off x="3494087" y="5826125"/>
              <a:ext cx="344486" cy="365125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718" name="Shape 718"/>
            <p:cNvSpPr txBox="1"/>
            <p:nvPr/>
          </p:nvSpPr>
          <p:spPr>
            <a:xfrm>
              <a:off x="2792411" y="5826125"/>
              <a:ext cx="701674" cy="365125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719" name="Shape 719"/>
            <p:cNvSpPr txBox="1"/>
            <p:nvPr/>
          </p:nvSpPr>
          <p:spPr>
            <a:xfrm>
              <a:off x="2339975" y="5826125"/>
              <a:ext cx="452436" cy="365125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720" name="Shape 720"/>
            <p:cNvSpPr txBox="1"/>
            <p:nvPr/>
          </p:nvSpPr>
          <p:spPr>
            <a:xfrm>
              <a:off x="3838575" y="5461000"/>
              <a:ext cx="657224" cy="365125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721" name="Shape 721"/>
            <p:cNvSpPr txBox="1"/>
            <p:nvPr/>
          </p:nvSpPr>
          <p:spPr>
            <a:xfrm>
              <a:off x="3494087" y="5461000"/>
              <a:ext cx="344486" cy="365125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722" name="Shape 722"/>
            <p:cNvSpPr txBox="1"/>
            <p:nvPr/>
          </p:nvSpPr>
          <p:spPr>
            <a:xfrm>
              <a:off x="2792411" y="5461000"/>
              <a:ext cx="701674" cy="365125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723" name="Shape 723"/>
            <p:cNvSpPr txBox="1"/>
            <p:nvPr/>
          </p:nvSpPr>
          <p:spPr>
            <a:xfrm>
              <a:off x="2339975" y="5461000"/>
              <a:ext cx="452436" cy="365125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724" name="Shape 724"/>
            <p:cNvSpPr txBox="1"/>
            <p:nvPr/>
          </p:nvSpPr>
          <p:spPr>
            <a:xfrm>
              <a:off x="3838575" y="5095875"/>
              <a:ext cx="657224" cy="365125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725" name="Shape 725"/>
            <p:cNvSpPr txBox="1"/>
            <p:nvPr/>
          </p:nvSpPr>
          <p:spPr>
            <a:xfrm>
              <a:off x="3494087" y="5095875"/>
              <a:ext cx="344486" cy="365125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726" name="Shape 726"/>
            <p:cNvSpPr txBox="1"/>
            <p:nvPr/>
          </p:nvSpPr>
          <p:spPr>
            <a:xfrm>
              <a:off x="2792411" y="5095875"/>
              <a:ext cx="701674" cy="365125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727" name="Shape 727"/>
            <p:cNvSpPr txBox="1"/>
            <p:nvPr/>
          </p:nvSpPr>
          <p:spPr>
            <a:xfrm>
              <a:off x="2339975" y="5095875"/>
              <a:ext cx="452436" cy="365125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728" name="Shape 728"/>
            <p:cNvSpPr txBox="1"/>
            <p:nvPr/>
          </p:nvSpPr>
          <p:spPr>
            <a:xfrm>
              <a:off x="3838575" y="4730750"/>
              <a:ext cx="657224" cy="365125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729" name="Shape 729"/>
            <p:cNvSpPr txBox="1"/>
            <p:nvPr/>
          </p:nvSpPr>
          <p:spPr>
            <a:xfrm>
              <a:off x="3494087" y="4730750"/>
              <a:ext cx="344486" cy="365125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x</a:t>
              </a:r>
            </a:p>
          </p:txBody>
        </p:sp>
        <p:sp>
          <p:nvSpPr>
            <p:cNvPr id="730" name="Shape 730"/>
            <p:cNvSpPr txBox="1"/>
            <p:nvPr/>
          </p:nvSpPr>
          <p:spPr>
            <a:xfrm>
              <a:off x="2792411" y="4730750"/>
              <a:ext cx="701674" cy="365125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731" name="Shape 731"/>
            <p:cNvSpPr txBox="1"/>
            <p:nvPr/>
          </p:nvSpPr>
          <p:spPr>
            <a:xfrm>
              <a:off x="2339975" y="4730750"/>
              <a:ext cx="452436" cy="365125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732" name="Shape 732"/>
            <p:cNvSpPr txBox="1"/>
            <p:nvPr/>
          </p:nvSpPr>
          <p:spPr>
            <a:xfrm>
              <a:off x="3838575" y="4365625"/>
              <a:ext cx="657224" cy="365125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S</a:t>
              </a:r>
            </a:p>
          </p:txBody>
        </p:sp>
        <p:sp>
          <p:nvSpPr>
            <p:cNvPr id="733" name="Shape 733"/>
            <p:cNvSpPr txBox="1"/>
            <p:nvPr/>
          </p:nvSpPr>
          <p:spPr>
            <a:xfrm>
              <a:off x="3494087" y="4365625"/>
              <a:ext cx="344486" cy="365125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R</a:t>
              </a:r>
            </a:p>
          </p:txBody>
        </p:sp>
        <p:sp>
          <p:nvSpPr>
            <p:cNvPr id="734" name="Shape 734"/>
            <p:cNvSpPr txBox="1"/>
            <p:nvPr/>
          </p:nvSpPr>
          <p:spPr>
            <a:xfrm>
              <a:off x="2792411" y="4365625"/>
              <a:ext cx="701674" cy="365125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Q</a:t>
              </a:r>
              <a:r>
                <a:rPr lang="en-GB" b="1" baseline="30000">
                  <a:latin typeface="Arial"/>
                  <a:ea typeface="Arial"/>
                  <a:cs typeface="Arial"/>
                  <a:sym typeface="Arial"/>
                </a:rPr>
                <a:t>+</a:t>
              </a:r>
            </a:p>
          </p:txBody>
        </p:sp>
        <p:sp>
          <p:nvSpPr>
            <p:cNvPr id="735" name="Shape 735"/>
            <p:cNvSpPr txBox="1"/>
            <p:nvPr/>
          </p:nvSpPr>
          <p:spPr>
            <a:xfrm>
              <a:off x="2339975" y="4365625"/>
              <a:ext cx="452436" cy="365125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Q</a:t>
              </a:r>
            </a:p>
          </p:txBody>
        </p:sp>
        <p:cxnSp>
          <p:nvCxnSpPr>
            <p:cNvPr id="736" name="Shape 736"/>
            <p:cNvCxnSpPr/>
            <p:nvPr/>
          </p:nvCxnSpPr>
          <p:spPr>
            <a:xfrm>
              <a:off x="2339975" y="6191250"/>
              <a:ext cx="2155824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737" name="Shape 737"/>
            <p:cNvCxnSpPr/>
            <p:nvPr/>
          </p:nvCxnSpPr>
          <p:spPr>
            <a:xfrm>
              <a:off x="2339975" y="4365625"/>
              <a:ext cx="452436" cy="0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8" name="Shape 738"/>
            <p:cNvCxnSpPr/>
            <p:nvPr/>
          </p:nvCxnSpPr>
          <p:spPr>
            <a:xfrm>
              <a:off x="3494087" y="4365625"/>
              <a:ext cx="0" cy="1825625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739" name="Shape 739"/>
            <p:cNvCxnSpPr/>
            <p:nvPr/>
          </p:nvCxnSpPr>
          <p:spPr>
            <a:xfrm>
              <a:off x="2339975" y="4365625"/>
              <a:ext cx="0" cy="365125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0" name="Shape 740"/>
            <p:cNvCxnSpPr/>
            <p:nvPr/>
          </p:nvCxnSpPr>
          <p:spPr>
            <a:xfrm>
              <a:off x="4495800" y="4365625"/>
              <a:ext cx="0" cy="365125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1" name="Shape 741"/>
            <p:cNvCxnSpPr/>
            <p:nvPr/>
          </p:nvCxnSpPr>
          <p:spPr>
            <a:xfrm>
              <a:off x="2339975" y="5095875"/>
              <a:ext cx="0" cy="365125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2" name="Shape 742"/>
            <p:cNvCxnSpPr/>
            <p:nvPr/>
          </p:nvCxnSpPr>
          <p:spPr>
            <a:xfrm>
              <a:off x="2339975" y="4730750"/>
              <a:ext cx="0" cy="365125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3" name="Shape 743"/>
            <p:cNvCxnSpPr/>
            <p:nvPr/>
          </p:nvCxnSpPr>
          <p:spPr>
            <a:xfrm>
              <a:off x="2339975" y="5461000"/>
              <a:ext cx="0" cy="365125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4" name="Shape 744"/>
            <p:cNvCxnSpPr/>
            <p:nvPr/>
          </p:nvCxnSpPr>
          <p:spPr>
            <a:xfrm>
              <a:off x="2339975" y="5826125"/>
              <a:ext cx="0" cy="365125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5" name="Shape 745"/>
            <p:cNvCxnSpPr/>
            <p:nvPr/>
          </p:nvCxnSpPr>
          <p:spPr>
            <a:xfrm>
              <a:off x="2339975" y="4730750"/>
              <a:ext cx="2155824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746" name="Shape 746"/>
            <p:cNvCxnSpPr/>
            <p:nvPr/>
          </p:nvCxnSpPr>
          <p:spPr>
            <a:xfrm>
              <a:off x="4495800" y="4730750"/>
              <a:ext cx="0" cy="365125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7" name="Shape 747"/>
            <p:cNvCxnSpPr/>
            <p:nvPr/>
          </p:nvCxnSpPr>
          <p:spPr>
            <a:xfrm>
              <a:off x="2792411" y="4365625"/>
              <a:ext cx="701674" cy="0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8" name="Shape 748"/>
            <p:cNvCxnSpPr/>
            <p:nvPr/>
          </p:nvCxnSpPr>
          <p:spPr>
            <a:xfrm>
              <a:off x="3494087" y="4365625"/>
              <a:ext cx="344486" cy="0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9" name="Shape 749"/>
            <p:cNvCxnSpPr/>
            <p:nvPr/>
          </p:nvCxnSpPr>
          <p:spPr>
            <a:xfrm>
              <a:off x="3838575" y="4365625"/>
              <a:ext cx="657224" cy="0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0" name="Shape 750"/>
            <p:cNvCxnSpPr/>
            <p:nvPr/>
          </p:nvCxnSpPr>
          <p:spPr>
            <a:xfrm>
              <a:off x="4495800" y="5095875"/>
              <a:ext cx="0" cy="365125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1" name="Shape 751"/>
            <p:cNvCxnSpPr/>
            <p:nvPr/>
          </p:nvCxnSpPr>
          <p:spPr>
            <a:xfrm>
              <a:off x="4495800" y="5461000"/>
              <a:ext cx="0" cy="365125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Shape 752"/>
            <p:cNvCxnSpPr/>
            <p:nvPr/>
          </p:nvCxnSpPr>
          <p:spPr>
            <a:xfrm>
              <a:off x="4495800" y="5826125"/>
              <a:ext cx="0" cy="365125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53" name="Shape 753"/>
          <p:cNvGrpSpPr/>
          <p:nvPr/>
        </p:nvGrpSpPr>
        <p:grpSpPr>
          <a:xfrm>
            <a:off x="6985000" y="2187177"/>
            <a:ext cx="1593850" cy="1482328"/>
            <a:chOff x="6985000" y="1773236"/>
            <a:chExt cx="1593850" cy="1976438"/>
          </a:xfrm>
        </p:grpSpPr>
        <p:sp>
          <p:nvSpPr>
            <p:cNvPr id="754" name="Shape 754"/>
            <p:cNvSpPr txBox="1"/>
            <p:nvPr/>
          </p:nvSpPr>
          <p:spPr>
            <a:xfrm>
              <a:off x="8027986" y="3354387"/>
              <a:ext cx="550861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755" name="Shape 755"/>
            <p:cNvSpPr txBox="1"/>
            <p:nvPr/>
          </p:nvSpPr>
          <p:spPr>
            <a:xfrm>
              <a:off x="7427911" y="3354387"/>
              <a:ext cx="600075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756" name="Shape 756"/>
            <p:cNvSpPr txBox="1"/>
            <p:nvPr/>
          </p:nvSpPr>
          <p:spPr>
            <a:xfrm>
              <a:off x="6985000" y="3354387"/>
              <a:ext cx="442912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757" name="Shape 757"/>
            <p:cNvSpPr txBox="1"/>
            <p:nvPr/>
          </p:nvSpPr>
          <p:spPr>
            <a:xfrm>
              <a:off x="8027986" y="2959100"/>
              <a:ext cx="550861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758" name="Shape 758"/>
            <p:cNvSpPr txBox="1"/>
            <p:nvPr/>
          </p:nvSpPr>
          <p:spPr>
            <a:xfrm>
              <a:off x="7427911" y="2959100"/>
              <a:ext cx="600075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759" name="Shape 759"/>
            <p:cNvSpPr txBox="1"/>
            <p:nvPr/>
          </p:nvSpPr>
          <p:spPr>
            <a:xfrm>
              <a:off x="6985000" y="2959100"/>
              <a:ext cx="442912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760" name="Shape 760"/>
            <p:cNvSpPr txBox="1"/>
            <p:nvPr/>
          </p:nvSpPr>
          <p:spPr>
            <a:xfrm>
              <a:off x="8027986" y="2563811"/>
              <a:ext cx="550861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761" name="Shape 761"/>
            <p:cNvSpPr txBox="1"/>
            <p:nvPr/>
          </p:nvSpPr>
          <p:spPr>
            <a:xfrm>
              <a:off x="7427911" y="2563811"/>
              <a:ext cx="600075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762" name="Shape 762"/>
            <p:cNvSpPr txBox="1"/>
            <p:nvPr/>
          </p:nvSpPr>
          <p:spPr>
            <a:xfrm>
              <a:off x="6985000" y="2563811"/>
              <a:ext cx="442912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763" name="Shape 763"/>
            <p:cNvSpPr txBox="1"/>
            <p:nvPr/>
          </p:nvSpPr>
          <p:spPr>
            <a:xfrm>
              <a:off x="8027986" y="2168525"/>
              <a:ext cx="550861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764" name="Shape 764"/>
            <p:cNvSpPr txBox="1"/>
            <p:nvPr/>
          </p:nvSpPr>
          <p:spPr>
            <a:xfrm>
              <a:off x="7427911" y="2168525"/>
              <a:ext cx="600075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765" name="Shape 765"/>
            <p:cNvSpPr txBox="1"/>
            <p:nvPr/>
          </p:nvSpPr>
          <p:spPr>
            <a:xfrm>
              <a:off x="6985000" y="2168525"/>
              <a:ext cx="442912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766" name="Shape 766"/>
            <p:cNvSpPr txBox="1"/>
            <p:nvPr/>
          </p:nvSpPr>
          <p:spPr>
            <a:xfrm>
              <a:off x="8027986" y="1773236"/>
              <a:ext cx="550861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 D</a:t>
              </a:r>
            </a:p>
          </p:txBody>
        </p:sp>
        <p:sp>
          <p:nvSpPr>
            <p:cNvPr id="767" name="Shape 767"/>
            <p:cNvSpPr txBox="1"/>
            <p:nvPr/>
          </p:nvSpPr>
          <p:spPr>
            <a:xfrm>
              <a:off x="7427911" y="1773236"/>
              <a:ext cx="600075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Q</a:t>
              </a:r>
              <a:r>
                <a:rPr lang="en-GB" sz="2000" baseline="30000">
                  <a:latin typeface="Arial"/>
                  <a:ea typeface="Arial"/>
                  <a:cs typeface="Arial"/>
                  <a:sym typeface="Arial"/>
                </a:rPr>
                <a:t>+</a:t>
              </a:r>
            </a:p>
          </p:txBody>
        </p:sp>
        <p:sp>
          <p:nvSpPr>
            <p:cNvPr id="768" name="Shape 768"/>
            <p:cNvSpPr txBox="1"/>
            <p:nvPr/>
          </p:nvSpPr>
          <p:spPr>
            <a:xfrm>
              <a:off x="6985000" y="1773236"/>
              <a:ext cx="442912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Q</a:t>
              </a:r>
            </a:p>
          </p:txBody>
        </p:sp>
        <p:cxnSp>
          <p:nvCxnSpPr>
            <p:cNvPr id="769" name="Shape 769"/>
            <p:cNvCxnSpPr/>
            <p:nvPr/>
          </p:nvCxnSpPr>
          <p:spPr>
            <a:xfrm>
              <a:off x="6985000" y="3749675"/>
              <a:ext cx="1593849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770" name="Shape 770"/>
            <p:cNvCxnSpPr/>
            <p:nvPr/>
          </p:nvCxnSpPr>
          <p:spPr>
            <a:xfrm>
              <a:off x="6985000" y="1773236"/>
              <a:ext cx="442912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771" name="Shape 771"/>
            <p:cNvCxnSpPr/>
            <p:nvPr/>
          </p:nvCxnSpPr>
          <p:spPr>
            <a:xfrm>
              <a:off x="8027986" y="1773236"/>
              <a:ext cx="0" cy="1976437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772" name="Shape 772"/>
            <p:cNvCxnSpPr/>
            <p:nvPr/>
          </p:nvCxnSpPr>
          <p:spPr>
            <a:xfrm>
              <a:off x="6985000" y="1773236"/>
              <a:ext cx="0" cy="395287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773" name="Shape 773"/>
            <p:cNvCxnSpPr/>
            <p:nvPr/>
          </p:nvCxnSpPr>
          <p:spPr>
            <a:xfrm>
              <a:off x="8578850" y="1773236"/>
              <a:ext cx="0" cy="395287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774" name="Shape 774"/>
            <p:cNvCxnSpPr/>
            <p:nvPr/>
          </p:nvCxnSpPr>
          <p:spPr>
            <a:xfrm>
              <a:off x="6985000" y="2563811"/>
              <a:ext cx="0" cy="395287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775" name="Shape 775"/>
            <p:cNvCxnSpPr/>
            <p:nvPr/>
          </p:nvCxnSpPr>
          <p:spPr>
            <a:xfrm>
              <a:off x="6985000" y="2168525"/>
              <a:ext cx="0" cy="395287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776" name="Shape 776"/>
            <p:cNvCxnSpPr/>
            <p:nvPr/>
          </p:nvCxnSpPr>
          <p:spPr>
            <a:xfrm>
              <a:off x="6985000" y="2959100"/>
              <a:ext cx="0" cy="395287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777" name="Shape 777"/>
            <p:cNvCxnSpPr/>
            <p:nvPr/>
          </p:nvCxnSpPr>
          <p:spPr>
            <a:xfrm>
              <a:off x="6985000" y="3354387"/>
              <a:ext cx="0" cy="395287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778" name="Shape 778"/>
            <p:cNvCxnSpPr/>
            <p:nvPr/>
          </p:nvCxnSpPr>
          <p:spPr>
            <a:xfrm>
              <a:off x="6985000" y="2168525"/>
              <a:ext cx="1593849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779" name="Shape 779"/>
            <p:cNvCxnSpPr/>
            <p:nvPr/>
          </p:nvCxnSpPr>
          <p:spPr>
            <a:xfrm>
              <a:off x="8578850" y="2168525"/>
              <a:ext cx="0" cy="395287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780" name="Shape 780"/>
            <p:cNvCxnSpPr/>
            <p:nvPr/>
          </p:nvCxnSpPr>
          <p:spPr>
            <a:xfrm>
              <a:off x="7427911" y="1773236"/>
              <a:ext cx="600075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781" name="Shape 781"/>
            <p:cNvCxnSpPr/>
            <p:nvPr/>
          </p:nvCxnSpPr>
          <p:spPr>
            <a:xfrm>
              <a:off x="8027986" y="1773236"/>
              <a:ext cx="550861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782" name="Shape 782"/>
            <p:cNvCxnSpPr/>
            <p:nvPr/>
          </p:nvCxnSpPr>
          <p:spPr>
            <a:xfrm>
              <a:off x="8578850" y="2563811"/>
              <a:ext cx="0" cy="395287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783" name="Shape 783"/>
            <p:cNvCxnSpPr/>
            <p:nvPr/>
          </p:nvCxnSpPr>
          <p:spPr>
            <a:xfrm>
              <a:off x="8578850" y="2959100"/>
              <a:ext cx="0" cy="395287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784" name="Shape 784"/>
            <p:cNvCxnSpPr/>
            <p:nvPr/>
          </p:nvCxnSpPr>
          <p:spPr>
            <a:xfrm>
              <a:off x="8578850" y="3354387"/>
              <a:ext cx="0" cy="395287"/>
            </a:xfrm>
            <a:prstGeom prst="straightConnector1">
              <a:avLst/>
            </a:prstGeom>
            <a:noFill/>
            <a:ln>
              <a:noFill/>
            </a:ln>
          </p:spPr>
        </p:cxnSp>
      </p:grpSp>
      <p:grpSp>
        <p:nvGrpSpPr>
          <p:cNvPr id="785" name="Shape 785"/>
          <p:cNvGrpSpPr/>
          <p:nvPr/>
        </p:nvGrpSpPr>
        <p:grpSpPr>
          <a:xfrm>
            <a:off x="2879726" y="2240757"/>
            <a:ext cx="1616075" cy="1482327"/>
            <a:chOff x="2879725" y="1844675"/>
            <a:chExt cx="1616075" cy="1976437"/>
          </a:xfrm>
        </p:grpSpPr>
        <p:sp>
          <p:nvSpPr>
            <p:cNvPr id="786" name="Shape 786"/>
            <p:cNvSpPr txBox="1"/>
            <p:nvPr/>
          </p:nvSpPr>
          <p:spPr>
            <a:xfrm>
              <a:off x="4071937" y="3425825"/>
              <a:ext cx="423861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787" name="Shape 787"/>
            <p:cNvSpPr txBox="1"/>
            <p:nvPr/>
          </p:nvSpPr>
          <p:spPr>
            <a:xfrm>
              <a:off x="3779837" y="3425825"/>
              <a:ext cx="292100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x</a:t>
              </a:r>
            </a:p>
          </p:txBody>
        </p:sp>
        <p:sp>
          <p:nvSpPr>
            <p:cNvPr id="788" name="Shape 788"/>
            <p:cNvSpPr txBox="1"/>
            <p:nvPr/>
          </p:nvSpPr>
          <p:spPr>
            <a:xfrm>
              <a:off x="3276600" y="3425825"/>
              <a:ext cx="503236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789" name="Shape 789"/>
            <p:cNvSpPr txBox="1"/>
            <p:nvPr/>
          </p:nvSpPr>
          <p:spPr>
            <a:xfrm>
              <a:off x="2879725" y="3425825"/>
              <a:ext cx="396874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790" name="Shape 790"/>
            <p:cNvSpPr txBox="1"/>
            <p:nvPr/>
          </p:nvSpPr>
          <p:spPr>
            <a:xfrm>
              <a:off x="4071937" y="3030536"/>
              <a:ext cx="423861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791" name="Shape 791"/>
            <p:cNvSpPr txBox="1"/>
            <p:nvPr/>
          </p:nvSpPr>
          <p:spPr>
            <a:xfrm>
              <a:off x="3779837" y="3030536"/>
              <a:ext cx="292100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x</a:t>
              </a:r>
            </a:p>
          </p:txBody>
        </p:sp>
        <p:sp>
          <p:nvSpPr>
            <p:cNvPr id="792" name="Shape 792"/>
            <p:cNvSpPr txBox="1"/>
            <p:nvPr/>
          </p:nvSpPr>
          <p:spPr>
            <a:xfrm>
              <a:off x="3276600" y="3030536"/>
              <a:ext cx="503236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793" name="Shape 793"/>
            <p:cNvSpPr txBox="1"/>
            <p:nvPr/>
          </p:nvSpPr>
          <p:spPr>
            <a:xfrm>
              <a:off x="2879725" y="3030536"/>
              <a:ext cx="396874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794" name="Shape 794"/>
            <p:cNvSpPr txBox="1"/>
            <p:nvPr/>
          </p:nvSpPr>
          <p:spPr>
            <a:xfrm>
              <a:off x="4071937" y="2635250"/>
              <a:ext cx="423861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x</a:t>
              </a:r>
            </a:p>
          </p:txBody>
        </p:sp>
        <p:sp>
          <p:nvSpPr>
            <p:cNvPr id="795" name="Shape 795"/>
            <p:cNvSpPr txBox="1"/>
            <p:nvPr/>
          </p:nvSpPr>
          <p:spPr>
            <a:xfrm>
              <a:off x="3779837" y="2635250"/>
              <a:ext cx="292100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796" name="Shape 796"/>
            <p:cNvSpPr txBox="1"/>
            <p:nvPr/>
          </p:nvSpPr>
          <p:spPr>
            <a:xfrm>
              <a:off x="3276600" y="2635250"/>
              <a:ext cx="503236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797" name="Shape 797"/>
            <p:cNvSpPr txBox="1"/>
            <p:nvPr/>
          </p:nvSpPr>
          <p:spPr>
            <a:xfrm>
              <a:off x="2879725" y="2635250"/>
              <a:ext cx="396874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798" name="Shape 798"/>
            <p:cNvSpPr txBox="1"/>
            <p:nvPr/>
          </p:nvSpPr>
          <p:spPr>
            <a:xfrm>
              <a:off x="4071937" y="2239961"/>
              <a:ext cx="423861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x</a:t>
              </a:r>
            </a:p>
          </p:txBody>
        </p:sp>
        <p:sp>
          <p:nvSpPr>
            <p:cNvPr id="799" name="Shape 799"/>
            <p:cNvSpPr txBox="1"/>
            <p:nvPr/>
          </p:nvSpPr>
          <p:spPr>
            <a:xfrm>
              <a:off x="3779837" y="2239961"/>
              <a:ext cx="292100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800" name="Shape 800"/>
            <p:cNvSpPr txBox="1"/>
            <p:nvPr/>
          </p:nvSpPr>
          <p:spPr>
            <a:xfrm>
              <a:off x="3276600" y="2239961"/>
              <a:ext cx="503236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801" name="Shape 801"/>
            <p:cNvSpPr txBox="1"/>
            <p:nvPr/>
          </p:nvSpPr>
          <p:spPr>
            <a:xfrm>
              <a:off x="2879725" y="2239961"/>
              <a:ext cx="396874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802" name="Shape 802"/>
            <p:cNvSpPr txBox="1"/>
            <p:nvPr/>
          </p:nvSpPr>
          <p:spPr>
            <a:xfrm>
              <a:off x="4071937" y="1844675"/>
              <a:ext cx="423861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K</a:t>
              </a:r>
            </a:p>
          </p:txBody>
        </p:sp>
        <p:sp>
          <p:nvSpPr>
            <p:cNvPr id="803" name="Shape 803"/>
            <p:cNvSpPr txBox="1"/>
            <p:nvPr/>
          </p:nvSpPr>
          <p:spPr>
            <a:xfrm>
              <a:off x="3779837" y="1844675"/>
              <a:ext cx="292100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J</a:t>
              </a:r>
            </a:p>
          </p:txBody>
        </p:sp>
        <p:sp>
          <p:nvSpPr>
            <p:cNvPr id="804" name="Shape 804"/>
            <p:cNvSpPr txBox="1"/>
            <p:nvPr/>
          </p:nvSpPr>
          <p:spPr>
            <a:xfrm>
              <a:off x="3276600" y="1844675"/>
              <a:ext cx="503236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Q</a:t>
              </a:r>
              <a:r>
                <a:rPr lang="en-GB" sz="2000" baseline="30000">
                  <a:latin typeface="Arial"/>
                  <a:ea typeface="Arial"/>
                  <a:cs typeface="Arial"/>
                  <a:sym typeface="Arial"/>
                </a:rPr>
                <a:t>+</a:t>
              </a:r>
            </a:p>
          </p:txBody>
        </p:sp>
        <p:sp>
          <p:nvSpPr>
            <p:cNvPr id="805" name="Shape 805"/>
            <p:cNvSpPr txBox="1"/>
            <p:nvPr/>
          </p:nvSpPr>
          <p:spPr>
            <a:xfrm>
              <a:off x="2879725" y="1844675"/>
              <a:ext cx="396874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Q</a:t>
              </a:r>
            </a:p>
          </p:txBody>
        </p:sp>
        <p:cxnSp>
          <p:nvCxnSpPr>
            <p:cNvPr id="806" name="Shape 806"/>
            <p:cNvCxnSpPr/>
            <p:nvPr/>
          </p:nvCxnSpPr>
          <p:spPr>
            <a:xfrm>
              <a:off x="2879725" y="3821112"/>
              <a:ext cx="1616074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807" name="Shape 807"/>
            <p:cNvCxnSpPr/>
            <p:nvPr/>
          </p:nvCxnSpPr>
          <p:spPr>
            <a:xfrm>
              <a:off x="2879725" y="1844675"/>
              <a:ext cx="396874" cy="0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8" name="Shape 808"/>
            <p:cNvCxnSpPr/>
            <p:nvPr/>
          </p:nvCxnSpPr>
          <p:spPr>
            <a:xfrm>
              <a:off x="3779837" y="1844675"/>
              <a:ext cx="0" cy="1976437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809" name="Shape 809"/>
            <p:cNvCxnSpPr/>
            <p:nvPr/>
          </p:nvCxnSpPr>
          <p:spPr>
            <a:xfrm>
              <a:off x="2879725" y="1844675"/>
              <a:ext cx="0" cy="395287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Shape 810"/>
            <p:cNvCxnSpPr/>
            <p:nvPr/>
          </p:nvCxnSpPr>
          <p:spPr>
            <a:xfrm>
              <a:off x="4495800" y="1844675"/>
              <a:ext cx="0" cy="395287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Shape 811"/>
            <p:cNvCxnSpPr/>
            <p:nvPr/>
          </p:nvCxnSpPr>
          <p:spPr>
            <a:xfrm>
              <a:off x="2879725" y="2635250"/>
              <a:ext cx="0" cy="395287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Shape 812"/>
            <p:cNvCxnSpPr/>
            <p:nvPr/>
          </p:nvCxnSpPr>
          <p:spPr>
            <a:xfrm>
              <a:off x="2879725" y="2239961"/>
              <a:ext cx="0" cy="395287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Shape 813"/>
            <p:cNvCxnSpPr/>
            <p:nvPr/>
          </p:nvCxnSpPr>
          <p:spPr>
            <a:xfrm>
              <a:off x="2879725" y="3030536"/>
              <a:ext cx="0" cy="395287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Shape 814"/>
            <p:cNvCxnSpPr/>
            <p:nvPr/>
          </p:nvCxnSpPr>
          <p:spPr>
            <a:xfrm>
              <a:off x="2879725" y="3425825"/>
              <a:ext cx="0" cy="395287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Shape 815"/>
            <p:cNvCxnSpPr/>
            <p:nvPr/>
          </p:nvCxnSpPr>
          <p:spPr>
            <a:xfrm>
              <a:off x="2879725" y="2239961"/>
              <a:ext cx="1616074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816" name="Shape 816"/>
            <p:cNvCxnSpPr/>
            <p:nvPr/>
          </p:nvCxnSpPr>
          <p:spPr>
            <a:xfrm>
              <a:off x="4495800" y="2239961"/>
              <a:ext cx="0" cy="395287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Shape 817"/>
            <p:cNvCxnSpPr/>
            <p:nvPr/>
          </p:nvCxnSpPr>
          <p:spPr>
            <a:xfrm>
              <a:off x="3276600" y="1844675"/>
              <a:ext cx="503236" cy="0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Shape 818"/>
            <p:cNvCxnSpPr/>
            <p:nvPr/>
          </p:nvCxnSpPr>
          <p:spPr>
            <a:xfrm>
              <a:off x="3779837" y="1844675"/>
              <a:ext cx="292100" cy="0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Shape 819"/>
            <p:cNvCxnSpPr/>
            <p:nvPr/>
          </p:nvCxnSpPr>
          <p:spPr>
            <a:xfrm>
              <a:off x="4071937" y="1844675"/>
              <a:ext cx="423861" cy="0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Shape 820"/>
            <p:cNvCxnSpPr/>
            <p:nvPr/>
          </p:nvCxnSpPr>
          <p:spPr>
            <a:xfrm>
              <a:off x="4495800" y="2635250"/>
              <a:ext cx="0" cy="395287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Shape 821"/>
            <p:cNvCxnSpPr/>
            <p:nvPr/>
          </p:nvCxnSpPr>
          <p:spPr>
            <a:xfrm>
              <a:off x="4495800" y="3030536"/>
              <a:ext cx="0" cy="395287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Shape 822"/>
            <p:cNvCxnSpPr/>
            <p:nvPr/>
          </p:nvCxnSpPr>
          <p:spPr>
            <a:xfrm>
              <a:off x="4495800" y="3425825"/>
              <a:ext cx="0" cy="395287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23" name="Shape 823"/>
          <p:cNvGrpSpPr/>
          <p:nvPr/>
        </p:nvGrpSpPr>
        <p:grpSpPr>
          <a:xfrm>
            <a:off x="503237" y="3780235"/>
            <a:ext cx="2052636" cy="620315"/>
            <a:chOff x="503237" y="3897312"/>
            <a:chExt cx="2052636" cy="827086"/>
          </a:xfrm>
        </p:grpSpPr>
        <p:sp>
          <p:nvSpPr>
            <p:cNvPr id="824" name="Shape 824"/>
            <p:cNvSpPr txBox="1"/>
            <p:nvPr/>
          </p:nvSpPr>
          <p:spPr>
            <a:xfrm>
              <a:off x="503237" y="3897312"/>
              <a:ext cx="2052636" cy="827086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342900" indent="-34290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400">
                  <a:latin typeface="Arial"/>
                  <a:ea typeface="Arial"/>
                  <a:cs typeface="Arial"/>
                  <a:sym typeface="Arial"/>
                </a:rPr>
                <a:t>Q</a:t>
              </a:r>
              <a:r>
                <a:rPr lang="en-GB" sz="2400" baseline="30000">
                  <a:latin typeface="Arial"/>
                  <a:ea typeface="Arial"/>
                  <a:cs typeface="Arial"/>
                  <a:sym typeface="Arial"/>
                </a:rPr>
                <a:t>+</a:t>
              </a:r>
              <a:r>
                <a:rPr lang="en-GB" sz="2400">
                  <a:latin typeface="Arial"/>
                  <a:ea typeface="Arial"/>
                  <a:cs typeface="Arial"/>
                  <a:sym typeface="Arial"/>
                </a:rPr>
                <a:t>= S + RQ</a:t>
              </a:r>
            </a:p>
            <a:p>
              <a:pPr marL="342900" indent="-342900">
                <a:spcBef>
                  <a:spcPts val="48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400">
                  <a:latin typeface="Arial"/>
                  <a:ea typeface="Arial"/>
                  <a:cs typeface="Arial"/>
                  <a:sym typeface="Arial"/>
                </a:rPr>
                <a:t>RS= 0</a:t>
              </a:r>
            </a:p>
            <a:p>
              <a:pPr marL="342900" indent="-342900">
                <a:spcBef>
                  <a:spcPts val="480"/>
                </a:spcBef>
                <a:spcAft>
                  <a:spcPts val="0"/>
                </a:spcAft>
                <a:buClr>
                  <a:schemeClr val="dk1"/>
                </a:buClr>
              </a:pPr>
              <a:endParaRPr sz="2400">
                <a:latin typeface="Arial"/>
                <a:ea typeface="Arial"/>
                <a:cs typeface="Arial"/>
                <a:sym typeface="Arial"/>
              </a:endParaRPr>
            </a:p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825" name="Shape 825"/>
            <p:cNvCxnSpPr/>
            <p:nvPr/>
          </p:nvCxnSpPr>
          <p:spPr>
            <a:xfrm>
              <a:off x="1800225" y="3933825"/>
              <a:ext cx="215899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  <p:grpSp>
        <p:nvGrpSpPr>
          <p:cNvPr id="826" name="Shape 826"/>
          <p:cNvGrpSpPr/>
          <p:nvPr/>
        </p:nvGrpSpPr>
        <p:grpSpPr>
          <a:xfrm>
            <a:off x="2771775" y="3780235"/>
            <a:ext cx="2233612" cy="296465"/>
            <a:chOff x="2771775" y="3897312"/>
            <a:chExt cx="2233612" cy="395287"/>
          </a:xfrm>
        </p:grpSpPr>
        <p:sp>
          <p:nvSpPr>
            <p:cNvPr id="827" name="Shape 827"/>
            <p:cNvSpPr txBox="1"/>
            <p:nvPr/>
          </p:nvSpPr>
          <p:spPr>
            <a:xfrm>
              <a:off x="2771775" y="3897312"/>
              <a:ext cx="2233612" cy="3952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342900" indent="-34290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400">
                  <a:latin typeface="Arial"/>
                  <a:ea typeface="Arial"/>
                  <a:cs typeface="Arial"/>
                  <a:sym typeface="Arial"/>
                </a:rPr>
                <a:t>Q</a:t>
              </a:r>
              <a:r>
                <a:rPr lang="en-GB" sz="2400" baseline="30000">
                  <a:latin typeface="Arial"/>
                  <a:ea typeface="Arial"/>
                  <a:cs typeface="Arial"/>
                  <a:sym typeface="Arial"/>
                </a:rPr>
                <a:t>+</a:t>
              </a:r>
              <a:r>
                <a:rPr lang="en-GB" sz="2400">
                  <a:latin typeface="Arial"/>
                  <a:ea typeface="Arial"/>
                  <a:cs typeface="Arial"/>
                  <a:sym typeface="Arial"/>
                </a:rPr>
                <a:t>= JQ + KQ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828" name="Shape 828"/>
            <p:cNvCxnSpPr/>
            <p:nvPr/>
          </p:nvCxnSpPr>
          <p:spPr>
            <a:xfrm>
              <a:off x="3671887" y="3970337"/>
              <a:ext cx="179386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829" name="Shape 829"/>
            <p:cNvCxnSpPr/>
            <p:nvPr/>
          </p:nvCxnSpPr>
          <p:spPr>
            <a:xfrm>
              <a:off x="4213225" y="3970337"/>
              <a:ext cx="179386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  <p:grpSp>
        <p:nvGrpSpPr>
          <p:cNvPr id="830" name="Shape 830"/>
          <p:cNvGrpSpPr/>
          <p:nvPr/>
        </p:nvGrpSpPr>
        <p:grpSpPr>
          <a:xfrm>
            <a:off x="5110184" y="2133153"/>
            <a:ext cx="1260423" cy="1672940"/>
            <a:chOff x="611187" y="4689475"/>
            <a:chExt cx="1116012" cy="1940991"/>
          </a:xfrm>
        </p:grpSpPr>
        <p:sp>
          <p:nvSpPr>
            <p:cNvPr id="831" name="Shape 831"/>
            <p:cNvSpPr txBox="1"/>
            <p:nvPr/>
          </p:nvSpPr>
          <p:spPr>
            <a:xfrm>
              <a:off x="611187" y="4689475"/>
              <a:ext cx="1116012" cy="16557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Q  Q</a:t>
              </a:r>
              <a:r>
                <a:rPr lang="en-GB" sz="2000" baseline="30000">
                  <a:latin typeface="Arial"/>
                  <a:ea typeface="Arial"/>
                  <a:cs typeface="Arial"/>
                  <a:sym typeface="Arial"/>
                </a:rPr>
                <a:t>+    </a:t>
              </a: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T</a:t>
              </a:r>
            </a:p>
            <a:p>
              <a:pPr>
                <a:spcBef>
                  <a:spcPts val="40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0   0     0 </a:t>
              </a:r>
            </a:p>
            <a:p>
              <a:pPr>
                <a:spcBef>
                  <a:spcPts val="40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0   1     1</a:t>
              </a:r>
            </a:p>
            <a:p>
              <a:pPr>
                <a:spcBef>
                  <a:spcPts val="40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1   0     1     </a:t>
              </a:r>
            </a:p>
            <a:p>
              <a:pPr>
                <a:spcBef>
                  <a:spcPts val="40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>
                  <a:latin typeface="Arial"/>
                  <a:ea typeface="Arial"/>
                  <a:cs typeface="Arial"/>
                  <a:sym typeface="Arial"/>
                </a:rPr>
                <a:t>1   1     0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32" name="Shape 832"/>
            <p:cNvGrpSpPr/>
            <p:nvPr/>
          </p:nvGrpSpPr>
          <p:grpSpPr>
            <a:xfrm>
              <a:off x="682633" y="4724603"/>
              <a:ext cx="1000101" cy="1905862"/>
              <a:chOff x="681046" y="4834127"/>
              <a:chExt cx="1000101" cy="1779899"/>
            </a:xfrm>
          </p:grpSpPr>
          <p:cxnSp>
            <p:nvCxnSpPr>
              <p:cNvPr id="833" name="Shape 833"/>
              <p:cNvCxnSpPr/>
              <p:nvPr/>
            </p:nvCxnSpPr>
            <p:spPr>
              <a:xfrm>
                <a:off x="1274840" y="4834127"/>
                <a:ext cx="53699" cy="1779899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834" name="Shape 834"/>
              <p:cNvCxnSpPr/>
              <p:nvPr/>
            </p:nvCxnSpPr>
            <p:spPr>
              <a:xfrm>
                <a:off x="681046" y="5172242"/>
                <a:ext cx="973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835" name="Shape 835"/>
              <p:cNvCxnSpPr/>
              <p:nvPr/>
            </p:nvCxnSpPr>
            <p:spPr>
              <a:xfrm>
                <a:off x="707948" y="6613839"/>
                <a:ext cx="973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</p:grpSp>
      <p:sp>
        <p:nvSpPr>
          <p:cNvPr id="836" name="Shape 836"/>
          <p:cNvSpPr txBox="1"/>
          <p:nvPr/>
        </p:nvSpPr>
        <p:spPr>
          <a:xfrm>
            <a:off x="5040313" y="3807619"/>
            <a:ext cx="1763711" cy="29646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</a:pPr>
            <a:r>
              <a:rPr lang="en-GB" sz="2400">
                <a:latin typeface="Arial"/>
                <a:ea typeface="Arial"/>
                <a:cs typeface="Arial"/>
                <a:sym typeface="Arial"/>
              </a:rPr>
              <a:t>Q</a:t>
            </a:r>
            <a:r>
              <a:rPr lang="en-GB" sz="2400" baseline="30000">
                <a:latin typeface="Arial"/>
                <a:ea typeface="Arial"/>
                <a:cs typeface="Arial"/>
                <a:sym typeface="Arial"/>
              </a:rPr>
              <a:t>+</a:t>
            </a:r>
            <a:r>
              <a:rPr lang="en-GB" sz="2400">
                <a:latin typeface="Arial"/>
                <a:ea typeface="Arial"/>
                <a:cs typeface="Arial"/>
                <a:sym typeface="Arial"/>
              </a:rPr>
              <a:t>= T + Q</a:t>
            </a:r>
          </a:p>
        </p:txBody>
      </p:sp>
      <p:sp>
        <p:nvSpPr>
          <p:cNvPr id="837" name="Shape 837"/>
          <p:cNvSpPr txBox="1"/>
          <p:nvPr/>
        </p:nvSpPr>
        <p:spPr>
          <a:xfrm>
            <a:off x="7019925" y="3807619"/>
            <a:ext cx="1081086" cy="29646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</a:pPr>
            <a:r>
              <a:rPr lang="en-GB" sz="2400">
                <a:latin typeface="Arial"/>
                <a:ea typeface="Arial"/>
                <a:cs typeface="Arial"/>
                <a:sym typeface="Arial"/>
              </a:rPr>
              <a:t>Q</a:t>
            </a:r>
            <a:r>
              <a:rPr lang="en-GB" sz="2400" baseline="30000">
                <a:latin typeface="Arial"/>
                <a:ea typeface="Arial"/>
                <a:cs typeface="Arial"/>
                <a:sym typeface="Arial"/>
              </a:rPr>
              <a:t>+</a:t>
            </a:r>
            <a:r>
              <a:rPr lang="en-GB" sz="2400">
                <a:latin typeface="Arial"/>
                <a:ea typeface="Arial"/>
                <a:cs typeface="Arial"/>
                <a:sym typeface="Arial"/>
              </a:rPr>
              <a:t>= D</a:t>
            </a:r>
          </a:p>
        </p:txBody>
      </p:sp>
    </p:spTree>
    <p:extLst>
      <p:ext uri="{BB962C8B-B14F-4D97-AF65-F5344CB8AC3E}">
        <p14:creationId xmlns:p14="http://schemas.microsoft.com/office/powerpoint/2010/main" val="4158208533"/>
      </p:ext>
    </p:extLst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457200" y="857251"/>
            <a:ext cx="7543800" cy="57388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buClr>
                <a:schemeClr val="dk2"/>
              </a:buClr>
              <a:buSzPct val="25000"/>
            </a:pPr>
            <a:r>
              <a:rPr lang="en-GB" sz="40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Klasifikasi</a:t>
            </a:r>
            <a:r>
              <a:rPr lang="en-GB" sz="29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304801" y="1828800"/>
            <a:ext cx="8839199" cy="417195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buClr>
                <a:schemeClr val="dk2"/>
              </a:buClr>
              <a:buSzPct val="25000"/>
              <a:buNone/>
            </a:pPr>
            <a:r>
              <a:rPr lang="en-GB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Rangkaian digital:  	</a:t>
            </a:r>
          </a:p>
          <a:p>
            <a:pPr>
              <a:spcBef>
                <a:spcPts val="660"/>
              </a:spcBef>
              <a:spcAft>
                <a:spcPts val="0"/>
              </a:spcAft>
              <a:buClr>
                <a:schemeClr val="dk2"/>
              </a:buClr>
              <a:buSzPct val="25000"/>
              <a:buNone/>
            </a:pPr>
            <a:r>
              <a:rPr lang="en-GB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R. kombinasi: output hanya fungsi input</a:t>
            </a:r>
          </a:p>
          <a:p>
            <a:pPr>
              <a:spcBef>
                <a:spcPts val="660"/>
              </a:spcBef>
              <a:spcAft>
                <a:spcPts val="0"/>
              </a:spcAft>
              <a:buClr>
                <a:schemeClr val="dk2"/>
              </a:buClr>
              <a:buSzPct val="25000"/>
              <a:buNone/>
            </a:pPr>
            <a:r>
              <a:rPr lang="en-GB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R. Berurut	: output fungsi input sesaat dan output 	(sekuensial)		  (jadi juga masukan) sebelumnya </a:t>
            </a:r>
          </a:p>
          <a:p>
            <a:pPr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ct val="25000"/>
              <a:buNone/>
            </a:pPr>
            <a:r>
              <a:rPr lang="en-GB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		      </a:t>
            </a:r>
            <a:r>
              <a:rPr lang="en-GB" sz="2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r>
              <a:rPr lang="en-GB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ada ingatan, memori </a:t>
            </a:r>
          </a:p>
          <a:p>
            <a:pPr>
              <a:spcBef>
                <a:spcPts val="660"/>
              </a:spcBef>
              <a:spcAft>
                <a:spcPts val="0"/>
              </a:spcAft>
              <a:buClr>
                <a:schemeClr val="dk2"/>
              </a:buClr>
              <a:buSzPct val="25000"/>
              <a:buNone/>
            </a:pPr>
            <a:r>
              <a:rPr lang="en-GB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			∙ sinkron : perubahan terjadi bersamaan pada 				waktu ditentukan → ada penabuh </a:t>
            </a:r>
          </a:p>
          <a:p>
            <a:pPr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ct val="25000"/>
              <a:buNone/>
            </a:pPr>
            <a:r>
              <a:rPr lang="en-GB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	∙ asinkron: perubahan terjadi sembarang waktu		 		 </a:t>
            </a:r>
          </a:p>
          <a:p>
            <a:pPr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844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4591210"/>
      </p:ext>
    </p:extLst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457200" y="948928"/>
            <a:ext cx="7543800" cy="56316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buClr>
                <a:schemeClr val="dk2"/>
              </a:buClr>
              <a:buSzPct val="25000"/>
            </a:pPr>
            <a:r>
              <a:rPr lang="en-GB" sz="39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FLIP-FLOP</a:t>
            </a:r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358776" y="1646634"/>
            <a:ext cx="8785225" cy="410408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/>
          <a:p>
            <a:pPr indent="-375920"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□"/>
            </a:pPr>
            <a:r>
              <a:rPr lang="en-GB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Dasar dari rangk berurut</a:t>
            </a:r>
          </a:p>
          <a:p>
            <a:pPr indent="-37592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□"/>
            </a:pPr>
            <a:r>
              <a:rPr lang="en-GB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Disusun dari r. kombinasi dengan umpan balik</a:t>
            </a:r>
          </a:p>
          <a:p>
            <a:pPr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25000"/>
              <a:buNone/>
            </a:pPr>
            <a:r>
              <a:rPr lang="en-GB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→ ada tundaan waktu (time delay)</a:t>
            </a:r>
          </a:p>
          <a:p>
            <a:pPr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25000"/>
              <a:buNone/>
            </a:pPr>
            <a:r>
              <a:rPr lang="en-GB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 → tundaan waktu ada pada setiap gerbang</a:t>
            </a:r>
          </a:p>
          <a:p>
            <a:pPr indent="-37592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□"/>
            </a:pPr>
            <a:r>
              <a:rPr lang="en-GB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Rangkaian yang mempunyai 2 keluaran saling 	komplemen (satu komplemen dari yang lain), masukan 	boleh 1, boleh 2</a:t>
            </a:r>
          </a:p>
          <a:p>
            <a:pPr indent="-37592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□"/>
            </a:pPr>
            <a:r>
              <a:rPr lang="en-GB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Ada 4 bentuk dasar flip-flop:</a:t>
            </a:r>
          </a:p>
          <a:p>
            <a:pPr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25000"/>
              <a:buNone/>
            </a:pPr>
            <a:r>
              <a:rPr lang="en-GB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➢Flip-flop RS (urut abjad singkatan Set Reset)</a:t>
            </a:r>
          </a:p>
          <a:p>
            <a:pPr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25000"/>
              <a:buNone/>
            </a:pPr>
            <a:r>
              <a:rPr lang="en-GB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➢Flip-flop JK (hanya huruf abjad, mirip RS)</a:t>
            </a:r>
          </a:p>
          <a:p>
            <a:pPr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25000"/>
              <a:buNone/>
            </a:pPr>
            <a:r>
              <a:rPr lang="en-GB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➢Flip-flop T   (Toggle)</a:t>
            </a:r>
          </a:p>
          <a:p>
            <a:pPr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25000"/>
              <a:buNone/>
            </a:pPr>
            <a:r>
              <a:rPr lang="en-GB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➢Flip-flop D   (Delay atau Data)</a:t>
            </a:r>
          </a:p>
        </p:txBody>
      </p:sp>
    </p:spTree>
    <p:extLst>
      <p:ext uri="{BB962C8B-B14F-4D97-AF65-F5344CB8AC3E}">
        <p14:creationId xmlns:p14="http://schemas.microsoft.com/office/powerpoint/2010/main" val="3236799768"/>
      </p:ext>
    </p:extLst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457200" y="948927"/>
            <a:ext cx="7543800" cy="401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buClr>
                <a:schemeClr val="dk2"/>
              </a:buClr>
              <a:buSzPct val="25000"/>
            </a:pPr>
            <a:r>
              <a:rPr lang="en-GB" sz="3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Flip-flop  RS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287337" y="1271346"/>
            <a:ext cx="8245500" cy="94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80000"/>
              </a:lnSpc>
              <a:spcAft>
                <a:spcPts val="0"/>
              </a:spcAft>
              <a:buClr>
                <a:srgbClr val="000000"/>
              </a:buClr>
              <a:buSzPct val="70000"/>
              <a:buFont typeface="Noto Sans Symbols"/>
              <a:buChar char="●"/>
            </a:pPr>
            <a:r>
              <a:rPr lang="en-GB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Dasar dari semua flip-flop</a:t>
            </a:r>
          </a:p>
          <a:p>
            <a:pPr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70000"/>
              <a:buFont typeface="Noto Sans Symbols"/>
              <a:buChar char="●"/>
            </a:pPr>
            <a:r>
              <a:rPr lang="en-GB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Disusun dari NOR atau NAND </a:t>
            </a:r>
          </a:p>
          <a:p>
            <a:pPr marL="692150" lvl="1" indent="-34925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25000"/>
              <a:buNone/>
            </a:pPr>
            <a:r>
              <a:rPr lang="en-GB" sz="180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Flip-flop NOR</a:t>
            </a:r>
            <a:r>
              <a:rPr lang="en-GB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692150" lvl="1" indent="-34925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None/>
            </a:pP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92150" lvl="1" indent="-349250">
              <a:lnSpc>
                <a:spcPct val="80000"/>
              </a:lnSpc>
              <a:spcBef>
                <a:spcPts val="220"/>
              </a:spcBef>
              <a:spcAft>
                <a:spcPts val="0"/>
              </a:spcAft>
              <a:buClr>
                <a:schemeClr val="accent2"/>
              </a:buClr>
              <a:buNone/>
            </a:pP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92150" lvl="1" indent="-349250">
              <a:lnSpc>
                <a:spcPct val="80000"/>
              </a:lnSpc>
              <a:spcBef>
                <a:spcPts val="220"/>
              </a:spcBef>
              <a:spcAft>
                <a:spcPts val="0"/>
              </a:spcAft>
              <a:buClr>
                <a:schemeClr val="accent2"/>
              </a:buClr>
              <a:buNone/>
            </a:pP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92150" lvl="1" indent="-349250">
              <a:lnSpc>
                <a:spcPct val="80000"/>
              </a:lnSpc>
              <a:spcBef>
                <a:spcPts val="220"/>
              </a:spcBef>
              <a:spcAft>
                <a:spcPts val="0"/>
              </a:spcAft>
              <a:buClr>
                <a:schemeClr val="accent2"/>
              </a:buClr>
              <a:buNone/>
            </a:pP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92150" lvl="1" indent="-349250">
              <a:lnSpc>
                <a:spcPct val="80000"/>
              </a:lnSpc>
              <a:spcBef>
                <a:spcPts val="220"/>
              </a:spcBef>
              <a:spcAft>
                <a:spcPts val="0"/>
              </a:spcAft>
              <a:buClr>
                <a:schemeClr val="accent2"/>
              </a:buClr>
              <a:buNone/>
            </a:pP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92150" lvl="1" indent="-349250">
              <a:lnSpc>
                <a:spcPct val="80000"/>
              </a:lnSpc>
              <a:spcBef>
                <a:spcPts val="220"/>
              </a:spcBef>
              <a:spcAft>
                <a:spcPts val="0"/>
              </a:spcAft>
              <a:buClr>
                <a:schemeClr val="accent2"/>
              </a:buClr>
              <a:buSzPct val="25000"/>
              <a:buNone/>
            </a:pPr>
            <a:r>
              <a:rPr lang="en-GB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grpSp>
        <p:nvGrpSpPr>
          <p:cNvPr id="88" name="Shape 88"/>
          <p:cNvGrpSpPr/>
          <p:nvPr/>
        </p:nvGrpSpPr>
        <p:grpSpPr>
          <a:xfrm>
            <a:off x="2355933" y="2149259"/>
            <a:ext cx="2663810" cy="1042835"/>
            <a:chOff x="3455987" y="1989136"/>
            <a:chExt cx="2987674" cy="2581275"/>
          </a:xfrm>
        </p:grpSpPr>
        <p:cxnSp>
          <p:nvCxnSpPr>
            <p:cNvPr id="89" name="Shape 89"/>
            <p:cNvCxnSpPr/>
            <p:nvPr/>
          </p:nvCxnSpPr>
          <p:spPr>
            <a:xfrm flipH="1">
              <a:off x="3671887" y="3754437"/>
              <a:ext cx="917575" cy="1587"/>
            </a:xfrm>
            <a:prstGeom prst="straightConnector1">
              <a:avLst/>
            </a:prstGeom>
            <a:noFill/>
            <a:ln w="11100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90" name="Shape 90"/>
            <p:cNvSpPr/>
            <p:nvPr/>
          </p:nvSpPr>
          <p:spPr>
            <a:xfrm>
              <a:off x="5180012" y="2278061"/>
              <a:ext cx="889000" cy="31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2000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91" name="Shape 91"/>
            <p:cNvSpPr/>
            <p:nvPr/>
          </p:nvSpPr>
          <p:spPr>
            <a:xfrm>
              <a:off x="4525962" y="1989136"/>
              <a:ext cx="560387" cy="5746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478" y="6298"/>
                  </a:moveTo>
                  <a:lnTo>
                    <a:pt x="13257" y="12265"/>
                  </a:lnTo>
                  <a:lnTo>
                    <a:pt x="21076" y="19226"/>
                  </a:lnTo>
                  <a:lnTo>
                    <a:pt x="28555" y="37127"/>
                  </a:lnTo>
                  <a:lnTo>
                    <a:pt x="31954" y="52707"/>
                  </a:lnTo>
                  <a:lnTo>
                    <a:pt x="31954" y="60662"/>
                  </a:lnTo>
                  <a:lnTo>
                    <a:pt x="31614" y="68618"/>
                  </a:lnTo>
                  <a:lnTo>
                    <a:pt x="28555" y="83867"/>
                  </a:lnTo>
                  <a:lnTo>
                    <a:pt x="21076" y="101104"/>
                  </a:lnTo>
                  <a:lnTo>
                    <a:pt x="13257" y="108397"/>
                  </a:lnTo>
                  <a:lnTo>
                    <a:pt x="7478" y="114033"/>
                  </a:lnTo>
                  <a:lnTo>
                    <a:pt x="0" y="120000"/>
                  </a:lnTo>
                  <a:lnTo>
                    <a:pt x="19036" y="118011"/>
                  </a:lnTo>
                  <a:lnTo>
                    <a:pt x="39093" y="117016"/>
                  </a:lnTo>
                  <a:lnTo>
                    <a:pt x="54390" y="114033"/>
                  </a:lnTo>
                  <a:lnTo>
                    <a:pt x="71048" y="109060"/>
                  </a:lnTo>
                  <a:lnTo>
                    <a:pt x="84305" y="103425"/>
                  </a:lnTo>
                  <a:lnTo>
                    <a:pt x="97223" y="94806"/>
                  </a:lnTo>
                  <a:lnTo>
                    <a:pt x="106742" y="85193"/>
                  </a:lnTo>
                  <a:lnTo>
                    <a:pt x="115920" y="71602"/>
                  </a:lnTo>
                  <a:lnTo>
                    <a:pt x="120000" y="60662"/>
                  </a:lnTo>
                  <a:lnTo>
                    <a:pt x="115920" y="49060"/>
                  </a:lnTo>
                  <a:lnTo>
                    <a:pt x="105722" y="35138"/>
                  </a:lnTo>
                  <a:lnTo>
                    <a:pt x="97223" y="25524"/>
                  </a:lnTo>
                  <a:lnTo>
                    <a:pt x="84305" y="17237"/>
                  </a:lnTo>
                  <a:lnTo>
                    <a:pt x="71048" y="11270"/>
                  </a:lnTo>
                  <a:lnTo>
                    <a:pt x="54390" y="7292"/>
                  </a:lnTo>
                  <a:lnTo>
                    <a:pt x="39093" y="3977"/>
                  </a:lnTo>
                  <a:lnTo>
                    <a:pt x="19036" y="1988"/>
                  </a:lnTo>
                  <a:lnTo>
                    <a:pt x="0" y="0"/>
                  </a:lnTo>
                  <a:lnTo>
                    <a:pt x="7478" y="6298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92" name="Shape 92"/>
            <p:cNvSpPr/>
            <p:nvPr/>
          </p:nvSpPr>
          <p:spPr>
            <a:xfrm>
              <a:off x="4165600" y="2427286"/>
              <a:ext cx="1346199" cy="11382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1037" y="167"/>
                  </a:moveTo>
                  <a:lnTo>
                    <a:pt x="0" y="0"/>
                  </a:lnTo>
                  <a:lnTo>
                    <a:pt x="0" y="31966"/>
                  </a:lnTo>
                  <a:lnTo>
                    <a:pt x="119575" y="76987"/>
                  </a:lnTo>
                  <a:lnTo>
                    <a:pt x="120000" y="120000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93" name="Shape 93"/>
            <p:cNvSpPr txBox="1"/>
            <p:nvPr/>
          </p:nvSpPr>
          <p:spPr>
            <a:xfrm>
              <a:off x="3455987" y="3573462"/>
              <a:ext cx="287337" cy="99695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 i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</a:t>
              </a:r>
            </a:p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 i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(S)</a:t>
              </a:r>
            </a:p>
          </p:txBody>
        </p:sp>
        <p:sp>
          <p:nvSpPr>
            <p:cNvPr id="94" name="Shape 94"/>
            <p:cNvSpPr txBox="1"/>
            <p:nvPr/>
          </p:nvSpPr>
          <p:spPr>
            <a:xfrm>
              <a:off x="3455987" y="2025650"/>
              <a:ext cx="360362" cy="99695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 i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</a:t>
              </a:r>
            </a:p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 i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(R )</a:t>
              </a:r>
            </a:p>
          </p:txBody>
        </p:sp>
        <p:sp>
          <p:nvSpPr>
            <p:cNvPr id="95" name="Shape 95"/>
            <p:cNvSpPr txBox="1"/>
            <p:nvPr/>
          </p:nvSpPr>
          <p:spPr>
            <a:xfrm>
              <a:off x="6156325" y="2133600"/>
              <a:ext cx="287337" cy="404811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 sz="22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Q </a:t>
              </a:r>
            </a:p>
          </p:txBody>
        </p:sp>
        <p:sp>
          <p:nvSpPr>
            <p:cNvPr id="96" name="Shape 96"/>
            <p:cNvSpPr/>
            <p:nvPr/>
          </p:nvSpPr>
          <p:spPr>
            <a:xfrm>
              <a:off x="5472112" y="3538537"/>
              <a:ext cx="65086" cy="66674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97" name="Shape 97"/>
            <p:cNvSpPr/>
            <p:nvPr/>
          </p:nvSpPr>
          <p:spPr>
            <a:xfrm>
              <a:off x="5472112" y="3538537"/>
              <a:ext cx="65086" cy="66674"/>
            </a:xfrm>
            <a:prstGeom prst="ellipse">
              <a:avLst/>
            </a:prstGeom>
            <a:noFill/>
            <a:ln w="17450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98" name="Shape 98"/>
            <p:cNvSpPr/>
            <p:nvPr/>
          </p:nvSpPr>
          <p:spPr>
            <a:xfrm>
              <a:off x="4500562" y="3287712"/>
              <a:ext cx="560387" cy="5746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478" y="6298"/>
                  </a:moveTo>
                  <a:lnTo>
                    <a:pt x="13257" y="11933"/>
                  </a:lnTo>
                  <a:lnTo>
                    <a:pt x="21076" y="19226"/>
                  </a:lnTo>
                  <a:lnTo>
                    <a:pt x="28555" y="37127"/>
                  </a:lnTo>
                  <a:lnTo>
                    <a:pt x="31954" y="52375"/>
                  </a:lnTo>
                  <a:lnTo>
                    <a:pt x="31954" y="60331"/>
                  </a:lnTo>
                  <a:lnTo>
                    <a:pt x="31614" y="68287"/>
                  </a:lnTo>
                  <a:lnTo>
                    <a:pt x="28555" y="83867"/>
                  </a:lnTo>
                  <a:lnTo>
                    <a:pt x="21076" y="100773"/>
                  </a:lnTo>
                  <a:lnTo>
                    <a:pt x="13257" y="108397"/>
                  </a:lnTo>
                  <a:lnTo>
                    <a:pt x="7478" y="114033"/>
                  </a:lnTo>
                  <a:lnTo>
                    <a:pt x="0" y="120000"/>
                  </a:lnTo>
                  <a:lnTo>
                    <a:pt x="19036" y="118011"/>
                  </a:lnTo>
                  <a:lnTo>
                    <a:pt x="39093" y="116685"/>
                  </a:lnTo>
                  <a:lnTo>
                    <a:pt x="54390" y="114033"/>
                  </a:lnTo>
                  <a:lnTo>
                    <a:pt x="71048" y="109060"/>
                  </a:lnTo>
                  <a:lnTo>
                    <a:pt x="84305" y="103093"/>
                  </a:lnTo>
                  <a:lnTo>
                    <a:pt x="97223" y="94475"/>
                  </a:lnTo>
                  <a:lnTo>
                    <a:pt x="106742" y="85193"/>
                  </a:lnTo>
                  <a:lnTo>
                    <a:pt x="115920" y="71602"/>
                  </a:lnTo>
                  <a:lnTo>
                    <a:pt x="120000" y="60662"/>
                  </a:lnTo>
                  <a:lnTo>
                    <a:pt x="115920" y="49060"/>
                  </a:lnTo>
                  <a:lnTo>
                    <a:pt x="105382" y="35138"/>
                  </a:lnTo>
                  <a:lnTo>
                    <a:pt x="97223" y="25524"/>
                  </a:lnTo>
                  <a:lnTo>
                    <a:pt x="84305" y="16906"/>
                  </a:lnTo>
                  <a:lnTo>
                    <a:pt x="71048" y="11270"/>
                  </a:lnTo>
                  <a:lnTo>
                    <a:pt x="54390" y="6961"/>
                  </a:lnTo>
                  <a:lnTo>
                    <a:pt x="39093" y="3977"/>
                  </a:lnTo>
                  <a:lnTo>
                    <a:pt x="19036" y="1988"/>
                  </a:lnTo>
                  <a:lnTo>
                    <a:pt x="0" y="0"/>
                  </a:lnTo>
                  <a:lnTo>
                    <a:pt x="7478" y="6298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99" name="Shape 99"/>
            <p:cNvSpPr/>
            <p:nvPr/>
          </p:nvSpPr>
          <p:spPr>
            <a:xfrm>
              <a:off x="5472112" y="2241550"/>
              <a:ext cx="66674" cy="66674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00" name="Shape 100"/>
            <p:cNvSpPr/>
            <p:nvPr/>
          </p:nvSpPr>
          <p:spPr>
            <a:xfrm>
              <a:off x="5472112" y="2241550"/>
              <a:ext cx="66674" cy="66674"/>
            </a:xfrm>
            <a:prstGeom prst="ellipse">
              <a:avLst/>
            </a:prstGeom>
            <a:noFill/>
            <a:ln w="17450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01" name="Shape 101"/>
            <p:cNvSpPr/>
            <p:nvPr/>
          </p:nvSpPr>
          <p:spPr>
            <a:xfrm>
              <a:off x="5113337" y="3573462"/>
              <a:ext cx="977899" cy="31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2000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02" name="Shape 102"/>
            <p:cNvSpPr/>
            <p:nvPr/>
          </p:nvSpPr>
          <p:spPr>
            <a:xfrm>
              <a:off x="4162425" y="2279650"/>
              <a:ext cx="1346199" cy="11382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1037" y="119832"/>
                  </a:moveTo>
                  <a:lnTo>
                    <a:pt x="0" y="120000"/>
                  </a:lnTo>
                  <a:lnTo>
                    <a:pt x="0" y="88535"/>
                  </a:lnTo>
                  <a:lnTo>
                    <a:pt x="42169" y="72468"/>
                  </a:lnTo>
                  <a:lnTo>
                    <a:pt x="44009" y="66276"/>
                  </a:lnTo>
                  <a:lnTo>
                    <a:pt x="48113" y="61422"/>
                  </a:lnTo>
                  <a:lnTo>
                    <a:pt x="56179" y="59748"/>
                  </a:lnTo>
                  <a:lnTo>
                    <a:pt x="64245" y="63933"/>
                  </a:lnTo>
                  <a:lnTo>
                    <a:pt x="119575" y="43012"/>
                  </a:lnTo>
                  <a:lnTo>
                    <a:pt x="120000" y="0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103" name="Shape 103"/>
            <p:cNvCxnSpPr/>
            <p:nvPr/>
          </p:nvCxnSpPr>
          <p:spPr>
            <a:xfrm flipH="1">
              <a:off x="3708399" y="2170111"/>
              <a:ext cx="917575" cy="1587"/>
            </a:xfrm>
            <a:prstGeom prst="straightConnector1">
              <a:avLst/>
            </a:prstGeom>
            <a:noFill/>
            <a:ln w="11100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104" name="Shape 104"/>
            <p:cNvSpPr txBox="1"/>
            <p:nvPr/>
          </p:nvSpPr>
          <p:spPr>
            <a:xfrm>
              <a:off x="6156325" y="3395662"/>
              <a:ext cx="287337" cy="404811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 sz="22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Q </a:t>
              </a:r>
            </a:p>
          </p:txBody>
        </p:sp>
        <p:cxnSp>
          <p:nvCxnSpPr>
            <p:cNvPr id="105" name="Shape 105"/>
            <p:cNvCxnSpPr/>
            <p:nvPr/>
          </p:nvCxnSpPr>
          <p:spPr>
            <a:xfrm>
              <a:off x="6156325" y="3394075"/>
              <a:ext cx="179386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106" name="Shape 106"/>
            <p:cNvSpPr/>
            <p:nvPr/>
          </p:nvSpPr>
          <p:spPr>
            <a:xfrm>
              <a:off x="5076825" y="2241550"/>
              <a:ext cx="80961" cy="80961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07" name="Shape 107"/>
            <p:cNvSpPr/>
            <p:nvPr/>
          </p:nvSpPr>
          <p:spPr>
            <a:xfrm>
              <a:off x="5076825" y="2241550"/>
              <a:ext cx="80961" cy="80961"/>
            </a:xfrm>
            <a:prstGeom prst="ellipse">
              <a:avLst/>
            </a:prstGeom>
            <a:noFill/>
            <a:ln w="11100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08" name="Shape 108"/>
            <p:cNvSpPr/>
            <p:nvPr/>
          </p:nvSpPr>
          <p:spPr>
            <a:xfrm>
              <a:off x="5032375" y="3529012"/>
              <a:ext cx="80961" cy="80961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09" name="Shape 109"/>
            <p:cNvSpPr/>
            <p:nvPr/>
          </p:nvSpPr>
          <p:spPr>
            <a:xfrm>
              <a:off x="5032375" y="3529012"/>
              <a:ext cx="80961" cy="80961"/>
            </a:xfrm>
            <a:prstGeom prst="ellipse">
              <a:avLst/>
            </a:prstGeom>
            <a:noFill/>
            <a:ln w="11100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grpSp>
        <p:nvGrpSpPr>
          <p:cNvPr id="110" name="Shape 110"/>
          <p:cNvGrpSpPr/>
          <p:nvPr/>
        </p:nvGrpSpPr>
        <p:grpSpPr>
          <a:xfrm>
            <a:off x="6382425" y="1401902"/>
            <a:ext cx="1800299" cy="2537522"/>
            <a:chOff x="719137" y="2241550"/>
            <a:chExt cx="1800299" cy="3383362"/>
          </a:xfrm>
        </p:grpSpPr>
        <p:sp>
          <p:nvSpPr>
            <p:cNvPr id="111" name="Shape 111"/>
            <p:cNvSpPr txBox="1"/>
            <p:nvPr/>
          </p:nvSpPr>
          <p:spPr>
            <a:xfrm>
              <a:off x="719137" y="2241550"/>
              <a:ext cx="1800299" cy="2736899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 b="1">
                  <a:latin typeface="Arial"/>
                  <a:ea typeface="Arial"/>
                  <a:cs typeface="Arial"/>
                  <a:sym typeface="Arial"/>
                </a:rPr>
                <a:t>A   B  Q   Q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0    0    0    0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0    0    1    1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0    1    0    0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0    1    1    0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1    0    0    1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1    0    1    1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1    1    0    0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1    1    0    0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2" name="Shape 112"/>
            <p:cNvGrpSpPr/>
            <p:nvPr/>
          </p:nvGrpSpPr>
          <p:grpSpPr>
            <a:xfrm>
              <a:off x="719137" y="2241550"/>
              <a:ext cx="1628662" cy="3383362"/>
              <a:chOff x="5283199" y="3105150"/>
              <a:chExt cx="1628662" cy="3490537"/>
            </a:xfrm>
          </p:grpSpPr>
          <p:cxnSp>
            <p:nvCxnSpPr>
              <p:cNvPr id="113" name="Shape 113"/>
              <p:cNvCxnSpPr/>
              <p:nvPr/>
            </p:nvCxnSpPr>
            <p:spPr>
              <a:xfrm flipH="1">
                <a:off x="6009162" y="3176586"/>
                <a:ext cx="2699" cy="34191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114" name="Shape 114"/>
              <p:cNvCxnSpPr/>
              <p:nvPr/>
            </p:nvCxnSpPr>
            <p:spPr>
              <a:xfrm>
                <a:off x="5326062" y="3520179"/>
                <a:ext cx="1585799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115" name="Shape 115"/>
              <p:cNvCxnSpPr/>
              <p:nvPr/>
            </p:nvCxnSpPr>
            <p:spPr>
              <a:xfrm>
                <a:off x="5283199" y="6595678"/>
                <a:ext cx="1585799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116" name="Shape 116"/>
              <p:cNvCxnSpPr/>
              <p:nvPr/>
            </p:nvCxnSpPr>
            <p:spPr>
              <a:xfrm>
                <a:off x="6480175" y="3105150"/>
                <a:ext cx="179386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</p:grpSp>
      <p:sp>
        <p:nvSpPr>
          <p:cNvPr id="117" name="Shape 117"/>
          <p:cNvSpPr/>
          <p:nvPr/>
        </p:nvSpPr>
        <p:spPr>
          <a:xfrm>
            <a:off x="0" y="85725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18" name="Shape 118"/>
          <p:cNvGrpSpPr/>
          <p:nvPr/>
        </p:nvGrpSpPr>
        <p:grpSpPr>
          <a:xfrm>
            <a:off x="215900" y="3283758"/>
            <a:ext cx="5832600" cy="2177640"/>
            <a:chOff x="287337" y="3946545"/>
            <a:chExt cx="5832600" cy="2903521"/>
          </a:xfrm>
        </p:grpSpPr>
        <p:sp>
          <p:nvSpPr>
            <p:cNvPr id="119" name="Shape 119"/>
            <p:cNvSpPr txBox="1"/>
            <p:nvPr/>
          </p:nvSpPr>
          <p:spPr>
            <a:xfrm>
              <a:off x="287337" y="3946545"/>
              <a:ext cx="5832600" cy="2781300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AB= 00, jika  Q= 0 → Q= 1 → Q= 0  stabil pada Q=0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		Q= 1 → Q= 0 → Q= 1  stabil pada Q=1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AB= 01, jika  Q= 0 → Q= 1 → Q= 0 stabil pada Q=0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	     Q= 1 → Q= 0 → Q= 0 → Q= 1 → Q= 0 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                                                         stabil pada Q=1 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AB= 10, jika  Q= 0 → Q= 0 → Q= 1 stabil pada Q=1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	     Q= 1 → Q= 0 → Q= 1 stabil pada Q=1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AB= 11, jika  Q= 0 → Q= 0 → Q= 0 stabil pada Q=0 dan Q=0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	     Q= 1 → Q= 0 → Q= 0 stabil pada Q=0 dan Q=0                	AB=11 terlarang karena kedua keluaran 0   	melanggar ketentuan komplementasi. </a:t>
              </a:r>
            </a:p>
          </p:txBody>
        </p:sp>
        <p:cxnSp>
          <p:nvCxnSpPr>
            <p:cNvPr id="120" name="Shape 120"/>
            <p:cNvCxnSpPr/>
            <p:nvPr/>
          </p:nvCxnSpPr>
          <p:spPr>
            <a:xfrm>
              <a:off x="3851275" y="4868862"/>
              <a:ext cx="179386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21" name="Shape 121"/>
            <p:cNvCxnSpPr/>
            <p:nvPr/>
          </p:nvCxnSpPr>
          <p:spPr>
            <a:xfrm>
              <a:off x="5472099" y="6850066"/>
              <a:ext cx="179399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22" name="Shape 122"/>
            <p:cNvCxnSpPr/>
            <p:nvPr/>
          </p:nvCxnSpPr>
          <p:spPr>
            <a:xfrm>
              <a:off x="2339975" y="4113212"/>
              <a:ext cx="179386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23" name="Shape 123"/>
            <p:cNvCxnSpPr/>
            <p:nvPr/>
          </p:nvCxnSpPr>
          <p:spPr>
            <a:xfrm>
              <a:off x="2339975" y="6057900"/>
              <a:ext cx="179386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24" name="Shape 124"/>
            <p:cNvCxnSpPr/>
            <p:nvPr/>
          </p:nvCxnSpPr>
          <p:spPr>
            <a:xfrm>
              <a:off x="2339975" y="5842000"/>
              <a:ext cx="179386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25" name="Shape 125"/>
            <p:cNvCxnSpPr/>
            <p:nvPr/>
          </p:nvCxnSpPr>
          <p:spPr>
            <a:xfrm>
              <a:off x="2339975" y="5589587"/>
              <a:ext cx="179386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26" name="Shape 126"/>
            <p:cNvCxnSpPr/>
            <p:nvPr/>
          </p:nvCxnSpPr>
          <p:spPr>
            <a:xfrm>
              <a:off x="2339975" y="4868862"/>
              <a:ext cx="179386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27" name="Shape 127"/>
            <p:cNvCxnSpPr/>
            <p:nvPr/>
          </p:nvCxnSpPr>
          <p:spPr>
            <a:xfrm>
              <a:off x="2339975" y="4616450"/>
              <a:ext cx="179386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28" name="Shape 128"/>
            <p:cNvCxnSpPr/>
            <p:nvPr/>
          </p:nvCxnSpPr>
          <p:spPr>
            <a:xfrm>
              <a:off x="2339975" y="4400550"/>
              <a:ext cx="179386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29" name="Shape 129"/>
            <p:cNvCxnSpPr/>
            <p:nvPr/>
          </p:nvCxnSpPr>
          <p:spPr>
            <a:xfrm>
              <a:off x="2339975" y="5329237"/>
              <a:ext cx="179386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30" name="Shape 130"/>
            <p:cNvCxnSpPr/>
            <p:nvPr/>
          </p:nvCxnSpPr>
          <p:spPr>
            <a:xfrm>
              <a:off x="5472112" y="6431878"/>
              <a:ext cx="179399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  <p:grpSp>
        <p:nvGrpSpPr>
          <p:cNvPr id="131" name="Shape 131"/>
          <p:cNvGrpSpPr/>
          <p:nvPr/>
        </p:nvGrpSpPr>
        <p:grpSpPr>
          <a:xfrm>
            <a:off x="6048372" y="4134226"/>
            <a:ext cx="3420900" cy="1400609"/>
            <a:chOff x="5473710" y="4760912"/>
            <a:chExt cx="3420900" cy="1867479"/>
          </a:xfrm>
        </p:grpSpPr>
        <p:sp>
          <p:nvSpPr>
            <p:cNvPr id="132" name="Shape 132"/>
            <p:cNvSpPr txBox="1"/>
            <p:nvPr/>
          </p:nvSpPr>
          <p:spPr>
            <a:xfrm>
              <a:off x="5473710" y="4818645"/>
              <a:ext cx="3420900" cy="154770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 b="1">
                  <a:latin typeface="Arial"/>
                  <a:ea typeface="Arial"/>
                  <a:cs typeface="Arial"/>
                  <a:sym typeface="Arial"/>
                </a:rPr>
                <a:t> A   B  Q   Q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0    0    Q-  Q-   Hold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0    1    0    1     Set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1    0    1    0     Reset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1    1    -     -   Forbidden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	</a:t>
              </a:r>
            </a:p>
          </p:txBody>
        </p:sp>
        <p:grpSp>
          <p:nvGrpSpPr>
            <p:cNvPr id="133" name="Shape 133"/>
            <p:cNvGrpSpPr/>
            <p:nvPr/>
          </p:nvGrpSpPr>
          <p:grpSpPr>
            <a:xfrm>
              <a:off x="5473725" y="4760912"/>
              <a:ext cx="1835149" cy="1867479"/>
              <a:chOff x="5689625" y="4760912"/>
              <a:chExt cx="1835149" cy="1867479"/>
            </a:xfrm>
          </p:grpSpPr>
          <p:cxnSp>
            <p:nvCxnSpPr>
              <p:cNvPr id="134" name="Shape 134"/>
              <p:cNvCxnSpPr/>
              <p:nvPr/>
            </p:nvCxnSpPr>
            <p:spPr>
              <a:xfrm>
                <a:off x="6443450" y="4857478"/>
                <a:ext cx="599" cy="1766099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135" name="Shape 135"/>
              <p:cNvCxnSpPr/>
              <p:nvPr/>
            </p:nvCxnSpPr>
            <p:spPr>
              <a:xfrm>
                <a:off x="5689625" y="5280703"/>
                <a:ext cx="1368299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136" name="Shape 136"/>
              <p:cNvCxnSpPr/>
              <p:nvPr/>
            </p:nvCxnSpPr>
            <p:spPr>
              <a:xfrm>
                <a:off x="5691125" y="6623591"/>
                <a:ext cx="1365299" cy="4799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137" name="Shape 137"/>
              <p:cNvCxnSpPr/>
              <p:nvPr/>
            </p:nvCxnSpPr>
            <p:spPr>
              <a:xfrm>
                <a:off x="7383461" y="4760912"/>
                <a:ext cx="141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138" name="Shape 138"/>
              <p:cNvCxnSpPr/>
              <p:nvPr/>
            </p:nvCxnSpPr>
            <p:spPr>
              <a:xfrm>
                <a:off x="7383474" y="5049828"/>
                <a:ext cx="141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</p:grpSp>
    </p:spTree>
    <p:extLst>
      <p:ext uri="{BB962C8B-B14F-4D97-AF65-F5344CB8AC3E}">
        <p14:creationId xmlns:p14="http://schemas.microsoft.com/office/powerpoint/2010/main" val="2169932368"/>
      </p:ext>
    </p:extLst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215901" y="2619375"/>
            <a:ext cx="4176711" cy="401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Clr>
                <a:schemeClr val="dk2"/>
              </a:buClr>
              <a:buSzPct val="25000"/>
            </a:pPr>
            <a:r>
              <a:rPr lang="en-GB" sz="3600" b="1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Flip-flop NAND</a:t>
            </a:r>
          </a:p>
        </p:txBody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287338" y="1214438"/>
            <a:ext cx="2195511" cy="6548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Aft>
                <a:spcPts val="0"/>
              </a:spcAft>
              <a:buClr>
                <a:schemeClr val="dk2"/>
              </a:buClr>
              <a:buSzPct val="25000"/>
              <a:buNone/>
            </a:pPr>
            <a:r>
              <a:rPr lang="en-GB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Set      Q→1</a:t>
            </a:r>
          </a:p>
          <a:p>
            <a:pPr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25000"/>
              <a:buNone/>
            </a:pPr>
            <a:r>
              <a:rPr lang="en-GB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Reset  Q→0</a:t>
            </a:r>
          </a:p>
          <a:p>
            <a:pPr indent="-23622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5" name="Shape 145"/>
          <p:cNvGrpSpPr/>
          <p:nvPr/>
        </p:nvGrpSpPr>
        <p:grpSpPr>
          <a:xfrm>
            <a:off x="539751" y="3320652"/>
            <a:ext cx="2987673" cy="1383506"/>
            <a:chOff x="539750" y="3284537"/>
            <a:chExt cx="2987673" cy="1844675"/>
          </a:xfrm>
        </p:grpSpPr>
        <p:cxnSp>
          <p:nvCxnSpPr>
            <p:cNvPr id="146" name="Shape 146"/>
            <p:cNvCxnSpPr/>
            <p:nvPr/>
          </p:nvCxnSpPr>
          <p:spPr>
            <a:xfrm flipH="1">
              <a:off x="755649" y="5022850"/>
              <a:ext cx="917575" cy="1587"/>
            </a:xfrm>
            <a:prstGeom prst="straightConnector1">
              <a:avLst/>
            </a:prstGeom>
            <a:noFill/>
            <a:ln w="11100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147" name="Shape 147"/>
            <p:cNvSpPr/>
            <p:nvPr/>
          </p:nvSpPr>
          <p:spPr>
            <a:xfrm>
              <a:off x="2263775" y="3546475"/>
              <a:ext cx="889000" cy="31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2000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48" name="Shape 148"/>
            <p:cNvSpPr/>
            <p:nvPr/>
          </p:nvSpPr>
          <p:spPr>
            <a:xfrm>
              <a:off x="1249362" y="3695700"/>
              <a:ext cx="1346199" cy="11382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1037" y="167"/>
                  </a:moveTo>
                  <a:lnTo>
                    <a:pt x="0" y="0"/>
                  </a:lnTo>
                  <a:lnTo>
                    <a:pt x="0" y="31966"/>
                  </a:lnTo>
                  <a:lnTo>
                    <a:pt x="119575" y="76987"/>
                  </a:lnTo>
                  <a:lnTo>
                    <a:pt x="120000" y="120000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49" name="Shape 149"/>
            <p:cNvSpPr txBox="1"/>
            <p:nvPr/>
          </p:nvSpPr>
          <p:spPr>
            <a:xfrm>
              <a:off x="539750" y="4841875"/>
              <a:ext cx="139699" cy="274636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 i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</a:t>
              </a:r>
            </a:p>
          </p:txBody>
        </p:sp>
        <p:sp>
          <p:nvSpPr>
            <p:cNvPr id="150" name="Shape 150"/>
            <p:cNvSpPr txBox="1"/>
            <p:nvPr/>
          </p:nvSpPr>
          <p:spPr>
            <a:xfrm>
              <a:off x="576262" y="3294062"/>
              <a:ext cx="130175" cy="274636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 i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</a:t>
              </a:r>
            </a:p>
          </p:txBody>
        </p:sp>
        <p:sp>
          <p:nvSpPr>
            <p:cNvPr id="151" name="Shape 151"/>
            <p:cNvSpPr txBox="1"/>
            <p:nvPr/>
          </p:nvSpPr>
          <p:spPr>
            <a:xfrm>
              <a:off x="3240086" y="3402012"/>
              <a:ext cx="287337" cy="334961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 sz="22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Q </a:t>
              </a:r>
            </a:p>
          </p:txBody>
        </p:sp>
        <p:sp>
          <p:nvSpPr>
            <p:cNvPr id="152" name="Shape 152"/>
            <p:cNvSpPr/>
            <p:nvPr/>
          </p:nvSpPr>
          <p:spPr>
            <a:xfrm>
              <a:off x="2555875" y="4806950"/>
              <a:ext cx="65086" cy="66674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3" name="Shape 153"/>
            <p:cNvSpPr/>
            <p:nvPr/>
          </p:nvSpPr>
          <p:spPr>
            <a:xfrm>
              <a:off x="2555875" y="4806950"/>
              <a:ext cx="65086" cy="66674"/>
            </a:xfrm>
            <a:prstGeom prst="ellipse">
              <a:avLst/>
            </a:prstGeom>
            <a:noFill/>
            <a:ln w="17450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4" name="Shape 154"/>
            <p:cNvSpPr/>
            <p:nvPr/>
          </p:nvSpPr>
          <p:spPr>
            <a:xfrm>
              <a:off x="2555875" y="3509962"/>
              <a:ext cx="66674" cy="66674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5" name="Shape 155"/>
            <p:cNvSpPr/>
            <p:nvPr/>
          </p:nvSpPr>
          <p:spPr>
            <a:xfrm>
              <a:off x="2555875" y="3509962"/>
              <a:ext cx="66674" cy="66674"/>
            </a:xfrm>
            <a:prstGeom prst="ellipse">
              <a:avLst/>
            </a:prstGeom>
            <a:noFill/>
            <a:ln w="17450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6" name="Shape 156"/>
            <p:cNvSpPr/>
            <p:nvPr/>
          </p:nvSpPr>
          <p:spPr>
            <a:xfrm>
              <a:off x="2225675" y="4841875"/>
              <a:ext cx="977899" cy="31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2000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7" name="Shape 157"/>
            <p:cNvSpPr/>
            <p:nvPr/>
          </p:nvSpPr>
          <p:spPr>
            <a:xfrm>
              <a:off x="1246187" y="3548062"/>
              <a:ext cx="1346199" cy="11382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1037" y="119832"/>
                  </a:moveTo>
                  <a:lnTo>
                    <a:pt x="0" y="120000"/>
                  </a:lnTo>
                  <a:lnTo>
                    <a:pt x="0" y="88535"/>
                  </a:lnTo>
                  <a:lnTo>
                    <a:pt x="42169" y="72468"/>
                  </a:lnTo>
                  <a:lnTo>
                    <a:pt x="44009" y="66276"/>
                  </a:lnTo>
                  <a:lnTo>
                    <a:pt x="48113" y="61422"/>
                  </a:lnTo>
                  <a:lnTo>
                    <a:pt x="56179" y="59748"/>
                  </a:lnTo>
                  <a:lnTo>
                    <a:pt x="64245" y="63933"/>
                  </a:lnTo>
                  <a:lnTo>
                    <a:pt x="119575" y="43012"/>
                  </a:lnTo>
                  <a:lnTo>
                    <a:pt x="120000" y="0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158" name="Shape 158"/>
            <p:cNvCxnSpPr/>
            <p:nvPr/>
          </p:nvCxnSpPr>
          <p:spPr>
            <a:xfrm flipH="1">
              <a:off x="792161" y="3438525"/>
              <a:ext cx="917575" cy="1587"/>
            </a:xfrm>
            <a:prstGeom prst="straightConnector1">
              <a:avLst/>
            </a:prstGeom>
            <a:noFill/>
            <a:ln w="11100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159" name="Shape 159"/>
            <p:cNvSpPr txBox="1"/>
            <p:nvPr/>
          </p:nvSpPr>
          <p:spPr>
            <a:xfrm>
              <a:off x="3240086" y="4662487"/>
              <a:ext cx="287337" cy="334961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 sz="22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Q </a:t>
              </a:r>
            </a:p>
          </p:txBody>
        </p:sp>
        <p:cxnSp>
          <p:nvCxnSpPr>
            <p:cNvPr id="160" name="Shape 160"/>
            <p:cNvCxnSpPr/>
            <p:nvPr/>
          </p:nvCxnSpPr>
          <p:spPr>
            <a:xfrm>
              <a:off x="3240086" y="4662487"/>
              <a:ext cx="179386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161" name="Shape 161"/>
            <p:cNvSpPr/>
            <p:nvPr/>
          </p:nvSpPr>
          <p:spPr>
            <a:xfrm>
              <a:off x="2160586" y="3509962"/>
              <a:ext cx="80961" cy="80961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2" name="Shape 162"/>
            <p:cNvSpPr/>
            <p:nvPr/>
          </p:nvSpPr>
          <p:spPr>
            <a:xfrm>
              <a:off x="2160586" y="3509962"/>
              <a:ext cx="80961" cy="80961"/>
            </a:xfrm>
            <a:prstGeom prst="ellipse">
              <a:avLst/>
            </a:prstGeom>
            <a:noFill/>
            <a:ln w="11100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3" name="Shape 163"/>
            <p:cNvSpPr/>
            <p:nvPr/>
          </p:nvSpPr>
          <p:spPr>
            <a:xfrm>
              <a:off x="2160586" y="4805362"/>
              <a:ext cx="80961" cy="80961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4" name="Shape 164"/>
            <p:cNvSpPr/>
            <p:nvPr/>
          </p:nvSpPr>
          <p:spPr>
            <a:xfrm>
              <a:off x="1703386" y="3284537"/>
              <a:ext cx="457200" cy="5492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22641" y="0"/>
                  </a:lnTo>
                  <a:lnTo>
                    <a:pt x="49811" y="1387"/>
                  </a:lnTo>
                  <a:lnTo>
                    <a:pt x="72905" y="4508"/>
                  </a:lnTo>
                  <a:lnTo>
                    <a:pt x="90113" y="10404"/>
                  </a:lnTo>
                  <a:lnTo>
                    <a:pt x="104150" y="21502"/>
                  </a:lnTo>
                  <a:lnTo>
                    <a:pt x="112301" y="32601"/>
                  </a:lnTo>
                  <a:lnTo>
                    <a:pt x="118188" y="43352"/>
                  </a:lnTo>
                  <a:lnTo>
                    <a:pt x="120000" y="55838"/>
                  </a:lnTo>
                  <a:lnTo>
                    <a:pt x="120000" y="64508"/>
                  </a:lnTo>
                  <a:lnTo>
                    <a:pt x="118188" y="76647"/>
                  </a:lnTo>
                  <a:lnTo>
                    <a:pt x="112301" y="86705"/>
                  </a:lnTo>
                  <a:lnTo>
                    <a:pt x="104603" y="98497"/>
                  </a:lnTo>
                  <a:lnTo>
                    <a:pt x="90113" y="109942"/>
                  </a:lnTo>
                  <a:lnTo>
                    <a:pt x="72905" y="115838"/>
                  </a:lnTo>
                  <a:lnTo>
                    <a:pt x="49811" y="118612"/>
                  </a:lnTo>
                  <a:lnTo>
                    <a:pt x="22641" y="120000"/>
                  </a:lnTo>
                  <a:lnTo>
                    <a:pt x="0" y="120000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5" name="Shape 165"/>
            <p:cNvSpPr/>
            <p:nvPr/>
          </p:nvSpPr>
          <p:spPr>
            <a:xfrm>
              <a:off x="1703386" y="4579937"/>
              <a:ext cx="457200" cy="5492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22641" y="0"/>
                  </a:lnTo>
                  <a:lnTo>
                    <a:pt x="49811" y="1387"/>
                  </a:lnTo>
                  <a:lnTo>
                    <a:pt x="72905" y="4508"/>
                  </a:lnTo>
                  <a:lnTo>
                    <a:pt x="90113" y="10404"/>
                  </a:lnTo>
                  <a:lnTo>
                    <a:pt x="104150" y="21502"/>
                  </a:lnTo>
                  <a:lnTo>
                    <a:pt x="112301" y="32601"/>
                  </a:lnTo>
                  <a:lnTo>
                    <a:pt x="118188" y="43352"/>
                  </a:lnTo>
                  <a:lnTo>
                    <a:pt x="120000" y="55838"/>
                  </a:lnTo>
                  <a:lnTo>
                    <a:pt x="120000" y="64508"/>
                  </a:lnTo>
                  <a:lnTo>
                    <a:pt x="118188" y="76647"/>
                  </a:lnTo>
                  <a:lnTo>
                    <a:pt x="112301" y="86705"/>
                  </a:lnTo>
                  <a:lnTo>
                    <a:pt x="104603" y="98497"/>
                  </a:lnTo>
                  <a:lnTo>
                    <a:pt x="90113" y="109942"/>
                  </a:lnTo>
                  <a:lnTo>
                    <a:pt x="72905" y="115838"/>
                  </a:lnTo>
                  <a:lnTo>
                    <a:pt x="49811" y="118612"/>
                  </a:lnTo>
                  <a:lnTo>
                    <a:pt x="22641" y="120000"/>
                  </a:lnTo>
                  <a:lnTo>
                    <a:pt x="0" y="120000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grpSp>
        <p:nvGrpSpPr>
          <p:cNvPr id="166" name="Shape 166"/>
          <p:cNvGrpSpPr/>
          <p:nvPr/>
        </p:nvGrpSpPr>
        <p:grpSpPr>
          <a:xfrm>
            <a:off x="6227763" y="1241822"/>
            <a:ext cx="1368425" cy="783431"/>
            <a:chOff x="5400674" y="368300"/>
            <a:chExt cx="1368425" cy="1044575"/>
          </a:xfrm>
        </p:grpSpPr>
        <p:sp>
          <p:nvSpPr>
            <p:cNvPr id="167" name="Shape 167"/>
            <p:cNvSpPr txBox="1"/>
            <p:nvPr/>
          </p:nvSpPr>
          <p:spPr>
            <a:xfrm>
              <a:off x="5751512" y="368300"/>
              <a:ext cx="666749" cy="1044575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25400" tIns="25400" rIns="25400" bIns="254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S     Q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</a:pPr>
              <a:endParaRPr sz="1600">
                <a:latin typeface="Arial"/>
                <a:ea typeface="Arial"/>
                <a:cs typeface="Arial"/>
                <a:sym typeface="Arial"/>
              </a:endParaRP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</a:pPr>
              <a:endParaRPr sz="1600">
                <a:latin typeface="Arial"/>
                <a:ea typeface="Arial"/>
                <a:cs typeface="Arial"/>
                <a:sym typeface="Arial"/>
              </a:endParaRP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R     Q</a:t>
              </a:r>
            </a:p>
          </p:txBody>
        </p:sp>
        <p:cxnSp>
          <p:nvCxnSpPr>
            <p:cNvPr id="168" name="Shape 168"/>
            <p:cNvCxnSpPr/>
            <p:nvPr/>
          </p:nvCxnSpPr>
          <p:spPr>
            <a:xfrm>
              <a:off x="6234112" y="1125537"/>
              <a:ext cx="101599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69" name="Shape 169"/>
            <p:cNvCxnSpPr/>
            <p:nvPr/>
          </p:nvCxnSpPr>
          <p:spPr>
            <a:xfrm flipH="1">
              <a:off x="5400674" y="512762"/>
              <a:ext cx="352425" cy="1587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70" name="Shape 170"/>
            <p:cNvCxnSpPr/>
            <p:nvPr/>
          </p:nvCxnSpPr>
          <p:spPr>
            <a:xfrm flipH="1">
              <a:off x="5400674" y="1236662"/>
              <a:ext cx="352425" cy="1587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71" name="Shape 171"/>
            <p:cNvCxnSpPr/>
            <p:nvPr/>
          </p:nvCxnSpPr>
          <p:spPr>
            <a:xfrm flipH="1">
              <a:off x="6416674" y="506412"/>
              <a:ext cx="352425" cy="1587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72" name="Shape 172"/>
            <p:cNvCxnSpPr/>
            <p:nvPr/>
          </p:nvCxnSpPr>
          <p:spPr>
            <a:xfrm flipH="1">
              <a:off x="6416674" y="1236662"/>
              <a:ext cx="352425" cy="1587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  <p:grpSp>
        <p:nvGrpSpPr>
          <p:cNvPr id="173" name="Shape 173"/>
          <p:cNvGrpSpPr/>
          <p:nvPr/>
        </p:nvGrpSpPr>
        <p:grpSpPr>
          <a:xfrm>
            <a:off x="4392601" y="3431972"/>
            <a:ext cx="1547811" cy="1402659"/>
            <a:chOff x="5364162" y="1773236"/>
            <a:chExt cx="1547811" cy="1870213"/>
          </a:xfrm>
        </p:grpSpPr>
        <p:sp>
          <p:nvSpPr>
            <p:cNvPr id="174" name="Shape 174"/>
            <p:cNvSpPr txBox="1"/>
            <p:nvPr/>
          </p:nvSpPr>
          <p:spPr>
            <a:xfrm>
              <a:off x="5364162" y="1773236"/>
              <a:ext cx="1547811" cy="1547811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 b="1">
                  <a:latin typeface="Arial"/>
                  <a:ea typeface="Arial"/>
                  <a:cs typeface="Arial"/>
                  <a:sym typeface="Arial"/>
                </a:rPr>
                <a:t> S   R  Q   Q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0    0    -     -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0    1    1    0      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1    0    0    1      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1    1   Q-  Q-     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	</a:t>
              </a:r>
            </a:p>
          </p:txBody>
        </p:sp>
        <p:cxnSp>
          <p:nvCxnSpPr>
            <p:cNvPr id="175" name="Shape 175"/>
            <p:cNvCxnSpPr/>
            <p:nvPr/>
          </p:nvCxnSpPr>
          <p:spPr>
            <a:xfrm flipH="1">
              <a:off x="6042699" y="1812120"/>
              <a:ext cx="24600" cy="1823099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76" name="Shape 176"/>
            <p:cNvCxnSpPr/>
            <p:nvPr/>
          </p:nvCxnSpPr>
          <p:spPr>
            <a:xfrm>
              <a:off x="5472112" y="2062161"/>
              <a:ext cx="1368425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77" name="Shape 177"/>
            <p:cNvCxnSpPr/>
            <p:nvPr/>
          </p:nvCxnSpPr>
          <p:spPr>
            <a:xfrm>
              <a:off x="5364162" y="3638650"/>
              <a:ext cx="1365299" cy="4799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78" name="Shape 178"/>
            <p:cNvCxnSpPr/>
            <p:nvPr/>
          </p:nvCxnSpPr>
          <p:spPr>
            <a:xfrm>
              <a:off x="6591300" y="1773236"/>
              <a:ext cx="141287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79" name="Shape 179"/>
            <p:cNvCxnSpPr/>
            <p:nvPr/>
          </p:nvCxnSpPr>
          <p:spPr>
            <a:xfrm>
              <a:off x="6588125" y="2924175"/>
              <a:ext cx="141287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  <p:grpSp>
        <p:nvGrpSpPr>
          <p:cNvPr id="180" name="Shape 180"/>
          <p:cNvGrpSpPr/>
          <p:nvPr/>
        </p:nvGrpSpPr>
        <p:grpSpPr>
          <a:xfrm>
            <a:off x="2916236" y="1107281"/>
            <a:ext cx="2879724" cy="1412884"/>
            <a:chOff x="5940425" y="4760912"/>
            <a:chExt cx="2879724" cy="1883846"/>
          </a:xfrm>
        </p:grpSpPr>
        <p:sp>
          <p:nvSpPr>
            <p:cNvPr id="181" name="Shape 181"/>
            <p:cNvSpPr txBox="1"/>
            <p:nvPr/>
          </p:nvSpPr>
          <p:spPr>
            <a:xfrm>
              <a:off x="5940425" y="4760912"/>
              <a:ext cx="2879724" cy="1547811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000" b="1">
                  <a:latin typeface="Arial"/>
                  <a:ea typeface="Arial"/>
                  <a:cs typeface="Arial"/>
                  <a:sym typeface="Arial"/>
                </a:rPr>
                <a:t> S   R  Q   Q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0    0    Q-  Q-   Hold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0    1    0    1     Set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1    0    1    0     Reset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1    1    -     -     Forbidden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b="1">
                  <a:latin typeface="Arial"/>
                  <a:ea typeface="Arial"/>
                  <a:cs typeface="Arial"/>
                  <a:sym typeface="Arial"/>
                </a:rPr>
                <a:t>	</a:t>
              </a:r>
            </a:p>
          </p:txBody>
        </p:sp>
        <p:grpSp>
          <p:nvGrpSpPr>
            <p:cNvPr id="182" name="Shape 182"/>
            <p:cNvGrpSpPr/>
            <p:nvPr/>
          </p:nvGrpSpPr>
          <p:grpSpPr>
            <a:xfrm>
              <a:off x="6011862" y="4760912"/>
              <a:ext cx="1368299" cy="1883846"/>
              <a:chOff x="6227762" y="4760912"/>
              <a:chExt cx="1368299" cy="1883846"/>
            </a:xfrm>
          </p:grpSpPr>
          <p:cxnSp>
            <p:nvCxnSpPr>
              <p:cNvPr id="183" name="Shape 183"/>
              <p:cNvCxnSpPr/>
              <p:nvPr/>
            </p:nvCxnSpPr>
            <p:spPr>
              <a:xfrm>
                <a:off x="6911975" y="4760912"/>
                <a:ext cx="14099" cy="1824299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184" name="Shape 184"/>
              <p:cNvCxnSpPr/>
              <p:nvPr/>
            </p:nvCxnSpPr>
            <p:spPr>
              <a:xfrm>
                <a:off x="6227762" y="5158470"/>
                <a:ext cx="1368299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185" name="Shape 185"/>
              <p:cNvCxnSpPr/>
              <p:nvPr/>
            </p:nvCxnSpPr>
            <p:spPr>
              <a:xfrm>
                <a:off x="6229350" y="6639958"/>
                <a:ext cx="1365299" cy="4799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186" name="Shape 186"/>
              <p:cNvCxnSpPr/>
              <p:nvPr/>
            </p:nvCxnSpPr>
            <p:spPr>
              <a:xfrm>
                <a:off x="7383461" y="4760912"/>
                <a:ext cx="141287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187" name="Shape 187"/>
              <p:cNvCxnSpPr/>
              <p:nvPr/>
            </p:nvCxnSpPr>
            <p:spPr>
              <a:xfrm>
                <a:off x="7380286" y="5084762"/>
                <a:ext cx="141287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</p:grpSp>
      <p:sp>
        <p:nvSpPr>
          <p:cNvPr id="188" name="Shape 188"/>
          <p:cNvSpPr txBox="1"/>
          <p:nvPr/>
        </p:nvSpPr>
        <p:spPr>
          <a:xfrm>
            <a:off x="6527025" y="2371190"/>
            <a:ext cx="900000" cy="350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</a:pPr>
            <a:r>
              <a:rPr lang="en-GB" sz="1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Simbol umum</a:t>
            </a:r>
          </a:p>
        </p:txBody>
      </p:sp>
      <p:sp>
        <p:nvSpPr>
          <p:cNvPr id="189" name="Shape 189"/>
          <p:cNvSpPr txBox="1"/>
          <p:nvPr/>
        </p:nvSpPr>
        <p:spPr>
          <a:xfrm>
            <a:off x="6227762" y="3509963"/>
            <a:ext cx="2124074" cy="29646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25000"/>
            </a:pPr>
            <a:r>
              <a:rPr lang="en-GB" sz="20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Logika negatif</a:t>
            </a:r>
          </a:p>
        </p:txBody>
      </p:sp>
    </p:spTree>
    <p:extLst>
      <p:ext uri="{BB962C8B-B14F-4D97-AF65-F5344CB8AC3E}">
        <p14:creationId xmlns:p14="http://schemas.microsoft.com/office/powerpoint/2010/main" val="3192922725"/>
      </p:ext>
    </p:extLst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title" idx="4294967295"/>
          </p:nvPr>
        </p:nvSpPr>
        <p:spPr>
          <a:xfrm>
            <a:off x="215900" y="939401"/>
            <a:ext cx="7543800" cy="4322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</a:pPr>
            <a:r>
              <a:rPr lang="en-GB" sz="3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Persamaan Keadaan Berikut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4294967295"/>
          </p:nvPr>
        </p:nvSpPr>
        <p:spPr>
          <a:xfrm>
            <a:off x="0" y="1431132"/>
            <a:ext cx="3635374" cy="3512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None/>
            </a:pPr>
            <a:r>
              <a:rPr lang="en-GB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Keadaan berikut</a:t>
            </a:r>
          </a:p>
          <a:p>
            <a:pPr indent="-21844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None/>
            </a:pPr>
            <a:endParaRPr sz="2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6" name="Shape 196"/>
          <p:cNvGrpSpPr/>
          <p:nvPr/>
        </p:nvGrpSpPr>
        <p:grpSpPr>
          <a:xfrm>
            <a:off x="215900" y="1970484"/>
            <a:ext cx="2197100" cy="3289696"/>
            <a:chOff x="6443662" y="1844675"/>
            <a:chExt cx="2197100" cy="4386262"/>
          </a:xfrm>
        </p:grpSpPr>
        <p:sp>
          <p:nvSpPr>
            <p:cNvPr id="197" name="Shape 197"/>
            <p:cNvSpPr txBox="1"/>
            <p:nvPr/>
          </p:nvSpPr>
          <p:spPr>
            <a:xfrm>
              <a:off x="8064500" y="5743575"/>
              <a:ext cx="576262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-</a:t>
              </a:r>
            </a:p>
          </p:txBody>
        </p:sp>
        <p:sp>
          <p:nvSpPr>
            <p:cNvPr id="198" name="Shape 198"/>
            <p:cNvSpPr txBox="1"/>
            <p:nvPr/>
          </p:nvSpPr>
          <p:spPr>
            <a:xfrm>
              <a:off x="7308850" y="5743575"/>
              <a:ext cx="755649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199" name="Shape 199"/>
            <p:cNvSpPr txBox="1"/>
            <p:nvPr/>
          </p:nvSpPr>
          <p:spPr>
            <a:xfrm>
              <a:off x="7056436" y="5743575"/>
              <a:ext cx="252412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200" name="Shape 200"/>
            <p:cNvSpPr txBox="1"/>
            <p:nvPr/>
          </p:nvSpPr>
          <p:spPr>
            <a:xfrm>
              <a:off x="6443662" y="5743575"/>
              <a:ext cx="612775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201" name="Shape 201"/>
            <p:cNvSpPr txBox="1"/>
            <p:nvPr/>
          </p:nvSpPr>
          <p:spPr>
            <a:xfrm>
              <a:off x="8064500" y="5256212"/>
              <a:ext cx="576262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-</a:t>
              </a:r>
            </a:p>
          </p:txBody>
        </p:sp>
        <p:sp>
          <p:nvSpPr>
            <p:cNvPr id="202" name="Shape 202"/>
            <p:cNvSpPr txBox="1"/>
            <p:nvPr/>
          </p:nvSpPr>
          <p:spPr>
            <a:xfrm>
              <a:off x="7308850" y="5256212"/>
              <a:ext cx="755649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203" name="Shape 203"/>
            <p:cNvSpPr txBox="1"/>
            <p:nvPr/>
          </p:nvSpPr>
          <p:spPr>
            <a:xfrm>
              <a:off x="7056436" y="5256212"/>
              <a:ext cx="252412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204" name="Shape 204"/>
            <p:cNvSpPr txBox="1"/>
            <p:nvPr/>
          </p:nvSpPr>
          <p:spPr>
            <a:xfrm>
              <a:off x="6443662" y="5256212"/>
              <a:ext cx="612775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205" name="Shape 205"/>
            <p:cNvSpPr txBox="1"/>
            <p:nvPr/>
          </p:nvSpPr>
          <p:spPr>
            <a:xfrm>
              <a:off x="8064500" y="4768850"/>
              <a:ext cx="576262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206" name="Shape 206"/>
            <p:cNvSpPr txBox="1"/>
            <p:nvPr/>
          </p:nvSpPr>
          <p:spPr>
            <a:xfrm>
              <a:off x="7308850" y="4768850"/>
              <a:ext cx="755649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207" name="Shape 207"/>
            <p:cNvSpPr txBox="1"/>
            <p:nvPr/>
          </p:nvSpPr>
          <p:spPr>
            <a:xfrm>
              <a:off x="7056436" y="4768850"/>
              <a:ext cx="252412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208" name="Shape 208"/>
            <p:cNvSpPr txBox="1"/>
            <p:nvPr/>
          </p:nvSpPr>
          <p:spPr>
            <a:xfrm>
              <a:off x="6443662" y="4768850"/>
              <a:ext cx="612775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209" name="Shape 209"/>
            <p:cNvSpPr txBox="1"/>
            <p:nvPr/>
          </p:nvSpPr>
          <p:spPr>
            <a:xfrm>
              <a:off x="8064500" y="4281487"/>
              <a:ext cx="576262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210" name="Shape 210"/>
            <p:cNvSpPr txBox="1"/>
            <p:nvPr/>
          </p:nvSpPr>
          <p:spPr>
            <a:xfrm>
              <a:off x="7308850" y="4281487"/>
              <a:ext cx="755649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211" name="Shape 211"/>
            <p:cNvSpPr txBox="1"/>
            <p:nvPr/>
          </p:nvSpPr>
          <p:spPr>
            <a:xfrm>
              <a:off x="7056436" y="4281487"/>
              <a:ext cx="252412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212" name="Shape 212"/>
            <p:cNvSpPr txBox="1"/>
            <p:nvPr/>
          </p:nvSpPr>
          <p:spPr>
            <a:xfrm>
              <a:off x="6443662" y="4281487"/>
              <a:ext cx="612775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213" name="Shape 213"/>
            <p:cNvSpPr txBox="1"/>
            <p:nvPr/>
          </p:nvSpPr>
          <p:spPr>
            <a:xfrm>
              <a:off x="8064500" y="3794125"/>
              <a:ext cx="576262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214" name="Shape 214"/>
            <p:cNvSpPr txBox="1"/>
            <p:nvPr/>
          </p:nvSpPr>
          <p:spPr>
            <a:xfrm>
              <a:off x="7308850" y="3794125"/>
              <a:ext cx="755649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215" name="Shape 215"/>
            <p:cNvSpPr txBox="1"/>
            <p:nvPr/>
          </p:nvSpPr>
          <p:spPr>
            <a:xfrm>
              <a:off x="7056436" y="3794125"/>
              <a:ext cx="252412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216" name="Shape 216"/>
            <p:cNvSpPr txBox="1"/>
            <p:nvPr/>
          </p:nvSpPr>
          <p:spPr>
            <a:xfrm>
              <a:off x="6443662" y="3794125"/>
              <a:ext cx="612775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217" name="Shape 217"/>
            <p:cNvSpPr txBox="1"/>
            <p:nvPr/>
          </p:nvSpPr>
          <p:spPr>
            <a:xfrm>
              <a:off x="8064500" y="3306762"/>
              <a:ext cx="576262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218" name="Shape 218"/>
            <p:cNvSpPr txBox="1"/>
            <p:nvPr/>
          </p:nvSpPr>
          <p:spPr>
            <a:xfrm>
              <a:off x="7308850" y="3306762"/>
              <a:ext cx="755649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219" name="Shape 219"/>
            <p:cNvSpPr txBox="1"/>
            <p:nvPr/>
          </p:nvSpPr>
          <p:spPr>
            <a:xfrm>
              <a:off x="7056436" y="3306762"/>
              <a:ext cx="252412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220" name="Shape 220"/>
            <p:cNvSpPr txBox="1"/>
            <p:nvPr/>
          </p:nvSpPr>
          <p:spPr>
            <a:xfrm>
              <a:off x="6443662" y="3306762"/>
              <a:ext cx="612775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221" name="Shape 221"/>
            <p:cNvSpPr txBox="1"/>
            <p:nvPr/>
          </p:nvSpPr>
          <p:spPr>
            <a:xfrm>
              <a:off x="8064500" y="2819400"/>
              <a:ext cx="576262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222" name="Shape 222"/>
            <p:cNvSpPr txBox="1"/>
            <p:nvPr/>
          </p:nvSpPr>
          <p:spPr>
            <a:xfrm>
              <a:off x="7308850" y="2819400"/>
              <a:ext cx="755649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223" name="Shape 223"/>
            <p:cNvSpPr txBox="1"/>
            <p:nvPr/>
          </p:nvSpPr>
          <p:spPr>
            <a:xfrm>
              <a:off x="7056436" y="2819400"/>
              <a:ext cx="252412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224" name="Shape 224"/>
            <p:cNvSpPr txBox="1"/>
            <p:nvPr/>
          </p:nvSpPr>
          <p:spPr>
            <a:xfrm>
              <a:off x="6443662" y="2819400"/>
              <a:ext cx="612775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225" name="Shape 225"/>
            <p:cNvSpPr txBox="1"/>
            <p:nvPr/>
          </p:nvSpPr>
          <p:spPr>
            <a:xfrm>
              <a:off x="8064500" y="2332036"/>
              <a:ext cx="576262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226" name="Shape 226"/>
            <p:cNvSpPr txBox="1"/>
            <p:nvPr/>
          </p:nvSpPr>
          <p:spPr>
            <a:xfrm>
              <a:off x="7308850" y="2332036"/>
              <a:ext cx="755649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227" name="Shape 227"/>
            <p:cNvSpPr txBox="1"/>
            <p:nvPr/>
          </p:nvSpPr>
          <p:spPr>
            <a:xfrm>
              <a:off x="7056436" y="2332036"/>
              <a:ext cx="252412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228" name="Shape 228"/>
            <p:cNvSpPr txBox="1"/>
            <p:nvPr/>
          </p:nvSpPr>
          <p:spPr>
            <a:xfrm>
              <a:off x="6443662" y="2332036"/>
              <a:ext cx="612775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229" name="Shape 229"/>
            <p:cNvSpPr txBox="1"/>
            <p:nvPr/>
          </p:nvSpPr>
          <p:spPr>
            <a:xfrm>
              <a:off x="8064500" y="1844675"/>
              <a:ext cx="576262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Q</a:t>
              </a:r>
              <a:r>
                <a:rPr lang="en-GB" sz="2600" baseline="30000">
                  <a:latin typeface="Arial"/>
                  <a:ea typeface="Arial"/>
                  <a:cs typeface="Arial"/>
                  <a:sym typeface="Arial"/>
                </a:rPr>
                <a:t>+</a:t>
              </a:r>
            </a:p>
          </p:txBody>
        </p:sp>
        <p:sp>
          <p:nvSpPr>
            <p:cNvPr id="230" name="Shape 230"/>
            <p:cNvSpPr txBox="1"/>
            <p:nvPr/>
          </p:nvSpPr>
          <p:spPr>
            <a:xfrm>
              <a:off x="7308850" y="1844675"/>
              <a:ext cx="755649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Q</a:t>
              </a:r>
            </a:p>
          </p:txBody>
        </p:sp>
        <p:sp>
          <p:nvSpPr>
            <p:cNvPr id="231" name="Shape 231"/>
            <p:cNvSpPr txBox="1"/>
            <p:nvPr/>
          </p:nvSpPr>
          <p:spPr>
            <a:xfrm>
              <a:off x="7056436" y="1844675"/>
              <a:ext cx="252412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S</a:t>
              </a:r>
            </a:p>
          </p:txBody>
        </p:sp>
        <p:sp>
          <p:nvSpPr>
            <p:cNvPr id="232" name="Shape 232"/>
            <p:cNvSpPr txBox="1"/>
            <p:nvPr/>
          </p:nvSpPr>
          <p:spPr>
            <a:xfrm>
              <a:off x="6443662" y="1844675"/>
              <a:ext cx="612775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R</a:t>
              </a:r>
            </a:p>
          </p:txBody>
        </p:sp>
        <p:cxnSp>
          <p:nvCxnSpPr>
            <p:cNvPr id="233" name="Shape 233"/>
            <p:cNvCxnSpPr/>
            <p:nvPr/>
          </p:nvCxnSpPr>
          <p:spPr>
            <a:xfrm>
              <a:off x="6443662" y="1844675"/>
              <a:ext cx="612775" cy="0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4" name="Shape 234"/>
            <p:cNvCxnSpPr/>
            <p:nvPr/>
          </p:nvCxnSpPr>
          <p:spPr>
            <a:xfrm>
              <a:off x="6443662" y="2332036"/>
              <a:ext cx="2197100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235" name="Shape 235"/>
            <p:cNvCxnSpPr/>
            <p:nvPr/>
          </p:nvCxnSpPr>
          <p:spPr>
            <a:xfrm>
              <a:off x="6443662" y="6230937"/>
              <a:ext cx="2197100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236" name="Shape 236"/>
            <p:cNvCxnSpPr/>
            <p:nvPr/>
          </p:nvCxnSpPr>
          <p:spPr>
            <a:xfrm>
              <a:off x="6443662" y="1844675"/>
              <a:ext cx="0" cy="487361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7" name="Shape 237"/>
            <p:cNvCxnSpPr/>
            <p:nvPr/>
          </p:nvCxnSpPr>
          <p:spPr>
            <a:xfrm>
              <a:off x="8064500" y="1844675"/>
              <a:ext cx="0" cy="4386262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238" name="Shape 238"/>
            <p:cNvCxnSpPr/>
            <p:nvPr/>
          </p:nvCxnSpPr>
          <p:spPr>
            <a:xfrm>
              <a:off x="6443662" y="2332036"/>
              <a:ext cx="0" cy="487361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9" name="Shape 239"/>
            <p:cNvCxnSpPr/>
            <p:nvPr/>
          </p:nvCxnSpPr>
          <p:spPr>
            <a:xfrm>
              <a:off x="6443662" y="5743575"/>
              <a:ext cx="0" cy="487361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0" name="Shape 240"/>
            <p:cNvCxnSpPr/>
            <p:nvPr/>
          </p:nvCxnSpPr>
          <p:spPr>
            <a:xfrm>
              <a:off x="6443662" y="2819400"/>
              <a:ext cx="0" cy="487361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1" name="Shape 241"/>
            <p:cNvCxnSpPr/>
            <p:nvPr/>
          </p:nvCxnSpPr>
          <p:spPr>
            <a:xfrm>
              <a:off x="6443662" y="3306762"/>
              <a:ext cx="0" cy="487361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2" name="Shape 242"/>
            <p:cNvCxnSpPr/>
            <p:nvPr/>
          </p:nvCxnSpPr>
          <p:spPr>
            <a:xfrm>
              <a:off x="6443662" y="3794125"/>
              <a:ext cx="0" cy="487361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3" name="Shape 243"/>
            <p:cNvCxnSpPr/>
            <p:nvPr/>
          </p:nvCxnSpPr>
          <p:spPr>
            <a:xfrm>
              <a:off x="6443662" y="4281487"/>
              <a:ext cx="0" cy="487361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4" name="Shape 244"/>
            <p:cNvCxnSpPr/>
            <p:nvPr/>
          </p:nvCxnSpPr>
          <p:spPr>
            <a:xfrm>
              <a:off x="6443662" y="4768850"/>
              <a:ext cx="0" cy="487361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5" name="Shape 245"/>
            <p:cNvCxnSpPr/>
            <p:nvPr/>
          </p:nvCxnSpPr>
          <p:spPr>
            <a:xfrm>
              <a:off x="6443662" y="5256212"/>
              <a:ext cx="0" cy="487361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6" name="Shape 246"/>
            <p:cNvCxnSpPr/>
            <p:nvPr/>
          </p:nvCxnSpPr>
          <p:spPr>
            <a:xfrm>
              <a:off x="8640761" y="2332036"/>
              <a:ext cx="0" cy="487361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7" name="Shape 247"/>
            <p:cNvCxnSpPr/>
            <p:nvPr/>
          </p:nvCxnSpPr>
          <p:spPr>
            <a:xfrm>
              <a:off x="8640761" y="1844675"/>
              <a:ext cx="0" cy="487361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8" name="Shape 248"/>
            <p:cNvCxnSpPr/>
            <p:nvPr/>
          </p:nvCxnSpPr>
          <p:spPr>
            <a:xfrm>
              <a:off x="8640761" y="5256212"/>
              <a:ext cx="0" cy="487361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9" name="Shape 249"/>
            <p:cNvCxnSpPr/>
            <p:nvPr/>
          </p:nvCxnSpPr>
          <p:spPr>
            <a:xfrm>
              <a:off x="8640761" y="2819400"/>
              <a:ext cx="0" cy="487361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0" name="Shape 250"/>
            <p:cNvCxnSpPr/>
            <p:nvPr/>
          </p:nvCxnSpPr>
          <p:spPr>
            <a:xfrm>
              <a:off x="8640761" y="3306762"/>
              <a:ext cx="0" cy="487361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1" name="Shape 251"/>
            <p:cNvCxnSpPr/>
            <p:nvPr/>
          </p:nvCxnSpPr>
          <p:spPr>
            <a:xfrm>
              <a:off x="8640761" y="3794125"/>
              <a:ext cx="0" cy="487361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2" name="Shape 252"/>
            <p:cNvCxnSpPr/>
            <p:nvPr/>
          </p:nvCxnSpPr>
          <p:spPr>
            <a:xfrm>
              <a:off x="8640761" y="4281487"/>
              <a:ext cx="0" cy="487361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3" name="Shape 253"/>
            <p:cNvCxnSpPr/>
            <p:nvPr/>
          </p:nvCxnSpPr>
          <p:spPr>
            <a:xfrm>
              <a:off x="8640761" y="4768850"/>
              <a:ext cx="0" cy="487361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4" name="Shape 254"/>
            <p:cNvCxnSpPr/>
            <p:nvPr/>
          </p:nvCxnSpPr>
          <p:spPr>
            <a:xfrm>
              <a:off x="7056436" y="1844675"/>
              <a:ext cx="252412" cy="0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5" name="Shape 255"/>
            <p:cNvCxnSpPr/>
            <p:nvPr/>
          </p:nvCxnSpPr>
          <p:spPr>
            <a:xfrm>
              <a:off x="7308850" y="1844675"/>
              <a:ext cx="755649" cy="0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6" name="Shape 256"/>
            <p:cNvCxnSpPr/>
            <p:nvPr/>
          </p:nvCxnSpPr>
          <p:spPr>
            <a:xfrm>
              <a:off x="8064500" y="1844675"/>
              <a:ext cx="576262" cy="0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7" name="Shape 257"/>
            <p:cNvCxnSpPr/>
            <p:nvPr/>
          </p:nvCxnSpPr>
          <p:spPr>
            <a:xfrm>
              <a:off x="8640761" y="5743575"/>
              <a:ext cx="0" cy="487361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58" name="Shape 258"/>
          <p:cNvGrpSpPr/>
          <p:nvPr/>
        </p:nvGrpSpPr>
        <p:grpSpPr>
          <a:xfrm>
            <a:off x="3203575" y="2025253"/>
            <a:ext cx="4038600" cy="1209675"/>
            <a:chOff x="863600" y="2673350"/>
            <a:chExt cx="4038600" cy="1612900"/>
          </a:xfrm>
        </p:grpSpPr>
        <p:sp>
          <p:nvSpPr>
            <p:cNvPr id="259" name="Shape 259"/>
            <p:cNvSpPr txBox="1"/>
            <p:nvPr/>
          </p:nvSpPr>
          <p:spPr>
            <a:xfrm>
              <a:off x="4094162" y="3724275"/>
              <a:ext cx="808037" cy="561975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60" name="Shape 260"/>
            <p:cNvSpPr txBox="1"/>
            <p:nvPr/>
          </p:nvSpPr>
          <p:spPr>
            <a:xfrm>
              <a:off x="3286125" y="3724275"/>
              <a:ext cx="808037" cy="561975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x</a:t>
              </a:r>
            </a:p>
          </p:txBody>
        </p:sp>
        <p:sp>
          <p:nvSpPr>
            <p:cNvPr id="261" name="Shape 261"/>
            <p:cNvSpPr txBox="1"/>
            <p:nvPr/>
          </p:nvSpPr>
          <p:spPr>
            <a:xfrm>
              <a:off x="2479675" y="3724275"/>
              <a:ext cx="806450" cy="561975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262" name="Shape 262"/>
            <p:cNvSpPr txBox="1"/>
            <p:nvPr/>
          </p:nvSpPr>
          <p:spPr>
            <a:xfrm>
              <a:off x="1671636" y="3724275"/>
              <a:ext cx="808037" cy="561975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263" name="Shape 263"/>
            <p:cNvSpPr txBox="1"/>
            <p:nvPr/>
          </p:nvSpPr>
          <p:spPr>
            <a:xfrm>
              <a:off x="863600" y="3724275"/>
              <a:ext cx="808037" cy="561975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264" name="Shape 264"/>
            <p:cNvSpPr txBox="1"/>
            <p:nvPr/>
          </p:nvSpPr>
          <p:spPr>
            <a:xfrm>
              <a:off x="4094162" y="3160711"/>
              <a:ext cx="808037" cy="563562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65" name="Shape 265"/>
            <p:cNvSpPr txBox="1"/>
            <p:nvPr/>
          </p:nvSpPr>
          <p:spPr>
            <a:xfrm>
              <a:off x="3286125" y="3160711"/>
              <a:ext cx="808037" cy="563562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x</a:t>
              </a:r>
            </a:p>
          </p:txBody>
        </p:sp>
        <p:sp>
          <p:nvSpPr>
            <p:cNvPr id="266" name="Shape 266"/>
            <p:cNvSpPr txBox="1"/>
            <p:nvPr/>
          </p:nvSpPr>
          <p:spPr>
            <a:xfrm>
              <a:off x="2479675" y="3160711"/>
              <a:ext cx="806450" cy="563562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267" name="Shape 267"/>
            <p:cNvSpPr txBox="1"/>
            <p:nvPr/>
          </p:nvSpPr>
          <p:spPr>
            <a:xfrm>
              <a:off x="1671636" y="3160711"/>
              <a:ext cx="808037" cy="563562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68" name="Shape 268"/>
            <p:cNvSpPr txBox="1"/>
            <p:nvPr/>
          </p:nvSpPr>
          <p:spPr>
            <a:xfrm>
              <a:off x="863600" y="3160711"/>
              <a:ext cx="808037" cy="563562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269" name="Shape 269"/>
            <p:cNvSpPr txBox="1"/>
            <p:nvPr/>
          </p:nvSpPr>
          <p:spPr>
            <a:xfrm>
              <a:off x="4094162" y="2673350"/>
              <a:ext cx="808037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10</a:t>
              </a:r>
            </a:p>
          </p:txBody>
        </p:sp>
        <p:sp>
          <p:nvSpPr>
            <p:cNvPr id="270" name="Shape 270"/>
            <p:cNvSpPr txBox="1"/>
            <p:nvPr/>
          </p:nvSpPr>
          <p:spPr>
            <a:xfrm>
              <a:off x="3286125" y="2673350"/>
              <a:ext cx="808037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11</a:t>
              </a:r>
            </a:p>
          </p:txBody>
        </p:sp>
        <p:sp>
          <p:nvSpPr>
            <p:cNvPr id="271" name="Shape 271"/>
            <p:cNvSpPr txBox="1"/>
            <p:nvPr/>
          </p:nvSpPr>
          <p:spPr>
            <a:xfrm>
              <a:off x="2479675" y="2673350"/>
              <a:ext cx="806450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01</a:t>
              </a:r>
            </a:p>
          </p:txBody>
        </p:sp>
        <p:sp>
          <p:nvSpPr>
            <p:cNvPr id="272" name="Shape 272"/>
            <p:cNvSpPr txBox="1"/>
            <p:nvPr/>
          </p:nvSpPr>
          <p:spPr>
            <a:xfrm>
              <a:off x="1671636" y="2673350"/>
              <a:ext cx="808037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00</a:t>
              </a:r>
            </a:p>
          </p:txBody>
        </p:sp>
        <p:sp>
          <p:nvSpPr>
            <p:cNvPr id="273" name="Shape 273"/>
            <p:cNvSpPr txBox="1"/>
            <p:nvPr/>
          </p:nvSpPr>
          <p:spPr>
            <a:xfrm>
              <a:off x="863600" y="2673350"/>
              <a:ext cx="808037" cy="487361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>
                  <a:latin typeface="Arial"/>
                  <a:ea typeface="Arial"/>
                  <a:cs typeface="Arial"/>
                  <a:sym typeface="Arial"/>
                </a:rPr>
                <a:t>Q</a:t>
              </a: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GB" sz="2600" baseline="30000">
                  <a:latin typeface="Arial"/>
                  <a:ea typeface="Arial"/>
                  <a:cs typeface="Arial"/>
                  <a:sym typeface="Arial"/>
                </a:rPr>
                <a:t>RS</a:t>
              </a:r>
            </a:p>
          </p:txBody>
        </p:sp>
        <p:cxnSp>
          <p:nvCxnSpPr>
            <p:cNvPr id="274" name="Shape 274"/>
            <p:cNvCxnSpPr/>
            <p:nvPr/>
          </p:nvCxnSpPr>
          <p:spPr>
            <a:xfrm>
              <a:off x="863600" y="2673350"/>
              <a:ext cx="808037" cy="0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Shape 275"/>
            <p:cNvCxnSpPr/>
            <p:nvPr/>
          </p:nvCxnSpPr>
          <p:spPr>
            <a:xfrm>
              <a:off x="863600" y="4286250"/>
              <a:ext cx="808037" cy="0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Shape 276"/>
            <p:cNvCxnSpPr/>
            <p:nvPr/>
          </p:nvCxnSpPr>
          <p:spPr>
            <a:xfrm>
              <a:off x="863600" y="2673350"/>
              <a:ext cx="0" cy="487361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Shape 277"/>
            <p:cNvCxnSpPr/>
            <p:nvPr/>
          </p:nvCxnSpPr>
          <p:spPr>
            <a:xfrm>
              <a:off x="4902200" y="2673350"/>
              <a:ext cx="0" cy="487361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Shape 278"/>
            <p:cNvCxnSpPr/>
            <p:nvPr/>
          </p:nvCxnSpPr>
          <p:spPr>
            <a:xfrm>
              <a:off x="863600" y="3160711"/>
              <a:ext cx="0" cy="563562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Shape 279"/>
            <p:cNvCxnSpPr/>
            <p:nvPr/>
          </p:nvCxnSpPr>
          <p:spPr>
            <a:xfrm>
              <a:off x="863600" y="3724275"/>
              <a:ext cx="0" cy="561975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Shape 280"/>
            <p:cNvCxnSpPr/>
            <p:nvPr/>
          </p:nvCxnSpPr>
          <p:spPr>
            <a:xfrm>
              <a:off x="1671636" y="2673350"/>
              <a:ext cx="808037" cy="0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Shape 281"/>
            <p:cNvCxnSpPr/>
            <p:nvPr/>
          </p:nvCxnSpPr>
          <p:spPr>
            <a:xfrm>
              <a:off x="1671636" y="4286250"/>
              <a:ext cx="3230561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282" name="Shape 282"/>
            <p:cNvCxnSpPr/>
            <p:nvPr/>
          </p:nvCxnSpPr>
          <p:spPr>
            <a:xfrm>
              <a:off x="1671636" y="3160711"/>
              <a:ext cx="3230561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283" name="Shape 283"/>
            <p:cNvCxnSpPr/>
            <p:nvPr/>
          </p:nvCxnSpPr>
          <p:spPr>
            <a:xfrm>
              <a:off x="1671636" y="3724275"/>
              <a:ext cx="3230561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284" name="Shape 284"/>
            <p:cNvCxnSpPr/>
            <p:nvPr/>
          </p:nvCxnSpPr>
          <p:spPr>
            <a:xfrm>
              <a:off x="2479675" y="2673350"/>
              <a:ext cx="806450" cy="0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5" name="Shape 285"/>
            <p:cNvCxnSpPr/>
            <p:nvPr/>
          </p:nvCxnSpPr>
          <p:spPr>
            <a:xfrm>
              <a:off x="3286125" y="2673350"/>
              <a:ext cx="808037" cy="0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6" name="Shape 286"/>
            <p:cNvCxnSpPr/>
            <p:nvPr/>
          </p:nvCxnSpPr>
          <p:spPr>
            <a:xfrm>
              <a:off x="4094162" y="2673350"/>
              <a:ext cx="808037" cy="0"/>
            </a:xfrm>
            <a:prstGeom prst="straightConnector1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7" name="Shape 287"/>
            <p:cNvCxnSpPr/>
            <p:nvPr/>
          </p:nvCxnSpPr>
          <p:spPr>
            <a:xfrm>
              <a:off x="2479675" y="3160711"/>
              <a:ext cx="0" cy="1125536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288" name="Shape 288"/>
            <p:cNvCxnSpPr/>
            <p:nvPr/>
          </p:nvCxnSpPr>
          <p:spPr>
            <a:xfrm>
              <a:off x="3286125" y="3160711"/>
              <a:ext cx="0" cy="1125536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289" name="Shape 289"/>
            <p:cNvCxnSpPr/>
            <p:nvPr/>
          </p:nvCxnSpPr>
          <p:spPr>
            <a:xfrm>
              <a:off x="4094162" y="3160711"/>
              <a:ext cx="0" cy="1125536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290" name="Shape 290"/>
            <p:cNvCxnSpPr/>
            <p:nvPr/>
          </p:nvCxnSpPr>
          <p:spPr>
            <a:xfrm>
              <a:off x="1671636" y="3160711"/>
              <a:ext cx="0" cy="1125536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291" name="Shape 291"/>
            <p:cNvCxnSpPr/>
            <p:nvPr/>
          </p:nvCxnSpPr>
          <p:spPr>
            <a:xfrm>
              <a:off x="4902200" y="3160711"/>
              <a:ext cx="0" cy="1125536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  <p:grpSp>
        <p:nvGrpSpPr>
          <p:cNvPr id="292" name="Shape 292"/>
          <p:cNvGrpSpPr/>
          <p:nvPr/>
        </p:nvGrpSpPr>
        <p:grpSpPr>
          <a:xfrm>
            <a:off x="3240087" y="2078831"/>
            <a:ext cx="4283074" cy="1537096"/>
            <a:chOff x="3240087" y="1628774"/>
            <a:chExt cx="4283074" cy="2049462"/>
          </a:xfrm>
        </p:grpSpPr>
        <p:cxnSp>
          <p:nvCxnSpPr>
            <p:cNvPr id="293" name="Shape 293"/>
            <p:cNvCxnSpPr/>
            <p:nvPr/>
          </p:nvCxnSpPr>
          <p:spPr>
            <a:xfrm rot="10800000">
              <a:off x="3240087" y="1628774"/>
              <a:ext cx="755649" cy="433386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294" name="Shape 294"/>
            <p:cNvSpPr txBox="1"/>
            <p:nvPr/>
          </p:nvSpPr>
          <p:spPr>
            <a:xfrm>
              <a:off x="4067175" y="3282950"/>
              <a:ext cx="3455986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342900" indent="-34290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Q</a:t>
              </a:r>
              <a:r>
                <a:rPr lang="en-GB" sz="2600" baseline="30000">
                  <a:latin typeface="Arial"/>
                  <a:ea typeface="Arial"/>
                  <a:cs typeface="Arial"/>
                  <a:sym typeface="Arial"/>
                </a:rPr>
                <a:t>+</a:t>
              </a: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= S + RQ      RS= 0</a:t>
              </a:r>
            </a:p>
            <a:p>
              <a:pPr marL="342900" indent="-342900">
                <a:spcBef>
                  <a:spcPts val="520"/>
                </a:spcBef>
                <a:spcAft>
                  <a:spcPts val="0"/>
                </a:spcAft>
                <a:buClr>
                  <a:schemeClr val="dk1"/>
                </a:buClr>
              </a:pPr>
              <a:endParaRPr sz="2600">
                <a:latin typeface="Arial"/>
                <a:ea typeface="Arial"/>
                <a:cs typeface="Arial"/>
                <a:sym typeface="Arial"/>
              </a:endParaRPr>
            </a:p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600"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95" name="Shape 295"/>
            <p:cNvCxnSpPr/>
            <p:nvPr/>
          </p:nvCxnSpPr>
          <p:spPr>
            <a:xfrm>
              <a:off x="5435600" y="3357562"/>
              <a:ext cx="252412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296" name="Shape 296"/>
            <p:cNvSpPr/>
            <p:nvPr/>
          </p:nvSpPr>
          <p:spPr>
            <a:xfrm>
              <a:off x="4958537" y="2162233"/>
              <a:ext cx="1403399" cy="100799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5183" y="0"/>
                  </a:moveTo>
                  <a:cubicBezTo>
                    <a:pt x="6795" y="0"/>
                    <a:pt x="0" y="8975"/>
                    <a:pt x="0" y="20053"/>
                  </a:cubicBezTo>
                  <a:lnTo>
                    <a:pt x="0" y="100026"/>
                  </a:lnTo>
                  <a:cubicBezTo>
                    <a:pt x="0" y="111105"/>
                    <a:pt x="6795" y="119999"/>
                    <a:pt x="15183" y="119999"/>
                  </a:cubicBezTo>
                  <a:lnTo>
                    <a:pt x="104877" y="119999"/>
                  </a:lnTo>
                  <a:cubicBezTo>
                    <a:pt x="113265" y="119999"/>
                    <a:pt x="120000" y="111105"/>
                    <a:pt x="120000" y="100026"/>
                  </a:cubicBezTo>
                  <a:lnTo>
                    <a:pt x="120000" y="20053"/>
                  </a:lnTo>
                  <a:cubicBezTo>
                    <a:pt x="120000" y="8975"/>
                    <a:pt x="113265" y="0"/>
                    <a:pt x="104877" y="0"/>
                  </a:cubicBezTo>
                  <a:lnTo>
                    <a:pt x="15183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97" name="Shape 297"/>
            <p:cNvSpPr/>
            <p:nvPr/>
          </p:nvSpPr>
          <p:spPr>
            <a:xfrm>
              <a:off x="4194550" y="2710761"/>
              <a:ext cx="1332000" cy="39539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5183" y="0"/>
                  </a:moveTo>
                  <a:cubicBezTo>
                    <a:pt x="6795" y="0"/>
                    <a:pt x="0" y="8975"/>
                    <a:pt x="0" y="20053"/>
                  </a:cubicBezTo>
                  <a:lnTo>
                    <a:pt x="0" y="100026"/>
                  </a:lnTo>
                  <a:cubicBezTo>
                    <a:pt x="0" y="111105"/>
                    <a:pt x="6795" y="119999"/>
                    <a:pt x="15183" y="119999"/>
                  </a:cubicBezTo>
                  <a:lnTo>
                    <a:pt x="104877" y="119999"/>
                  </a:lnTo>
                  <a:cubicBezTo>
                    <a:pt x="113265" y="119999"/>
                    <a:pt x="120000" y="111105"/>
                    <a:pt x="120000" y="100026"/>
                  </a:cubicBezTo>
                  <a:lnTo>
                    <a:pt x="120000" y="20053"/>
                  </a:lnTo>
                  <a:cubicBezTo>
                    <a:pt x="120000" y="8975"/>
                    <a:pt x="113265" y="0"/>
                    <a:pt x="104877" y="0"/>
                  </a:cubicBezTo>
                  <a:lnTo>
                    <a:pt x="15183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graphicFrame>
        <p:nvGraphicFramePr>
          <p:cNvPr id="298" name="Shape 298"/>
          <p:cNvGraphicFramePr/>
          <p:nvPr/>
        </p:nvGraphicFramePr>
        <p:xfrm>
          <a:off x="3671887" y="3888581"/>
          <a:ext cx="3000000" cy="30000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39750"/>
                <a:gridCol w="504825"/>
                <a:gridCol w="576250"/>
                <a:gridCol w="576250"/>
              </a:tblGrid>
              <a:tr h="2738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Q</a:t>
                      </a: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Q</a:t>
                      </a:r>
                      <a:r>
                        <a:rPr lang="en-GB" sz="1400" b="1" i="0" u="none" strike="noStrike" cap="none" baseline="30000">
                          <a:latin typeface="Arial"/>
                          <a:ea typeface="Arial"/>
                          <a:cs typeface="Arial"/>
                          <a:sym typeface="Arial"/>
                        </a:rPr>
                        <a:t>+</a:t>
                      </a: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R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8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x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8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8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8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x</a:t>
                      </a: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4712281"/>
      </p:ext>
    </p:extLst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 txBox="1">
            <a:spLocks noGrp="1"/>
          </p:cNvSpPr>
          <p:nvPr>
            <p:ph type="title"/>
          </p:nvPr>
        </p:nvSpPr>
        <p:spPr>
          <a:xfrm>
            <a:off x="395287" y="857250"/>
            <a:ext cx="7543800" cy="971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Clr>
                <a:schemeClr val="dk2"/>
              </a:buClr>
              <a:buSzPct val="25000"/>
            </a:pPr>
            <a:r>
              <a:rPr lang="en-GB" sz="39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Flip-flop RS Tertabuh</a:t>
            </a:r>
            <a:br>
              <a:rPr lang="en-GB" sz="39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39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GB" sz="3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Clocked RS Flip-flop</a:t>
            </a:r>
            <a:r>
              <a:rPr lang="en-GB" sz="39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</a:p>
        </p:txBody>
      </p:sp>
      <p:sp>
        <p:nvSpPr>
          <p:cNvPr id="304" name="Shape 304"/>
          <p:cNvSpPr txBox="1">
            <a:spLocks noGrp="1"/>
          </p:cNvSpPr>
          <p:nvPr>
            <p:ph type="body" idx="1"/>
          </p:nvPr>
        </p:nvSpPr>
        <p:spPr>
          <a:xfrm>
            <a:off x="468312" y="4238626"/>
            <a:ext cx="8229600" cy="124182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buClr>
                <a:schemeClr val="dk2"/>
              </a:buClr>
              <a:buSzPct val="25000"/>
              <a:buNone/>
            </a:pPr>
            <a:r>
              <a:rPr lang="en-GB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CK= 0  → R’= 0  S’= 0 : Hold</a:t>
            </a:r>
          </a:p>
          <a:p>
            <a:pPr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ct val="25000"/>
              <a:buNone/>
            </a:pPr>
            <a:r>
              <a:rPr lang="en-GB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CK= 1  → R’= R  S’= S  → berfungsi seperti tak 					tertabuh</a:t>
            </a:r>
          </a:p>
          <a:p>
            <a:pPr indent="-20955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None/>
            </a:pP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5" name="Shape 305"/>
          <p:cNvGrpSpPr/>
          <p:nvPr/>
        </p:nvGrpSpPr>
        <p:grpSpPr>
          <a:xfrm>
            <a:off x="1079501" y="2132409"/>
            <a:ext cx="4140199" cy="1685925"/>
            <a:chOff x="1079500" y="1700211"/>
            <a:chExt cx="4140199" cy="2247900"/>
          </a:xfrm>
        </p:grpSpPr>
        <p:sp>
          <p:nvSpPr>
            <p:cNvPr id="306" name="Shape 306"/>
            <p:cNvSpPr/>
            <p:nvPr/>
          </p:nvSpPr>
          <p:spPr>
            <a:xfrm>
              <a:off x="2703511" y="3573462"/>
              <a:ext cx="661987" cy="158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9999" y="0"/>
                  </a:moveTo>
                  <a:lnTo>
                    <a:pt x="0" y="0"/>
                  </a:lnTo>
                </a:path>
              </a:pathLst>
            </a:custGeom>
            <a:noFill/>
            <a:ln w="111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07" name="Shape 307"/>
            <p:cNvSpPr/>
            <p:nvPr/>
          </p:nvSpPr>
          <p:spPr>
            <a:xfrm>
              <a:off x="3956050" y="2097086"/>
              <a:ext cx="889000" cy="31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2000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08" name="Shape 308"/>
            <p:cNvSpPr/>
            <p:nvPr/>
          </p:nvSpPr>
          <p:spPr>
            <a:xfrm>
              <a:off x="3302000" y="1808161"/>
              <a:ext cx="560387" cy="5746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478" y="6298"/>
                  </a:moveTo>
                  <a:lnTo>
                    <a:pt x="13257" y="12265"/>
                  </a:lnTo>
                  <a:lnTo>
                    <a:pt x="21076" y="19226"/>
                  </a:lnTo>
                  <a:lnTo>
                    <a:pt x="28555" y="37127"/>
                  </a:lnTo>
                  <a:lnTo>
                    <a:pt x="31954" y="52707"/>
                  </a:lnTo>
                  <a:lnTo>
                    <a:pt x="31954" y="60662"/>
                  </a:lnTo>
                  <a:lnTo>
                    <a:pt x="31614" y="68618"/>
                  </a:lnTo>
                  <a:lnTo>
                    <a:pt x="28555" y="83867"/>
                  </a:lnTo>
                  <a:lnTo>
                    <a:pt x="21076" y="101104"/>
                  </a:lnTo>
                  <a:lnTo>
                    <a:pt x="13257" y="108397"/>
                  </a:lnTo>
                  <a:lnTo>
                    <a:pt x="7478" y="114033"/>
                  </a:lnTo>
                  <a:lnTo>
                    <a:pt x="0" y="120000"/>
                  </a:lnTo>
                  <a:lnTo>
                    <a:pt x="19036" y="118011"/>
                  </a:lnTo>
                  <a:lnTo>
                    <a:pt x="39093" y="117016"/>
                  </a:lnTo>
                  <a:lnTo>
                    <a:pt x="54390" y="114033"/>
                  </a:lnTo>
                  <a:lnTo>
                    <a:pt x="71048" y="109060"/>
                  </a:lnTo>
                  <a:lnTo>
                    <a:pt x="84305" y="103425"/>
                  </a:lnTo>
                  <a:lnTo>
                    <a:pt x="97223" y="94806"/>
                  </a:lnTo>
                  <a:lnTo>
                    <a:pt x="106742" y="85193"/>
                  </a:lnTo>
                  <a:lnTo>
                    <a:pt x="115920" y="71602"/>
                  </a:lnTo>
                  <a:lnTo>
                    <a:pt x="120000" y="60662"/>
                  </a:lnTo>
                  <a:lnTo>
                    <a:pt x="115920" y="49060"/>
                  </a:lnTo>
                  <a:lnTo>
                    <a:pt x="105722" y="35138"/>
                  </a:lnTo>
                  <a:lnTo>
                    <a:pt x="97223" y="25524"/>
                  </a:lnTo>
                  <a:lnTo>
                    <a:pt x="84305" y="17237"/>
                  </a:lnTo>
                  <a:lnTo>
                    <a:pt x="71048" y="11270"/>
                  </a:lnTo>
                  <a:lnTo>
                    <a:pt x="54390" y="7292"/>
                  </a:lnTo>
                  <a:lnTo>
                    <a:pt x="39093" y="3977"/>
                  </a:lnTo>
                  <a:lnTo>
                    <a:pt x="19036" y="1988"/>
                  </a:lnTo>
                  <a:lnTo>
                    <a:pt x="0" y="0"/>
                  </a:lnTo>
                  <a:lnTo>
                    <a:pt x="7478" y="6298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09" name="Shape 309"/>
            <p:cNvSpPr/>
            <p:nvPr/>
          </p:nvSpPr>
          <p:spPr>
            <a:xfrm>
              <a:off x="2941636" y="2246311"/>
              <a:ext cx="1346199" cy="11382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1037" y="167"/>
                  </a:moveTo>
                  <a:lnTo>
                    <a:pt x="0" y="0"/>
                  </a:lnTo>
                  <a:lnTo>
                    <a:pt x="0" y="31966"/>
                  </a:lnTo>
                  <a:lnTo>
                    <a:pt x="119575" y="76987"/>
                  </a:lnTo>
                  <a:lnTo>
                    <a:pt x="120000" y="120000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10" name="Shape 310"/>
            <p:cNvSpPr txBox="1"/>
            <p:nvPr/>
          </p:nvSpPr>
          <p:spPr>
            <a:xfrm>
              <a:off x="1223962" y="3519487"/>
              <a:ext cx="287337" cy="304799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 sz="2000" i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</a:t>
              </a:r>
            </a:p>
          </p:txBody>
        </p:sp>
        <p:sp>
          <p:nvSpPr>
            <p:cNvPr id="311" name="Shape 311"/>
            <p:cNvSpPr txBox="1"/>
            <p:nvPr/>
          </p:nvSpPr>
          <p:spPr>
            <a:xfrm>
              <a:off x="1187450" y="1735136"/>
              <a:ext cx="360362" cy="304799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 sz="2000" i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</a:t>
              </a:r>
            </a:p>
          </p:txBody>
        </p:sp>
        <p:sp>
          <p:nvSpPr>
            <p:cNvPr id="312" name="Shape 312"/>
            <p:cNvSpPr txBox="1"/>
            <p:nvPr/>
          </p:nvSpPr>
          <p:spPr>
            <a:xfrm>
              <a:off x="4932362" y="1952625"/>
              <a:ext cx="287337" cy="334961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 sz="22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Q </a:t>
              </a:r>
            </a:p>
          </p:txBody>
        </p:sp>
        <p:sp>
          <p:nvSpPr>
            <p:cNvPr id="313" name="Shape 313"/>
            <p:cNvSpPr/>
            <p:nvPr/>
          </p:nvSpPr>
          <p:spPr>
            <a:xfrm>
              <a:off x="4248150" y="3357562"/>
              <a:ext cx="65086" cy="66674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14" name="Shape 314"/>
            <p:cNvSpPr/>
            <p:nvPr/>
          </p:nvSpPr>
          <p:spPr>
            <a:xfrm>
              <a:off x="4248150" y="3357562"/>
              <a:ext cx="65086" cy="66674"/>
            </a:xfrm>
            <a:prstGeom prst="ellipse">
              <a:avLst/>
            </a:prstGeom>
            <a:noFill/>
            <a:ln w="17450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15" name="Shape 315"/>
            <p:cNvSpPr/>
            <p:nvPr/>
          </p:nvSpPr>
          <p:spPr>
            <a:xfrm>
              <a:off x="3276600" y="3106736"/>
              <a:ext cx="560387" cy="5746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478" y="6298"/>
                  </a:moveTo>
                  <a:lnTo>
                    <a:pt x="13257" y="11933"/>
                  </a:lnTo>
                  <a:lnTo>
                    <a:pt x="21076" y="19226"/>
                  </a:lnTo>
                  <a:lnTo>
                    <a:pt x="28555" y="37127"/>
                  </a:lnTo>
                  <a:lnTo>
                    <a:pt x="31954" y="52375"/>
                  </a:lnTo>
                  <a:lnTo>
                    <a:pt x="31954" y="60331"/>
                  </a:lnTo>
                  <a:lnTo>
                    <a:pt x="31614" y="68287"/>
                  </a:lnTo>
                  <a:lnTo>
                    <a:pt x="28555" y="83867"/>
                  </a:lnTo>
                  <a:lnTo>
                    <a:pt x="21076" y="100773"/>
                  </a:lnTo>
                  <a:lnTo>
                    <a:pt x="13257" y="108397"/>
                  </a:lnTo>
                  <a:lnTo>
                    <a:pt x="7478" y="114033"/>
                  </a:lnTo>
                  <a:lnTo>
                    <a:pt x="0" y="120000"/>
                  </a:lnTo>
                  <a:lnTo>
                    <a:pt x="19036" y="118011"/>
                  </a:lnTo>
                  <a:lnTo>
                    <a:pt x="39093" y="116685"/>
                  </a:lnTo>
                  <a:lnTo>
                    <a:pt x="54390" y="114033"/>
                  </a:lnTo>
                  <a:lnTo>
                    <a:pt x="71048" y="109060"/>
                  </a:lnTo>
                  <a:lnTo>
                    <a:pt x="84305" y="103093"/>
                  </a:lnTo>
                  <a:lnTo>
                    <a:pt x="97223" y="94475"/>
                  </a:lnTo>
                  <a:lnTo>
                    <a:pt x="106742" y="85193"/>
                  </a:lnTo>
                  <a:lnTo>
                    <a:pt x="115920" y="71602"/>
                  </a:lnTo>
                  <a:lnTo>
                    <a:pt x="120000" y="60662"/>
                  </a:lnTo>
                  <a:lnTo>
                    <a:pt x="115920" y="49060"/>
                  </a:lnTo>
                  <a:lnTo>
                    <a:pt x="105382" y="35138"/>
                  </a:lnTo>
                  <a:lnTo>
                    <a:pt x="97223" y="25524"/>
                  </a:lnTo>
                  <a:lnTo>
                    <a:pt x="84305" y="16906"/>
                  </a:lnTo>
                  <a:lnTo>
                    <a:pt x="71048" y="11270"/>
                  </a:lnTo>
                  <a:lnTo>
                    <a:pt x="54390" y="6961"/>
                  </a:lnTo>
                  <a:lnTo>
                    <a:pt x="39093" y="3977"/>
                  </a:lnTo>
                  <a:lnTo>
                    <a:pt x="19036" y="1988"/>
                  </a:lnTo>
                  <a:lnTo>
                    <a:pt x="0" y="0"/>
                  </a:lnTo>
                  <a:lnTo>
                    <a:pt x="7478" y="6298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16" name="Shape 316"/>
            <p:cNvSpPr/>
            <p:nvPr/>
          </p:nvSpPr>
          <p:spPr>
            <a:xfrm>
              <a:off x="4248150" y="2060575"/>
              <a:ext cx="66674" cy="66674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17" name="Shape 317"/>
            <p:cNvSpPr/>
            <p:nvPr/>
          </p:nvSpPr>
          <p:spPr>
            <a:xfrm>
              <a:off x="4248150" y="2060575"/>
              <a:ext cx="66674" cy="66674"/>
            </a:xfrm>
            <a:prstGeom prst="ellipse">
              <a:avLst/>
            </a:prstGeom>
            <a:noFill/>
            <a:ln w="17450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18" name="Shape 318"/>
            <p:cNvSpPr/>
            <p:nvPr/>
          </p:nvSpPr>
          <p:spPr>
            <a:xfrm>
              <a:off x="3889375" y="3392487"/>
              <a:ext cx="977899" cy="31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2000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19" name="Shape 319"/>
            <p:cNvSpPr/>
            <p:nvPr/>
          </p:nvSpPr>
          <p:spPr>
            <a:xfrm>
              <a:off x="2938461" y="2098675"/>
              <a:ext cx="1346199" cy="11382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1037" y="119832"/>
                  </a:moveTo>
                  <a:lnTo>
                    <a:pt x="0" y="120000"/>
                  </a:lnTo>
                  <a:lnTo>
                    <a:pt x="0" y="88535"/>
                  </a:lnTo>
                  <a:lnTo>
                    <a:pt x="42169" y="72468"/>
                  </a:lnTo>
                  <a:lnTo>
                    <a:pt x="44009" y="66276"/>
                  </a:lnTo>
                  <a:lnTo>
                    <a:pt x="48113" y="61422"/>
                  </a:lnTo>
                  <a:lnTo>
                    <a:pt x="56179" y="59748"/>
                  </a:lnTo>
                  <a:lnTo>
                    <a:pt x="64245" y="63933"/>
                  </a:lnTo>
                  <a:lnTo>
                    <a:pt x="119575" y="43012"/>
                  </a:lnTo>
                  <a:lnTo>
                    <a:pt x="120000" y="0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20" name="Shape 320"/>
            <p:cNvSpPr/>
            <p:nvPr/>
          </p:nvSpPr>
          <p:spPr>
            <a:xfrm>
              <a:off x="2697161" y="1989136"/>
              <a:ext cx="704850" cy="158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0"/>
                  </a:lnTo>
                </a:path>
              </a:pathLst>
            </a:custGeom>
            <a:noFill/>
            <a:ln w="111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21" name="Shape 321"/>
            <p:cNvSpPr txBox="1"/>
            <p:nvPr/>
          </p:nvSpPr>
          <p:spPr>
            <a:xfrm>
              <a:off x="4932362" y="3213100"/>
              <a:ext cx="287337" cy="334961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 sz="22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Q </a:t>
              </a:r>
            </a:p>
          </p:txBody>
        </p:sp>
        <p:cxnSp>
          <p:nvCxnSpPr>
            <p:cNvPr id="322" name="Shape 322"/>
            <p:cNvCxnSpPr/>
            <p:nvPr/>
          </p:nvCxnSpPr>
          <p:spPr>
            <a:xfrm>
              <a:off x="4932362" y="3213100"/>
              <a:ext cx="179386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323" name="Shape 323"/>
            <p:cNvSpPr/>
            <p:nvPr/>
          </p:nvSpPr>
          <p:spPr>
            <a:xfrm>
              <a:off x="3852862" y="2060575"/>
              <a:ext cx="80961" cy="80961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24" name="Shape 324"/>
            <p:cNvSpPr/>
            <p:nvPr/>
          </p:nvSpPr>
          <p:spPr>
            <a:xfrm>
              <a:off x="3852862" y="2060575"/>
              <a:ext cx="80961" cy="80961"/>
            </a:xfrm>
            <a:prstGeom prst="ellipse">
              <a:avLst/>
            </a:prstGeom>
            <a:noFill/>
            <a:ln w="11100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25" name="Shape 325"/>
            <p:cNvSpPr/>
            <p:nvPr/>
          </p:nvSpPr>
          <p:spPr>
            <a:xfrm>
              <a:off x="3808412" y="3348037"/>
              <a:ext cx="80961" cy="80961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26" name="Shape 326"/>
            <p:cNvSpPr/>
            <p:nvPr/>
          </p:nvSpPr>
          <p:spPr>
            <a:xfrm>
              <a:off x="3808412" y="3348037"/>
              <a:ext cx="80961" cy="80961"/>
            </a:xfrm>
            <a:prstGeom prst="ellipse">
              <a:avLst/>
            </a:prstGeom>
            <a:noFill/>
            <a:ln w="11100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27" name="Shape 327"/>
            <p:cNvSpPr/>
            <p:nvPr/>
          </p:nvSpPr>
          <p:spPr>
            <a:xfrm>
              <a:off x="2232025" y="1735136"/>
              <a:ext cx="457200" cy="5492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22641" y="0"/>
                  </a:lnTo>
                  <a:lnTo>
                    <a:pt x="49811" y="1387"/>
                  </a:lnTo>
                  <a:lnTo>
                    <a:pt x="72905" y="4508"/>
                  </a:lnTo>
                  <a:lnTo>
                    <a:pt x="90113" y="10404"/>
                  </a:lnTo>
                  <a:lnTo>
                    <a:pt x="104150" y="21502"/>
                  </a:lnTo>
                  <a:lnTo>
                    <a:pt x="112301" y="32601"/>
                  </a:lnTo>
                  <a:lnTo>
                    <a:pt x="118188" y="43352"/>
                  </a:lnTo>
                  <a:lnTo>
                    <a:pt x="120000" y="55838"/>
                  </a:lnTo>
                  <a:lnTo>
                    <a:pt x="120000" y="64508"/>
                  </a:lnTo>
                  <a:lnTo>
                    <a:pt x="118188" y="76647"/>
                  </a:lnTo>
                  <a:lnTo>
                    <a:pt x="112301" y="86705"/>
                  </a:lnTo>
                  <a:lnTo>
                    <a:pt x="104603" y="98497"/>
                  </a:lnTo>
                  <a:lnTo>
                    <a:pt x="90113" y="109942"/>
                  </a:lnTo>
                  <a:lnTo>
                    <a:pt x="72905" y="115838"/>
                  </a:lnTo>
                  <a:lnTo>
                    <a:pt x="49811" y="118612"/>
                  </a:lnTo>
                  <a:lnTo>
                    <a:pt x="22641" y="120000"/>
                  </a:lnTo>
                  <a:lnTo>
                    <a:pt x="0" y="120000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28" name="Shape 328"/>
            <p:cNvSpPr/>
            <p:nvPr/>
          </p:nvSpPr>
          <p:spPr>
            <a:xfrm>
              <a:off x="2232025" y="3282950"/>
              <a:ext cx="457200" cy="5492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22641" y="0"/>
                  </a:lnTo>
                  <a:lnTo>
                    <a:pt x="49811" y="1387"/>
                  </a:lnTo>
                  <a:lnTo>
                    <a:pt x="72905" y="4508"/>
                  </a:lnTo>
                  <a:lnTo>
                    <a:pt x="90113" y="10404"/>
                  </a:lnTo>
                  <a:lnTo>
                    <a:pt x="104150" y="21502"/>
                  </a:lnTo>
                  <a:lnTo>
                    <a:pt x="112301" y="32601"/>
                  </a:lnTo>
                  <a:lnTo>
                    <a:pt x="118188" y="43352"/>
                  </a:lnTo>
                  <a:lnTo>
                    <a:pt x="120000" y="55838"/>
                  </a:lnTo>
                  <a:lnTo>
                    <a:pt x="120000" y="64508"/>
                  </a:lnTo>
                  <a:lnTo>
                    <a:pt x="118188" y="76647"/>
                  </a:lnTo>
                  <a:lnTo>
                    <a:pt x="112301" y="86705"/>
                  </a:lnTo>
                  <a:lnTo>
                    <a:pt x="104603" y="98497"/>
                  </a:lnTo>
                  <a:lnTo>
                    <a:pt x="90113" y="109942"/>
                  </a:lnTo>
                  <a:lnTo>
                    <a:pt x="72905" y="115838"/>
                  </a:lnTo>
                  <a:lnTo>
                    <a:pt x="49811" y="118612"/>
                  </a:lnTo>
                  <a:lnTo>
                    <a:pt x="22641" y="120000"/>
                  </a:lnTo>
                  <a:lnTo>
                    <a:pt x="0" y="120000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29" name="Shape 329"/>
            <p:cNvSpPr/>
            <p:nvPr/>
          </p:nvSpPr>
          <p:spPr>
            <a:xfrm>
              <a:off x="1906586" y="2132011"/>
              <a:ext cx="339724" cy="12938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8878" y="0"/>
                  </a:moveTo>
                  <a:lnTo>
                    <a:pt x="0" y="0"/>
                  </a:lnTo>
                  <a:lnTo>
                    <a:pt x="1682" y="120000"/>
                  </a:lnTo>
                  <a:lnTo>
                    <a:pt x="120000" y="120000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30" name="Shape 330"/>
            <p:cNvSpPr/>
            <p:nvPr/>
          </p:nvSpPr>
          <p:spPr>
            <a:xfrm>
              <a:off x="1547812" y="1879600"/>
              <a:ext cx="704850" cy="158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0"/>
                  </a:lnTo>
                </a:path>
              </a:pathLst>
            </a:custGeom>
            <a:noFill/>
            <a:ln w="111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31" name="Shape 331"/>
            <p:cNvSpPr/>
            <p:nvPr/>
          </p:nvSpPr>
          <p:spPr>
            <a:xfrm>
              <a:off x="1511300" y="3679825"/>
              <a:ext cx="704850" cy="158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0"/>
                  </a:lnTo>
                </a:path>
              </a:pathLst>
            </a:custGeom>
            <a:noFill/>
            <a:ln w="111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32" name="Shape 332"/>
            <p:cNvSpPr/>
            <p:nvPr/>
          </p:nvSpPr>
          <p:spPr>
            <a:xfrm>
              <a:off x="1511300" y="2779711"/>
              <a:ext cx="396874" cy="158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0"/>
                  </a:lnTo>
                </a:path>
              </a:pathLst>
            </a:custGeom>
            <a:noFill/>
            <a:ln w="111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33" name="Shape 333"/>
            <p:cNvSpPr txBox="1"/>
            <p:nvPr/>
          </p:nvSpPr>
          <p:spPr>
            <a:xfrm>
              <a:off x="1079500" y="2635250"/>
              <a:ext cx="360362" cy="304799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 sz="2000" i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CK</a:t>
              </a:r>
            </a:p>
          </p:txBody>
        </p:sp>
        <p:sp>
          <p:nvSpPr>
            <p:cNvPr id="334" name="Shape 334"/>
            <p:cNvSpPr txBox="1"/>
            <p:nvPr/>
          </p:nvSpPr>
          <p:spPr>
            <a:xfrm>
              <a:off x="2771775" y="1700211"/>
              <a:ext cx="360362" cy="304799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 sz="2000" i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R’</a:t>
              </a:r>
            </a:p>
          </p:txBody>
        </p:sp>
        <p:sp>
          <p:nvSpPr>
            <p:cNvPr id="335" name="Shape 335"/>
            <p:cNvSpPr txBox="1"/>
            <p:nvPr/>
          </p:nvSpPr>
          <p:spPr>
            <a:xfrm>
              <a:off x="2806700" y="3643312"/>
              <a:ext cx="287337" cy="304799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 sz="2000" i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S’</a:t>
              </a:r>
            </a:p>
          </p:txBody>
        </p:sp>
      </p:grpSp>
      <p:grpSp>
        <p:nvGrpSpPr>
          <p:cNvPr id="336" name="Shape 336"/>
          <p:cNvGrpSpPr/>
          <p:nvPr/>
        </p:nvGrpSpPr>
        <p:grpSpPr>
          <a:xfrm>
            <a:off x="6119812" y="2402682"/>
            <a:ext cx="1368424" cy="1026321"/>
            <a:chOff x="6119812" y="2060575"/>
            <a:chExt cx="1368424" cy="1368428"/>
          </a:xfrm>
        </p:grpSpPr>
        <p:sp>
          <p:nvSpPr>
            <p:cNvPr id="337" name="Shape 337"/>
            <p:cNvSpPr txBox="1"/>
            <p:nvPr/>
          </p:nvSpPr>
          <p:spPr>
            <a:xfrm>
              <a:off x="6470650" y="2060575"/>
              <a:ext cx="666749" cy="1296986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25400" tIns="25400" rIns="25400" bIns="254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 S    Q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</a:pPr>
              <a:endParaRPr sz="1600">
                <a:latin typeface="Arial"/>
                <a:ea typeface="Arial"/>
                <a:cs typeface="Arial"/>
                <a:sym typeface="Arial"/>
              </a:endParaRP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&gt;CK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</a:pPr>
              <a:endParaRPr sz="1600">
                <a:latin typeface="Arial"/>
                <a:ea typeface="Arial"/>
                <a:cs typeface="Arial"/>
                <a:sym typeface="Arial"/>
              </a:endParaRP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 R    Q</a:t>
              </a:r>
            </a:p>
          </p:txBody>
        </p:sp>
        <p:cxnSp>
          <p:nvCxnSpPr>
            <p:cNvPr id="338" name="Shape 338"/>
            <p:cNvCxnSpPr/>
            <p:nvPr/>
          </p:nvCxnSpPr>
          <p:spPr>
            <a:xfrm>
              <a:off x="6932875" y="3429003"/>
              <a:ext cx="101700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339" name="Shape 339"/>
            <p:cNvCxnSpPr/>
            <p:nvPr/>
          </p:nvCxnSpPr>
          <p:spPr>
            <a:xfrm flipH="1">
              <a:off x="6119812" y="2239961"/>
              <a:ext cx="352425" cy="1587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340" name="Shape 340"/>
            <p:cNvCxnSpPr/>
            <p:nvPr/>
          </p:nvCxnSpPr>
          <p:spPr>
            <a:xfrm flipH="1">
              <a:off x="6119812" y="3175000"/>
              <a:ext cx="352425" cy="1587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341" name="Shape 341"/>
            <p:cNvCxnSpPr/>
            <p:nvPr/>
          </p:nvCxnSpPr>
          <p:spPr>
            <a:xfrm flipH="1">
              <a:off x="7135811" y="2233611"/>
              <a:ext cx="352425" cy="1587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342" name="Shape 342"/>
            <p:cNvCxnSpPr/>
            <p:nvPr/>
          </p:nvCxnSpPr>
          <p:spPr>
            <a:xfrm flipH="1">
              <a:off x="7135811" y="3175000"/>
              <a:ext cx="352425" cy="1587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343" name="Shape 343"/>
            <p:cNvCxnSpPr/>
            <p:nvPr/>
          </p:nvCxnSpPr>
          <p:spPr>
            <a:xfrm flipH="1">
              <a:off x="6119812" y="2706686"/>
              <a:ext cx="352425" cy="1587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928454724"/>
      </p:ext>
    </p:extLst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 txBox="1">
            <a:spLocks noGrp="1"/>
          </p:cNvSpPr>
          <p:nvPr>
            <p:ph type="title"/>
          </p:nvPr>
        </p:nvSpPr>
        <p:spPr>
          <a:xfrm>
            <a:off x="395287" y="857251"/>
            <a:ext cx="7543800" cy="4655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Clr>
                <a:schemeClr val="dk2"/>
              </a:buClr>
              <a:buSzPct val="25000"/>
            </a:pPr>
            <a:r>
              <a:rPr lang="en-GB" sz="3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Flip-flop T (Toggle)</a:t>
            </a:r>
          </a:p>
        </p:txBody>
      </p:sp>
      <p:sp>
        <p:nvSpPr>
          <p:cNvPr id="349" name="Shape 349"/>
          <p:cNvSpPr txBox="1">
            <a:spLocks noGrp="1"/>
          </p:cNvSpPr>
          <p:nvPr>
            <p:ph type="body" idx="1"/>
          </p:nvPr>
        </p:nvSpPr>
        <p:spPr>
          <a:xfrm>
            <a:off x="395287" y="1322784"/>
            <a:ext cx="7488236" cy="5405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Aft>
                <a:spcPts val="0"/>
              </a:spcAft>
              <a:buClr>
                <a:schemeClr val="dk2"/>
              </a:buClr>
              <a:buSzPct val="25000"/>
              <a:buNone/>
            </a:pPr>
            <a:r>
              <a:rPr lang="en-GB"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Jika T=1 Toggle: Q</a:t>
            </a:r>
            <a:r>
              <a:rPr lang="en-GB" sz="2000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r>
              <a:rPr lang="en-GB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 Q →RS= 01 atau 10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25000"/>
              <a:buNone/>
            </a:pPr>
            <a:r>
              <a:rPr lang="en-GB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jika T= 0 Hold: Q</a:t>
            </a:r>
            <a:r>
              <a:rPr lang="en-GB" sz="2000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r>
              <a:rPr lang="en-GB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 Q   →RS= x0 untuk Q=0 atau 0x untuk Q=1 </a:t>
            </a:r>
          </a:p>
          <a:p>
            <a:pPr>
              <a:lnSpc>
                <a:spcPct val="9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None/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9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None/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0670"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None/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0" name="Shape 350"/>
          <p:cNvGrpSpPr/>
          <p:nvPr/>
        </p:nvGrpSpPr>
        <p:grpSpPr>
          <a:xfrm>
            <a:off x="2987675" y="4050507"/>
            <a:ext cx="3275012" cy="1414461"/>
            <a:chOff x="755650" y="1844675"/>
            <a:chExt cx="3275012" cy="1885948"/>
          </a:xfrm>
        </p:grpSpPr>
        <p:cxnSp>
          <p:nvCxnSpPr>
            <p:cNvPr id="351" name="Shape 351"/>
            <p:cNvCxnSpPr/>
            <p:nvPr/>
          </p:nvCxnSpPr>
          <p:spPr>
            <a:xfrm>
              <a:off x="3208336" y="3111500"/>
              <a:ext cx="101599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352" name="Shape 352"/>
            <p:cNvCxnSpPr/>
            <p:nvPr/>
          </p:nvCxnSpPr>
          <p:spPr>
            <a:xfrm flipH="1">
              <a:off x="2374899" y="2330450"/>
              <a:ext cx="352425" cy="1587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353" name="Shape 353"/>
            <p:cNvCxnSpPr/>
            <p:nvPr/>
          </p:nvCxnSpPr>
          <p:spPr>
            <a:xfrm flipH="1">
              <a:off x="2374899" y="3252786"/>
              <a:ext cx="352425" cy="3174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354" name="Shape 354"/>
            <p:cNvSpPr/>
            <p:nvPr/>
          </p:nvSpPr>
          <p:spPr>
            <a:xfrm>
              <a:off x="1592262" y="1844675"/>
              <a:ext cx="2041524" cy="14176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120000" y="0"/>
                  </a:lnTo>
                  <a:lnTo>
                    <a:pt x="0" y="0"/>
                  </a:lnTo>
                  <a:lnTo>
                    <a:pt x="0" y="28488"/>
                  </a:lnTo>
                  <a:lnTo>
                    <a:pt x="17916" y="28488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55" name="Shape 355"/>
            <p:cNvSpPr/>
            <p:nvPr/>
          </p:nvSpPr>
          <p:spPr>
            <a:xfrm>
              <a:off x="1906586" y="2074861"/>
              <a:ext cx="457200" cy="4762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22641" y="0"/>
                  </a:lnTo>
                  <a:lnTo>
                    <a:pt x="49811" y="1387"/>
                  </a:lnTo>
                  <a:lnTo>
                    <a:pt x="72905" y="4508"/>
                  </a:lnTo>
                  <a:lnTo>
                    <a:pt x="90113" y="10404"/>
                  </a:lnTo>
                  <a:lnTo>
                    <a:pt x="104150" y="21502"/>
                  </a:lnTo>
                  <a:lnTo>
                    <a:pt x="112301" y="32601"/>
                  </a:lnTo>
                  <a:lnTo>
                    <a:pt x="118188" y="43352"/>
                  </a:lnTo>
                  <a:lnTo>
                    <a:pt x="120000" y="55838"/>
                  </a:lnTo>
                  <a:lnTo>
                    <a:pt x="120000" y="64508"/>
                  </a:lnTo>
                  <a:lnTo>
                    <a:pt x="118188" y="76647"/>
                  </a:lnTo>
                  <a:lnTo>
                    <a:pt x="112301" y="86705"/>
                  </a:lnTo>
                  <a:lnTo>
                    <a:pt x="104603" y="98497"/>
                  </a:lnTo>
                  <a:lnTo>
                    <a:pt x="90113" y="109942"/>
                  </a:lnTo>
                  <a:lnTo>
                    <a:pt x="72905" y="115838"/>
                  </a:lnTo>
                  <a:lnTo>
                    <a:pt x="49811" y="118612"/>
                  </a:lnTo>
                  <a:lnTo>
                    <a:pt x="22641" y="120000"/>
                  </a:lnTo>
                  <a:lnTo>
                    <a:pt x="0" y="120000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56" name="Shape 356"/>
            <p:cNvSpPr/>
            <p:nvPr/>
          </p:nvSpPr>
          <p:spPr>
            <a:xfrm rot="10800000" flipH="1">
              <a:off x="1582737" y="2312986"/>
              <a:ext cx="2232025" cy="14176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120000" y="0"/>
                  </a:lnTo>
                  <a:lnTo>
                    <a:pt x="0" y="0"/>
                  </a:lnTo>
                  <a:lnTo>
                    <a:pt x="0" y="28488"/>
                  </a:lnTo>
                  <a:lnTo>
                    <a:pt x="17916" y="28488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57" name="Shape 357"/>
            <p:cNvSpPr/>
            <p:nvPr/>
          </p:nvSpPr>
          <p:spPr>
            <a:xfrm>
              <a:off x="1906586" y="3009900"/>
              <a:ext cx="457200" cy="4762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22641" y="0"/>
                  </a:lnTo>
                  <a:lnTo>
                    <a:pt x="49811" y="1387"/>
                  </a:lnTo>
                  <a:lnTo>
                    <a:pt x="72905" y="4508"/>
                  </a:lnTo>
                  <a:lnTo>
                    <a:pt x="90113" y="10404"/>
                  </a:lnTo>
                  <a:lnTo>
                    <a:pt x="104150" y="21502"/>
                  </a:lnTo>
                  <a:lnTo>
                    <a:pt x="112301" y="32601"/>
                  </a:lnTo>
                  <a:lnTo>
                    <a:pt x="118188" y="43352"/>
                  </a:lnTo>
                  <a:lnTo>
                    <a:pt x="120000" y="55838"/>
                  </a:lnTo>
                  <a:lnTo>
                    <a:pt x="120000" y="64508"/>
                  </a:lnTo>
                  <a:lnTo>
                    <a:pt x="118188" y="76647"/>
                  </a:lnTo>
                  <a:lnTo>
                    <a:pt x="112301" y="86705"/>
                  </a:lnTo>
                  <a:lnTo>
                    <a:pt x="104603" y="98497"/>
                  </a:lnTo>
                  <a:lnTo>
                    <a:pt x="90113" y="109942"/>
                  </a:lnTo>
                  <a:lnTo>
                    <a:pt x="72905" y="115838"/>
                  </a:lnTo>
                  <a:lnTo>
                    <a:pt x="49811" y="118612"/>
                  </a:lnTo>
                  <a:lnTo>
                    <a:pt x="22641" y="120000"/>
                  </a:lnTo>
                  <a:lnTo>
                    <a:pt x="0" y="120000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58" name="Shape 358"/>
            <p:cNvSpPr/>
            <p:nvPr/>
          </p:nvSpPr>
          <p:spPr>
            <a:xfrm>
              <a:off x="1617662" y="2470150"/>
              <a:ext cx="288925" cy="64928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8878" y="0"/>
                  </a:moveTo>
                  <a:lnTo>
                    <a:pt x="0" y="0"/>
                  </a:lnTo>
                  <a:lnTo>
                    <a:pt x="1682" y="120000"/>
                  </a:lnTo>
                  <a:lnTo>
                    <a:pt x="120000" y="120000"/>
                  </a:lnTo>
                </a:path>
              </a:pathLst>
            </a:custGeom>
            <a:noFill/>
            <a:ln w="111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59" name="Shape 359"/>
            <p:cNvSpPr/>
            <p:nvPr/>
          </p:nvSpPr>
          <p:spPr>
            <a:xfrm>
              <a:off x="3778250" y="2290761"/>
              <a:ext cx="66674" cy="66674"/>
            </a:xfrm>
            <a:prstGeom prst="ellipse">
              <a:avLst/>
            </a:prstGeom>
            <a:solidFill>
              <a:schemeClr val="dk1"/>
            </a:solidFill>
            <a:ln w="1752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60" name="Shape 360"/>
            <p:cNvSpPr/>
            <p:nvPr/>
          </p:nvSpPr>
          <p:spPr>
            <a:xfrm>
              <a:off x="3598862" y="3227386"/>
              <a:ext cx="66674" cy="66674"/>
            </a:xfrm>
            <a:prstGeom prst="ellipse">
              <a:avLst/>
            </a:prstGeom>
            <a:solidFill>
              <a:schemeClr val="dk1"/>
            </a:solidFill>
            <a:ln w="1752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61" name="Shape 361"/>
            <p:cNvSpPr/>
            <p:nvPr/>
          </p:nvSpPr>
          <p:spPr>
            <a:xfrm>
              <a:off x="1582737" y="2759075"/>
              <a:ext cx="66674" cy="66674"/>
            </a:xfrm>
            <a:prstGeom prst="ellipse">
              <a:avLst/>
            </a:prstGeom>
            <a:solidFill>
              <a:schemeClr val="dk1"/>
            </a:solidFill>
            <a:ln w="1752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62" name="Shape 362"/>
            <p:cNvSpPr txBox="1"/>
            <p:nvPr/>
          </p:nvSpPr>
          <p:spPr>
            <a:xfrm>
              <a:off x="2733675" y="2168525"/>
              <a:ext cx="666749" cy="1260474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25400" tIns="25400" rIns="25400" bIns="254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 S    Q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</a:pPr>
              <a:endParaRPr sz="1600">
                <a:latin typeface="Arial"/>
                <a:ea typeface="Arial"/>
                <a:cs typeface="Arial"/>
                <a:sym typeface="Arial"/>
              </a:endParaRP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</a:pPr>
              <a:endParaRPr sz="1600">
                <a:latin typeface="Arial"/>
                <a:ea typeface="Arial"/>
                <a:cs typeface="Arial"/>
                <a:sym typeface="Arial"/>
              </a:endParaRP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</a:pPr>
              <a:endParaRPr sz="1600">
                <a:latin typeface="Arial"/>
                <a:ea typeface="Arial"/>
                <a:cs typeface="Arial"/>
                <a:sym typeface="Arial"/>
              </a:endParaRP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 R    Q</a:t>
              </a:r>
            </a:p>
          </p:txBody>
        </p:sp>
        <p:cxnSp>
          <p:nvCxnSpPr>
            <p:cNvPr id="363" name="Shape 363"/>
            <p:cNvCxnSpPr/>
            <p:nvPr/>
          </p:nvCxnSpPr>
          <p:spPr>
            <a:xfrm flipH="1">
              <a:off x="3390900" y="2320925"/>
              <a:ext cx="639762" cy="3174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364" name="Shape 364"/>
            <p:cNvCxnSpPr/>
            <p:nvPr/>
          </p:nvCxnSpPr>
          <p:spPr>
            <a:xfrm flipH="1">
              <a:off x="3390900" y="3249611"/>
              <a:ext cx="639762" cy="6349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365" name="Shape 365"/>
            <p:cNvSpPr/>
            <p:nvPr/>
          </p:nvSpPr>
          <p:spPr>
            <a:xfrm>
              <a:off x="1185862" y="2779711"/>
              <a:ext cx="396874" cy="158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0"/>
                  </a:lnTo>
                </a:path>
              </a:pathLst>
            </a:custGeom>
            <a:noFill/>
            <a:ln w="111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66" name="Shape 366"/>
            <p:cNvSpPr txBox="1"/>
            <p:nvPr/>
          </p:nvSpPr>
          <p:spPr>
            <a:xfrm>
              <a:off x="755650" y="2600325"/>
              <a:ext cx="360362" cy="304799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</a:pPr>
              <a:r>
                <a:rPr lang="en-GB" sz="2000" i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</a:t>
              </a:r>
            </a:p>
          </p:txBody>
        </p:sp>
        <p:cxnSp>
          <p:nvCxnSpPr>
            <p:cNvPr id="367" name="Shape 367"/>
            <p:cNvCxnSpPr/>
            <p:nvPr/>
          </p:nvCxnSpPr>
          <p:spPr>
            <a:xfrm>
              <a:off x="3209925" y="3176586"/>
              <a:ext cx="101599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  <p:grpSp>
        <p:nvGrpSpPr>
          <p:cNvPr id="368" name="Shape 368"/>
          <p:cNvGrpSpPr/>
          <p:nvPr/>
        </p:nvGrpSpPr>
        <p:grpSpPr>
          <a:xfrm>
            <a:off x="323850" y="2009169"/>
            <a:ext cx="1620836" cy="2524143"/>
            <a:chOff x="323850" y="1196975"/>
            <a:chExt cx="1620836" cy="3365524"/>
          </a:xfrm>
        </p:grpSpPr>
        <p:sp>
          <p:nvSpPr>
            <p:cNvPr id="369" name="Shape 369"/>
            <p:cNvSpPr txBox="1"/>
            <p:nvPr/>
          </p:nvSpPr>
          <p:spPr>
            <a:xfrm>
              <a:off x="323850" y="1196975"/>
              <a:ext cx="1620836" cy="2700336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T  Q   Q</a:t>
              </a:r>
              <a:r>
                <a:rPr lang="en-GB" sz="1600" baseline="30000">
                  <a:latin typeface="Arial"/>
                  <a:ea typeface="Arial"/>
                  <a:cs typeface="Arial"/>
                  <a:sym typeface="Arial"/>
                </a:rPr>
                <a:t>+    </a:t>
              </a: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R  S</a:t>
              </a:r>
            </a:p>
            <a:p>
              <a:pPr>
                <a:spcBef>
                  <a:spcPts val="32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0   0   0     x   0</a:t>
              </a:r>
            </a:p>
            <a:p>
              <a:pPr>
                <a:spcBef>
                  <a:spcPts val="32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0   0   1     x   0    </a:t>
              </a:r>
            </a:p>
            <a:p>
              <a:pPr>
                <a:spcBef>
                  <a:spcPts val="32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0   1   0     0  x</a:t>
              </a:r>
            </a:p>
            <a:p>
              <a:pPr>
                <a:spcBef>
                  <a:spcPts val="32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0   1   1     0  x</a:t>
              </a:r>
            </a:p>
            <a:p>
              <a:pPr>
                <a:spcBef>
                  <a:spcPts val="32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1   0   0     0  1 </a:t>
              </a:r>
            </a:p>
            <a:p>
              <a:pPr>
                <a:spcBef>
                  <a:spcPts val="32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1   0   1     0  1</a:t>
              </a:r>
            </a:p>
            <a:p>
              <a:pPr>
                <a:spcBef>
                  <a:spcPts val="32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1   1   0     1  0 1   1   1     1  0 </a:t>
              </a:r>
            </a:p>
            <a:p>
              <a:pPr>
                <a:spcBef>
                  <a:spcPts val="320"/>
                </a:spcBef>
                <a:spcAft>
                  <a:spcPts val="0"/>
                </a:spcAft>
                <a:buClr>
                  <a:schemeClr val="dk1"/>
                </a:buClr>
              </a:pPr>
              <a:endParaRPr sz="1600">
                <a:latin typeface="Arial"/>
                <a:ea typeface="Arial"/>
                <a:cs typeface="Arial"/>
                <a:sym typeface="Arial"/>
              </a:endParaRPr>
            </a:p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1600"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0" name="Shape 370"/>
            <p:cNvGrpSpPr/>
            <p:nvPr/>
          </p:nvGrpSpPr>
          <p:grpSpPr>
            <a:xfrm>
              <a:off x="395287" y="1304924"/>
              <a:ext cx="1476375" cy="3257574"/>
              <a:chOff x="395287" y="1341437"/>
              <a:chExt cx="1476375" cy="3209700"/>
            </a:xfrm>
          </p:grpSpPr>
          <p:cxnSp>
            <p:nvCxnSpPr>
              <p:cNvPr id="371" name="Shape 371"/>
              <p:cNvCxnSpPr/>
              <p:nvPr/>
            </p:nvCxnSpPr>
            <p:spPr>
              <a:xfrm>
                <a:off x="1293812" y="1341437"/>
                <a:ext cx="19199" cy="32097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372" name="Shape 372"/>
              <p:cNvCxnSpPr/>
              <p:nvPr/>
            </p:nvCxnSpPr>
            <p:spPr>
              <a:xfrm>
                <a:off x="395287" y="1557337"/>
                <a:ext cx="1476375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373" name="Shape 373"/>
              <p:cNvCxnSpPr/>
              <p:nvPr/>
            </p:nvCxnSpPr>
            <p:spPr>
              <a:xfrm>
                <a:off x="395287" y="4538664"/>
                <a:ext cx="1476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</p:grpSp>
      <p:cxnSp>
        <p:nvCxnSpPr>
          <p:cNvPr id="374" name="Shape 374"/>
          <p:cNvCxnSpPr/>
          <p:nvPr/>
        </p:nvCxnSpPr>
        <p:spPr>
          <a:xfrm>
            <a:off x="2339975" y="1350168"/>
            <a:ext cx="179386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</p:cxnSp>
      <p:graphicFrame>
        <p:nvGraphicFramePr>
          <p:cNvPr id="375" name="Shape 375"/>
          <p:cNvGraphicFramePr/>
          <p:nvPr/>
        </p:nvGraphicFramePr>
        <p:xfrm>
          <a:off x="5435600" y="2403871"/>
          <a:ext cx="3000000" cy="30000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900100"/>
                <a:gridCol w="647700"/>
                <a:gridCol w="558800"/>
                <a:gridCol w="665150"/>
                <a:gridCol w="576250"/>
              </a:tblGrid>
              <a:tr h="341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 baseline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00</a:t>
                      </a:r>
                    </a:p>
                  </a:txBody>
                  <a:tcPr marL="0" marR="0" marT="0" marB="0"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01</a:t>
                      </a:r>
                    </a:p>
                  </a:txBody>
                  <a:tcPr marL="0" marR="0" marT="0" marB="0"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</a:p>
                  </a:txBody>
                  <a:tcPr marL="0" marR="0" marT="0" marB="0"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</a:p>
                  </a:txBody>
                  <a:tcPr marL="0" marR="0" marT="0" marB="0"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65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20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 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x 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x 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47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20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 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 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76" name="Shape 376"/>
          <p:cNvGraphicFramePr/>
          <p:nvPr/>
        </p:nvGraphicFramePr>
        <p:xfrm>
          <a:off x="1763711" y="2428875"/>
          <a:ext cx="3000000" cy="30000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977900"/>
                <a:gridCol w="601650"/>
                <a:gridCol w="600075"/>
                <a:gridCol w="600075"/>
                <a:gridCol w="639750"/>
              </a:tblGrid>
              <a:tr h="341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 baseline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00</a:t>
                      </a:r>
                    </a:p>
                  </a:txBody>
                  <a:tcPr marL="0" marR="0" marT="0" marB="0"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01</a:t>
                      </a:r>
                    </a:p>
                  </a:txBody>
                  <a:tcPr marL="0" marR="0" marT="0" marB="0"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</a:p>
                  </a:txBody>
                  <a:tcPr marL="0" marR="0" marT="0" marB="0"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</a:p>
                  </a:txBody>
                  <a:tcPr marL="0" marR="0" marT="0" marB="0"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65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20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x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x 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 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47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20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 0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 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77" name="Shape 377"/>
          <p:cNvGrpSpPr/>
          <p:nvPr/>
        </p:nvGrpSpPr>
        <p:grpSpPr>
          <a:xfrm>
            <a:off x="2160587" y="2275307"/>
            <a:ext cx="2808286" cy="1638277"/>
            <a:chOff x="2160587" y="1279553"/>
            <a:chExt cx="2808286" cy="2184370"/>
          </a:xfrm>
        </p:grpSpPr>
        <p:sp>
          <p:nvSpPr>
            <p:cNvPr id="378" name="Shape 378"/>
            <p:cNvSpPr txBox="1"/>
            <p:nvPr/>
          </p:nvSpPr>
          <p:spPr>
            <a:xfrm>
              <a:off x="3384550" y="3068636"/>
              <a:ext cx="1223961" cy="395287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342900" indent="-34290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2600">
                  <a:latin typeface="Arial"/>
                  <a:ea typeface="Arial"/>
                  <a:cs typeface="Arial"/>
                  <a:sym typeface="Arial"/>
                </a:rPr>
                <a:t>R= TQ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60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Shape 379"/>
            <p:cNvSpPr/>
            <p:nvPr/>
          </p:nvSpPr>
          <p:spPr>
            <a:xfrm>
              <a:off x="3960812" y="2565400"/>
              <a:ext cx="1008062" cy="3968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5183" y="0"/>
                  </a:moveTo>
                  <a:cubicBezTo>
                    <a:pt x="6795" y="0"/>
                    <a:pt x="0" y="8975"/>
                    <a:pt x="0" y="20053"/>
                  </a:cubicBezTo>
                  <a:lnTo>
                    <a:pt x="0" y="100026"/>
                  </a:lnTo>
                  <a:cubicBezTo>
                    <a:pt x="0" y="111105"/>
                    <a:pt x="6795" y="119999"/>
                    <a:pt x="15183" y="119999"/>
                  </a:cubicBezTo>
                  <a:lnTo>
                    <a:pt x="104877" y="119999"/>
                  </a:lnTo>
                  <a:cubicBezTo>
                    <a:pt x="113265" y="119999"/>
                    <a:pt x="120000" y="111105"/>
                    <a:pt x="120000" y="100026"/>
                  </a:cubicBezTo>
                  <a:lnTo>
                    <a:pt x="120000" y="20053"/>
                  </a:lnTo>
                  <a:cubicBezTo>
                    <a:pt x="120000" y="8975"/>
                    <a:pt x="113265" y="0"/>
                    <a:pt x="104877" y="0"/>
                  </a:cubicBezTo>
                  <a:lnTo>
                    <a:pt x="15183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grpSp>
          <p:nvGrpSpPr>
            <p:cNvPr id="380" name="Shape 380"/>
            <p:cNvGrpSpPr/>
            <p:nvPr/>
          </p:nvGrpSpPr>
          <p:grpSpPr>
            <a:xfrm>
              <a:off x="2160587" y="1279553"/>
              <a:ext cx="827111" cy="642908"/>
              <a:chOff x="2447925" y="955703"/>
              <a:chExt cx="827111" cy="642908"/>
            </a:xfrm>
          </p:grpSpPr>
          <p:sp>
            <p:nvSpPr>
              <p:cNvPr id="381" name="Shape 381"/>
              <p:cNvSpPr txBox="1"/>
              <p:nvPr/>
            </p:nvSpPr>
            <p:spPr>
              <a:xfrm>
                <a:off x="2447936" y="955703"/>
                <a:ext cx="827100" cy="642900"/>
              </a:xfrm>
              <a:prstGeom prst="rect">
                <a:avLst/>
              </a:prstGeom>
              <a:noFill/>
              <a:ln w="9525" cap="flat" cmpd="sng">
                <a:solidFill>
                  <a:srgbClr val="000000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>
                  <a:lnSpc>
                    <a:spcPct val="7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ct val="25000"/>
                </a:pPr>
                <a:r>
                  <a:rPr lang="en-GB">
                    <a:latin typeface="Arial"/>
                    <a:ea typeface="Arial"/>
                    <a:cs typeface="Arial"/>
                    <a:sym typeface="Arial"/>
                  </a:rPr>
                  <a:t>  QQ</a:t>
                </a:r>
                <a:r>
                  <a:rPr lang="en-GB" baseline="30000">
                    <a:latin typeface="Arial"/>
                    <a:ea typeface="Arial"/>
                    <a:cs typeface="Arial"/>
                    <a:sym typeface="Arial"/>
                  </a:rPr>
                  <a:t>+</a:t>
                </a:r>
              </a:p>
              <a:p>
                <a:pPr>
                  <a:lnSpc>
                    <a:spcPct val="75000"/>
                  </a:lnSpc>
                  <a:spcBef>
                    <a:spcPts val="900"/>
                  </a:spcBef>
                  <a:spcAft>
                    <a:spcPts val="0"/>
                  </a:spcAft>
                  <a:buClr>
                    <a:schemeClr val="dk1"/>
                  </a:buClr>
                  <a:buSzPct val="25000"/>
                </a:pPr>
                <a:r>
                  <a:rPr lang="en-GB">
                    <a:latin typeface="Arial"/>
                    <a:ea typeface="Arial"/>
                    <a:cs typeface="Arial"/>
                    <a:sym typeface="Arial"/>
                  </a:rPr>
                  <a:t>T</a:t>
                </a:r>
              </a:p>
            </p:txBody>
          </p:sp>
          <p:sp>
            <p:nvSpPr>
              <p:cNvPr id="382" name="Shape 382"/>
              <p:cNvSpPr/>
              <p:nvPr/>
            </p:nvSpPr>
            <p:spPr>
              <a:xfrm>
                <a:off x="2447925" y="1308100"/>
                <a:ext cx="554037" cy="2905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>
                  <a:spcBef>
                    <a:spcPts val="0"/>
                  </a:spcBef>
                  <a:spcAft>
                    <a:spcPts val="0"/>
                  </a:spcAft>
                </a:pPr>
                <a:endParaRPr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</p:grpSp>
      <p:grpSp>
        <p:nvGrpSpPr>
          <p:cNvPr id="383" name="Shape 383"/>
          <p:cNvGrpSpPr/>
          <p:nvPr/>
        </p:nvGrpSpPr>
        <p:grpSpPr>
          <a:xfrm>
            <a:off x="5708525" y="2294940"/>
            <a:ext cx="2500437" cy="1647218"/>
            <a:chOff x="5708524" y="1304145"/>
            <a:chExt cx="2500437" cy="2196291"/>
          </a:xfrm>
        </p:grpSpPr>
        <p:grpSp>
          <p:nvGrpSpPr>
            <p:cNvPr id="384" name="Shape 384"/>
            <p:cNvGrpSpPr/>
            <p:nvPr/>
          </p:nvGrpSpPr>
          <p:grpSpPr>
            <a:xfrm>
              <a:off x="6877050" y="3105150"/>
              <a:ext cx="1331912" cy="395287"/>
              <a:chOff x="5688012" y="2997200"/>
              <a:chExt cx="1331912" cy="395287"/>
            </a:xfrm>
          </p:grpSpPr>
          <p:sp>
            <p:nvSpPr>
              <p:cNvPr id="385" name="Shape 385"/>
              <p:cNvSpPr txBox="1"/>
              <p:nvPr/>
            </p:nvSpPr>
            <p:spPr>
              <a:xfrm>
                <a:off x="5688012" y="2997200"/>
                <a:ext cx="1331912" cy="3952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342900" indent="-34290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ct val="25000"/>
                </a:pPr>
                <a:r>
                  <a:rPr lang="en-GB" sz="2600">
                    <a:latin typeface="Arial"/>
                    <a:ea typeface="Arial"/>
                    <a:cs typeface="Arial"/>
                    <a:sym typeface="Arial"/>
                  </a:rPr>
                  <a:t>S = TQ</a:t>
                </a:r>
              </a:p>
              <a:p>
                <a:pPr>
                  <a:spcBef>
                    <a:spcPts val="0"/>
                  </a:spcBef>
                  <a:spcAft>
                    <a:spcPts val="0"/>
                  </a:spcAft>
                </a:pPr>
                <a:endParaRPr sz="2600"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386" name="Shape 386"/>
              <p:cNvCxnSpPr/>
              <p:nvPr/>
            </p:nvCxnSpPr>
            <p:spPr>
              <a:xfrm>
                <a:off x="6588125" y="3068636"/>
                <a:ext cx="252412" cy="0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dk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  <p:grpSp>
          <p:nvGrpSpPr>
            <p:cNvPr id="387" name="Shape 387"/>
            <p:cNvGrpSpPr/>
            <p:nvPr/>
          </p:nvGrpSpPr>
          <p:grpSpPr>
            <a:xfrm>
              <a:off x="5708524" y="1304145"/>
              <a:ext cx="1743199" cy="1615266"/>
              <a:chOff x="5781549" y="2605895"/>
              <a:chExt cx="1743199" cy="1615266"/>
            </a:xfrm>
          </p:grpSpPr>
          <p:sp>
            <p:nvSpPr>
              <p:cNvPr id="388" name="Shape 388"/>
              <p:cNvSpPr/>
              <p:nvPr/>
            </p:nvSpPr>
            <p:spPr>
              <a:xfrm>
                <a:off x="6516687" y="3824287"/>
                <a:ext cx="1008062" cy="3968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5183" y="0"/>
                    </a:moveTo>
                    <a:cubicBezTo>
                      <a:pt x="6795" y="0"/>
                      <a:pt x="0" y="8975"/>
                      <a:pt x="0" y="20053"/>
                    </a:cubicBezTo>
                    <a:lnTo>
                      <a:pt x="0" y="100026"/>
                    </a:lnTo>
                    <a:cubicBezTo>
                      <a:pt x="0" y="111105"/>
                      <a:pt x="6795" y="119999"/>
                      <a:pt x="15183" y="119999"/>
                    </a:cubicBezTo>
                    <a:lnTo>
                      <a:pt x="104877" y="119999"/>
                    </a:lnTo>
                    <a:cubicBezTo>
                      <a:pt x="113265" y="119999"/>
                      <a:pt x="120000" y="111105"/>
                      <a:pt x="120000" y="100026"/>
                    </a:cubicBezTo>
                    <a:lnTo>
                      <a:pt x="120000" y="20053"/>
                    </a:lnTo>
                    <a:cubicBezTo>
                      <a:pt x="120000" y="8975"/>
                      <a:pt x="113265" y="0"/>
                      <a:pt x="104877" y="0"/>
                    </a:cubicBezTo>
                    <a:lnTo>
                      <a:pt x="15183" y="0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>
                  <a:spcBef>
                    <a:spcPts val="0"/>
                  </a:spcBef>
                  <a:spcAft>
                    <a:spcPts val="0"/>
                  </a:spcAft>
                </a:pPr>
                <a:endParaRPr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grpSp>
            <p:nvGrpSpPr>
              <p:cNvPr id="389" name="Shape 389"/>
              <p:cNvGrpSpPr/>
              <p:nvPr/>
            </p:nvGrpSpPr>
            <p:grpSpPr>
              <a:xfrm>
                <a:off x="5781549" y="2605895"/>
                <a:ext cx="827100" cy="642900"/>
                <a:chOff x="2360486" y="945370"/>
                <a:chExt cx="827100" cy="642900"/>
              </a:xfrm>
            </p:grpSpPr>
            <p:sp>
              <p:nvSpPr>
                <p:cNvPr id="390" name="Shape 390"/>
                <p:cNvSpPr txBox="1"/>
                <p:nvPr/>
              </p:nvSpPr>
              <p:spPr>
                <a:xfrm>
                  <a:off x="2360486" y="945370"/>
                  <a:ext cx="827100" cy="642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lIns="91425" tIns="45700" rIns="91425" bIns="45700" anchor="t" anchorCtr="0">
                  <a:noAutofit/>
                </a:bodyPr>
                <a:lstStyle/>
                <a:p>
                  <a:pPr>
                    <a:lnSpc>
                      <a:spcPct val="7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ct val="25000"/>
                  </a:pPr>
                  <a:r>
                    <a:rPr lang="en-GB">
                      <a:latin typeface="Arial"/>
                      <a:ea typeface="Arial"/>
                      <a:cs typeface="Arial"/>
                      <a:sym typeface="Arial"/>
                    </a:rPr>
                    <a:t>  QQ</a:t>
                  </a:r>
                  <a:r>
                    <a:rPr lang="en-GB" baseline="30000">
                      <a:latin typeface="Arial"/>
                      <a:ea typeface="Arial"/>
                      <a:cs typeface="Arial"/>
                      <a:sym typeface="Arial"/>
                    </a:rPr>
                    <a:t>+</a:t>
                  </a:r>
                </a:p>
                <a:p>
                  <a:pPr>
                    <a:lnSpc>
                      <a:spcPct val="75000"/>
                    </a:lnSpc>
                    <a:spcBef>
                      <a:spcPts val="900"/>
                    </a:spcBef>
                    <a:spcAft>
                      <a:spcPts val="0"/>
                    </a:spcAft>
                    <a:buClr>
                      <a:schemeClr val="dk1"/>
                    </a:buClr>
                    <a:buSzPct val="25000"/>
                  </a:pPr>
                  <a:r>
                    <a:rPr lang="en-GB">
                      <a:latin typeface="Arial"/>
                      <a:ea typeface="Arial"/>
                      <a:cs typeface="Arial"/>
                      <a:sym typeface="Arial"/>
                    </a:rPr>
                    <a:t>T</a:t>
                  </a:r>
                </a:p>
              </p:txBody>
            </p:sp>
            <p:sp>
              <p:nvSpPr>
                <p:cNvPr id="391" name="Shape 391"/>
                <p:cNvSpPr/>
                <p:nvPr/>
              </p:nvSpPr>
              <p:spPr>
                <a:xfrm>
                  <a:off x="2441950" y="1227233"/>
                  <a:ext cx="554099" cy="29039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120000" y="12000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lIns="91425" tIns="45700" rIns="91425" bIns="45700" anchor="t" anchorCtr="0">
                  <a:noAutofit/>
                </a:bodyPr>
                <a:lstStyle/>
                <a:p>
                  <a:pPr>
                    <a:spcBef>
                      <a:spcPts val="0"/>
                    </a:spcBef>
                    <a:spcAft>
                      <a:spcPts val="0"/>
                    </a:spcAft>
                  </a:pPr>
                  <a:endParaRPr sz="2400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</p:grpSp>
      </p:grpSp>
      <p:grpSp>
        <p:nvGrpSpPr>
          <p:cNvPr id="392" name="Shape 392"/>
          <p:cNvGrpSpPr/>
          <p:nvPr/>
        </p:nvGrpSpPr>
        <p:grpSpPr>
          <a:xfrm>
            <a:off x="6408737" y="4185047"/>
            <a:ext cx="2162174" cy="1270397"/>
            <a:chOff x="6300787" y="4545012"/>
            <a:chExt cx="2162174" cy="1693862"/>
          </a:xfrm>
        </p:grpSpPr>
        <p:grpSp>
          <p:nvGrpSpPr>
            <p:cNvPr id="393" name="Shape 393"/>
            <p:cNvGrpSpPr/>
            <p:nvPr/>
          </p:nvGrpSpPr>
          <p:grpSpPr>
            <a:xfrm>
              <a:off x="6300787" y="4545012"/>
              <a:ext cx="2162174" cy="1260474"/>
              <a:chOff x="5362575" y="3897312"/>
              <a:chExt cx="2162174" cy="1260474"/>
            </a:xfrm>
          </p:grpSpPr>
          <p:sp>
            <p:nvSpPr>
              <p:cNvPr id="394" name="Shape 394"/>
              <p:cNvSpPr txBox="1"/>
              <p:nvPr/>
            </p:nvSpPr>
            <p:spPr>
              <a:xfrm>
                <a:off x="6227762" y="3897312"/>
                <a:ext cx="666749" cy="1260474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25400" tIns="25400" rIns="25400" bIns="25400" anchor="t" anchorCtr="0">
                <a:noAutofit/>
              </a:bodyPr>
              <a:lstStyle/>
              <a:p>
                <a:pPr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ct val="25000"/>
                </a:pPr>
                <a:r>
                  <a:rPr lang="en-GB" sz="1600">
                    <a:latin typeface="Arial"/>
                    <a:ea typeface="Arial"/>
                    <a:cs typeface="Arial"/>
                    <a:sym typeface="Arial"/>
                  </a:rPr>
                  <a:t>       Q</a:t>
                </a:r>
              </a:p>
              <a:p>
                <a:pPr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</a:pPr>
                <a:endParaRPr sz="1600">
                  <a:latin typeface="Arial"/>
                  <a:ea typeface="Arial"/>
                  <a:cs typeface="Arial"/>
                  <a:sym typeface="Arial"/>
                </a:endParaRPr>
              </a:p>
              <a:p>
                <a:pPr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ct val="25000"/>
                </a:pPr>
                <a:r>
                  <a:rPr lang="en-GB" sz="1600">
                    <a:latin typeface="Arial"/>
                    <a:ea typeface="Arial"/>
                    <a:cs typeface="Arial"/>
                    <a:sym typeface="Arial"/>
                  </a:rPr>
                  <a:t> T</a:t>
                </a:r>
              </a:p>
              <a:p>
                <a:pPr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</a:pPr>
                <a:endParaRPr sz="1600">
                  <a:latin typeface="Arial"/>
                  <a:ea typeface="Arial"/>
                  <a:cs typeface="Arial"/>
                  <a:sym typeface="Arial"/>
                </a:endParaRPr>
              </a:p>
              <a:p>
                <a:pPr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ct val="25000"/>
                </a:pPr>
                <a:r>
                  <a:rPr lang="en-GB" sz="1600">
                    <a:latin typeface="Arial"/>
                    <a:ea typeface="Arial"/>
                    <a:cs typeface="Arial"/>
                    <a:sym typeface="Arial"/>
                  </a:rPr>
                  <a:t>       Q</a:t>
                </a:r>
              </a:p>
            </p:txBody>
          </p:sp>
          <p:cxnSp>
            <p:nvCxnSpPr>
              <p:cNvPr id="395" name="Shape 395"/>
              <p:cNvCxnSpPr/>
              <p:nvPr/>
            </p:nvCxnSpPr>
            <p:spPr>
              <a:xfrm flipH="1">
                <a:off x="6884987" y="4049712"/>
                <a:ext cx="639762" cy="3174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396" name="Shape 396"/>
              <p:cNvCxnSpPr/>
              <p:nvPr/>
            </p:nvCxnSpPr>
            <p:spPr>
              <a:xfrm flipH="1">
                <a:off x="6884987" y="4978400"/>
                <a:ext cx="639762" cy="6349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sp>
            <p:nvSpPr>
              <p:cNvPr id="397" name="Shape 397"/>
              <p:cNvSpPr/>
              <p:nvPr/>
            </p:nvSpPr>
            <p:spPr>
              <a:xfrm>
                <a:off x="5830887" y="4508500"/>
                <a:ext cx="396874" cy="15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</a:path>
                </a:pathLst>
              </a:custGeom>
              <a:noFill/>
              <a:ln w="111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>
                  <a:spcBef>
                    <a:spcPts val="0"/>
                  </a:spcBef>
                  <a:spcAft>
                    <a:spcPts val="0"/>
                  </a:spcAft>
                </a:pPr>
                <a:endParaRPr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cxnSp>
            <p:nvCxnSpPr>
              <p:cNvPr id="398" name="Shape 398"/>
              <p:cNvCxnSpPr/>
              <p:nvPr/>
            </p:nvCxnSpPr>
            <p:spPr>
              <a:xfrm>
                <a:off x="6696075" y="4905375"/>
                <a:ext cx="101599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sp>
            <p:nvSpPr>
              <p:cNvPr id="399" name="Shape 399"/>
              <p:cNvSpPr txBox="1"/>
              <p:nvPr/>
            </p:nvSpPr>
            <p:spPr>
              <a:xfrm>
                <a:off x="5362575" y="4400550"/>
                <a:ext cx="360362" cy="3047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0" tIns="0" rIns="0" bIns="0" anchor="t" anchorCtr="0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25000"/>
                </a:pPr>
                <a:r>
                  <a:rPr lang="en-GB" sz="2000" i="1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T</a:t>
                </a:r>
              </a:p>
            </p:txBody>
          </p:sp>
        </p:grpSp>
        <p:sp>
          <p:nvSpPr>
            <p:cNvPr id="400" name="Shape 400"/>
            <p:cNvSpPr txBox="1"/>
            <p:nvPr/>
          </p:nvSpPr>
          <p:spPr>
            <a:xfrm>
              <a:off x="7056436" y="5949950"/>
              <a:ext cx="1044575" cy="288925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b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</a:pPr>
              <a:r>
                <a:rPr lang="en-GB" sz="200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Simbol</a:t>
              </a:r>
            </a:p>
          </p:txBody>
        </p:sp>
      </p:grpSp>
      <p:grpSp>
        <p:nvGrpSpPr>
          <p:cNvPr id="401" name="Shape 401"/>
          <p:cNvGrpSpPr/>
          <p:nvPr/>
        </p:nvGrpSpPr>
        <p:grpSpPr>
          <a:xfrm>
            <a:off x="1835138" y="4306472"/>
            <a:ext cx="1152537" cy="1634559"/>
            <a:chOff x="682624" y="4664025"/>
            <a:chExt cx="1152537" cy="2179412"/>
          </a:xfrm>
        </p:grpSpPr>
        <p:sp>
          <p:nvSpPr>
            <p:cNvPr id="402" name="Shape 402"/>
            <p:cNvSpPr txBox="1"/>
            <p:nvPr/>
          </p:nvSpPr>
          <p:spPr>
            <a:xfrm>
              <a:off x="719162" y="4664025"/>
              <a:ext cx="1116000" cy="1655700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>
                  <a:latin typeface="Arial"/>
                  <a:ea typeface="Arial"/>
                  <a:cs typeface="Arial"/>
                  <a:sym typeface="Arial"/>
                </a:rPr>
                <a:t>Q  Q</a:t>
              </a:r>
              <a:r>
                <a:rPr lang="en-GB" baseline="30000">
                  <a:latin typeface="Arial"/>
                  <a:ea typeface="Arial"/>
                  <a:cs typeface="Arial"/>
                  <a:sym typeface="Arial"/>
                </a:rPr>
                <a:t>+    </a:t>
              </a:r>
              <a:r>
                <a:rPr lang="en-GB">
                  <a:latin typeface="Arial"/>
                  <a:ea typeface="Arial"/>
                  <a:cs typeface="Arial"/>
                  <a:sym typeface="Arial"/>
                </a:rPr>
                <a:t>T</a:t>
              </a:r>
            </a:p>
            <a:p>
              <a:pPr>
                <a:spcBef>
                  <a:spcPts val="36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>
                  <a:latin typeface="Arial"/>
                  <a:ea typeface="Arial"/>
                  <a:cs typeface="Arial"/>
                  <a:sym typeface="Arial"/>
                </a:rPr>
                <a:t>0   0     0 </a:t>
              </a:r>
            </a:p>
            <a:p>
              <a:pPr>
                <a:spcBef>
                  <a:spcPts val="36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>
                  <a:latin typeface="Arial"/>
                  <a:ea typeface="Arial"/>
                  <a:cs typeface="Arial"/>
                  <a:sym typeface="Arial"/>
                </a:rPr>
                <a:t>0   1     1</a:t>
              </a:r>
            </a:p>
            <a:p>
              <a:pPr>
                <a:spcBef>
                  <a:spcPts val="36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>
                  <a:latin typeface="Arial"/>
                  <a:ea typeface="Arial"/>
                  <a:cs typeface="Arial"/>
                  <a:sym typeface="Arial"/>
                </a:rPr>
                <a:t>1   0     1     </a:t>
              </a:r>
            </a:p>
            <a:p>
              <a:pPr>
                <a:spcBef>
                  <a:spcPts val="36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>
                  <a:latin typeface="Arial"/>
                  <a:ea typeface="Arial"/>
                  <a:cs typeface="Arial"/>
                  <a:sym typeface="Arial"/>
                </a:rPr>
                <a:t>1   1     0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03" name="Shape 403"/>
            <p:cNvGrpSpPr/>
            <p:nvPr/>
          </p:nvGrpSpPr>
          <p:grpSpPr>
            <a:xfrm>
              <a:off x="682624" y="5173337"/>
              <a:ext cx="1006549" cy="1670100"/>
              <a:chOff x="681037" y="5253203"/>
              <a:chExt cx="1006549" cy="1559719"/>
            </a:xfrm>
          </p:grpSpPr>
          <p:cxnSp>
            <p:nvCxnSpPr>
              <p:cNvPr id="404" name="Shape 404"/>
              <p:cNvCxnSpPr/>
              <p:nvPr/>
            </p:nvCxnSpPr>
            <p:spPr>
              <a:xfrm>
                <a:off x="1275574" y="5259195"/>
                <a:ext cx="0" cy="15477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405" name="Shape 405"/>
              <p:cNvCxnSpPr/>
              <p:nvPr/>
            </p:nvCxnSpPr>
            <p:spPr>
              <a:xfrm>
                <a:off x="714387" y="5253203"/>
                <a:ext cx="973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406" name="Shape 406"/>
              <p:cNvCxnSpPr/>
              <p:nvPr/>
            </p:nvCxnSpPr>
            <p:spPr>
              <a:xfrm>
                <a:off x="681037" y="6812922"/>
                <a:ext cx="973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</p:grpSp>
    </p:spTree>
    <p:extLst>
      <p:ext uri="{BB962C8B-B14F-4D97-AF65-F5344CB8AC3E}">
        <p14:creationId xmlns:p14="http://schemas.microsoft.com/office/powerpoint/2010/main" val="2740644153"/>
      </p:ext>
    </p:extLst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411"/>
          <p:cNvSpPr txBox="1">
            <a:spLocks noGrp="1"/>
          </p:cNvSpPr>
          <p:nvPr>
            <p:ph type="title"/>
          </p:nvPr>
        </p:nvSpPr>
        <p:spPr>
          <a:xfrm>
            <a:off x="468312" y="857250"/>
            <a:ext cx="7543800" cy="45481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Clr>
                <a:schemeClr val="dk2"/>
              </a:buClr>
              <a:buSzPct val="25000"/>
            </a:pPr>
            <a:r>
              <a:rPr lang="en-GB" sz="3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Flip-flop JK</a:t>
            </a:r>
          </a:p>
        </p:txBody>
      </p:sp>
      <p:sp>
        <p:nvSpPr>
          <p:cNvPr id="412" name="Shape 412"/>
          <p:cNvSpPr txBox="1">
            <a:spLocks noGrp="1"/>
          </p:cNvSpPr>
          <p:nvPr>
            <p:ph type="body" idx="1"/>
          </p:nvPr>
        </p:nvSpPr>
        <p:spPr>
          <a:xfrm>
            <a:off x="250825" y="1512093"/>
            <a:ext cx="8472486" cy="448865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buClr>
                <a:schemeClr val="dk2"/>
              </a:buClr>
              <a:buSzPct val="25000"/>
              <a:buNone/>
            </a:pPr>
            <a:r>
              <a:rPr lang="en-GB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Mengatasi kelemahan RS yang melarang kedua input berlogika 1, dengan membuatnya bekerja toggle untuk masukan tersebut. Masukan diberi nama J dan K: J ~ S  dan K ~ R. </a:t>
            </a:r>
          </a:p>
        </p:txBody>
      </p:sp>
      <p:grpSp>
        <p:nvGrpSpPr>
          <p:cNvPr id="413" name="Shape 413"/>
          <p:cNvGrpSpPr/>
          <p:nvPr/>
        </p:nvGrpSpPr>
        <p:grpSpPr>
          <a:xfrm>
            <a:off x="503237" y="3267076"/>
            <a:ext cx="2052636" cy="2565599"/>
            <a:chOff x="323850" y="1196975"/>
            <a:chExt cx="1620836" cy="3420799"/>
          </a:xfrm>
        </p:grpSpPr>
        <p:sp>
          <p:nvSpPr>
            <p:cNvPr id="414" name="Shape 414"/>
            <p:cNvSpPr txBox="1"/>
            <p:nvPr/>
          </p:nvSpPr>
          <p:spPr>
            <a:xfrm>
              <a:off x="323850" y="1196975"/>
              <a:ext cx="1620836" cy="2700336"/>
            </a:xfrm>
            <a:prstGeom prst="rect">
              <a:avLst/>
            </a:prstGeom>
            <a:noFill/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J   K  Q   Q</a:t>
              </a:r>
              <a:r>
                <a:rPr lang="en-GB" sz="1600" baseline="30000">
                  <a:latin typeface="Arial"/>
                  <a:ea typeface="Arial"/>
                  <a:cs typeface="Arial"/>
                  <a:sym typeface="Arial"/>
                </a:rPr>
                <a:t>+    </a:t>
              </a: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R  S</a:t>
              </a:r>
            </a:p>
            <a:p>
              <a:pPr>
                <a:spcBef>
                  <a:spcPts val="32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0   0   0   0     x   0</a:t>
              </a:r>
            </a:p>
            <a:p>
              <a:pPr>
                <a:spcBef>
                  <a:spcPts val="32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0   0   1   1     0   x</a:t>
              </a:r>
            </a:p>
            <a:p>
              <a:pPr>
                <a:spcBef>
                  <a:spcPts val="32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0   1   0   0     x   0</a:t>
              </a:r>
            </a:p>
            <a:p>
              <a:pPr>
                <a:spcBef>
                  <a:spcPts val="32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0   1   1   0     1   0</a:t>
              </a:r>
            </a:p>
            <a:p>
              <a:pPr>
                <a:spcBef>
                  <a:spcPts val="32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1   0   0   1     0   1 </a:t>
              </a:r>
            </a:p>
            <a:p>
              <a:pPr>
                <a:spcBef>
                  <a:spcPts val="32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1   0   1   1     0   x</a:t>
              </a:r>
            </a:p>
            <a:p>
              <a:pPr>
                <a:spcBef>
                  <a:spcPts val="32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1   1   0   1     0   1 </a:t>
              </a:r>
            </a:p>
            <a:p>
              <a:pPr>
                <a:spcBef>
                  <a:spcPts val="32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 sz="1600">
                  <a:latin typeface="Arial"/>
                  <a:ea typeface="Arial"/>
                  <a:cs typeface="Arial"/>
                  <a:sym typeface="Arial"/>
                </a:rPr>
                <a:t>1   1   1   0     1   0</a:t>
              </a:r>
            </a:p>
            <a:p>
              <a:pPr>
                <a:spcBef>
                  <a:spcPts val="320"/>
                </a:spcBef>
                <a:spcAft>
                  <a:spcPts val="0"/>
                </a:spcAft>
                <a:buClr>
                  <a:schemeClr val="dk1"/>
                </a:buClr>
              </a:pPr>
              <a:endParaRPr sz="1600">
                <a:latin typeface="Arial"/>
                <a:ea typeface="Arial"/>
                <a:cs typeface="Arial"/>
                <a:sym typeface="Arial"/>
              </a:endParaRPr>
            </a:p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1600"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5" name="Shape 415"/>
            <p:cNvGrpSpPr/>
            <p:nvPr/>
          </p:nvGrpSpPr>
          <p:grpSpPr>
            <a:xfrm>
              <a:off x="395287" y="1199627"/>
              <a:ext cx="1476375" cy="3418146"/>
              <a:chOff x="395287" y="1237687"/>
              <a:chExt cx="1476375" cy="3367912"/>
            </a:xfrm>
          </p:grpSpPr>
          <p:cxnSp>
            <p:nvCxnSpPr>
              <p:cNvPr id="416" name="Shape 416"/>
              <p:cNvCxnSpPr/>
              <p:nvPr/>
            </p:nvCxnSpPr>
            <p:spPr>
              <a:xfrm flipH="1">
                <a:off x="1289816" y="1237687"/>
                <a:ext cx="19199" cy="3367799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417" name="Shape 417"/>
              <p:cNvCxnSpPr/>
              <p:nvPr/>
            </p:nvCxnSpPr>
            <p:spPr>
              <a:xfrm>
                <a:off x="395287" y="1557337"/>
                <a:ext cx="1476375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418" name="Shape 418"/>
              <p:cNvCxnSpPr/>
              <p:nvPr/>
            </p:nvCxnSpPr>
            <p:spPr>
              <a:xfrm>
                <a:off x="395287" y="4605600"/>
                <a:ext cx="1476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</p:grpSp>
      <p:graphicFrame>
        <p:nvGraphicFramePr>
          <p:cNvPr id="419" name="Shape 419"/>
          <p:cNvGraphicFramePr/>
          <p:nvPr/>
        </p:nvGraphicFramePr>
        <p:xfrm>
          <a:off x="2411411" y="3320652"/>
          <a:ext cx="3000000" cy="30000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977900"/>
                <a:gridCol w="601650"/>
                <a:gridCol w="600075"/>
                <a:gridCol w="600075"/>
                <a:gridCol w="639750"/>
              </a:tblGrid>
              <a:tr h="341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 baseline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00</a:t>
                      </a:r>
                    </a:p>
                  </a:txBody>
                  <a:tcPr marL="0" marR="0" marT="0" marB="0"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01</a:t>
                      </a:r>
                    </a:p>
                  </a:txBody>
                  <a:tcPr marL="0" marR="0" marT="0" marB="0"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</a:p>
                  </a:txBody>
                  <a:tcPr marL="0" marR="0" marT="0" marB="0"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</a:p>
                  </a:txBody>
                  <a:tcPr marL="0" marR="0" marT="0" marB="0"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65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20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x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x 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 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47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20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 0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 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20" name="Shape 420"/>
          <p:cNvSpPr txBox="1"/>
          <p:nvPr/>
        </p:nvSpPr>
        <p:spPr>
          <a:xfrm>
            <a:off x="4032251" y="4508897"/>
            <a:ext cx="1223961" cy="29646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</a:pPr>
            <a:r>
              <a:rPr lang="en-GB" sz="2600">
                <a:latin typeface="Arial"/>
                <a:ea typeface="Arial"/>
                <a:cs typeface="Arial"/>
                <a:sym typeface="Arial"/>
              </a:rPr>
              <a:t>R= KQ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2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Shape 421"/>
          <p:cNvSpPr/>
          <p:nvPr/>
        </p:nvSpPr>
        <p:spPr>
          <a:xfrm>
            <a:off x="4103687" y="4131468"/>
            <a:ext cx="1008062" cy="29765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5183" y="0"/>
                </a:moveTo>
                <a:cubicBezTo>
                  <a:pt x="6795" y="0"/>
                  <a:pt x="0" y="8975"/>
                  <a:pt x="0" y="20053"/>
                </a:cubicBezTo>
                <a:lnTo>
                  <a:pt x="0" y="100026"/>
                </a:lnTo>
                <a:cubicBezTo>
                  <a:pt x="0" y="111105"/>
                  <a:pt x="6795" y="119999"/>
                  <a:pt x="15183" y="119999"/>
                </a:cubicBezTo>
                <a:lnTo>
                  <a:pt x="104877" y="119999"/>
                </a:lnTo>
                <a:cubicBezTo>
                  <a:pt x="113265" y="119999"/>
                  <a:pt x="120000" y="111105"/>
                  <a:pt x="120000" y="100026"/>
                </a:cubicBezTo>
                <a:lnTo>
                  <a:pt x="120000" y="20053"/>
                </a:lnTo>
                <a:cubicBezTo>
                  <a:pt x="120000" y="8975"/>
                  <a:pt x="113265" y="0"/>
                  <a:pt x="104877" y="0"/>
                </a:cubicBezTo>
                <a:lnTo>
                  <a:pt x="15183" y="0"/>
                </a:lnTo>
                <a:close/>
              </a:path>
            </a:pathLst>
          </a:custGeom>
          <a:noFill/>
          <a:ln w="9525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422" name="Shape 422"/>
          <p:cNvGrpSpPr/>
          <p:nvPr/>
        </p:nvGrpSpPr>
        <p:grpSpPr>
          <a:xfrm>
            <a:off x="2808288" y="3187909"/>
            <a:ext cx="827111" cy="482175"/>
            <a:chOff x="2447925" y="983470"/>
            <a:chExt cx="827111" cy="642900"/>
          </a:xfrm>
        </p:grpSpPr>
        <p:sp>
          <p:nvSpPr>
            <p:cNvPr id="423" name="Shape 423"/>
            <p:cNvSpPr txBox="1"/>
            <p:nvPr/>
          </p:nvSpPr>
          <p:spPr>
            <a:xfrm>
              <a:off x="2447936" y="983470"/>
              <a:ext cx="827100" cy="6429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lnSpc>
                  <a:spcPct val="7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>
                  <a:latin typeface="Arial"/>
                  <a:ea typeface="Arial"/>
                  <a:cs typeface="Arial"/>
                  <a:sym typeface="Arial"/>
                </a:rPr>
                <a:t>  JK</a:t>
              </a:r>
            </a:p>
            <a:p>
              <a:pPr>
                <a:lnSpc>
                  <a:spcPct val="75000"/>
                </a:lnSpc>
                <a:spcBef>
                  <a:spcPts val="90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>
                  <a:latin typeface="Arial"/>
                  <a:ea typeface="Arial"/>
                  <a:cs typeface="Arial"/>
                  <a:sym typeface="Arial"/>
                </a:rPr>
                <a:t>Q</a:t>
              </a:r>
            </a:p>
          </p:txBody>
        </p:sp>
        <p:sp>
          <p:nvSpPr>
            <p:cNvPr id="424" name="Shape 424"/>
            <p:cNvSpPr/>
            <p:nvPr/>
          </p:nvSpPr>
          <p:spPr>
            <a:xfrm>
              <a:off x="2447925" y="1308100"/>
              <a:ext cx="554037" cy="29051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graphicFrame>
        <p:nvGraphicFramePr>
          <p:cNvPr id="425" name="Shape 425"/>
          <p:cNvGraphicFramePr/>
          <p:nvPr/>
        </p:nvGraphicFramePr>
        <p:xfrm>
          <a:off x="5508625" y="3320652"/>
          <a:ext cx="3000000" cy="30000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977900"/>
                <a:gridCol w="601650"/>
                <a:gridCol w="600075"/>
                <a:gridCol w="600075"/>
                <a:gridCol w="639750"/>
              </a:tblGrid>
              <a:tr h="341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 baseline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00</a:t>
                      </a:r>
                    </a:p>
                  </a:txBody>
                  <a:tcPr marL="0" marR="0" marT="0" marB="0"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01</a:t>
                      </a:r>
                    </a:p>
                  </a:txBody>
                  <a:tcPr marL="0" marR="0" marT="0" marB="0"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</a:p>
                  </a:txBody>
                  <a:tcPr marL="0" marR="0" marT="0" marB="0"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</a:p>
                  </a:txBody>
                  <a:tcPr marL="0" marR="0" marT="0" marB="0"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65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20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 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 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47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20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 X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0 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 baseline="0">
                          <a:latin typeface="Arial"/>
                          <a:ea typeface="Arial"/>
                          <a:cs typeface="Arial"/>
                          <a:sym typeface="Arial"/>
                        </a:rPr>
                        <a:t>X</a:t>
                      </a: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26" name="Shape 426"/>
          <p:cNvSpPr txBox="1"/>
          <p:nvPr/>
        </p:nvSpPr>
        <p:spPr>
          <a:xfrm>
            <a:off x="7164387" y="4535091"/>
            <a:ext cx="1223961" cy="29646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</a:pPr>
            <a:r>
              <a:rPr lang="en-GB" sz="2600">
                <a:latin typeface="Arial"/>
                <a:ea typeface="Arial"/>
                <a:cs typeface="Arial"/>
                <a:sym typeface="Arial"/>
              </a:rPr>
              <a:t>S= JQ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2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Shape 427"/>
          <p:cNvSpPr/>
          <p:nvPr/>
        </p:nvSpPr>
        <p:spPr>
          <a:xfrm>
            <a:off x="7740650" y="3699271"/>
            <a:ext cx="1008062" cy="29765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5183" y="0"/>
                </a:moveTo>
                <a:cubicBezTo>
                  <a:pt x="6795" y="0"/>
                  <a:pt x="0" y="8975"/>
                  <a:pt x="0" y="20053"/>
                </a:cubicBezTo>
                <a:lnTo>
                  <a:pt x="0" y="100026"/>
                </a:lnTo>
                <a:cubicBezTo>
                  <a:pt x="0" y="111105"/>
                  <a:pt x="6795" y="119999"/>
                  <a:pt x="15183" y="119999"/>
                </a:cubicBezTo>
                <a:lnTo>
                  <a:pt x="104877" y="119999"/>
                </a:lnTo>
                <a:cubicBezTo>
                  <a:pt x="113265" y="119999"/>
                  <a:pt x="120000" y="111105"/>
                  <a:pt x="120000" y="100026"/>
                </a:cubicBezTo>
                <a:lnTo>
                  <a:pt x="120000" y="20053"/>
                </a:lnTo>
                <a:cubicBezTo>
                  <a:pt x="120000" y="8975"/>
                  <a:pt x="113265" y="0"/>
                  <a:pt x="104877" y="0"/>
                </a:cubicBezTo>
                <a:lnTo>
                  <a:pt x="15183" y="0"/>
                </a:lnTo>
                <a:close/>
              </a:path>
            </a:pathLst>
          </a:custGeom>
          <a:noFill/>
          <a:ln w="9525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428" name="Shape 428"/>
          <p:cNvGrpSpPr/>
          <p:nvPr/>
        </p:nvGrpSpPr>
        <p:grpSpPr>
          <a:xfrm>
            <a:off x="5903911" y="3320652"/>
            <a:ext cx="827086" cy="482202"/>
            <a:chOff x="2411411" y="1125537"/>
            <a:chExt cx="827086" cy="642936"/>
          </a:xfrm>
        </p:grpSpPr>
        <p:sp>
          <p:nvSpPr>
            <p:cNvPr id="429" name="Shape 429"/>
            <p:cNvSpPr txBox="1"/>
            <p:nvPr/>
          </p:nvSpPr>
          <p:spPr>
            <a:xfrm>
              <a:off x="2411411" y="1125537"/>
              <a:ext cx="827086" cy="642936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lnSpc>
                  <a:spcPct val="7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>
                  <a:latin typeface="Arial"/>
                  <a:ea typeface="Arial"/>
                  <a:cs typeface="Arial"/>
                  <a:sym typeface="Arial"/>
                </a:rPr>
                <a:t>  QQ</a:t>
              </a:r>
              <a:r>
                <a:rPr lang="en-GB" baseline="30000">
                  <a:latin typeface="Arial"/>
                  <a:ea typeface="Arial"/>
                  <a:cs typeface="Arial"/>
                  <a:sym typeface="Arial"/>
                </a:rPr>
                <a:t>+</a:t>
              </a:r>
            </a:p>
            <a:p>
              <a:pPr>
                <a:lnSpc>
                  <a:spcPct val="75000"/>
                </a:lnSpc>
                <a:spcBef>
                  <a:spcPts val="900"/>
                </a:spcBef>
                <a:spcAft>
                  <a:spcPts val="0"/>
                </a:spcAft>
                <a:buClr>
                  <a:schemeClr val="dk1"/>
                </a:buClr>
                <a:buSzPct val="25000"/>
              </a:pPr>
              <a:r>
                <a:rPr lang="en-GB">
                  <a:latin typeface="Arial"/>
                  <a:ea typeface="Arial"/>
                  <a:cs typeface="Arial"/>
                  <a:sym typeface="Arial"/>
                </a:rPr>
                <a:t>T</a:t>
              </a:r>
            </a:p>
          </p:txBody>
        </p:sp>
        <p:sp>
          <p:nvSpPr>
            <p:cNvPr id="430" name="Shape 430"/>
            <p:cNvSpPr/>
            <p:nvPr/>
          </p:nvSpPr>
          <p:spPr>
            <a:xfrm>
              <a:off x="2447925" y="1308100"/>
              <a:ext cx="554037" cy="29051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cxnSp>
        <p:nvCxnSpPr>
          <p:cNvPr id="431" name="Shape 431"/>
          <p:cNvCxnSpPr/>
          <p:nvPr/>
        </p:nvCxnSpPr>
        <p:spPr>
          <a:xfrm>
            <a:off x="7956550" y="4589858"/>
            <a:ext cx="179386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255881077"/>
      </p:ext>
    </p:extLst>
  </p:cSld>
  <p:clrMapOvr>
    <a:masterClrMapping/>
  </p:clrMapOvr>
  <p:transition spd="slow">
    <p:cut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882</Words>
  <Application>Microsoft Office PowerPoint</Application>
  <PresentationFormat>On-screen Show (4:3)</PresentationFormat>
  <Paragraphs>471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</vt:lpstr>
      <vt:lpstr>Noto Sans Symbols</vt:lpstr>
      <vt:lpstr>Times New Roman</vt:lpstr>
      <vt:lpstr>Office Theme</vt:lpstr>
      <vt:lpstr>FLIP-FLOP</vt:lpstr>
      <vt:lpstr>Klasifikasi </vt:lpstr>
      <vt:lpstr>FLIP-FLOP</vt:lpstr>
      <vt:lpstr>Flip-flop  RS</vt:lpstr>
      <vt:lpstr>Flip-flop NAND</vt:lpstr>
      <vt:lpstr>Persamaan Keadaan Berikut</vt:lpstr>
      <vt:lpstr>Flip-flop RS Tertabuh (Clocked RS Flip-flop) </vt:lpstr>
      <vt:lpstr>Flip-flop T (Toggle)</vt:lpstr>
      <vt:lpstr>Flip-flop JK</vt:lpstr>
      <vt:lpstr>Rangkaian dan simbol flip-flop JK</vt:lpstr>
      <vt:lpstr>Flip-flop JK tertabuh</vt:lpstr>
      <vt:lpstr>Flip-flop D (Delay)</vt:lpstr>
      <vt:lpstr>Rangkuman Flip-flop: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Microsoft account</cp:lastModifiedBy>
  <cp:revision>59</cp:revision>
  <dcterms:created xsi:type="dcterms:W3CDTF">2010-04-18T12:06:30Z</dcterms:created>
  <dcterms:modified xsi:type="dcterms:W3CDTF">2020-04-14T00:52:49Z</dcterms:modified>
</cp:coreProperties>
</file>