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73" r:id="rId4"/>
    <p:sldId id="257" r:id="rId5"/>
    <p:sldId id="264" r:id="rId6"/>
    <p:sldId id="271" r:id="rId7"/>
    <p:sldId id="266" r:id="rId8"/>
    <p:sldId id="267" r:id="rId9"/>
    <p:sldId id="268" r:id="rId10"/>
    <p:sldId id="269" r:id="rId11"/>
    <p:sldId id="270" r:id="rId12"/>
    <p:sldId id="265" r:id="rId13"/>
    <p:sldId id="258" r:id="rId14"/>
    <p:sldId id="259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BF1A3-CC9C-4AE5-B6EC-5D86CE206D73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A67A9-ECC5-4CCC-BA3C-92295F29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https://unsplash.com/photos/m5P0c6ABWDs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EA89-15FB-4856-B5A4-4562BC60FF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25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91C8-2B54-416D-B262-CC55DE7EBC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18D7-C53A-4C39-957C-45B5C5374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18" b="31103"/>
          <a:stretch/>
        </p:blipFill>
        <p:spPr>
          <a:xfrm>
            <a:off x="-594" y="0"/>
            <a:ext cx="9144000" cy="447900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83330" y="3571876"/>
            <a:ext cx="1577340" cy="15716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1071536" y="2247897"/>
            <a:ext cx="7000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spc="-300" dirty="0" smtClean="0">
                <a:solidFill>
                  <a:schemeClr val="accent6">
                    <a:lumMod val="75000"/>
                  </a:schemeClr>
                </a:solidFill>
              </a:rPr>
              <a:t>Tata Cara </a:t>
            </a:r>
            <a:r>
              <a:rPr lang="en-US" sz="4800" spc="-300" dirty="0" err="1" smtClean="0">
                <a:solidFill>
                  <a:schemeClr val="accent6">
                    <a:lumMod val="75000"/>
                  </a:schemeClr>
                </a:solidFill>
              </a:rPr>
              <a:t>Menulis</a:t>
            </a:r>
            <a:r>
              <a:rPr lang="en-US" sz="4800" spc="-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spc="-300" dirty="0" err="1" smtClean="0">
                <a:solidFill>
                  <a:schemeClr val="accent6">
                    <a:lumMod val="75000"/>
                  </a:schemeClr>
                </a:solidFill>
              </a:rPr>
              <a:t>Karya</a:t>
            </a:r>
            <a:r>
              <a:rPr lang="en-US" sz="4800" spc="-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spc="-300" dirty="0" err="1" smtClean="0">
                <a:solidFill>
                  <a:schemeClr val="accent6">
                    <a:lumMod val="75000"/>
                  </a:schemeClr>
                </a:solidFill>
              </a:rPr>
              <a:t>Ilmiah</a:t>
            </a:r>
            <a:endParaRPr lang="en-US" sz="4800" spc="-3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048127" y="3780805"/>
            <a:ext cx="1046560" cy="1392238"/>
            <a:chOff x="3400" y="1913"/>
            <a:chExt cx="879" cy="877"/>
          </a:xfrm>
          <a:solidFill>
            <a:schemeClr val="accent2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400" y="1913"/>
              <a:ext cx="879" cy="877"/>
            </a:xfrm>
            <a:custGeom>
              <a:avLst/>
              <a:gdLst>
                <a:gd name="T0" fmla="*/ 1958 w 3518"/>
                <a:gd name="T1" fmla="*/ 11 h 3511"/>
                <a:gd name="T2" fmla="*/ 2342 w 3518"/>
                <a:gd name="T3" fmla="*/ 98 h 3511"/>
                <a:gd name="T4" fmla="*/ 2693 w 3518"/>
                <a:gd name="T5" fmla="*/ 267 h 3511"/>
                <a:gd name="T6" fmla="*/ 3003 w 3518"/>
                <a:gd name="T7" fmla="*/ 514 h 3511"/>
                <a:gd name="T8" fmla="*/ 3250 w 3518"/>
                <a:gd name="T9" fmla="*/ 823 h 3511"/>
                <a:gd name="T10" fmla="*/ 3420 w 3518"/>
                <a:gd name="T11" fmla="*/ 1175 h 3511"/>
                <a:gd name="T12" fmla="*/ 3507 w 3518"/>
                <a:gd name="T13" fmla="*/ 1557 h 3511"/>
                <a:gd name="T14" fmla="*/ 3505 w 3518"/>
                <a:gd name="T15" fmla="*/ 1967 h 3511"/>
                <a:gd name="T16" fmla="*/ 3408 w 3518"/>
                <a:gd name="T17" fmla="*/ 2367 h 3511"/>
                <a:gd name="T18" fmla="*/ 3224 w 3518"/>
                <a:gd name="T19" fmla="*/ 2726 h 3511"/>
                <a:gd name="T20" fmla="*/ 2966 w 3518"/>
                <a:gd name="T21" fmla="*/ 3031 h 3511"/>
                <a:gd name="T22" fmla="*/ 2646 w 3518"/>
                <a:gd name="T23" fmla="*/ 3272 h 3511"/>
                <a:gd name="T24" fmla="*/ 2275 w 3518"/>
                <a:gd name="T25" fmla="*/ 3434 h 3511"/>
                <a:gd name="T26" fmla="*/ 1866 w 3518"/>
                <a:gd name="T27" fmla="*/ 3508 h 3511"/>
                <a:gd name="T28" fmla="*/ 1444 w 3518"/>
                <a:gd name="T29" fmla="*/ 3483 h 3511"/>
                <a:gd name="T30" fmla="*/ 1052 w 3518"/>
                <a:gd name="T31" fmla="*/ 3362 h 3511"/>
                <a:gd name="T32" fmla="*/ 706 w 3518"/>
                <a:gd name="T33" fmla="*/ 3160 h 3511"/>
                <a:gd name="T34" fmla="*/ 415 w 3518"/>
                <a:gd name="T35" fmla="*/ 2886 h 3511"/>
                <a:gd name="T36" fmla="*/ 193 w 3518"/>
                <a:gd name="T37" fmla="*/ 2553 h 3511"/>
                <a:gd name="T38" fmla="*/ 50 w 3518"/>
                <a:gd name="T39" fmla="*/ 2171 h 3511"/>
                <a:gd name="T40" fmla="*/ 0 w 3518"/>
                <a:gd name="T41" fmla="*/ 1756 h 3511"/>
                <a:gd name="T42" fmla="*/ 46 w 3518"/>
                <a:gd name="T43" fmla="*/ 1354 h 3511"/>
                <a:gd name="T44" fmla="*/ 124 w 3518"/>
                <a:gd name="T45" fmla="*/ 1129 h 3511"/>
                <a:gd name="T46" fmla="*/ 195 w 3518"/>
                <a:gd name="T47" fmla="*/ 1116 h 3511"/>
                <a:gd name="T48" fmla="*/ 241 w 3518"/>
                <a:gd name="T49" fmla="*/ 1171 h 3511"/>
                <a:gd name="T50" fmla="*/ 185 w 3518"/>
                <a:gd name="T51" fmla="*/ 1386 h 3511"/>
                <a:gd name="T52" fmla="*/ 144 w 3518"/>
                <a:gd name="T53" fmla="*/ 1756 h 3511"/>
                <a:gd name="T54" fmla="*/ 197 w 3518"/>
                <a:gd name="T55" fmla="*/ 2167 h 3511"/>
                <a:gd name="T56" fmla="*/ 348 w 3518"/>
                <a:gd name="T57" fmla="*/ 2540 h 3511"/>
                <a:gd name="T58" fmla="*/ 583 w 3518"/>
                <a:gd name="T59" fmla="*/ 2860 h 3511"/>
                <a:gd name="T60" fmla="*/ 888 w 3518"/>
                <a:gd name="T61" fmla="*/ 3113 h 3511"/>
                <a:gd name="T62" fmla="*/ 1249 w 3518"/>
                <a:gd name="T63" fmla="*/ 3285 h 3511"/>
                <a:gd name="T64" fmla="*/ 1653 w 3518"/>
                <a:gd name="T65" fmla="*/ 3365 h 3511"/>
                <a:gd name="T66" fmla="*/ 2072 w 3518"/>
                <a:gd name="T67" fmla="*/ 3338 h 3511"/>
                <a:gd name="T68" fmla="*/ 2456 w 3518"/>
                <a:gd name="T69" fmla="*/ 3211 h 3511"/>
                <a:gd name="T70" fmla="*/ 2792 w 3518"/>
                <a:gd name="T71" fmla="*/ 2996 h 3511"/>
                <a:gd name="T72" fmla="*/ 3063 w 3518"/>
                <a:gd name="T73" fmla="*/ 2707 h 3511"/>
                <a:gd name="T74" fmla="*/ 3258 w 3518"/>
                <a:gd name="T75" fmla="*/ 2360 h 3511"/>
                <a:gd name="T76" fmla="*/ 3361 w 3518"/>
                <a:gd name="T77" fmla="*/ 1965 h 3511"/>
                <a:gd name="T78" fmla="*/ 3361 w 3518"/>
                <a:gd name="T79" fmla="*/ 1546 h 3511"/>
                <a:gd name="T80" fmla="*/ 3258 w 3518"/>
                <a:gd name="T81" fmla="*/ 1153 h 3511"/>
                <a:gd name="T82" fmla="*/ 3063 w 3518"/>
                <a:gd name="T83" fmla="*/ 805 h 3511"/>
                <a:gd name="T84" fmla="*/ 2792 w 3518"/>
                <a:gd name="T85" fmla="*/ 517 h 3511"/>
                <a:gd name="T86" fmla="*/ 2456 w 3518"/>
                <a:gd name="T87" fmla="*/ 302 h 3511"/>
                <a:gd name="T88" fmla="*/ 2072 w 3518"/>
                <a:gd name="T89" fmla="*/ 173 h 3511"/>
                <a:gd name="T90" fmla="*/ 1757 w 3518"/>
                <a:gd name="T91" fmla="*/ 142 h 3511"/>
                <a:gd name="T92" fmla="*/ 1388 w 3518"/>
                <a:gd name="T93" fmla="*/ 185 h 3511"/>
                <a:gd name="T94" fmla="*/ 1041 w 3518"/>
                <a:gd name="T95" fmla="*/ 309 h 3511"/>
                <a:gd name="T96" fmla="*/ 731 w 3518"/>
                <a:gd name="T97" fmla="*/ 510 h 3511"/>
                <a:gd name="T98" fmla="*/ 661 w 3518"/>
                <a:gd name="T99" fmla="*/ 522 h 3511"/>
                <a:gd name="T100" fmla="*/ 615 w 3518"/>
                <a:gd name="T101" fmla="*/ 466 h 3511"/>
                <a:gd name="T102" fmla="*/ 640 w 3518"/>
                <a:gd name="T103" fmla="*/ 400 h 3511"/>
                <a:gd name="T104" fmla="*/ 978 w 3518"/>
                <a:gd name="T105" fmla="*/ 181 h 3511"/>
                <a:gd name="T106" fmla="*/ 1355 w 3518"/>
                <a:gd name="T107" fmla="*/ 46 h 3511"/>
                <a:gd name="T108" fmla="*/ 1757 w 3518"/>
                <a:gd name="T109" fmla="*/ 0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8" h="3511">
                  <a:moveTo>
                    <a:pt x="1757" y="0"/>
                  </a:moveTo>
                  <a:lnTo>
                    <a:pt x="1759" y="0"/>
                  </a:lnTo>
                  <a:lnTo>
                    <a:pt x="1860" y="2"/>
                  </a:lnTo>
                  <a:lnTo>
                    <a:pt x="1958" y="11"/>
                  </a:lnTo>
                  <a:lnTo>
                    <a:pt x="2057" y="25"/>
                  </a:lnTo>
                  <a:lnTo>
                    <a:pt x="2153" y="44"/>
                  </a:lnTo>
                  <a:lnTo>
                    <a:pt x="2248" y="69"/>
                  </a:lnTo>
                  <a:lnTo>
                    <a:pt x="2342" y="98"/>
                  </a:lnTo>
                  <a:lnTo>
                    <a:pt x="2433" y="134"/>
                  </a:lnTo>
                  <a:lnTo>
                    <a:pt x="2522" y="173"/>
                  </a:lnTo>
                  <a:lnTo>
                    <a:pt x="2608" y="218"/>
                  </a:lnTo>
                  <a:lnTo>
                    <a:pt x="2693" y="267"/>
                  </a:lnTo>
                  <a:lnTo>
                    <a:pt x="2776" y="323"/>
                  </a:lnTo>
                  <a:lnTo>
                    <a:pt x="2854" y="382"/>
                  </a:lnTo>
                  <a:lnTo>
                    <a:pt x="2930" y="446"/>
                  </a:lnTo>
                  <a:lnTo>
                    <a:pt x="3003" y="514"/>
                  </a:lnTo>
                  <a:lnTo>
                    <a:pt x="3072" y="587"/>
                  </a:lnTo>
                  <a:lnTo>
                    <a:pt x="3137" y="663"/>
                  </a:lnTo>
                  <a:lnTo>
                    <a:pt x="3195" y="742"/>
                  </a:lnTo>
                  <a:lnTo>
                    <a:pt x="3250" y="823"/>
                  </a:lnTo>
                  <a:lnTo>
                    <a:pt x="3300" y="908"/>
                  </a:lnTo>
                  <a:lnTo>
                    <a:pt x="3345" y="994"/>
                  </a:lnTo>
                  <a:lnTo>
                    <a:pt x="3385" y="1083"/>
                  </a:lnTo>
                  <a:lnTo>
                    <a:pt x="3420" y="1175"/>
                  </a:lnTo>
                  <a:lnTo>
                    <a:pt x="3449" y="1268"/>
                  </a:lnTo>
                  <a:lnTo>
                    <a:pt x="3474" y="1362"/>
                  </a:lnTo>
                  <a:lnTo>
                    <a:pt x="3493" y="1458"/>
                  </a:lnTo>
                  <a:lnTo>
                    <a:pt x="3507" y="1557"/>
                  </a:lnTo>
                  <a:lnTo>
                    <a:pt x="3516" y="1655"/>
                  </a:lnTo>
                  <a:lnTo>
                    <a:pt x="3518" y="1756"/>
                  </a:lnTo>
                  <a:lnTo>
                    <a:pt x="3515" y="1862"/>
                  </a:lnTo>
                  <a:lnTo>
                    <a:pt x="3505" y="1967"/>
                  </a:lnTo>
                  <a:lnTo>
                    <a:pt x="3490" y="2071"/>
                  </a:lnTo>
                  <a:lnTo>
                    <a:pt x="3469" y="2171"/>
                  </a:lnTo>
                  <a:lnTo>
                    <a:pt x="3441" y="2271"/>
                  </a:lnTo>
                  <a:lnTo>
                    <a:pt x="3408" y="2367"/>
                  </a:lnTo>
                  <a:lnTo>
                    <a:pt x="3370" y="2461"/>
                  </a:lnTo>
                  <a:lnTo>
                    <a:pt x="3326" y="2553"/>
                  </a:lnTo>
                  <a:lnTo>
                    <a:pt x="3278" y="2641"/>
                  </a:lnTo>
                  <a:lnTo>
                    <a:pt x="3224" y="2726"/>
                  </a:lnTo>
                  <a:lnTo>
                    <a:pt x="3167" y="2808"/>
                  </a:lnTo>
                  <a:lnTo>
                    <a:pt x="3104" y="2886"/>
                  </a:lnTo>
                  <a:lnTo>
                    <a:pt x="3037" y="2960"/>
                  </a:lnTo>
                  <a:lnTo>
                    <a:pt x="2966" y="3031"/>
                  </a:lnTo>
                  <a:lnTo>
                    <a:pt x="2892" y="3097"/>
                  </a:lnTo>
                  <a:lnTo>
                    <a:pt x="2813" y="3160"/>
                  </a:lnTo>
                  <a:lnTo>
                    <a:pt x="2732" y="3218"/>
                  </a:lnTo>
                  <a:lnTo>
                    <a:pt x="2646" y="3272"/>
                  </a:lnTo>
                  <a:lnTo>
                    <a:pt x="2558" y="3320"/>
                  </a:lnTo>
                  <a:lnTo>
                    <a:pt x="2466" y="3362"/>
                  </a:lnTo>
                  <a:lnTo>
                    <a:pt x="2373" y="3401"/>
                  </a:lnTo>
                  <a:lnTo>
                    <a:pt x="2275" y="3434"/>
                  </a:lnTo>
                  <a:lnTo>
                    <a:pt x="2177" y="3461"/>
                  </a:lnTo>
                  <a:lnTo>
                    <a:pt x="2075" y="3483"/>
                  </a:lnTo>
                  <a:lnTo>
                    <a:pt x="1971" y="3498"/>
                  </a:lnTo>
                  <a:lnTo>
                    <a:pt x="1866" y="3508"/>
                  </a:lnTo>
                  <a:lnTo>
                    <a:pt x="1759" y="3511"/>
                  </a:lnTo>
                  <a:lnTo>
                    <a:pt x="1652" y="3508"/>
                  </a:lnTo>
                  <a:lnTo>
                    <a:pt x="1547" y="3498"/>
                  </a:lnTo>
                  <a:lnTo>
                    <a:pt x="1444" y="3483"/>
                  </a:lnTo>
                  <a:lnTo>
                    <a:pt x="1342" y="3461"/>
                  </a:lnTo>
                  <a:lnTo>
                    <a:pt x="1243" y="3434"/>
                  </a:lnTo>
                  <a:lnTo>
                    <a:pt x="1146" y="3401"/>
                  </a:lnTo>
                  <a:lnTo>
                    <a:pt x="1052" y="3362"/>
                  </a:lnTo>
                  <a:lnTo>
                    <a:pt x="961" y="3320"/>
                  </a:lnTo>
                  <a:lnTo>
                    <a:pt x="873" y="3272"/>
                  </a:lnTo>
                  <a:lnTo>
                    <a:pt x="787" y="3218"/>
                  </a:lnTo>
                  <a:lnTo>
                    <a:pt x="706" y="3160"/>
                  </a:lnTo>
                  <a:lnTo>
                    <a:pt x="627" y="3097"/>
                  </a:lnTo>
                  <a:lnTo>
                    <a:pt x="553" y="3031"/>
                  </a:lnTo>
                  <a:lnTo>
                    <a:pt x="482" y="2960"/>
                  </a:lnTo>
                  <a:lnTo>
                    <a:pt x="415" y="2886"/>
                  </a:lnTo>
                  <a:lnTo>
                    <a:pt x="352" y="2808"/>
                  </a:lnTo>
                  <a:lnTo>
                    <a:pt x="295" y="2726"/>
                  </a:lnTo>
                  <a:lnTo>
                    <a:pt x="241" y="2641"/>
                  </a:lnTo>
                  <a:lnTo>
                    <a:pt x="193" y="2553"/>
                  </a:lnTo>
                  <a:lnTo>
                    <a:pt x="149" y="2461"/>
                  </a:lnTo>
                  <a:lnTo>
                    <a:pt x="110" y="2367"/>
                  </a:lnTo>
                  <a:lnTo>
                    <a:pt x="78" y="2271"/>
                  </a:lnTo>
                  <a:lnTo>
                    <a:pt x="50" y="2171"/>
                  </a:lnTo>
                  <a:lnTo>
                    <a:pt x="29" y="2071"/>
                  </a:lnTo>
                  <a:lnTo>
                    <a:pt x="13" y="1967"/>
                  </a:lnTo>
                  <a:lnTo>
                    <a:pt x="3" y="1862"/>
                  </a:lnTo>
                  <a:lnTo>
                    <a:pt x="0" y="1756"/>
                  </a:lnTo>
                  <a:lnTo>
                    <a:pt x="3" y="1654"/>
                  </a:lnTo>
                  <a:lnTo>
                    <a:pt x="12" y="1552"/>
                  </a:lnTo>
                  <a:lnTo>
                    <a:pt x="26" y="1452"/>
                  </a:lnTo>
                  <a:lnTo>
                    <a:pt x="46" y="1354"/>
                  </a:lnTo>
                  <a:lnTo>
                    <a:pt x="72" y="1256"/>
                  </a:lnTo>
                  <a:lnTo>
                    <a:pt x="103" y="1160"/>
                  </a:lnTo>
                  <a:lnTo>
                    <a:pt x="111" y="1143"/>
                  </a:lnTo>
                  <a:lnTo>
                    <a:pt x="124" y="1129"/>
                  </a:lnTo>
                  <a:lnTo>
                    <a:pt x="140" y="1119"/>
                  </a:lnTo>
                  <a:lnTo>
                    <a:pt x="157" y="1114"/>
                  </a:lnTo>
                  <a:lnTo>
                    <a:pt x="176" y="1113"/>
                  </a:lnTo>
                  <a:lnTo>
                    <a:pt x="195" y="1116"/>
                  </a:lnTo>
                  <a:lnTo>
                    <a:pt x="212" y="1126"/>
                  </a:lnTo>
                  <a:lnTo>
                    <a:pt x="225" y="1138"/>
                  </a:lnTo>
                  <a:lnTo>
                    <a:pt x="236" y="1154"/>
                  </a:lnTo>
                  <a:lnTo>
                    <a:pt x="241" y="1171"/>
                  </a:lnTo>
                  <a:lnTo>
                    <a:pt x="242" y="1189"/>
                  </a:lnTo>
                  <a:lnTo>
                    <a:pt x="238" y="1208"/>
                  </a:lnTo>
                  <a:lnTo>
                    <a:pt x="209" y="1296"/>
                  </a:lnTo>
                  <a:lnTo>
                    <a:pt x="185" y="1386"/>
                  </a:lnTo>
                  <a:lnTo>
                    <a:pt x="167" y="1477"/>
                  </a:lnTo>
                  <a:lnTo>
                    <a:pt x="153" y="1568"/>
                  </a:lnTo>
                  <a:lnTo>
                    <a:pt x="146" y="1662"/>
                  </a:lnTo>
                  <a:lnTo>
                    <a:pt x="144" y="1756"/>
                  </a:lnTo>
                  <a:lnTo>
                    <a:pt x="147" y="1861"/>
                  </a:lnTo>
                  <a:lnTo>
                    <a:pt x="157" y="1965"/>
                  </a:lnTo>
                  <a:lnTo>
                    <a:pt x="174" y="2068"/>
                  </a:lnTo>
                  <a:lnTo>
                    <a:pt x="197" y="2167"/>
                  </a:lnTo>
                  <a:lnTo>
                    <a:pt x="226" y="2264"/>
                  </a:lnTo>
                  <a:lnTo>
                    <a:pt x="261" y="2360"/>
                  </a:lnTo>
                  <a:lnTo>
                    <a:pt x="302" y="2452"/>
                  </a:lnTo>
                  <a:lnTo>
                    <a:pt x="348" y="2540"/>
                  </a:lnTo>
                  <a:lnTo>
                    <a:pt x="400" y="2626"/>
                  </a:lnTo>
                  <a:lnTo>
                    <a:pt x="456" y="2707"/>
                  </a:lnTo>
                  <a:lnTo>
                    <a:pt x="517" y="2785"/>
                  </a:lnTo>
                  <a:lnTo>
                    <a:pt x="583" y="2860"/>
                  </a:lnTo>
                  <a:lnTo>
                    <a:pt x="653" y="2929"/>
                  </a:lnTo>
                  <a:lnTo>
                    <a:pt x="727" y="2996"/>
                  </a:lnTo>
                  <a:lnTo>
                    <a:pt x="806" y="3057"/>
                  </a:lnTo>
                  <a:lnTo>
                    <a:pt x="888" y="3113"/>
                  </a:lnTo>
                  <a:lnTo>
                    <a:pt x="974" y="3165"/>
                  </a:lnTo>
                  <a:lnTo>
                    <a:pt x="1063" y="3211"/>
                  </a:lnTo>
                  <a:lnTo>
                    <a:pt x="1155" y="3251"/>
                  </a:lnTo>
                  <a:lnTo>
                    <a:pt x="1249" y="3285"/>
                  </a:lnTo>
                  <a:lnTo>
                    <a:pt x="1347" y="3315"/>
                  </a:lnTo>
                  <a:lnTo>
                    <a:pt x="1447" y="3338"/>
                  </a:lnTo>
                  <a:lnTo>
                    <a:pt x="1549" y="3355"/>
                  </a:lnTo>
                  <a:lnTo>
                    <a:pt x="1653" y="3365"/>
                  </a:lnTo>
                  <a:lnTo>
                    <a:pt x="1759" y="3368"/>
                  </a:lnTo>
                  <a:lnTo>
                    <a:pt x="1865" y="3365"/>
                  </a:lnTo>
                  <a:lnTo>
                    <a:pt x="1970" y="3355"/>
                  </a:lnTo>
                  <a:lnTo>
                    <a:pt x="2072" y="3338"/>
                  </a:lnTo>
                  <a:lnTo>
                    <a:pt x="2171" y="3315"/>
                  </a:lnTo>
                  <a:lnTo>
                    <a:pt x="2269" y="3285"/>
                  </a:lnTo>
                  <a:lnTo>
                    <a:pt x="2364" y="3251"/>
                  </a:lnTo>
                  <a:lnTo>
                    <a:pt x="2456" y="3211"/>
                  </a:lnTo>
                  <a:lnTo>
                    <a:pt x="2545" y="3165"/>
                  </a:lnTo>
                  <a:lnTo>
                    <a:pt x="2631" y="3113"/>
                  </a:lnTo>
                  <a:lnTo>
                    <a:pt x="2712" y="3057"/>
                  </a:lnTo>
                  <a:lnTo>
                    <a:pt x="2792" y="2996"/>
                  </a:lnTo>
                  <a:lnTo>
                    <a:pt x="2865" y="2929"/>
                  </a:lnTo>
                  <a:lnTo>
                    <a:pt x="2936" y="2860"/>
                  </a:lnTo>
                  <a:lnTo>
                    <a:pt x="3002" y="2785"/>
                  </a:lnTo>
                  <a:lnTo>
                    <a:pt x="3063" y="2707"/>
                  </a:lnTo>
                  <a:lnTo>
                    <a:pt x="3119" y="2626"/>
                  </a:lnTo>
                  <a:lnTo>
                    <a:pt x="3171" y="2540"/>
                  </a:lnTo>
                  <a:lnTo>
                    <a:pt x="3217" y="2452"/>
                  </a:lnTo>
                  <a:lnTo>
                    <a:pt x="3258" y="2360"/>
                  </a:lnTo>
                  <a:lnTo>
                    <a:pt x="3293" y="2264"/>
                  </a:lnTo>
                  <a:lnTo>
                    <a:pt x="3322" y="2167"/>
                  </a:lnTo>
                  <a:lnTo>
                    <a:pt x="3344" y="2068"/>
                  </a:lnTo>
                  <a:lnTo>
                    <a:pt x="3361" y="1965"/>
                  </a:lnTo>
                  <a:lnTo>
                    <a:pt x="3371" y="1861"/>
                  </a:lnTo>
                  <a:lnTo>
                    <a:pt x="3375" y="1756"/>
                  </a:lnTo>
                  <a:lnTo>
                    <a:pt x="3371" y="1650"/>
                  </a:lnTo>
                  <a:lnTo>
                    <a:pt x="3361" y="1546"/>
                  </a:lnTo>
                  <a:lnTo>
                    <a:pt x="3344" y="1443"/>
                  </a:lnTo>
                  <a:lnTo>
                    <a:pt x="3322" y="1344"/>
                  </a:lnTo>
                  <a:lnTo>
                    <a:pt x="3293" y="1247"/>
                  </a:lnTo>
                  <a:lnTo>
                    <a:pt x="3258" y="1153"/>
                  </a:lnTo>
                  <a:lnTo>
                    <a:pt x="3217" y="1061"/>
                  </a:lnTo>
                  <a:lnTo>
                    <a:pt x="3171" y="972"/>
                  </a:lnTo>
                  <a:lnTo>
                    <a:pt x="3119" y="886"/>
                  </a:lnTo>
                  <a:lnTo>
                    <a:pt x="3063" y="805"/>
                  </a:lnTo>
                  <a:lnTo>
                    <a:pt x="3002" y="726"/>
                  </a:lnTo>
                  <a:lnTo>
                    <a:pt x="2936" y="652"/>
                  </a:lnTo>
                  <a:lnTo>
                    <a:pt x="2865" y="582"/>
                  </a:lnTo>
                  <a:lnTo>
                    <a:pt x="2792" y="517"/>
                  </a:lnTo>
                  <a:lnTo>
                    <a:pt x="2712" y="456"/>
                  </a:lnTo>
                  <a:lnTo>
                    <a:pt x="2631" y="399"/>
                  </a:lnTo>
                  <a:lnTo>
                    <a:pt x="2545" y="348"/>
                  </a:lnTo>
                  <a:lnTo>
                    <a:pt x="2456" y="302"/>
                  </a:lnTo>
                  <a:lnTo>
                    <a:pt x="2364" y="261"/>
                  </a:lnTo>
                  <a:lnTo>
                    <a:pt x="2269" y="226"/>
                  </a:lnTo>
                  <a:lnTo>
                    <a:pt x="2171" y="197"/>
                  </a:lnTo>
                  <a:lnTo>
                    <a:pt x="2072" y="173"/>
                  </a:lnTo>
                  <a:lnTo>
                    <a:pt x="1969" y="156"/>
                  </a:lnTo>
                  <a:lnTo>
                    <a:pt x="1865" y="147"/>
                  </a:lnTo>
                  <a:lnTo>
                    <a:pt x="1759" y="142"/>
                  </a:lnTo>
                  <a:lnTo>
                    <a:pt x="1757" y="142"/>
                  </a:lnTo>
                  <a:lnTo>
                    <a:pt x="1664" y="146"/>
                  </a:lnTo>
                  <a:lnTo>
                    <a:pt x="1570" y="153"/>
                  </a:lnTo>
                  <a:lnTo>
                    <a:pt x="1479" y="167"/>
                  </a:lnTo>
                  <a:lnTo>
                    <a:pt x="1388" y="185"/>
                  </a:lnTo>
                  <a:lnTo>
                    <a:pt x="1299" y="209"/>
                  </a:lnTo>
                  <a:lnTo>
                    <a:pt x="1212" y="237"/>
                  </a:lnTo>
                  <a:lnTo>
                    <a:pt x="1125" y="271"/>
                  </a:lnTo>
                  <a:lnTo>
                    <a:pt x="1041" y="309"/>
                  </a:lnTo>
                  <a:lnTo>
                    <a:pt x="960" y="353"/>
                  </a:lnTo>
                  <a:lnTo>
                    <a:pt x="881" y="400"/>
                  </a:lnTo>
                  <a:lnTo>
                    <a:pt x="804" y="452"/>
                  </a:lnTo>
                  <a:lnTo>
                    <a:pt x="731" y="510"/>
                  </a:lnTo>
                  <a:lnTo>
                    <a:pt x="714" y="520"/>
                  </a:lnTo>
                  <a:lnTo>
                    <a:pt x="696" y="525"/>
                  </a:lnTo>
                  <a:lnTo>
                    <a:pt x="678" y="526"/>
                  </a:lnTo>
                  <a:lnTo>
                    <a:pt x="661" y="522"/>
                  </a:lnTo>
                  <a:lnTo>
                    <a:pt x="644" y="513"/>
                  </a:lnTo>
                  <a:lnTo>
                    <a:pt x="630" y="500"/>
                  </a:lnTo>
                  <a:lnTo>
                    <a:pt x="620" y="483"/>
                  </a:lnTo>
                  <a:lnTo>
                    <a:pt x="615" y="466"/>
                  </a:lnTo>
                  <a:lnTo>
                    <a:pt x="614" y="448"/>
                  </a:lnTo>
                  <a:lnTo>
                    <a:pt x="618" y="430"/>
                  </a:lnTo>
                  <a:lnTo>
                    <a:pt x="627" y="414"/>
                  </a:lnTo>
                  <a:lnTo>
                    <a:pt x="640" y="400"/>
                  </a:lnTo>
                  <a:lnTo>
                    <a:pt x="720" y="338"/>
                  </a:lnTo>
                  <a:lnTo>
                    <a:pt x="802" y="280"/>
                  </a:lnTo>
                  <a:lnTo>
                    <a:pt x="889" y="228"/>
                  </a:lnTo>
                  <a:lnTo>
                    <a:pt x="978" y="181"/>
                  </a:lnTo>
                  <a:lnTo>
                    <a:pt x="1069" y="139"/>
                  </a:lnTo>
                  <a:lnTo>
                    <a:pt x="1162" y="103"/>
                  </a:lnTo>
                  <a:lnTo>
                    <a:pt x="1259" y="72"/>
                  </a:lnTo>
                  <a:lnTo>
                    <a:pt x="1355" y="46"/>
                  </a:lnTo>
                  <a:lnTo>
                    <a:pt x="1455" y="26"/>
                  </a:lnTo>
                  <a:lnTo>
                    <a:pt x="1554" y="12"/>
                  </a:lnTo>
                  <a:lnTo>
                    <a:pt x="1655" y="3"/>
                  </a:lnTo>
                  <a:lnTo>
                    <a:pt x="175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514" y="2026"/>
              <a:ext cx="652" cy="651"/>
            </a:xfrm>
            <a:custGeom>
              <a:avLst/>
              <a:gdLst>
                <a:gd name="T0" fmla="*/ 1570 w 2610"/>
                <a:gd name="T1" fmla="*/ 27 h 2605"/>
                <a:gd name="T2" fmla="*/ 1839 w 2610"/>
                <a:gd name="T3" fmla="*/ 117 h 2605"/>
                <a:gd name="T4" fmla="*/ 1865 w 2610"/>
                <a:gd name="T5" fmla="*/ 182 h 2605"/>
                <a:gd name="T6" fmla="*/ 1820 w 2610"/>
                <a:gd name="T7" fmla="*/ 239 h 2605"/>
                <a:gd name="T8" fmla="*/ 1691 w 2610"/>
                <a:gd name="T9" fmla="*/ 208 h 2605"/>
                <a:gd name="T10" fmla="*/ 1377 w 2610"/>
                <a:gd name="T11" fmla="*/ 145 h 2605"/>
                <a:gd name="T12" fmla="*/ 1355 w 2610"/>
                <a:gd name="T13" fmla="*/ 383 h 2605"/>
                <a:gd name="T14" fmla="*/ 1286 w 2610"/>
                <a:gd name="T15" fmla="*/ 401 h 2605"/>
                <a:gd name="T16" fmla="*/ 1236 w 2610"/>
                <a:gd name="T17" fmla="*/ 352 h 2605"/>
                <a:gd name="T18" fmla="*/ 1062 w 2610"/>
                <a:gd name="T19" fmla="*/ 168 h 2605"/>
                <a:gd name="T20" fmla="*/ 748 w 2610"/>
                <a:gd name="T21" fmla="*/ 285 h 2605"/>
                <a:gd name="T22" fmla="*/ 484 w 2610"/>
                <a:gd name="T23" fmla="*/ 483 h 2605"/>
                <a:gd name="T24" fmla="*/ 286 w 2610"/>
                <a:gd name="T25" fmla="*/ 747 h 2605"/>
                <a:gd name="T26" fmla="*/ 168 w 2610"/>
                <a:gd name="T27" fmla="*/ 1060 h 2605"/>
                <a:gd name="T28" fmla="*/ 353 w 2610"/>
                <a:gd name="T29" fmla="*/ 1233 h 2605"/>
                <a:gd name="T30" fmla="*/ 403 w 2610"/>
                <a:gd name="T31" fmla="*/ 1283 h 2605"/>
                <a:gd name="T32" fmla="*/ 384 w 2610"/>
                <a:gd name="T33" fmla="*/ 1353 h 2605"/>
                <a:gd name="T34" fmla="*/ 146 w 2610"/>
                <a:gd name="T35" fmla="*/ 1374 h 2605"/>
                <a:gd name="T36" fmla="*/ 217 w 2610"/>
                <a:gd name="T37" fmla="*/ 1707 h 2605"/>
                <a:gd name="T38" fmla="*/ 376 w 2610"/>
                <a:gd name="T39" fmla="*/ 1997 h 2605"/>
                <a:gd name="T40" fmla="*/ 609 w 2610"/>
                <a:gd name="T41" fmla="*/ 2229 h 2605"/>
                <a:gd name="T42" fmla="*/ 900 w 2610"/>
                <a:gd name="T43" fmla="*/ 2389 h 2605"/>
                <a:gd name="T44" fmla="*/ 1233 w 2610"/>
                <a:gd name="T45" fmla="*/ 2459 h 2605"/>
                <a:gd name="T46" fmla="*/ 1255 w 2610"/>
                <a:gd name="T47" fmla="*/ 2222 h 2605"/>
                <a:gd name="T48" fmla="*/ 1324 w 2610"/>
                <a:gd name="T49" fmla="*/ 2203 h 2605"/>
                <a:gd name="T50" fmla="*/ 1375 w 2610"/>
                <a:gd name="T51" fmla="*/ 2253 h 2605"/>
                <a:gd name="T52" fmla="*/ 1548 w 2610"/>
                <a:gd name="T53" fmla="*/ 2437 h 2605"/>
                <a:gd name="T54" fmla="*/ 1862 w 2610"/>
                <a:gd name="T55" fmla="*/ 2319 h 2605"/>
                <a:gd name="T56" fmla="*/ 2127 w 2610"/>
                <a:gd name="T57" fmla="*/ 2122 h 2605"/>
                <a:gd name="T58" fmla="*/ 2325 w 2610"/>
                <a:gd name="T59" fmla="*/ 1859 h 2605"/>
                <a:gd name="T60" fmla="*/ 2441 w 2610"/>
                <a:gd name="T61" fmla="*/ 1545 h 2605"/>
                <a:gd name="T62" fmla="*/ 2257 w 2610"/>
                <a:gd name="T63" fmla="*/ 1371 h 2605"/>
                <a:gd name="T64" fmla="*/ 2208 w 2610"/>
                <a:gd name="T65" fmla="*/ 1322 h 2605"/>
                <a:gd name="T66" fmla="*/ 2226 w 2610"/>
                <a:gd name="T67" fmla="*/ 1252 h 2605"/>
                <a:gd name="T68" fmla="*/ 2539 w 2610"/>
                <a:gd name="T69" fmla="*/ 1231 h 2605"/>
                <a:gd name="T70" fmla="*/ 2600 w 2610"/>
                <a:gd name="T71" fmla="*/ 1266 h 2605"/>
                <a:gd name="T72" fmla="*/ 2597 w 2610"/>
                <a:gd name="T73" fmla="*/ 1486 h 2605"/>
                <a:gd name="T74" fmla="*/ 2498 w 2610"/>
                <a:gd name="T75" fmla="*/ 1830 h 2605"/>
                <a:gd name="T76" fmla="*/ 2315 w 2610"/>
                <a:gd name="T77" fmla="*/ 2126 h 2605"/>
                <a:gd name="T78" fmla="*/ 2061 w 2610"/>
                <a:gd name="T79" fmla="*/ 2363 h 2605"/>
                <a:gd name="T80" fmla="*/ 1751 w 2610"/>
                <a:gd name="T81" fmla="*/ 2527 h 2605"/>
                <a:gd name="T82" fmla="*/ 1398 w 2610"/>
                <a:gd name="T83" fmla="*/ 2602 h 2605"/>
                <a:gd name="T84" fmla="*/ 1032 w 2610"/>
                <a:gd name="T85" fmla="*/ 2576 h 2605"/>
                <a:gd name="T86" fmla="*/ 698 w 2610"/>
                <a:gd name="T87" fmla="*/ 2455 h 2605"/>
                <a:gd name="T88" fmla="*/ 414 w 2610"/>
                <a:gd name="T89" fmla="*/ 2253 h 2605"/>
                <a:gd name="T90" fmla="*/ 193 w 2610"/>
                <a:gd name="T91" fmla="*/ 1985 h 2605"/>
                <a:gd name="T92" fmla="*/ 51 w 2610"/>
                <a:gd name="T93" fmla="*/ 1663 h 2605"/>
                <a:gd name="T94" fmla="*/ 0 w 2610"/>
                <a:gd name="T95" fmla="*/ 1303 h 2605"/>
                <a:gd name="T96" fmla="*/ 51 w 2610"/>
                <a:gd name="T97" fmla="*/ 942 h 2605"/>
                <a:gd name="T98" fmla="*/ 193 w 2610"/>
                <a:gd name="T99" fmla="*/ 621 h 2605"/>
                <a:gd name="T100" fmla="*/ 414 w 2610"/>
                <a:gd name="T101" fmla="*/ 352 h 2605"/>
                <a:gd name="T102" fmla="*/ 698 w 2610"/>
                <a:gd name="T103" fmla="*/ 150 h 2605"/>
                <a:gd name="T104" fmla="*/ 1032 w 2610"/>
                <a:gd name="T105" fmla="*/ 29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0" h="2605">
                  <a:moveTo>
                    <a:pt x="1305" y="0"/>
                  </a:moveTo>
                  <a:lnTo>
                    <a:pt x="1395" y="3"/>
                  </a:lnTo>
                  <a:lnTo>
                    <a:pt x="1483" y="12"/>
                  </a:lnTo>
                  <a:lnTo>
                    <a:pt x="1570" y="27"/>
                  </a:lnTo>
                  <a:lnTo>
                    <a:pt x="1655" y="47"/>
                  </a:lnTo>
                  <a:lnTo>
                    <a:pt x="1740" y="74"/>
                  </a:lnTo>
                  <a:lnTo>
                    <a:pt x="1822" y="106"/>
                  </a:lnTo>
                  <a:lnTo>
                    <a:pt x="1839" y="117"/>
                  </a:lnTo>
                  <a:lnTo>
                    <a:pt x="1852" y="130"/>
                  </a:lnTo>
                  <a:lnTo>
                    <a:pt x="1861" y="146"/>
                  </a:lnTo>
                  <a:lnTo>
                    <a:pt x="1865" y="164"/>
                  </a:lnTo>
                  <a:lnTo>
                    <a:pt x="1865" y="182"/>
                  </a:lnTo>
                  <a:lnTo>
                    <a:pt x="1860" y="200"/>
                  </a:lnTo>
                  <a:lnTo>
                    <a:pt x="1850" y="217"/>
                  </a:lnTo>
                  <a:lnTo>
                    <a:pt x="1836" y="229"/>
                  </a:lnTo>
                  <a:lnTo>
                    <a:pt x="1820" y="239"/>
                  </a:lnTo>
                  <a:lnTo>
                    <a:pt x="1803" y="243"/>
                  </a:lnTo>
                  <a:lnTo>
                    <a:pt x="1785" y="243"/>
                  </a:lnTo>
                  <a:lnTo>
                    <a:pt x="1766" y="238"/>
                  </a:lnTo>
                  <a:lnTo>
                    <a:pt x="1691" y="208"/>
                  </a:lnTo>
                  <a:lnTo>
                    <a:pt x="1615" y="184"/>
                  </a:lnTo>
                  <a:lnTo>
                    <a:pt x="1536" y="166"/>
                  </a:lnTo>
                  <a:lnTo>
                    <a:pt x="1457" y="153"/>
                  </a:lnTo>
                  <a:lnTo>
                    <a:pt x="1377" y="145"/>
                  </a:lnTo>
                  <a:lnTo>
                    <a:pt x="1377" y="333"/>
                  </a:lnTo>
                  <a:lnTo>
                    <a:pt x="1375" y="352"/>
                  </a:lnTo>
                  <a:lnTo>
                    <a:pt x="1367" y="369"/>
                  </a:lnTo>
                  <a:lnTo>
                    <a:pt x="1355" y="383"/>
                  </a:lnTo>
                  <a:lnTo>
                    <a:pt x="1341" y="395"/>
                  </a:lnTo>
                  <a:lnTo>
                    <a:pt x="1324" y="401"/>
                  </a:lnTo>
                  <a:lnTo>
                    <a:pt x="1305" y="405"/>
                  </a:lnTo>
                  <a:lnTo>
                    <a:pt x="1286" y="401"/>
                  </a:lnTo>
                  <a:lnTo>
                    <a:pt x="1269" y="395"/>
                  </a:lnTo>
                  <a:lnTo>
                    <a:pt x="1255" y="383"/>
                  </a:lnTo>
                  <a:lnTo>
                    <a:pt x="1243" y="369"/>
                  </a:lnTo>
                  <a:lnTo>
                    <a:pt x="1236" y="352"/>
                  </a:lnTo>
                  <a:lnTo>
                    <a:pt x="1233" y="333"/>
                  </a:lnTo>
                  <a:lnTo>
                    <a:pt x="1233" y="145"/>
                  </a:lnTo>
                  <a:lnTo>
                    <a:pt x="1146" y="153"/>
                  </a:lnTo>
                  <a:lnTo>
                    <a:pt x="1062" y="168"/>
                  </a:lnTo>
                  <a:lnTo>
                    <a:pt x="979" y="190"/>
                  </a:lnTo>
                  <a:lnTo>
                    <a:pt x="900" y="216"/>
                  </a:lnTo>
                  <a:lnTo>
                    <a:pt x="822" y="248"/>
                  </a:lnTo>
                  <a:lnTo>
                    <a:pt x="748" y="285"/>
                  </a:lnTo>
                  <a:lnTo>
                    <a:pt x="676" y="328"/>
                  </a:lnTo>
                  <a:lnTo>
                    <a:pt x="609" y="375"/>
                  </a:lnTo>
                  <a:lnTo>
                    <a:pt x="544" y="427"/>
                  </a:lnTo>
                  <a:lnTo>
                    <a:pt x="484" y="483"/>
                  </a:lnTo>
                  <a:lnTo>
                    <a:pt x="428" y="544"/>
                  </a:lnTo>
                  <a:lnTo>
                    <a:pt x="376" y="608"/>
                  </a:lnTo>
                  <a:lnTo>
                    <a:pt x="328" y="675"/>
                  </a:lnTo>
                  <a:lnTo>
                    <a:pt x="286" y="747"/>
                  </a:lnTo>
                  <a:lnTo>
                    <a:pt x="249" y="820"/>
                  </a:lnTo>
                  <a:lnTo>
                    <a:pt x="217" y="897"/>
                  </a:lnTo>
                  <a:lnTo>
                    <a:pt x="190" y="978"/>
                  </a:lnTo>
                  <a:lnTo>
                    <a:pt x="168" y="1060"/>
                  </a:lnTo>
                  <a:lnTo>
                    <a:pt x="154" y="1144"/>
                  </a:lnTo>
                  <a:lnTo>
                    <a:pt x="146" y="1231"/>
                  </a:lnTo>
                  <a:lnTo>
                    <a:pt x="333" y="1231"/>
                  </a:lnTo>
                  <a:lnTo>
                    <a:pt x="353" y="1233"/>
                  </a:lnTo>
                  <a:lnTo>
                    <a:pt x="370" y="1241"/>
                  </a:lnTo>
                  <a:lnTo>
                    <a:pt x="384" y="1252"/>
                  </a:lnTo>
                  <a:lnTo>
                    <a:pt x="395" y="1266"/>
                  </a:lnTo>
                  <a:lnTo>
                    <a:pt x="403" y="1283"/>
                  </a:lnTo>
                  <a:lnTo>
                    <a:pt x="405" y="1303"/>
                  </a:lnTo>
                  <a:lnTo>
                    <a:pt x="403" y="1322"/>
                  </a:lnTo>
                  <a:lnTo>
                    <a:pt x="395" y="1339"/>
                  </a:lnTo>
                  <a:lnTo>
                    <a:pt x="384" y="1353"/>
                  </a:lnTo>
                  <a:lnTo>
                    <a:pt x="370" y="1365"/>
                  </a:lnTo>
                  <a:lnTo>
                    <a:pt x="353" y="1371"/>
                  </a:lnTo>
                  <a:lnTo>
                    <a:pt x="333" y="1374"/>
                  </a:lnTo>
                  <a:lnTo>
                    <a:pt x="146" y="1374"/>
                  </a:lnTo>
                  <a:lnTo>
                    <a:pt x="154" y="1461"/>
                  </a:lnTo>
                  <a:lnTo>
                    <a:pt x="168" y="1545"/>
                  </a:lnTo>
                  <a:lnTo>
                    <a:pt x="190" y="1628"/>
                  </a:lnTo>
                  <a:lnTo>
                    <a:pt x="217" y="1707"/>
                  </a:lnTo>
                  <a:lnTo>
                    <a:pt x="249" y="1785"/>
                  </a:lnTo>
                  <a:lnTo>
                    <a:pt x="286" y="1859"/>
                  </a:lnTo>
                  <a:lnTo>
                    <a:pt x="328" y="1930"/>
                  </a:lnTo>
                  <a:lnTo>
                    <a:pt x="376" y="1997"/>
                  </a:lnTo>
                  <a:lnTo>
                    <a:pt x="428" y="2062"/>
                  </a:lnTo>
                  <a:lnTo>
                    <a:pt x="484" y="2122"/>
                  </a:lnTo>
                  <a:lnTo>
                    <a:pt x="544" y="2178"/>
                  </a:lnTo>
                  <a:lnTo>
                    <a:pt x="609" y="2229"/>
                  </a:lnTo>
                  <a:lnTo>
                    <a:pt x="676" y="2278"/>
                  </a:lnTo>
                  <a:lnTo>
                    <a:pt x="748" y="2319"/>
                  </a:lnTo>
                  <a:lnTo>
                    <a:pt x="822" y="2357"/>
                  </a:lnTo>
                  <a:lnTo>
                    <a:pt x="900" y="2389"/>
                  </a:lnTo>
                  <a:lnTo>
                    <a:pt x="979" y="2416"/>
                  </a:lnTo>
                  <a:lnTo>
                    <a:pt x="1062" y="2437"/>
                  </a:lnTo>
                  <a:lnTo>
                    <a:pt x="1146" y="2451"/>
                  </a:lnTo>
                  <a:lnTo>
                    <a:pt x="1233" y="2459"/>
                  </a:lnTo>
                  <a:lnTo>
                    <a:pt x="1233" y="2272"/>
                  </a:lnTo>
                  <a:lnTo>
                    <a:pt x="1236" y="2253"/>
                  </a:lnTo>
                  <a:lnTo>
                    <a:pt x="1243" y="2236"/>
                  </a:lnTo>
                  <a:lnTo>
                    <a:pt x="1255" y="2222"/>
                  </a:lnTo>
                  <a:lnTo>
                    <a:pt x="1269" y="2210"/>
                  </a:lnTo>
                  <a:lnTo>
                    <a:pt x="1286" y="2203"/>
                  </a:lnTo>
                  <a:lnTo>
                    <a:pt x="1305" y="2201"/>
                  </a:lnTo>
                  <a:lnTo>
                    <a:pt x="1324" y="2203"/>
                  </a:lnTo>
                  <a:lnTo>
                    <a:pt x="1341" y="2210"/>
                  </a:lnTo>
                  <a:lnTo>
                    <a:pt x="1355" y="2222"/>
                  </a:lnTo>
                  <a:lnTo>
                    <a:pt x="1367" y="2236"/>
                  </a:lnTo>
                  <a:lnTo>
                    <a:pt x="1375" y="2253"/>
                  </a:lnTo>
                  <a:lnTo>
                    <a:pt x="1377" y="2272"/>
                  </a:lnTo>
                  <a:lnTo>
                    <a:pt x="1377" y="2459"/>
                  </a:lnTo>
                  <a:lnTo>
                    <a:pt x="1463" y="2451"/>
                  </a:lnTo>
                  <a:lnTo>
                    <a:pt x="1548" y="2437"/>
                  </a:lnTo>
                  <a:lnTo>
                    <a:pt x="1631" y="2416"/>
                  </a:lnTo>
                  <a:lnTo>
                    <a:pt x="1711" y="2389"/>
                  </a:lnTo>
                  <a:lnTo>
                    <a:pt x="1788" y="2357"/>
                  </a:lnTo>
                  <a:lnTo>
                    <a:pt x="1862" y="2319"/>
                  </a:lnTo>
                  <a:lnTo>
                    <a:pt x="1934" y="2278"/>
                  </a:lnTo>
                  <a:lnTo>
                    <a:pt x="2001" y="2229"/>
                  </a:lnTo>
                  <a:lnTo>
                    <a:pt x="2065" y="2178"/>
                  </a:lnTo>
                  <a:lnTo>
                    <a:pt x="2127" y="2122"/>
                  </a:lnTo>
                  <a:lnTo>
                    <a:pt x="2182" y="2062"/>
                  </a:lnTo>
                  <a:lnTo>
                    <a:pt x="2235" y="1997"/>
                  </a:lnTo>
                  <a:lnTo>
                    <a:pt x="2282" y="1930"/>
                  </a:lnTo>
                  <a:lnTo>
                    <a:pt x="2325" y="1859"/>
                  </a:lnTo>
                  <a:lnTo>
                    <a:pt x="2362" y="1785"/>
                  </a:lnTo>
                  <a:lnTo>
                    <a:pt x="2394" y="1707"/>
                  </a:lnTo>
                  <a:lnTo>
                    <a:pt x="2420" y="1628"/>
                  </a:lnTo>
                  <a:lnTo>
                    <a:pt x="2441" y="1545"/>
                  </a:lnTo>
                  <a:lnTo>
                    <a:pt x="2456" y="1461"/>
                  </a:lnTo>
                  <a:lnTo>
                    <a:pt x="2465" y="1374"/>
                  </a:lnTo>
                  <a:lnTo>
                    <a:pt x="2277" y="1374"/>
                  </a:lnTo>
                  <a:lnTo>
                    <a:pt x="2257" y="1371"/>
                  </a:lnTo>
                  <a:lnTo>
                    <a:pt x="2240" y="1365"/>
                  </a:lnTo>
                  <a:lnTo>
                    <a:pt x="2226" y="1353"/>
                  </a:lnTo>
                  <a:lnTo>
                    <a:pt x="2214" y="1339"/>
                  </a:lnTo>
                  <a:lnTo>
                    <a:pt x="2208" y="1322"/>
                  </a:lnTo>
                  <a:lnTo>
                    <a:pt x="2205" y="1303"/>
                  </a:lnTo>
                  <a:lnTo>
                    <a:pt x="2208" y="1283"/>
                  </a:lnTo>
                  <a:lnTo>
                    <a:pt x="2214" y="1266"/>
                  </a:lnTo>
                  <a:lnTo>
                    <a:pt x="2226" y="1252"/>
                  </a:lnTo>
                  <a:lnTo>
                    <a:pt x="2240" y="1241"/>
                  </a:lnTo>
                  <a:lnTo>
                    <a:pt x="2257" y="1233"/>
                  </a:lnTo>
                  <a:lnTo>
                    <a:pt x="2277" y="1231"/>
                  </a:lnTo>
                  <a:lnTo>
                    <a:pt x="2539" y="1231"/>
                  </a:lnTo>
                  <a:lnTo>
                    <a:pt x="2557" y="1233"/>
                  </a:lnTo>
                  <a:lnTo>
                    <a:pt x="2574" y="1241"/>
                  </a:lnTo>
                  <a:lnTo>
                    <a:pt x="2589" y="1252"/>
                  </a:lnTo>
                  <a:lnTo>
                    <a:pt x="2600" y="1266"/>
                  </a:lnTo>
                  <a:lnTo>
                    <a:pt x="2608" y="1283"/>
                  </a:lnTo>
                  <a:lnTo>
                    <a:pt x="2610" y="1303"/>
                  </a:lnTo>
                  <a:lnTo>
                    <a:pt x="2606" y="1396"/>
                  </a:lnTo>
                  <a:lnTo>
                    <a:pt x="2597" y="1486"/>
                  </a:lnTo>
                  <a:lnTo>
                    <a:pt x="2581" y="1575"/>
                  </a:lnTo>
                  <a:lnTo>
                    <a:pt x="2559" y="1663"/>
                  </a:lnTo>
                  <a:lnTo>
                    <a:pt x="2531" y="1747"/>
                  </a:lnTo>
                  <a:lnTo>
                    <a:pt x="2498" y="1830"/>
                  </a:lnTo>
                  <a:lnTo>
                    <a:pt x="2460" y="1909"/>
                  </a:lnTo>
                  <a:lnTo>
                    <a:pt x="2417" y="1985"/>
                  </a:lnTo>
                  <a:lnTo>
                    <a:pt x="2369" y="2057"/>
                  </a:lnTo>
                  <a:lnTo>
                    <a:pt x="2315" y="2126"/>
                  </a:lnTo>
                  <a:lnTo>
                    <a:pt x="2257" y="2192"/>
                  </a:lnTo>
                  <a:lnTo>
                    <a:pt x="2196" y="2253"/>
                  </a:lnTo>
                  <a:lnTo>
                    <a:pt x="2131" y="2311"/>
                  </a:lnTo>
                  <a:lnTo>
                    <a:pt x="2061" y="2363"/>
                  </a:lnTo>
                  <a:lnTo>
                    <a:pt x="1988" y="2412"/>
                  </a:lnTo>
                  <a:lnTo>
                    <a:pt x="1912" y="2455"/>
                  </a:lnTo>
                  <a:lnTo>
                    <a:pt x="1833" y="2494"/>
                  </a:lnTo>
                  <a:lnTo>
                    <a:pt x="1751" y="2527"/>
                  </a:lnTo>
                  <a:lnTo>
                    <a:pt x="1666" y="2554"/>
                  </a:lnTo>
                  <a:lnTo>
                    <a:pt x="1579" y="2576"/>
                  </a:lnTo>
                  <a:lnTo>
                    <a:pt x="1489" y="2592"/>
                  </a:lnTo>
                  <a:lnTo>
                    <a:pt x="1398" y="2602"/>
                  </a:lnTo>
                  <a:lnTo>
                    <a:pt x="1305" y="2605"/>
                  </a:lnTo>
                  <a:lnTo>
                    <a:pt x="1212" y="2602"/>
                  </a:lnTo>
                  <a:lnTo>
                    <a:pt x="1121" y="2592"/>
                  </a:lnTo>
                  <a:lnTo>
                    <a:pt x="1032" y="2576"/>
                  </a:lnTo>
                  <a:lnTo>
                    <a:pt x="944" y="2554"/>
                  </a:lnTo>
                  <a:lnTo>
                    <a:pt x="859" y="2527"/>
                  </a:lnTo>
                  <a:lnTo>
                    <a:pt x="777" y="2494"/>
                  </a:lnTo>
                  <a:lnTo>
                    <a:pt x="698" y="2455"/>
                  </a:lnTo>
                  <a:lnTo>
                    <a:pt x="621" y="2412"/>
                  </a:lnTo>
                  <a:lnTo>
                    <a:pt x="549" y="2363"/>
                  </a:lnTo>
                  <a:lnTo>
                    <a:pt x="480" y="2311"/>
                  </a:lnTo>
                  <a:lnTo>
                    <a:pt x="414" y="2253"/>
                  </a:lnTo>
                  <a:lnTo>
                    <a:pt x="353" y="2192"/>
                  </a:lnTo>
                  <a:lnTo>
                    <a:pt x="295" y="2126"/>
                  </a:lnTo>
                  <a:lnTo>
                    <a:pt x="242" y="2057"/>
                  </a:lnTo>
                  <a:lnTo>
                    <a:pt x="193" y="1985"/>
                  </a:lnTo>
                  <a:lnTo>
                    <a:pt x="150" y="1909"/>
                  </a:lnTo>
                  <a:lnTo>
                    <a:pt x="112" y="1830"/>
                  </a:lnTo>
                  <a:lnTo>
                    <a:pt x="78" y="1747"/>
                  </a:lnTo>
                  <a:lnTo>
                    <a:pt x="51" y="1663"/>
                  </a:lnTo>
                  <a:lnTo>
                    <a:pt x="29" y="1575"/>
                  </a:lnTo>
                  <a:lnTo>
                    <a:pt x="13" y="1486"/>
                  </a:lnTo>
                  <a:lnTo>
                    <a:pt x="3" y="1396"/>
                  </a:lnTo>
                  <a:lnTo>
                    <a:pt x="0" y="1303"/>
                  </a:lnTo>
                  <a:lnTo>
                    <a:pt x="3" y="1210"/>
                  </a:lnTo>
                  <a:lnTo>
                    <a:pt x="13" y="1119"/>
                  </a:lnTo>
                  <a:lnTo>
                    <a:pt x="29" y="1029"/>
                  </a:lnTo>
                  <a:lnTo>
                    <a:pt x="51" y="942"/>
                  </a:lnTo>
                  <a:lnTo>
                    <a:pt x="78" y="858"/>
                  </a:lnTo>
                  <a:lnTo>
                    <a:pt x="112" y="776"/>
                  </a:lnTo>
                  <a:lnTo>
                    <a:pt x="150" y="696"/>
                  </a:lnTo>
                  <a:lnTo>
                    <a:pt x="193" y="621"/>
                  </a:lnTo>
                  <a:lnTo>
                    <a:pt x="242" y="548"/>
                  </a:lnTo>
                  <a:lnTo>
                    <a:pt x="295" y="478"/>
                  </a:lnTo>
                  <a:lnTo>
                    <a:pt x="353" y="413"/>
                  </a:lnTo>
                  <a:lnTo>
                    <a:pt x="414" y="352"/>
                  </a:lnTo>
                  <a:lnTo>
                    <a:pt x="480" y="294"/>
                  </a:lnTo>
                  <a:lnTo>
                    <a:pt x="549" y="241"/>
                  </a:lnTo>
                  <a:lnTo>
                    <a:pt x="621" y="193"/>
                  </a:lnTo>
                  <a:lnTo>
                    <a:pt x="698" y="150"/>
                  </a:lnTo>
                  <a:lnTo>
                    <a:pt x="777" y="112"/>
                  </a:lnTo>
                  <a:lnTo>
                    <a:pt x="859" y="78"/>
                  </a:lnTo>
                  <a:lnTo>
                    <a:pt x="944" y="51"/>
                  </a:lnTo>
                  <a:lnTo>
                    <a:pt x="1032" y="29"/>
                  </a:lnTo>
                  <a:lnTo>
                    <a:pt x="1121" y="13"/>
                  </a:lnTo>
                  <a:lnTo>
                    <a:pt x="1212" y="4"/>
                  </a:lnTo>
                  <a:lnTo>
                    <a:pt x="130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688" y="2200"/>
              <a:ext cx="303" cy="303"/>
            </a:xfrm>
            <a:custGeom>
              <a:avLst/>
              <a:gdLst>
                <a:gd name="T0" fmla="*/ 201 w 1212"/>
                <a:gd name="T1" fmla="*/ 1009 h 1210"/>
                <a:gd name="T2" fmla="*/ 396 w 1212"/>
                <a:gd name="T3" fmla="*/ 903 h 1210"/>
                <a:gd name="T4" fmla="*/ 348 w 1212"/>
                <a:gd name="T5" fmla="*/ 862 h 1210"/>
                <a:gd name="T6" fmla="*/ 307 w 1212"/>
                <a:gd name="T7" fmla="*/ 814 h 1210"/>
                <a:gd name="T8" fmla="*/ 606 w 1212"/>
                <a:gd name="T9" fmla="*/ 381 h 1210"/>
                <a:gd name="T10" fmla="*/ 551 w 1212"/>
                <a:gd name="T11" fmla="*/ 388 h 1210"/>
                <a:gd name="T12" fmla="*/ 520 w 1212"/>
                <a:gd name="T13" fmla="*/ 398 h 1210"/>
                <a:gd name="T14" fmla="*/ 495 w 1212"/>
                <a:gd name="T15" fmla="*/ 411 h 1210"/>
                <a:gd name="T16" fmla="*/ 448 w 1212"/>
                <a:gd name="T17" fmla="*/ 446 h 1210"/>
                <a:gd name="T18" fmla="*/ 407 w 1212"/>
                <a:gd name="T19" fmla="*/ 504 h 1210"/>
                <a:gd name="T20" fmla="*/ 386 w 1212"/>
                <a:gd name="T21" fmla="*/ 569 h 1210"/>
                <a:gd name="T22" fmla="*/ 386 w 1212"/>
                <a:gd name="T23" fmla="*/ 638 h 1210"/>
                <a:gd name="T24" fmla="*/ 407 w 1212"/>
                <a:gd name="T25" fmla="*/ 703 h 1210"/>
                <a:gd name="T26" fmla="*/ 448 w 1212"/>
                <a:gd name="T27" fmla="*/ 761 h 1210"/>
                <a:gd name="T28" fmla="*/ 505 w 1212"/>
                <a:gd name="T29" fmla="*/ 802 h 1210"/>
                <a:gd name="T30" fmla="*/ 572 w 1212"/>
                <a:gd name="T31" fmla="*/ 824 h 1210"/>
                <a:gd name="T32" fmla="*/ 642 w 1212"/>
                <a:gd name="T33" fmla="*/ 824 h 1210"/>
                <a:gd name="T34" fmla="*/ 708 w 1212"/>
                <a:gd name="T35" fmla="*/ 802 h 1210"/>
                <a:gd name="T36" fmla="*/ 764 w 1212"/>
                <a:gd name="T37" fmla="*/ 761 h 1210"/>
                <a:gd name="T38" fmla="*/ 806 w 1212"/>
                <a:gd name="T39" fmla="*/ 703 h 1210"/>
                <a:gd name="T40" fmla="*/ 827 w 1212"/>
                <a:gd name="T41" fmla="*/ 638 h 1210"/>
                <a:gd name="T42" fmla="*/ 827 w 1212"/>
                <a:gd name="T43" fmla="*/ 569 h 1210"/>
                <a:gd name="T44" fmla="*/ 806 w 1212"/>
                <a:gd name="T45" fmla="*/ 504 h 1210"/>
                <a:gd name="T46" fmla="*/ 764 w 1212"/>
                <a:gd name="T47" fmla="*/ 446 h 1210"/>
                <a:gd name="T48" fmla="*/ 708 w 1212"/>
                <a:gd name="T49" fmla="*/ 405 h 1210"/>
                <a:gd name="T50" fmla="*/ 642 w 1212"/>
                <a:gd name="T51" fmla="*/ 383 h 1210"/>
                <a:gd name="T52" fmla="*/ 1011 w 1212"/>
                <a:gd name="T53" fmla="*/ 201 h 1210"/>
                <a:gd name="T54" fmla="*/ 831 w 1212"/>
                <a:gd name="T55" fmla="*/ 314 h 1210"/>
                <a:gd name="T56" fmla="*/ 887 w 1212"/>
                <a:gd name="T57" fmla="*/ 368 h 1210"/>
                <a:gd name="T58" fmla="*/ 923 w 1212"/>
                <a:gd name="T59" fmla="*/ 419 h 1210"/>
                <a:gd name="T60" fmla="*/ 1147 w 1212"/>
                <a:gd name="T61" fmla="*/ 0 h 1210"/>
                <a:gd name="T62" fmla="*/ 1178 w 1212"/>
                <a:gd name="T63" fmla="*/ 9 h 1210"/>
                <a:gd name="T64" fmla="*/ 1203 w 1212"/>
                <a:gd name="T65" fmla="*/ 33 h 1210"/>
                <a:gd name="T66" fmla="*/ 1212 w 1212"/>
                <a:gd name="T67" fmla="*/ 65 h 1210"/>
                <a:gd name="T68" fmla="*/ 1207 w 1212"/>
                <a:gd name="T69" fmla="*/ 97 h 1210"/>
                <a:gd name="T70" fmla="*/ 944 w 1212"/>
                <a:gd name="T71" fmla="*/ 746 h 1210"/>
                <a:gd name="T72" fmla="*/ 911 w 1212"/>
                <a:gd name="T73" fmla="*/ 807 h 1210"/>
                <a:gd name="T74" fmla="*/ 865 w 1212"/>
                <a:gd name="T75" fmla="*/ 862 h 1210"/>
                <a:gd name="T76" fmla="*/ 794 w 1212"/>
                <a:gd name="T77" fmla="*/ 918 h 1210"/>
                <a:gd name="T78" fmla="*/ 751 w 1212"/>
                <a:gd name="T79" fmla="*/ 940 h 1210"/>
                <a:gd name="T80" fmla="*/ 98 w 1212"/>
                <a:gd name="T81" fmla="*/ 1204 h 1210"/>
                <a:gd name="T82" fmla="*/ 71 w 1212"/>
                <a:gd name="T83" fmla="*/ 1210 h 1210"/>
                <a:gd name="T84" fmla="*/ 36 w 1212"/>
                <a:gd name="T85" fmla="*/ 1200 h 1210"/>
                <a:gd name="T86" fmla="*/ 10 w 1212"/>
                <a:gd name="T87" fmla="*/ 1176 h 1210"/>
                <a:gd name="T88" fmla="*/ 0 w 1212"/>
                <a:gd name="T89" fmla="*/ 1145 h 1210"/>
                <a:gd name="T90" fmla="*/ 5 w 1212"/>
                <a:gd name="T91" fmla="*/ 1111 h 1210"/>
                <a:gd name="T92" fmla="*/ 270 w 1212"/>
                <a:gd name="T93" fmla="*/ 460 h 1210"/>
                <a:gd name="T94" fmla="*/ 292 w 1212"/>
                <a:gd name="T95" fmla="*/ 416 h 1210"/>
                <a:gd name="T96" fmla="*/ 348 w 1212"/>
                <a:gd name="T97" fmla="*/ 345 h 1210"/>
                <a:gd name="T98" fmla="*/ 410 w 1212"/>
                <a:gd name="T99" fmla="*/ 296 h 1210"/>
                <a:gd name="T100" fmla="*/ 481 w 1212"/>
                <a:gd name="T101" fmla="*/ 260 h 1210"/>
                <a:gd name="T102" fmla="*/ 1131 w 1212"/>
                <a:gd name="T103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2" h="1210">
                  <a:moveTo>
                    <a:pt x="290" y="789"/>
                  </a:moveTo>
                  <a:lnTo>
                    <a:pt x="201" y="1009"/>
                  </a:lnTo>
                  <a:lnTo>
                    <a:pt x="422" y="919"/>
                  </a:lnTo>
                  <a:lnTo>
                    <a:pt x="396" y="903"/>
                  </a:lnTo>
                  <a:lnTo>
                    <a:pt x="371" y="884"/>
                  </a:lnTo>
                  <a:lnTo>
                    <a:pt x="348" y="862"/>
                  </a:lnTo>
                  <a:lnTo>
                    <a:pt x="326" y="839"/>
                  </a:lnTo>
                  <a:lnTo>
                    <a:pt x="307" y="814"/>
                  </a:lnTo>
                  <a:lnTo>
                    <a:pt x="290" y="789"/>
                  </a:lnTo>
                  <a:close/>
                  <a:moveTo>
                    <a:pt x="606" y="381"/>
                  </a:moveTo>
                  <a:lnTo>
                    <a:pt x="579" y="382"/>
                  </a:lnTo>
                  <a:lnTo>
                    <a:pt x="551" y="388"/>
                  </a:lnTo>
                  <a:lnTo>
                    <a:pt x="526" y="396"/>
                  </a:lnTo>
                  <a:lnTo>
                    <a:pt x="520" y="398"/>
                  </a:lnTo>
                  <a:lnTo>
                    <a:pt x="519" y="398"/>
                  </a:lnTo>
                  <a:lnTo>
                    <a:pt x="495" y="411"/>
                  </a:lnTo>
                  <a:lnTo>
                    <a:pt x="471" y="427"/>
                  </a:lnTo>
                  <a:lnTo>
                    <a:pt x="448" y="446"/>
                  </a:lnTo>
                  <a:lnTo>
                    <a:pt x="425" y="474"/>
                  </a:lnTo>
                  <a:lnTo>
                    <a:pt x="407" y="504"/>
                  </a:lnTo>
                  <a:lnTo>
                    <a:pt x="394" y="536"/>
                  </a:lnTo>
                  <a:lnTo>
                    <a:pt x="386" y="569"/>
                  </a:lnTo>
                  <a:lnTo>
                    <a:pt x="383" y="604"/>
                  </a:lnTo>
                  <a:lnTo>
                    <a:pt x="386" y="638"/>
                  </a:lnTo>
                  <a:lnTo>
                    <a:pt x="394" y="671"/>
                  </a:lnTo>
                  <a:lnTo>
                    <a:pt x="407" y="703"/>
                  </a:lnTo>
                  <a:lnTo>
                    <a:pt x="425" y="734"/>
                  </a:lnTo>
                  <a:lnTo>
                    <a:pt x="448" y="761"/>
                  </a:lnTo>
                  <a:lnTo>
                    <a:pt x="475" y="784"/>
                  </a:lnTo>
                  <a:lnTo>
                    <a:pt x="505" y="802"/>
                  </a:lnTo>
                  <a:lnTo>
                    <a:pt x="537" y="815"/>
                  </a:lnTo>
                  <a:lnTo>
                    <a:pt x="572" y="824"/>
                  </a:lnTo>
                  <a:lnTo>
                    <a:pt x="606" y="826"/>
                  </a:lnTo>
                  <a:lnTo>
                    <a:pt x="642" y="824"/>
                  </a:lnTo>
                  <a:lnTo>
                    <a:pt x="676" y="815"/>
                  </a:lnTo>
                  <a:lnTo>
                    <a:pt x="708" y="802"/>
                  </a:lnTo>
                  <a:lnTo>
                    <a:pt x="738" y="784"/>
                  </a:lnTo>
                  <a:lnTo>
                    <a:pt x="764" y="761"/>
                  </a:lnTo>
                  <a:lnTo>
                    <a:pt x="788" y="734"/>
                  </a:lnTo>
                  <a:lnTo>
                    <a:pt x="806" y="703"/>
                  </a:lnTo>
                  <a:lnTo>
                    <a:pt x="819" y="671"/>
                  </a:lnTo>
                  <a:lnTo>
                    <a:pt x="827" y="638"/>
                  </a:lnTo>
                  <a:lnTo>
                    <a:pt x="830" y="604"/>
                  </a:lnTo>
                  <a:lnTo>
                    <a:pt x="827" y="569"/>
                  </a:lnTo>
                  <a:lnTo>
                    <a:pt x="819" y="536"/>
                  </a:lnTo>
                  <a:lnTo>
                    <a:pt x="806" y="504"/>
                  </a:lnTo>
                  <a:lnTo>
                    <a:pt x="788" y="474"/>
                  </a:lnTo>
                  <a:lnTo>
                    <a:pt x="764" y="446"/>
                  </a:lnTo>
                  <a:lnTo>
                    <a:pt x="738" y="423"/>
                  </a:lnTo>
                  <a:lnTo>
                    <a:pt x="708" y="405"/>
                  </a:lnTo>
                  <a:lnTo>
                    <a:pt x="676" y="392"/>
                  </a:lnTo>
                  <a:lnTo>
                    <a:pt x="642" y="383"/>
                  </a:lnTo>
                  <a:lnTo>
                    <a:pt x="606" y="381"/>
                  </a:lnTo>
                  <a:close/>
                  <a:moveTo>
                    <a:pt x="1011" y="201"/>
                  </a:moveTo>
                  <a:lnTo>
                    <a:pt x="792" y="288"/>
                  </a:lnTo>
                  <a:lnTo>
                    <a:pt x="831" y="314"/>
                  </a:lnTo>
                  <a:lnTo>
                    <a:pt x="865" y="345"/>
                  </a:lnTo>
                  <a:lnTo>
                    <a:pt x="887" y="368"/>
                  </a:lnTo>
                  <a:lnTo>
                    <a:pt x="906" y="393"/>
                  </a:lnTo>
                  <a:lnTo>
                    <a:pt x="923" y="419"/>
                  </a:lnTo>
                  <a:lnTo>
                    <a:pt x="1011" y="201"/>
                  </a:lnTo>
                  <a:close/>
                  <a:moveTo>
                    <a:pt x="1147" y="0"/>
                  </a:moveTo>
                  <a:lnTo>
                    <a:pt x="1163" y="3"/>
                  </a:lnTo>
                  <a:lnTo>
                    <a:pt x="1178" y="9"/>
                  </a:lnTo>
                  <a:lnTo>
                    <a:pt x="1192" y="20"/>
                  </a:lnTo>
                  <a:lnTo>
                    <a:pt x="1203" y="33"/>
                  </a:lnTo>
                  <a:lnTo>
                    <a:pt x="1209" y="49"/>
                  </a:lnTo>
                  <a:lnTo>
                    <a:pt x="1212" y="65"/>
                  </a:lnTo>
                  <a:lnTo>
                    <a:pt x="1212" y="81"/>
                  </a:lnTo>
                  <a:lnTo>
                    <a:pt x="1207" y="97"/>
                  </a:lnTo>
                  <a:lnTo>
                    <a:pt x="946" y="744"/>
                  </a:lnTo>
                  <a:lnTo>
                    <a:pt x="944" y="746"/>
                  </a:lnTo>
                  <a:lnTo>
                    <a:pt x="929" y="777"/>
                  </a:lnTo>
                  <a:lnTo>
                    <a:pt x="911" y="807"/>
                  </a:lnTo>
                  <a:lnTo>
                    <a:pt x="890" y="836"/>
                  </a:lnTo>
                  <a:lnTo>
                    <a:pt x="865" y="862"/>
                  </a:lnTo>
                  <a:lnTo>
                    <a:pt x="832" y="892"/>
                  </a:lnTo>
                  <a:lnTo>
                    <a:pt x="794" y="918"/>
                  </a:lnTo>
                  <a:lnTo>
                    <a:pt x="755" y="938"/>
                  </a:lnTo>
                  <a:lnTo>
                    <a:pt x="751" y="940"/>
                  </a:lnTo>
                  <a:lnTo>
                    <a:pt x="746" y="942"/>
                  </a:lnTo>
                  <a:lnTo>
                    <a:pt x="98" y="1204"/>
                  </a:lnTo>
                  <a:lnTo>
                    <a:pt x="84" y="1209"/>
                  </a:lnTo>
                  <a:lnTo>
                    <a:pt x="71" y="1210"/>
                  </a:lnTo>
                  <a:lnTo>
                    <a:pt x="53" y="1208"/>
                  </a:lnTo>
                  <a:lnTo>
                    <a:pt x="36" y="1200"/>
                  </a:lnTo>
                  <a:lnTo>
                    <a:pt x="20" y="1188"/>
                  </a:lnTo>
                  <a:lnTo>
                    <a:pt x="10" y="1176"/>
                  </a:lnTo>
                  <a:lnTo>
                    <a:pt x="3" y="1161"/>
                  </a:lnTo>
                  <a:lnTo>
                    <a:pt x="0" y="1145"/>
                  </a:lnTo>
                  <a:lnTo>
                    <a:pt x="1" y="1127"/>
                  </a:lnTo>
                  <a:lnTo>
                    <a:pt x="5" y="1111"/>
                  </a:lnTo>
                  <a:lnTo>
                    <a:pt x="267" y="465"/>
                  </a:lnTo>
                  <a:lnTo>
                    <a:pt x="270" y="460"/>
                  </a:lnTo>
                  <a:lnTo>
                    <a:pt x="272" y="455"/>
                  </a:lnTo>
                  <a:lnTo>
                    <a:pt x="292" y="416"/>
                  </a:lnTo>
                  <a:lnTo>
                    <a:pt x="318" y="379"/>
                  </a:lnTo>
                  <a:lnTo>
                    <a:pt x="348" y="345"/>
                  </a:lnTo>
                  <a:lnTo>
                    <a:pt x="378" y="318"/>
                  </a:lnTo>
                  <a:lnTo>
                    <a:pt x="410" y="296"/>
                  </a:lnTo>
                  <a:lnTo>
                    <a:pt x="444" y="275"/>
                  </a:lnTo>
                  <a:lnTo>
                    <a:pt x="481" y="260"/>
                  </a:lnTo>
                  <a:lnTo>
                    <a:pt x="1114" y="4"/>
                  </a:lnTo>
                  <a:lnTo>
                    <a:pt x="1131" y="0"/>
                  </a:lnTo>
                  <a:lnTo>
                    <a:pt x="114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572000" y="5157546"/>
            <a:ext cx="0" cy="177019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2280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9649" t="42969" r="22035" b="11132"/>
          <a:stretch>
            <a:fillRect/>
          </a:stretch>
        </p:blipFill>
        <p:spPr bwMode="auto">
          <a:xfrm>
            <a:off x="706748" y="1690134"/>
            <a:ext cx="7937218" cy="42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9649" t="42969" r="22034" b="11133"/>
          <a:stretch>
            <a:fillRect/>
          </a:stretch>
        </p:blipFill>
        <p:spPr bwMode="auto">
          <a:xfrm>
            <a:off x="609472" y="1714488"/>
            <a:ext cx="78916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256" t="19531" r="22584" b="11133"/>
          <a:stretch>
            <a:fillRect/>
          </a:stretch>
        </p:blipFill>
        <p:spPr bwMode="auto">
          <a:xfrm>
            <a:off x="357158" y="267869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256" t="19531" r="22035" b="11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256" t="20019" r="22035" b="11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256" t="19531" r="22035" b="1113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256" t="19531" r="22035" b="1113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256" t="19531" r="22035" b="1113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256" t="19531" r="22035" b="1113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8501122" cy="4286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2" y="0"/>
            <a:ext cx="4143404" cy="7143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POKOK BAHASAN</a:t>
            </a:r>
            <a:endParaRPr lang="en-US" sz="28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2000240"/>
            <a:ext cx="53578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Langkah-Langkah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Menyusun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Ilmiah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3214686"/>
            <a:ext cx="57864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Kutipan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(Tata Cara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Penulisan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Kutipan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7422" y="4500570"/>
            <a:ext cx="53578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Penulisan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Daftar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Pustaka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8501122" cy="4286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2" y="0"/>
            <a:ext cx="4143404" cy="7857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Langkah</a:t>
            </a:r>
            <a:r>
              <a:rPr lang="en-US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Menulis</a:t>
            </a:r>
            <a:r>
              <a:rPr lang="en-US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Karya</a:t>
            </a:r>
            <a:r>
              <a:rPr lang="en-US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Ilmiah</a:t>
            </a:r>
            <a:endParaRPr lang="en-US" sz="28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8429684" cy="459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lvl="1" indent="-381000">
              <a:lnSpc>
                <a:spcPct val="80000"/>
              </a:lnSpc>
              <a:defRPr/>
            </a:pPr>
            <a:r>
              <a:rPr lang="sv-SE" sz="2000" dirty="0"/>
              <a:t>1. </a:t>
            </a:r>
            <a:r>
              <a:rPr lang="id-ID" sz="2000" b="1" dirty="0"/>
              <a:t>M</a:t>
            </a:r>
            <a:r>
              <a:rPr lang="sv-SE" sz="2000" b="1" dirty="0"/>
              <a:t>enentukan </a:t>
            </a:r>
            <a:r>
              <a:rPr lang="id-ID" sz="2000" b="1" dirty="0"/>
              <a:t>T</a:t>
            </a:r>
            <a:r>
              <a:rPr lang="sv-SE" sz="2000" b="1" dirty="0"/>
              <a:t>ema/</a:t>
            </a:r>
            <a:r>
              <a:rPr lang="id-ID" sz="2000" b="1" dirty="0"/>
              <a:t>T</a:t>
            </a:r>
            <a:r>
              <a:rPr lang="sv-SE" sz="2000" b="1" dirty="0" smtClean="0"/>
              <a:t>opik</a:t>
            </a:r>
          </a:p>
          <a:p>
            <a:pPr marL="381000" indent="-381000">
              <a:lnSpc>
                <a:spcPct val="80000"/>
              </a:lnSpc>
              <a:defRPr/>
            </a:pPr>
            <a:r>
              <a:rPr lang="sv-SE" sz="2000" dirty="0" smtClean="0"/>
              <a:t>     Tema </a:t>
            </a:r>
            <a:r>
              <a:rPr lang="sv-SE" sz="2000" dirty="0"/>
              <a:t>jangan terlalu luas, tetapi menarik minat pembaca</a:t>
            </a:r>
          </a:p>
          <a:p>
            <a:pPr marL="381000" indent="-381000">
              <a:lnSpc>
                <a:spcPct val="80000"/>
              </a:lnSpc>
              <a:defRPr/>
            </a:pPr>
            <a:r>
              <a:rPr lang="sv-SE" sz="2000" dirty="0"/>
              <a:t>2. </a:t>
            </a:r>
            <a:r>
              <a:rPr lang="id-ID" sz="2000" b="1" dirty="0"/>
              <a:t>M</a:t>
            </a:r>
            <a:r>
              <a:rPr lang="sv-SE" sz="2000" b="1" dirty="0"/>
              <a:t>enetapkan </a:t>
            </a:r>
            <a:r>
              <a:rPr lang="id-ID" sz="2000" b="1" dirty="0"/>
              <a:t>T</a:t>
            </a:r>
            <a:r>
              <a:rPr lang="sv-SE" sz="2000" b="1" dirty="0"/>
              <a:t>ujuan </a:t>
            </a:r>
          </a:p>
          <a:p>
            <a:pPr marL="381000" indent="-381000">
              <a:lnSpc>
                <a:spcPct val="80000"/>
              </a:lnSpc>
              <a:defRPr/>
            </a:pPr>
            <a:r>
              <a:rPr lang="sv-SE" sz="2000" dirty="0" smtClean="0"/>
              <a:t>     Tujuan </a:t>
            </a:r>
            <a:r>
              <a:rPr lang="sv-SE" sz="2000" dirty="0"/>
              <a:t>penulis harus jelas sehingga arah penulisan pun jelas.</a:t>
            </a:r>
          </a:p>
          <a:p>
            <a:pPr marL="381000" indent="-381000">
              <a:lnSpc>
                <a:spcPct val="80000"/>
              </a:lnSpc>
              <a:defRPr/>
            </a:pPr>
            <a:r>
              <a:rPr lang="sv-SE" sz="2000" dirty="0"/>
              <a:t>3. </a:t>
            </a:r>
            <a:r>
              <a:rPr lang="sv-SE" sz="2000" b="1" dirty="0"/>
              <a:t>Mengumpulkan </a:t>
            </a:r>
            <a:r>
              <a:rPr lang="id-ID" sz="2000" b="1" dirty="0"/>
              <a:t>B</a:t>
            </a:r>
            <a:r>
              <a:rPr lang="sv-SE" sz="2000" b="1" dirty="0"/>
              <a:t>ahan</a:t>
            </a:r>
          </a:p>
          <a:p>
            <a:pPr marL="381000" indent="-381000">
              <a:lnSpc>
                <a:spcPct val="80000"/>
              </a:lnSpc>
              <a:defRPr/>
            </a:pPr>
            <a:r>
              <a:rPr lang="sv-SE" sz="2000" dirty="0" smtClean="0"/>
              <a:t>     Pengumpulan </a:t>
            </a:r>
            <a:r>
              <a:rPr lang="sv-SE" sz="2000" dirty="0"/>
              <a:t>bahan dapat dilakukan dengan </a:t>
            </a:r>
            <a:r>
              <a:rPr lang="sv-SE" sz="2000" dirty="0" smtClean="0"/>
              <a:t>observasi, pengamatan </a:t>
            </a:r>
            <a:r>
              <a:rPr lang="sv-SE" sz="2000" dirty="0"/>
              <a:t>lapangan, wawancara, angket, pustaka, yaitu  dengan membaca berbagai sumber bacaan seperti buku teks, jurnal, penelitian, skripsi, karya ilmiah , dan </a:t>
            </a:r>
            <a:r>
              <a:rPr lang="sv-SE" sz="2000" dirty="0" smtClean="0"/>
              <a:t>lain-lain</a:t>
            </a:r>
          </a:p>
          <a:p>
            <a:pPr marL="381000" indent="-381000">
              <a:lnSpc>
                <a:spcPct val="80000"/>
              </a:lnSpc>
              <a:defRPr/>
            </a:pPr>
            <a:r>
              <a:rPr lang="sv-SE" sz="2000" dirty="0" smtClean="0"/>
              <a:t>4</a:t>
            </a:r>
            <a:r>
              <a:rPr lang="sv-SE" sz="2000" dirty="0"/>
              <a:t>. </a:t>
            </a:r>
            <a:r>
              <a:rPr lang="sv-SE" sz="2000" b="1" dirty="0"/>
              <a:t>Meneliti </a:t>
            </a:r>
            <a:r>
              <a:rPr lang="sv-SE" sz="2000" b="1" dirty="0" smtClean="0"/>
              <a:t>Bahan</a:t>
            </a:r>
            <a:endParaRPr lang="sv-SE" sz="2000" b="1" dirty="0"/>
          </a:p>
          <a:p>
            <a:pPr>
              <a:defRPr/>
            </a:pPr>
            <a:r>
              <a:rPr lang="sv-SE" sz="2000" dirty="0" smtClean="0"/>
              <a:t>     Hanya </a:t>
            </a:r>
            <a:r>
              <a:rPr lang="sv-SE" sz="2000" dirty="0"/>
              <a:t>bahan yang relevan dengan penulisan saja yang </a:t>
            </a:r>
            <a:r>
              <a:rPr lang="sv-SE" sz="2000" dirty="0" smtClean="0"/>
              <a:t>dipilih</a:t>
            </a:r>
          </a:p>
          <a:p>
            <a:pPr>
              <a:defRPr/>
            </a:pPr>
            <a:r>
              <a:rPr lang="sv-SE" sz="2000" dirty="0" smtClean="0"/>
              <a:t>5</a:t>
            </a:r>
            <a:r>
              <a:rPr lang="sv-SE" sz="2000" dirty="0"/>
              <a:t>. </a:t>
            </a:r>
            <a:r>
              <a:rPr lang="sv-SE" sz="2000" b="1" dirty="0"/>
              <a:t>Menyusun kerangka karya tulis</a:t>
            </a:r>
          </a:p>
          <a:p>
            <a:pPr>
              <a:defRPr/>
            </a:pPr>
            <a:r>
              <a:rPr lang="sv-SE" sz="2000" dirty="0" smtClean="0"/>
              <a:t>    Kerangka </a:t>
            </a:r>
            <a:r>
              <a:rPr lang="sv-SE" sz="2000" dirty="0"/>
              <a:t>karangan disusun secara  jelas dan sesuai </a:t>
            </a:r>
            <a:r>
              <a:rPr lang="sv-SE" sz="2000" dirty="0" smtClean="0"/>
              <a:t>dengan</a:t>
            </a:r>
          </a:p>
          <a:p>
            <a:pPr>
              <a:defRPr/>
            </a:pPr>
            <a:r>
              <a:rPr lang="sv-SE" sz="2000" dirty="0"/>
              <a:t> </a:t>
            </a:r>
            <a:r>
              <a:rPr lang="sv-SE" sz="2000" dirty="0" smtClean="0"/>
              <a:t>   sistematika</a:t>
            </a:r>
          </a:p>
          <a:p>
            <a:pPr>
              <a:defRPr/>
            </a:pPr>
            <a:r>
              <a:rPr lang="sv-SE" sz="2000" dirty="0" smtClean="0"/>
              <a:t>6.</a:t>
            </a:r>
            <a:r>
              <a:rPr lang="sv-SE" sz="2000" b="1" dirty="0" smtClean="0"/>
              <a:t>Mengembangkan </a:t>
            </a:r>
            <a:r>
              <a:rPr lang="sv-SE" sz="2000" b="1" dirty="0"/>
              <a:t>kerangka menjadi karya tulis yang utuh</a:t>
            </a:r>
            <a:endParaRPr lang="en-US" sz="2000" b="1" dirty="0"/>
          </a:p>
          <a:p>
            <a:pPr marL="381000" indent="-381000">
              <a:lnSpc>
                <a:spcPct val="80000"/>
              </a:lnSpc>
              <a:defRPr/>
            </a:pPr>
            <a:endParaRPr lang="sv-SE" sz="2000" dirty="0" smtClean="0"/>
          </a:p>
          <a:p>
            <a:pPr marL="381000" indent="-381000">
              <a:lnSpc>
                <a:spcPct val="80000"/>
              </a:lnSpc>
              <a:defRPr/>
            </a:pPr>
            <a:endParaRPr lang="sv-SE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256" t="19531" r="22035" b="11133"/>
          <a:stretch>
            <a:fillRect/>
          </a:stretch>
        </p:blipFill>
        <p:spPr bwMode="auto">
          <a:xfrm>
            <a:off x="0" y="27509"/>
            <a:ext cx="9144000" cy="68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256" t="19531" r="22035" b="11133"/>
          <a:stretch>
            <a:fillRect/>
          </a:stretch>
        </p:blipFill>
        <p:spPr bwMode="auto">
          <a:xfrm>
            <a:off x="0" y="-6698"/>
            <a:ext cx="9144000" cy="686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8501122" cy="4286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2" y="0"/>
            <a:ext cx="3643338" cy="8572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Jenis</a:t>
            </a:r>
            <a:r>
              <a:rPr lang="en-US" sz="48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Kutipan</a:t>
            </a:r>
            <a:endParaRPr lang="en-US" sz="4800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428868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Terdapat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dua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jenis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kutipan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yaitu</a:t>
            </a:r>
            <a:r>
              <a:rPr lang="en-US" sz="3200" dirty="0">
                <a:solidFill>
                  <a:schemeClr val="tx2"/>
                </a:solidFill>
              </a:rPr>
              <a:t>: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kutipan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langsung</a:t>
            </a:r>
            <a:r>
              <a:rPr lang="en-US" sz="3200" dirty="0" smtClean="0">
                <a:solidFill>
                  <a:schemeClr val="tx2"/>
                </a:solidFill>
              </a:rPr>
              <a:t>;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 err="1">
                <a:solidFill>
                  <a:schemeClr val="tx2"/>
                </a:solidFill>
              </a:rPr>
              <a:t>k</a:t>
            </a:r>
            <a:r>
              <a:rPr lang="en-US" sz="3200" dirty="0" err="1" smtClean="0">
                <a:solidFill>
                  <a:schemeClr val="tx2"/>
                </a:solidFill>
              </a:rPr>
              <a:t>utipan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tidak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langsung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29649" t="42969" r="22035" b="11132"/>
          <a:stretch>
            <a:fillRect/>
          </a:stretch>
        </p:blipFill>
        <p:spPr bwMode="auto">
          <a:xfrm>
            <a:off x="422516" y="1214422"/>
            <a:ext cx="829288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649" t="42969" r="22035" b="11132"/>
          <a:stretch>
            <a:fillRect/>
          </a:stretch>
        </p:blipFill>
        <p:spPr bwMode="auto">
          <a:xfrm>
            <a:off x="431636" y="1357298"/>
            <a:ext cx="84266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9648" t="42969" r="20388" b="11132"/>
          <a:stretch>
            <a:fillRect/>
          </a:stretch>
        </p:blipFill>
        <p:spPr bwMode="auto">
          <a:xfrm>
            <a:off x="487875" y="1428736"/>
            <a:ext cx="829896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163</Words>
  <Application>Microsoft Office PowerPoint</Application>
  <PresentationFormat>On-screen Show (4:3)</PresentationFormat>
  <Paragraphs>24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Ndy_Ali</dc:creator>
  <cp:lastModifiedBy>Ndy_Ali</cp:lastModifiedBy>
  <cp:revision>31</cp:revision>
  <dcterms:created xsi:type="dcterms:W3CDTF">2020-12-14T08:05:16Z</dcterms:created>
  <dcterms:modified xsi:type="dcterms:W3CDTF">2020-12-15T23:24:31Z</dcterms:modified>
</cp:coreProperties>
</file>