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6" r:id="rId3"/>
    <p:sldId id="327" r:id="rId4"/>
    <p:sldId id="314" r:id="rId5"/>
    <p:sldId id="315" r:id="rId6"/>
    <p:sldId id="325" r:id="rId7"/>
    <p:sldId id="324" r:id="rId8"/>
    <p:sldId id="319" r:id="rId9"/>
    <p:sldId id="316" r:id="rId10"/>
    <p:sldId id="317" r:id="rId11"/>
    <p:sldId id="297" r:id="rId12"/>
    <p:sldId id="299" r:id="rId13"/>
  </p:sldIdLst>
  <p:sldSz cx="9144000" cy="6858000" type="screen4x3"/>
  <p:notesSz cx="7102475" cy="93884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6252-DFC3-4B7E-B989-B7F53524A8F6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08B9-DD72-4C9C-8CA4-66FCC7538685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23B5-1516-4698-B9CB-6230E53C2D00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69" y="4572000"/>
            <a:ext cx="7781731" cy="990600"/>
          </a:xfrm>
        </p:spPr>
        <p:txBody>
          <a:bodyPr bIns="0" anchor="b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69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9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1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FE282C-09C5-47A7-89E6-ED8218001D44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A1E18-4D1E-4E87-AB15-0BB7B9BEB2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8026-7BDA-4CB0-9452-EBA5E9EA2727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F71C-25A3-4144-B404-CF26E318ECA7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E6C1-DF15-43DD-9D9D-FC3E95E21E39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3A6A-2FFF-48EB-B087-DDF0822EEDAF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D24E-1425-41D6-BFA4-711CA371E110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4F24-488C-4292-97F6-440BFAE57E92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80F9-FEEB-48CF-AA5F-318F9936091D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CA98-A0E1-463E-AEDA-76368B451498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87731-96BF-4772-8B79-822158DD9D99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ideo" Target="file:///C:\Documents%20and%20Settings\Administrator\My%20Documents\BAHAN%20VIDEO-%20KARAKTER-2\Peduli%20Prita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500034" y="2214554"/>
            <a:ext cx="8286776" cy="21544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Pertemuan ke-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INTERAKSI  SOSIAL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6BD1-EBEC-4FA3-808C-8E2C3E086B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INTEGRASI SOSIAL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85926"/>
            <a:ext cx="8229600" cy="40830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Merupakan proses penyesuaian unsur-unsur yang berbeda dalam masyarakat sehingga menjadi satu kesatuan</a:t>
            </a:r>
          </a:p>
          <a:p>
            <a:pPr eaLnBrk="1" hangingPunct="1">
              <a:lnSpc>
                <a:spcPct val="80000"/>
              </a:lnSpc>
            </a:pPr>
            <a:endParaRPr lang="id-ID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Tahapan dalam Integrasi sosial :</a:t>
            </a:r>
          </a:p>
          <a:p>
            <a:pPr lvl="1" eaLnBrk="1" hangingPunct="1">
              <a:lnSpc>
                <a:spcPct val="80000"/>
              </a:lnSpc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Akomodasi</a:t>
            </a:r>
          </a:p>
          <a:p>
            <a:pPr lvl="1" eaLnBrk="1" hangingPunct="1">
              <a:lnSpc>
                <a:spcPct val="80000"/>
              </a:lnSpc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Kerja sama </a:t>
            </a:r>
          </a:p>
          <a:p>
            <a:pPr lvl="1" eaLnBrk="1" hangingPunct="1">
              <a:lnSpc>
                <a:spcPct val="80000"/>
              </a:lnSpc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Koordinasi</a:t>
            </a:r>
          </a:p>
          <a:p>
            <a:pPr lvl="1" eaLnBrk="1" hangingPunct="1">
              <a:lnSpc>
                <a:spcPct val="80000"/>
              </a:lnSpc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Asimilasi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duli Prit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 bwMode="auto">
          <a:xfrm>
            <a:off x="714348" y="446308"/>
            <a:ext cx="7715304" cy="53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1406" y="428604"/>
            <a:ext cx="4286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PENUGASAN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6BD1-EBEC-4FA3-808C-8E2C3E086B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0FF2A-1062-4722-A01E-2D7CF33BE8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553200" y="64850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9FB54-7456-4D94-821C-7A9CD6003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14348" y="785794"/>
            <a:ext cx="7929618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extLst/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Posisi dan Arti Penting Pembelajaran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571744"/>
            <a:ext cx="7929589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Cambria" pitchFamily="18" charset="0"/>
              </a:rPr>
              <a:t>Pertemuan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ini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membimbing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mahasiswa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untuk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memahami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arti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penting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interaksi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sosial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bagi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upaya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pengembangan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diri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untuk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kehidupan</a:t>
            </a:r>
            <a:r>
              <a:rPr lang="en-US" sz="2800" dirty="0" smtClean="0">
                <a:latin typeface="Cambria" pitchFamily="18" charset="0"/>
              </a:rPr>
              <a:t> yang </a:t>
            </a:r>
            <a:r>
              <a:rPr lang="en-US" sz="2800" dirty="0" err="1" smtClean="0">
                <a:latin typeface="Cambria" pitchFamily="18" charset="0"/>
              </a:rPr>
              <a:t>lebih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baik</a:t>
            </a:r>
            <a:r>
              <a:rPr lang="id-ID" sz="2800" dirty="0" smtClean="0">
                <a:latin typeface="Cambria" pitchFamily="18" charset="0"/>
              </a:rPr>
              <a:t>, dan mengimplementasikannya dengan benar dalam kehidupan konkret.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13" name="Picture 8" descr="D:\LAMPUNG\GALLERY FOTO\AKTIVITAS\GOTONG-ROYONG\hastopdiperjuangan.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0813" y="19345399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6213" y="438150"/>
            <a:ext cx="7600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Outcomes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Prores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81025" y="1509713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58293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Taxonomi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Bloom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Outcomes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Memorizing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pemahaman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komprehensip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arti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interaksi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sosial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upaya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pengembangan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Comprehension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memahami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pentingnya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interaksi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sosial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semangat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untuk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berinteraksi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lingkungan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Application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skill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berinteraksi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lingkungannya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Slide Number Placeholder 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13928-DC1B-4B64-9A26-0B6F45BBD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579423"/>
            <a:ext cx="8229600" cy="706437"/>
          </a:xfrm>
        </p:spPr>
        <p:txBody>
          <a:bodyPr/>
          <a:lstStyle/>
          <a:p>
            <a:pPr algn="r" eaLnBrk="1" hangingPunct="1"/>
            <a:r>
              <a:rPr lang="id-I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INTERAKSI SOSIAL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04148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dinamis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Mencakup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6A990-FF54-4FCB-937A-4CE885BC4B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147050" cy="865188"/>
          </a:xfrm>
        </p:spPr>
        <p:txBody>
          <a:bodyPr/>
          <a:lstStyle/>
          <a:p>
            <a:pPr algn="r" eaLnBrk="1" hangingPunct="1"/>
            <a:r>
              <a:rPr lang="id-I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INTERAKSI SOSIAL</a:t>
            </a:r>
            <a:endParaRPr lang="en-US" sz="4000" dirty="0" smtClean="0">
              <a:latin typeface="Cambria" pitchFamily="18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57298"/>
            <a:ext cx="8229600" cy="4572032"/>
          </a:xfrm>
        </p:spPr>
        <p:txBody>
          <a:bodyPr/>
          <a:lstStyle/>
          <a:p>
            <a:pPr eaLnBrk="1" hangingPunct="1"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TUJUAN INTERAKSI SOSIAL</a:t>
            </a:r>
            <a:endParaRPr lang="en-US" sz="2800" b="1" dirty="0" smtClean="0">
              <a:latin typeface="Cambria" pitchFamily="18" charset="0"/>
            </a:endParaRP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Terciptanya hubungan yang harmonis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Tercapainya tujuan hubungan dan kepentingan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Sarana dalam mewujudkan keteraturan hidup</a:t>
            </a:r>
          </a:p>
          <a:p>
            <a:pPr eaLnBrk="1" hangingPunct="1">
              <a:buNone/>
            </a:pPr>
            <a:endParaRPr lang="id-ID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SYARAT TERJADINYA INTERAKSI SOSIAL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Kontak Sosial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Komunikasi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02 - Characte Building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72907" y="500042"/>
            <a:ext cx="6413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Norma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Interaksi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Sosial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445113"/>
            <a:ext cx="2845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Kejujuran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2373807"/>
            <a:ext cx="4685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Tanggung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jawab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302501"/>
            <a:ext cx="2105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Empati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58" y="4286256"/>
            <a:ext cx="3352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Akomodatif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558" y="5159889"/>
            <a:ext cx="3098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Kerjasama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8B28-4468-41D0-8949-650AC32DDB4C}" type="datetime1">
              <a:rPr lang="en-US" smtClean="0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472" y="571480"/>
            <a:ext cx="6545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Bentuk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Interaksi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Sosial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071678"/>
            <a:ext cx="7774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Keterlibatan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dalam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kegiatan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keluarga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2987101"/>
            <a:ext cx="8151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Keterlibatan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dalam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kegiatan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organisasi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147050" cy="865188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/>
            </a:r>
            <a:br>
              <a:rPr lang="en-US" sz="4000" dirty="0" smtClean="0">
                <a:latin typeface="Cambria" pitchFamily="18" charset="0"/>
              </a:rPr>
            </a:br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PRASANGKA SOSIAL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3511564"/>
          </a:xfrm>
        </p:spPr>
        <p:txBody>
          <a:bodyPr/>
          <a:lstStyle/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Merupakan sikap negatif terhadap sesuatu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Mengandung unsur emosi (suka-tidak suka)</a:t>
            </a:r>
          </a:p>
          <a:p>
            <a:pPr eaLnBrk="1" hangingPunct="1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Komponennya terdiri atas :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Stereotip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Prejudice</a:t>
            </a:r>
            <a:endParaRPr lang="id-ID" sz="2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Jarak sosial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Diskriminasi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d-ID" sz="3600" b="1" dirty="0" smtClean="0">
                <a:latin typeface="Arial" pitchFamily="34" charset="0"/>
                <a:cs typeface="Arial" pitchFamily="34" charset="0"/>
              </a:rPr>
              <a:t>KONFLIK SOSIAL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pPr eaLnBrk="1" hangingPunct="1"/>
            <a:r>
              <a:rPr lang="id-ID" sz="2400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ebagai suatu gejala sosial  yang bersifat universal</a:t>
            </a:r>
          </a:p>
          <a:p>
            <a:pPr eaLnBrk="1" hangingPunct="1">
              <a:buNone/>
            </a:pPr>
            <a:endParaRPr lang="id-ID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Macam konflik dalam masyarakat :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Konflik antar pribadi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Konflik antar etnis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Konflik antar golongan atau kelas sosial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Konflik antar ras</a:t>
            </a:r>
          </a:p>
          <a:p>
            <a:pPr lvl="1" eaLnBrk="1" hangingPunct="1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Konflik antar negara</a:t>
            </a:r>
          </a:p>
          <a:p>
            <a:pPr eaLnBrk="1" hangingPunct="1">
              <a:buNone/>
            </a:pPr>
            <a:endParaRPr lang="en-US" b="1" i="1" dirty="0" smtClean="0">
              <a:latin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19217</TotalTime>
  <Words>258</Words>
  <Application>Microsoft Office PowerPoint</Application>
  <PresentationFormat>On-screen Show (4:3)</PresentationFormat>
  <Paragraphs>82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INTERAKSI SOSIAL</vt:lpstr>
      <vt:lpstr>INTERAKSI SOSIAL</vt:lpstr>
      <vt:lpstr>Slide 6</vt:lpstr>
      <vt:lpstr>Slide 7</vt:lpstr>
      <vt:lpstr> PRASANGKA SOSIAL </vt:lpstr>
      <vt:lpstr>KONFLIK SOSIAL</vt:lpstr>
      <vt:lpstr>INTEGRASI SOSIAL</vt:lpstr>
      <vt:lpstr>Slide 11</vt:lpstr>
      <vt:lpstr>Selesai 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223</cp:revision>
  <dcterms:created xsi:type="dcterms:W3CDTF">2010-04-18T12:06:30Z</dcterms:created>
  <dcterms:modified xsi:type="dcterms:W3CDTF">2020-06-11T01:41:42Z</dcterms:modified>
</cp:coreProperties>
</file>