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xml"/>
  <Override ContentType="application/vnd.ms-office.chartcolorstyle+xml" PartName="/ppt/charts/colors32.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28.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22.xml"/>
  <Override ContentType="application/vnd.ms-office.chartcolorstyle+xml" PartName="/ppt/charts/colors31.xml"/>
  <Override ContentType="application/vnd.ms-office.chartcolorstyle+xml" PartName="/ppt/charts/colors36.xml"/>
  <Override ContentType="application/vnd.ms-office.chartcolorstyle+xml" PartName="/ppt/charts/colors18.xml"/>
  <Override ContentType="application/vnd.ms-office.chartcolorstyle+xml" PartName="/ppt/charts/colors23.xml"/>
  <Override ContentType="application/vnd.ms-office.chartcolorstyle+xml" PartName="/ppt/charts/colors1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21.xml"/>
  <Override ContentType="application/vnd.ms-office.chartcolorstyle+xml" PartName="/ppt/charts/colors6.xml"/>
  <Override ContentType="application/vnd.ms-office.chartcolorstyle+xml" PartName="/ppt/charts/colors34.xml"/>
  <Override ContentType="application/vnd.ms-office.chartcolorstyle+xml" PartName="/ppt/charts/colors1.xml"/>
  <Override ContentType="application/vnd.ms-office.chartcolorstyle+xml" PartName="/ppt/charts/colors17.xml"/>
  <Override ContentType="application/vnd.ms-office.chartcolorstyle+xml" PartName="/ppt/charts/colors30.xml"/>
  <Override ContentType="application/vnd.ms-office.chartcolorstyle+xml" PartName="/ppt/charts/colors35.xml"/>
  <Override ContentType="application/vnd.ms-office.chartcolorstyle+xml" PartName="/ppt/charts/colors13.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16.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20.xml"/>
  <Override ContentType="application/vnd.openxmlformats-officedocument.drawingml.chart+xml" PartName="/ppt/charts/chart25.xml"/>
  <Override ContentType="application/vnd.openxmlformats-officedocument.drawingml.chart+xml" PartName="/ppt/charts/chart9.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32.xml"/>
  <Override ContentType="application/vnd.openxmlformats-officedocument.drawingml.chart+xml" PartName="/ppt/charts/chart8.xml"/>
  <Override ContentType="application/vnd.openxmlformats-officedocument.drawingml.chart+xml" PartName="/ppt/charts/chart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19.xml"/>
  <Override ContentType="application/vnd.openxmlformats-officedocument.drawingml.chart+xml" PartName="/ppt/charts/chart36.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31.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18.xml"/>
  <Override ContentType="application/vnd.openxmlformats-officedocument.drawingml.chart+xml" PartName="/ppt/charts/chart21.xml"/>
  <Override ContentType="application/vnd.openxmlformats-officedocument.drawingml.chart+xml" PartName="/ppt/charts/chart30.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25.xml"/>
  <Override ContentType="application/vnd.ms-office.chartstyle+xml" PartName="/ppt/charts/style16.xml"/>
  <Override ContentType="application/vnd.ms-office.chartstyle+xml" PartName="/ppt/charts/style9.xml"/>
  <Override ContentType="application/vnd.ms-office.chartstyle+xml" PartName="/ppt/charts/style4.xml"/>
  <Override ContentType="application/vnd.ms-office.chartstyle+xml" PartName="/ppt/charts/style10.xml"/>
  <Override ContentType="application/vnd.ms-office.chartstyle+xml" PartName="/ppt/charts/style32.xml"/>
  <Override ContentType="application/vnd.ms-office.chartstyle+xml" PartName="/ppt/charts/style11.xml"/>
  <Override ContentType="application/vnd.ms-office.chartstyle+xml" PartName="/ppt/charts/style24.xml"/>
  <Override ContentType="application/vnd.ms-office.chartstyle+xml" PartName="/ppt/charts/style15.xml"/>
  <Override ContentType="application/vnd.ms-office.chartstyle+xml" PartName="/ppt/charts/style28.xml"/>
  <Override ContentType="application/vnd.ms-office.chartstyle+xml" PartName="/ppt/charts/style19.xml"/>
  <Override ContentType="application/vnd.ms-office.chartstyle+xml" PartName="/ppt/charts/style5.xml"/>
  <Override ContentType="application/vnd.ms-office.chartstyle+xml" PartName="/ppt/charts/style22.xml"/>
  <Override ContentType="application/vnd.ms-office.chartstyle+xml" PartName="/ppt/charts/style35.xml"/>
  <Override ContentType="application/vnd.ms-office.chartstyle+xml" PartName="/ppt/charts/style1.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21.xml"/>
  <Override ContentType="application/vnd.ms-office.chartstyle+xml" PartName="/ppt/charts/style26.xml"/>
  <Override ContentType="application/vnd.ms-office.chartstyle+xml" PartName="/ppt/charts/style7.xml"/>
  <Override ContentType="application/vnd.ms-office.chartstyle+xml" PartName="/ppt/charts/style34.xml"/>
  <Override ContentType="application/vnd.ms-office.chartstyle+xml" PartName="/ppt/charts/style17.xml"/>
  <Override ContentType="application/vnd.ms-office.chartstyle+xml" PartName="/ppt/charts/style6.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0" r:id="rId5"/>
    <p:sldMasterId id="2147483706" r:id="rId6"/>
    <p:sldMasterId id="214748376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Lst>
  <p:sldSz cy="6858000" cx="12192000"/>
  <p:notesSz cx="6858000" cy="9144000"/>
  <p:embeddedFontLst>
    <p:embeddedFont>
      <p:font typeface="Play"/>
      <p:regular r:id="rId54"/>
      <p:bold r:id="rId55"/>
    </p:embeddedFont>
    <p:embeddedFont>
      <p:font typeface="Montserrat"/>
      <p:regular r:id="rId56"/>
      <p:bold r:id="rId57"/>
      <p:italic r:id="rId58"/>
      <p:boldItalic r:id="rId59"/>
    </p:embeddedFont>
    <p:embeddedFont>
      <p:font typeface="Barlow Medium"/>
      <p:regular r:id="rId60"/>
      <p:bold r:id="rId61"/>
      <p:italic r:id="rId62"/>
      <p:boldItalic r:id="rId63"/>
    </p:embeddedFont>
    <p:embeddedFont>
      <p:font typeface="Quattrocento Sans"/>
      <p:regular r:id="rId64"/>
      <p:bold r:id="rId65"/>
      <p:italic r:id="rId66"/>
      <p:boldItalic r:id="rId67"/>
    </p:embeddedFont>
    <p:embeddedFont>
      <p:font typeface="Barlow ExtraBold"/>
      <p:bold r:id="rId68"/>
      <p:boldItalic r:id="rId69"/>
    </p:embeddedFont>
    <p:embeddedFont>
      <p:font typeface="Barlow SemiBold"/>
      <p:regular r:id="rId70"/>
      <p:bold r:id="rId71"/>
      <p:italic r:id="rId72"/>
      <p:boldItalic r:id="rId73"/>
    </p:embeddedFont>
    <p:embeddedFont>
      <p:font typeface="Barlow"/>
      <p:regular r:id="rId74"/>
      <p:bold r:id="rId75"/>
      <p:italic r:id="rId76"/>
      <p:boldItalic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2" roundtripDataSignature="AMtx7mgnmoVrVVrh2p9ku8VWYF7aqb6D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14ABE2-C38B-4938-84E6-AD52DE839AB6}">
  <a:tblStyle styleId="{DD14ABE2-C38B-4938-84E6-AD52DE839AB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OpenSans-italic.fntdata"/><Relationship Id="rId82" Type="http://customschemas.google.com/relationships/presentationmetadata" Target="metadata"/><Relationship Id="rId81"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BarlowSemiBold-boldItalic.fntdata"/><Relationship Id="rId72" Type="http://schemas.openxmlformats.org/officeDocument/2006/relationships/font" Target="fonts/BarlowSemiBold-italic.fntdata"/><Relationship Id="rId31" Type="http://schemas.openxmlformats.org/officeDocument/2006/relationships/slide" Target="slides/slide23.xml"/><Relationship Id="rId75" Type="http://schemas.openxmlformats.org/officeDocument/2006/relationships/font" Target="fonts/Barlow-bold.fntdata"/><Relationship Id="rId30" Type="http://schemas.openxmlformats.org/officeDocument/2006/relationships/slide" Target="slides/slide22.xml"/><Relationship Id="rId74" Type="http://schemas.openxmlformats.org/officeDocument/2006/relationships/font" Target="fonts/Barlow-regular.fntdata"/><Relationship Id="rId33" Type="http://schemas.openxmlformats.org/officeDocument/2006/relationships/slide" Target="slides/slide25.xml"/><Relationship Id="rId77" Type="http://schemas.openxmlformats.org/officeDocument/2006/relationships/font" Target="fonts/Barlow-boldItalic.fntdata"/><Relationship Id="rId32" Type="http://schemas.openxmlformats.org/officeDocument/2006/relationships/slide" Target="slides/slide24.xml"/><Relationship Id="rId76" Type="http://schemas.openxmlformats.org/officeDocument/2006/relationships/font" Target="fonts/Barlow-italic.fntdata"/><Relationship Id="rId35" Type="http://schemas.openxmlformats.org/officeDocument/2006/relationships/slide" Target="slides/slide27.xml"/><Relationship Id="rId79" Type="http://schemas.openxmlformats.org/officeDocument/2006/relationships/font" Target="fonts/OpenSans-bold.fntdata"/><Relationship Id="rId34" Type="http://schemas.openxmlformats.org/officeDocument/2006/relationships/slide" Target="slides/slide26.xml"/><Relationship Id="rId78" Type="http://schemas.openxmlformats.org/officeDocument/2006/relationships/font" Target="fonts/OpenSans-regular.fntdata"/><Relationship Id="rId71" Type="http://schemas.openxmlformats.org/officeDocument/2006/relationships/font" Target="fonts/BarlowSemiBold-bold.fntdata"/><Relationship Id="rId70" Type="http://schemas.openxmlformats.org/officeDocument/2006/relationships/font" Target="fonts/BarlowSemiBold-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BarlowMedium-italic.fntdata"/><Relationship Id="rId61" Type="http://schemas.openxmlformats.org/officeDocument/2006/relationships/font" Target="fonts/BarlowMedium-bold.fntdata"/><Relationship Id="rId20" Type="http://schemas.openxmlformats.org/officeDocument/2006/relationships/slide" Target="slides/slide12.xml"/><Relationship Id="rId64" Type="http://schemas.openxmlformats.org/officeDocument/2006/relationships/font" Target="fonts/QuattrocentoSans-regular.fntdata"/><Relationship Id="rId63" Type="http://schemas.openxmlformats.org/officeDocument/2006/relationships/font" Target="fonts/BarlowMedium-boldItalic.fntdata"/><Relationship Id="rId22" Type="http://schemas.openxmlformats.org/officeDocument/2006/relationships/slide" Target="slides/slide14.xml"/><Relationship Id="rId66" Type="http://schemas.openxmlformats.org/officeDocument/2006/relationships/font" Target="fonts/QuattrocentoSans-italic.fntdata"/><Relationship Id="rId21" Type="http://schemas.openxmlformats.org/officeDocument/2006/relationships/slide" Target="slides/slide13.xml"/><Relationship Id="rId65" Type="http://schemas.openxmlformats.org/officeDocument/2006/relationships/font" Target="fonts/QuattrocentoSans-bold.fntdata"/><Relationship Id="rId24" Type="http://schemas.openxmlformats.org/officeDocument/2006/relationships/slide" Target="slides/slide16.xml"/><Relationship Id="rId68" Type="http://schemas.openxmlformats.org/officeDocument/2006/relationships/font" Target="fonts/BarlowExtraBold-bold.fntdata"/><Relationship Id="rId23" Type="http://schemas.openxmlformats.org/officeDocument/2006/relationships/slide" Target="slides/slide15.xml"/><Relationship Id="rId67" Type="http://schemas.openxmlformats.org/officeDocument/2006/relationships/font" Target="fonts/QuattrocentoSans-boldItalic.fntdata"/><Relationship Id="rId60" Type="http://schemas.openxmlformats.org/officeDocument/2006/relationships/font" Target="fonts/BarlowMedium-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BarlowExtraBold-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font" Target="fonts/Play-bold.fntdata"/><Relationship Id="rId10" Type="http://schemas.openxmlformats.org/officeDocument/2006/relationships/slide" Target="slides/slide2.xml"/><Relationship Id="rId54" Type="http://schemas.openxmlformats.org/officeDocument/2006/relationships/font" Target="fonts/Play-regular.fntdata"/><Relationship Id="rId13" Type="http://schemas.openxmlformats.org/officeDocument/2006/relationships/slide" Target="slides/slide5.xml"/><Relationship Id="rId57" Type="http://schemas.openxmlformats.org/officeDocument/2006/relationships/font" Target="fonts/Montserrat-bold.fntdata"/><Relationship Id="rId12" Type="http://schemas.openxmlformats.org/officeDocument/2006/relationships/slide" Target="slides/slide4.xml"/><Relationship Id="rId56" Type="http://schemas.openxmlformats.org/officeDocument/2006/relationships/font" Target="fonts/Montserrat-regular.fntdata"/><Relationship Id="rId15" Type="http://schemas.openxmlformats.org/officeDocument/2006/relationships/slide" Target="slides/slide7.xml"/><Relationship Id="rId59" Type="http://schemas.openxmlformats.org/officeDocument/2006/relationships/font" Target="fonts/Montserrat-boldItalic.fntdata"/><Relationship Id="rId14" Type="http://schemas.openxmlformats.org/officeDocument/2006/relationships/slide" Target="slides/slide6.xml"/><Relationship Id="rId58" Type="http://schemas.openxmlformats.org/officeDocument/2006/relationships/font" Target="fonts/Montserrat-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6" name="Shape 3216"/>
        <p:cNvGrpSpPr/>
        <p:nvPr/>
      </p:nvGrpSpPr>
      <p:grpSpPr>
        <a:xfrm>
          <a:off x="0" y="0"/>
          <a:ext cx="0" cy="0"/>
          <a:chOff x="0" y="0"/>
          <a:chExt cx="0" cy="0"/>
        </a:xfrm>
      </p:grpSpPr>
      <p:sp>
        <p:nvSpPr>
          <p:cNvPr id="3217" name="Google Shape;321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8" name="Google Shape;321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2" name="Shape 3602"/>
        <p:cNvGrpSpPr/>
        <p:nvPr/>
      </p:nvGrpSpPr>
      <p:grpSpPr>
        <a:xfrm>
          <a:off x="0" y="0"/>
          <a:ext cx="0" cy="0"/>
          <a:chOff x="0" y="0"/>
          <a:chExt cx="0" cy="0"/>
        </a:xfrm>
      </p:grpSpPr>
      <p:sp>
        <p:nvSpPr>
          <p:cNvPr id="3603" name="Google Shape;360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4" name="Google Shape;36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5" name="Shape 3645"/>
        <p:cNvGrpSpPr/>
        <p:nvPr/>
      </p:nvGrpSpPr>
      <p:grpSpPr>
        <a:xfrm>
          <a:off x="0" y="0"/>
          <a:ext cx="0" cy="0"/>
          <a:chOff x="0" y="0"/>
          <a:chExt cx="0" cy="0"/>
        </a:xfrm>
      </p:grpSpPr>
      <p:sp>
        <p:nvSpPr>
          <p:cNvPr id="3646" name="Google Shape;364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7" name="Google Shape;364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0" name="Shape 3650"/>
        <p:cNvGrpSpPr/>
        <p:nvPr/>
      </p:nvGrpSpPr>
      <p:grpSpPr>
        <a:xfrm>
          <a:off x="0" y="0"/>
          <a:ext cx="0" cy="0"/>
          <a:chOff x="0" y="0"/>
          <a:chExt cx="0" cy="0"/>
        </a:xfrm>
      </p:grpSpPr>
      <p:sp>
        <p:nvSpPr>
          <p:cNvPr id="3651" name="Google Shape;365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2" name="Google Shape;365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5" name="Shape 3665"/>
        <p:cNvGrpSpPr/>
        <p:nvPr/>
      </p:nvGrpSpPr>
      <p:grpSpPr>
        <a:xfrm>
          <a:off x="0" y="0"/>
          <a:ext cx="0" cy="0"/>
          <a:chOff x="0" y="0"/>
          <a:chExt cx="0" cy="0"/>
        </a:xfrm>
      </p:grpSpPr>
      <p:sp>
        <p:nvSpPr>
          <p:cNvPr id="3666" name="Google Shape;366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7" name="Google Shape;366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6" name="Shape 3686"/>
        <p:cNvGrpSpPr/>
        <p:nvPr/>
      </p:nvGrpSpPr>
      <p:grpSpPr>
        <a:xfrm>
          <a:off x="0" y="0"/>
          <a:ext cx="0" cy="0"/>
          <a:chOff x="0" y="0"/>
          <a:chExt cx="0" cy="0"/>
        </a:xfrm>
      </p:grpSpPr>
      <p:sp>
        <p:nvSpPr>
          <p:cNvPr id="3687" name="Google Shape;368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8" name="Google Shape;368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7" name="Shape 3727"/>
        <p:cNvGrpSpPr/>
        <p:nvPr/>
      </p:nvGrpSpPr>
      <p:grpSpPr>
        <a:xfrm>
          <a:off x="0" y="0"/>
          <a:ext cx="0" cy="0"/>
          <a:chOff x="0" y="0"/>
          <a:chExt cx="0" cy="0"/>
        </a:xfrm>
      </p:grpSpPr>
      <p:sp>
        <p:nvSpPr>
          <p:cNvPr id="3728" name="Google Shape;372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9" name="Google Shape;37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3" name="Shape 3733"/>
        <p:cNvGrpSpPr/>
        <p:nvPr/>
      </p:nvGrpSpPr>
      <p:grpSpPr>
        <a:xfrm>
          <a:off x="0" y="0"/>
          <a:ext cx="0" cy="0"/>
          <a:chOff x="0" y="0"/>
          <a:chExt cx="0" cy="0"/>
        </a:xfrm>
      </p:grpSpPr>
      <p:sp>
        <p:nvSpPr>
          <p:cNvPr id="3734" name="Google Shape;373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5" name="Google Shape;373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3" name="Shape 3753"/>
        <p:cNvGrpSpPr/>
        <p:nvPr/>
      </p:nvGrpSpPr>
      <p:grpSpPr>
        <a:xfrm>
          <a:off x="0" y="0"/>
          <a:ext cx="0" cy="0"/>
          <a:chOff x="0" y="0"/>
          <a:chExt cx="0" cy="0"/>
        </a:xfrm>
      </p:grpSpPr>
      <p:sp>
        <p:nvSpPr>
          <p:cNvPr id="3754" name="Google Shape;375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5" name="Google Shape;37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5" name="Shape 3775"/>
        <p:cNvGrpSpPr/>
        <p:nvPr/>
      </p:nvGrpSpPr>
      <p:grpSpPr>
        <a:xfrm>
          <a:off x="0" y="0"/>
          <a:ext cx="0" cy="0"/>
          <a:chOff x="0" y="0"/>
          <a:chExt cx="0" cy="0"/>
        </a:xfrm>
      </p:grpSpPr>
      <p:sp>
        <p:nvSpPr>
          <p:cNvPr id="3776" name="Google Shape;377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7" name="Google Shape;377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2" name="Shape 3792"/>
        <p:cNvGrpSpPr/>
        <p:nvPr/>
      </p:nvGrpSpPr>
      <p:grpSpPr>
        <a:xfrm>
          <a:off x="0" y="0"/>
          <a:ext cx="0" cy="0"/>
          <a:chOff x="0" y="0"/>
          <a:chExt cx="0" cy="0"/>
        </a:xfrm>
      </p:grpSpPr>
      <p:sp>
        <p:nvSpPr>
          <p:cNvPr id="3793" name="Google Shape;379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4" name="Google Shape;379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4" name="Shape 3224"/>
        <p:cNvGrpSpPr/>
        <p:nvPr/>
      </p:nvGrpSpPr>
      <p:grpSpPr>
        <a:xfrm>
          <a:off x="0" y="0"/>
          <a:ext cx="0" cy="0"/>
          <a:chOff x="0" y="0"/>
          <a:chExt cx="0" cy="0"/>
        </a:xfrm>
      </p:grpSpPr>
      <p:sp>
        <p:nvSpPr>
          <p:cNvPr id="3225" name="Google Shape;322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6" name="Google Shape;32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7" name="Shape 3797"/>
        <p:cNvGrpSpPr/>
        <p:nvPr/>
      </p:nvGrpSpPr>
      <p:grpSpPr>
        <a:xfrm>
          <a:off x="0" y="0"/>
          <a:ext cx="0" cy="0"/>
          <a:chOff x="0" y="0"/>
          <a:chExt cx="0" cy="0"/>
        </a:xfrm>
      </p:grpSpPr>
      <p:sp>
        <p:nvSpPr>
          <p:cNvPr id="3798" name="Google Shape;379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9" name="Google Shape;379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4" name="Shape 3804"/>
        <p:cNvGrpSpPr/>
        <p:nvPr/>
      </p:nvGrpSpPr>
      <p:grpSpPr>
        <a:xfrm>
          <a:off x="0" y="0"/>
          <a:ext cx="0" cy="0"/>
          <a:chOff x="0" y="0"/>
          <a:chExt cx="0" cy="0"/>
        </a:xfrm>
      </p:grpSpPr>
      <p:sp>
        <p:nvSpPr>
          <p:cNvPr id="3805" name="Google Shape;380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6" name="Google Shape;380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7" name="Shape 3817"/>
        <p:cNvGrpSpPr/>
        <p:nvPr/>
      </p:nvGrpSpPr>
      <p:grpSpPr>
        <a:xfrm>
          <a:off x="0" y="0"/>
          <a:ext cx="0" cy="0"/>
          <a:chOff x="0" y="0"/>
          <a:chExt cx="0" cy="0"/>
        </a:xfrm>
      </p:grpSpPr>
      <p:sp>
        <p:nvSpPr>
          <p:cNvPr id="3818" name="Google Shape;381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9" name="Google Shape;381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0" name="Shape 3830"/>
        <p:cNvGrpSpPr/>
        <p:nvPr/>
      </p:nvGrpSpPr>
      <p:grpSpPr>
        <a:xfrm>
          <a:off x="0" y="0"/>
          <a:ext cx="0" cy="0"/>
          <a:chOff x="0" y="0"/>
          <a:chExt cx="0" cy="0"/>
        </a:xfrm>
      </p:grpSpPr>
      <p:sp>
        <p:nvSpPr>
          <p:cNvPr id="3831" name="Google Shape;383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2" name="Google Shape;383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4" name="Shape 3844"/>
        <p:cNvGrpSpPr/>
        <p:nvPr/>
      </p:nvGrpSpPr>
      <p:grpSpPr>
        <a:xfrm>
          <a:off x="0" y="0"/>
          <a:ext cx="0" cy="0"/>
          <a:chOff x="0" y="0"/>
          <a:chExt cx="0" cy="0"/>
        </a:xfrm>
      </p:grpSpPr>
      <p:sp>
        <p:nvSpPr>
          <p:cNvPr id="3845" name="Google Shape;384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6" name="Google Shape;384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1" name="Shape 3851"/>
        <p:cNvGrpSpPr/>
        <p:nvPr/>
      </p:nvGrpSpPr>
      <p:grpSpPr>
        <a:xfrm>
          <a:off x="0" y="0"/>
          <a:ext cx="0" cy="0"/>
          <a:chOff x="0" y="0"/>
          <a:chExt cx="0" cy="0"/>
        </a:xfrm>
      </p:grpSpPr>
      <p:sp>
        <p:nvSpPr>
          <p:cNvPr id="3852" name="Google Shape;385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3" name="Google Shape;385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8" name="Shape 3868"/>
        <p:cNvGrpSpPr/>
        <p:nvPr/>
      </p:nvGrpSpPr>
      <p:grpSpPr>
        <a:xfrm>
          <a:off x="0" y="0"/>
          <a:ext cx="0" cy="0"/>
          <a:chOff x="0" y="0"/>
          <a:chExt cx="0" cy="0"/>
        </a:xfrm>
      </p:grpSpPr>
      <p:sp>
        <p:nvSpPr>
          <p:cNvPr id="3869" name="Google Shape;386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0" name="Google Shape;387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4" name="Shape 3874"/>
        <p:cNvGrpSpPr/>
        <p:nvPr/>
      </p:nvGrpSpPr>
      <p:grpSpPr>
        <a:xfrm>
          <a:off x="0" y="0"/>
          <a:ext cx="0" cy="0"/>
          <a:chOff x="0" y="0"/>
          <a:chExt cx="0" cy="0"/>
        </a:xfrm>
      </p:grpSpPr>
      <p:sp>
        <p:nvSpPr>
          <p:cNvPr id="3875" name="Google Shape;387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6" name="Google Shape;387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3" name="Shape 3883"/>
        <p:cNvGrpSpPr/>
        <p:nvPr/>
      </p:nvGrpSpPr>
      <p:grpSpPr>
        <a:xfrm>
          <a:off x="0" y="0"/>
          <a:ext cx="0" cy="0"/>
          <a:chOff x="0" y="0"/>
          <a:chExt cx="0" cy="0"/>
        </a:xfrm>
      </p:grpSpPr>
      <p:sp>
        <p:nvSpPr>
          <p:cNvPr id="3884" name="Google Shape;388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5" name="Google Shape;388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7" name="Shape 3897"/>
        <p:cNvGrpSpPr/>
        <p:nvPr/>
      </p:nvGrpSpPr>
      <p:grpSpPr>
        <a:xfrm>
          <a:off x="0" y="0"/>
          <a:ext cx="0" cy="0"/>
          <a:chOff x="0" y="0"/>
          <a:chExt cx="0" cy="0"/>
        </a:xfrm>
      </p:grpSpPr>
      <p:sp>
        <p:nvSpPr>
          <p:cNvPr id="3898" name="Google Shape;389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9" name="Google Shape;389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9" name="Shape 3229"/>
        <p:cNvGrpSpPr/>
        <p:nvPr/>
      </p:nvGrpSpPr>
      <p:grpSpPr>
        <a:xfrm>
          <a:off x="0" y="0"/>
          <a:ext cx="0" cy="0"/>
          <a:chOff x="0" y="0"/>
          <a:chExt cx="0" cy="0"/>
        </a:xfrm>
      </p:grpSpPr>
      <p:sp>
        <p:nvSpPr>
          <p:cNvPr id="3230" name="Google Shape;323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1" name="Google Shape;323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sz="1200">
                <a:latin typeface="Barlow"/>
                <a:ea typeface="Barlow"/>
                <a:cs typeface="Barlow"/>
                <a:sym typeface="Barlow"/>
              </a:rPr>
              <a:t>Indirect competition involves businesses offering different but substitutable products or services</a:t>
            </a:r>
            <a:endParaRPr sz="1200">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3232" name="Google Shape;323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2" name="Shape 3912"/>
        <p:cNvGrpSpPr/>
        <p:nvPr/>
      </p:nvGrpSpPr>
      <p:grpSpPr>
        <a:xfrm>
          <a:off x="0" y="0"/>
          <a:ext cx="0" cy="0"/>
          <a:chOff x="0" y="0"/>
          <a:chExt cx="0" cy="0"/>
        </a:xfrm>
      </p:grpSpPr>
      <p:sp>
        <p:nvSpPr>
          <p:cNvPr id="3913" name="Google Shape;391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4" name="Google Shape;391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7" name="Shape 3927"/>
        <p:cNvGrpSpPr/>
        <p:nvPr/>
      </p:nvGrpSpPr>
      <p:grpSpPr>
        <a:xfrm>
          <a:off x="0" y="0"/>
          <a:ext cx="0" cy="0"/>
          <a:chOff x="0" y="0"/>
          <a:chExt cx="0" cy="0"/>
        </a:xfrm>
      </p:grpSpPr>
      <p:sp>
        <p:nvSpPr>
          <p:cNvPr id="3928" name="Google Shape;392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9" name="Google Shape;392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0" name="Shape 3940"/>
        <p:cNvGrpSpPr/>
        <p:nvPr/>
      </p:nvGrpSpPr>
      <p:grpSpPr>
        <a:xfrm>
          <a:off x="0" y="0"/>
          <a:ext cx="0" cy="0"/>
          <a:chOff x="0" y="0"/>
          <a:chExt cx="0" cy="0"/>
        </a:xfrm>
      </p:grpSpPr>
      <p:sp>
        <p:nvSpPr>
          <p:cNvPr id="3941" name="Google Shape;394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2" name="Google Shape;394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8" name="Shape 3968"/>
        <p:cNvGrpSpPr/>
        <p:nvPr/>
      </p:nvGrpSpPr>
      <p:grpSpPr>
        <a:xfrm>
          <a:off x="0" y="0"/>
          <a:ext cx="0" cy="0"/>
          <a:chOff x="0" y="0"/>
          <a:chExt cx="0" cy="0"/>
        </a:xfrm>
      </p:grpSpPr>
      <p:sp>
        <p:nvSpPr>
          <p:cNvPr id="3969" name="Google Shape;396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0" name="Google Shape;397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6" name="Shape 3976"/>
        <p:cNvGrpSpPr/>
        <p:nvPr/>
      </p:nvGrpSpPr>
      <p:grpSpPr>
        <a:xfrm>
          <a:off x="0" y="0"/>
          <a:ext cx="0" cy="0"/>
          <a:chOff x="0" y="0"/>
          <a:chExt cx="0" cy="0"/>
        </a:xfrm>
      </p:grpSpPr>
      <p:sp>
        <p:nvSpPr>
          <p:cNvPr id="3977" name="Google Shape;397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8" name="Google Shape;397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1" name="Shape 3981"/>
        <p:cNvGrpSpPr/>
        <p:nvPr/>
      </p:nvGrpSpPr>
      <p:grpSpPr>
        <a:xfrm>
          <a:off x="0" y="0"/>
          <a:ext cx="0" cy="0"/>
          <a:chOff x="0" y="0"/>
          <a:chExt cx="0" cy="0"/>
        </a:xfrm>
      </p:grpSpPr>
      <p:sp>
        <p:nvSpPr>
          <p:cNvPr id="3982" name="Google Shape;398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3" name="Google Shape;398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8" name="Shape 4008"/>
        <p:cNvGrpSpPr/>
        <p:nvPr/>
      </p:nvGrpSpPr>
      <p:grpSpPr>
        <a:xfrm>
          <a:off x="0" y="0"/>
          <a:ext cx="0" cy="0"/>
          <a:chOff x="0" y="0"/>
          <a:chExt cx="0" cy="0"/>
        </a:xfrm>
      </p:grpSpPr>
      <p:sp>
        <p:nvSpPr>
          <p:cNvPr id="4009" name="Google Shape;400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0" name="Google Shape;401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6" name="Shape 4016"/>
        <p:cNvGrpSpPr/>
        <p:nvPr/>
      </p:nvGrpSpPr>
      <p:grpSpPr>
        <a:xfrm>
          <a:off x="0" y="0"/>
          <a:ext cx="0" cy="0"/>
          <a:chOff x="0" y="0"/>
          <a:chExt cx="0" cy="0"/>
        </a:xfrm>
      </p:grpSpPr>
      <p:sp>
        <p:nvSpPr>
          <p:cNvPr id="4017" name="Google Shape;4017;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8" name="Google Shape;401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4" name="Shape 4034"/>
        <p:cNvGrpSpPr/>
        <p:nvPr/>
      </p:nvGrpSpPr>
      <p:grpSpPr>
        <a:xfrm>
          <a:off x="0" y="0"/>
          <a:ext cx="0" cy="0"/>
          <a:chOff x="0" y="0"/>
          <a:chExt cx="0" cy="0"/>
        </a:xfrm>
      </p:grpSpPr>
      <p:sp>
        <p:nvSpPr>
          <p:cNvPr id="4035" name="Google Shape;403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6" name="Google Shape;403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5" name="Shape 4065"/>
        <p:cNvGrpSpPr/>
        <p:nvPr/>
      </p:nvGrpSpPr>
      <p:grpSpPr>
        <a:xfrm>
          <a:off x="0" y="0"/>
          <a:ext cx="0" cy="0"/>
          <a:chOff x="0" y="0"/>
          <a:chExt cx="0" cy="0"/>
        </a:xfrm>
      </p:grpSpPr>
      <p:sp>
        <p:nvSpPr>
          <p:cNvPr id="4066" name="Google Shape;406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7" name="Google Shape;406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8" name="Google Shape;4068;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8" name="Shape 3248"/>
        <p:cNvGrpSpPr/>
        <p:nvPr/>
      </p:nvGrpSpPr>
      <p:grpSpPr>
        <a:xfrm>
          <a:off x="0" y="0"/>
          <a:ext cx="0" cy="0"/>
          <a:chOff x="0" y="0"/>
          <a:chExt cx="0" cy="0"/>
        </a:xfrm>
      </p:grpSpPr>
      <p:sp>
        <p:nvSpPr>
          <p:cNvPr id="3249" name="Google Shape;324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0" name="Google Shape;325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Answer:</a:t>
            </a:r>
            <a:r>
              <a:rPr lang="en-US"/>
              <a:t> It reveals market gaps and encourages innovative solutions.</a:t>
            </a:r>
            <a:endParaRPr/>
          </a:p>
        </p:txBody>
      </p:sp>
      <p:sp>
        <p:nvSpPr>
          <p:cNvPr id="3251" name="Google Shape;325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7" name="Shape 4087"/>
        <p:cNvGrpSpPr/>
        <p:nvPr/>
      </p:nvGrpSpPr>
      <p:grpSpPr>
        <a:xfrm>
          <a:off x="0" y="0"/>
          <a:ext cx="0" cy="0"/>
          <a:chOff x="0" y="0"/>
          <a:chExt cx="0" cy="0"/>
        </a:xfrm>
      </p:grpSpPr>
      <p:sp>
        <p:nvSpPr>
          <p:cNvPr id="4088" name="Google Shape;408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9" name="Google Shape;408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0" name="Google Shape;409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6" name="Shape 4096"/>
        <p:cNvGrpSpPr/>
        <p:nvPr/>
      </p:nvGrpSpPr>
      <p:grpSpPr>
        <a:xfrm>
          <a:off x="0" y="0"/>
          <a:ext cx="0" cy="0"/>
          <a:chOff x="0" y="0"/>
          <a:chExt cx="0" cy="0"/>
        </a:xfrm>
      </p:grpSpPr>
      <p:sp>
        <p:nvSpPr>
          <p:cNvPr id="4097" name="Google Shape;409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8" name="Google Shape;409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2" name="Shape 4112"/>
        <p:cNvGrpSpPr/>
        <p:nvPr/>
      </p:nvGrpSpPr>
      <p:grpSpPr>
        <a:xfrm>
          <a:off x="0" y="0"/>
          <a:ext cx="0" cy="0"/>
          <a:chOff x="0" y="0"/>
          <a:chExt cx="0" cy="0"/>
        </a:xfrm>
      </p:grpSpPr>
      <p:sp>
        <p:nvSpPr>
          <p:cNvPr id="4113" name="Google Shape;411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4" name="Google Shape;411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5" name="Google Shape;411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3" name="Shape 4123"/>
        <p:cNvGrpSpPr/>
        <p:nvPr/>
      </p:nvGrpSpPr>
      <p:grpSpPr>
        <a:xfrm>
          <a:off x="0" y="0"/>
          <a:ext cx="0" cy="0"/>
          <a:chOff x="0" y="0"/>
          <a:chExt cx="0" cy="0"/>
        </a:xfrm>
      </p:grpSpPr>
      <p:sp>
        <p:nvSpPr>
          <p:cNvPr id="4124" name="Google Shape;412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5" name="Google Shape;412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4" name="Shape 4144"/>
        <p:cNvGrpSpPr/>
        <p:nvPr/>
      </p:nvGrpSpPr>
      <p:grpSpPr>
        <a:xfrm>
          <a:off x="0" y="0"/>
          <a:ext cx="0" cy="0"/>
          <a:chOff x="0" y="0"/>
          <a:chExt cx="0" cy="0"/>
        </a:xfrm>
      </p:grpSpPr>
      <p:sp>
        <p:nvSpPr>
          <p:cNvPr id="4145" name="Google Shape;414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6" name="Google Shape;414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0" name="Shape 4160"/>
        <p:cNvGrpSpPr/>
        <p:nvPr/>
      </p:nvGrpSpPr>
      <p:grpSpPr>
        <a:xfrm>
          <a:off x="0" y="0"/>
          <a:ext cx="0" cy="0"/>
          <a:chOff x="0" y="0"/>
          <a:chExt cx="0" cy="0"/>
        </a:xfrm>
      </p:grpSpPr>
      <p:sp>
        <p:nvSpPr>
          <p:cNvPr id="4161" name="Google Shape;4161;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2" name="Google Shape;416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6" name="Shape 3266"/>
        <p:cNvGrpSpPr/>
        <p:nvPr/>
      </p:nvGrpSpPr>
      <p:grpSpPr>
        <a:xfrm>
          <a:off x="0" y="0"/>
          <a:ext cx="0" cy="0"/>
          <a:chOff x="0" y="0"/>
          <a:chExt cx="0" cy="0"/>
        </a:xfrm>
      </p:grpSpPr>
      <p:sp>
        <p:nvSpPr>
          <p:cNvPr id="3267" name="Google Shape;32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8" name="Google Shape;326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Highlight the health benefits of your snacks and consider adding gourmet options to appeal to a broader audience.</a:t>
            </a:r>
            <a:endParaRPr/>
          </a:p>
        </p:txBody>
      </p:sp>
      <p:sp>
        <p:nvSpPr>
          <p:cNvPr id="3269" name="Google Shape;326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5" name="Shape 3285"/>
        <p:cNvGrpSpPr/>
        <p:nvPr/>
      </p:nvGrpSpPr>
      <p:grpSpPr>
        <a:xfrm>
          <a:off x="0" y="0"/>
          <a:ext cx="0" cy="0"/>
          <a:chOff x="0" y="0"/>
          <a:chExt cx="0" cy="0"/>
        </a:xfrm>
      </p:grpSpPr>
      <p:sp>
        <p:nvSpPr>
          <p:cNvPr id="3286" name="Google Shape;328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7" name="Google Shape;328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8" name="Google Shape;328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0" name="Shape 3310"/>
        <p:cNvGrpSpPr/>
        <p:nvPr/>
      </p:nvGrpSpPr>
      <p:grpSpPr>
        <a:xfrm>
          <a:off x="0" y="0"/>
          <a:ext cx="0" cy="0"/>
          <a:chOff x="0" y="0"/>
          <a:chExt cx="0" cy="0"/>
        </a:xfrm>
      </p:grpSpPr>
      <p:sp>
        <p:nvSpPr>
          <p:cNvPr id="3311" name="Google Shape;331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2" name="Google Shape;331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3" name="Google Shape;331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2" name="Shape 3532"/>
        <p:cNvGrpSpPr/>
        <p:nvPr/>
      </p:nvGrpSpPr>
      <p:grpSpPr>
        <a:xfrm>
          <a:off x="0" y="0"/>
          <a:ext cx="0" cy="0"/>
          <a:chOff x="0" y="0"/>
          <a:chExt cx="0" cy="0"/>
        </a:xfrm>
      </p:grpSpPr>
      <p:sp>
        <p:nvSpPr>
          <p:cNvPr id="3533" name="Google Shape;353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4" name="Google Shape;353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6" name="Shape 3586"/>
        <p:cNvGrpSpPr/>
        <p:nvPr/>
      </p:nvGrpSpPr>
      <p:grpSpPr>
        <a:xfrm>
          <a:off x="0" y="0"/>
          <a:ext cx="0" cy="0"/>
          <a:chOff x="0" y="0"/>
          <a:chExt cx="0" cy="0"/>
        </a:xfrm>
      </p:grpSpPr>
      <p:sp>
        <p:nvSpPr>
          <p:cNvPr id="3587" name="Google Shape;358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8" name="Google Shape;35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4.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114.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4.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115.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4.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25.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32.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4.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173.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4.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4.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53.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4.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12" name="Shape 12"/>
        <p:cNvGrpSpPr/>
        <p:nvPr/>
      </p:nvGrpSpPr>
      <p:grpSpPr>
        <a:xfrm>
          <a:off x="0" y="0"/>
          <a:ext cx="0" cy="0"/>
          <a:chOff x="0" y="0"/>
          <a:chExt cx="0" cy="0"/>
        </a:xfrm>
      </p:grpSpPr>
      <p:sp>
        <p:nvSpPr>
          <p:cNvPr id="13" name="Google Shape;13;p47"/>
          <p:cNvSpPr/>
          <p:nvPr>
            <p:ph idx="2" type="pic"/>
          </p:nvPr>
        </p:nvSpPr>
        <p:spPr>
          <a:xfrm>
            <a:off x="4469157" y="-1"/>
            <a:ext cx="7114233" cy="6868049"/>
          </a:xfrm>
          <a:prstGeom prst="rect">
            <a:avLst/>
          </a:prstGeom>
          <a:solidFill>
            <a:schemeClr val="lt1">
              <a:alpha val="20000"/>
            </a:schemeClr>
          </a:solidFill>
          <a:ln>
            <a:noFill/>
          </a:ln>
        </p:spPr>
      </p:sp>
      <p:sp>
        <p:nvSpPr>
          <p:cNvPr id="14" name="Google Shape;14;p47"/>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lt1"/>
                </a:solidFill>
                <a:latin typeface="Barlow"/>
                <a:ea typeface="Barlow"/>
                <a:cs typeface="Barlow"/>
                <a:sym typeface="Barlow"/>
              </a:rPr>
              <a:t>MENGEMBANGKAN PEMIMPIN KEWIRAUSAHAAN</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DENGAN</a:t>
            </a:r>
            <a:br>
              <a:rPr i="0" lang="en-US" sz="2400">
                <a:solidFill>
                  <a:schemeClr val="lt1"/>
                </a:solidFill>
                <a:latin typeface="Barlow"/>
                <a:ea typeface="Barlow"/>
                <a:cs typeface="Barlow"/>
                <a:sym typeface="Barlow"/>
              </a:rPr>
            </a:br>
            <a:r>
              <a:rPr b="1" i="0" lang="en-US" sz="2400">
                <a:solidFill>
                  <a:schemeClr val="lt1"/>
                </a:solidFill>
                <a:latin typeface="Barlow"/>
                <a:ea typeface="Barlow"/>
                <a:cs typeface="Barlow"/>
                <a:sym typeface="Barlow"/>
              </a:rPr>
              <a:t>IGNITEX</a:t>
            </a:r>
            <a:r>
              <a:rPr i="0" lang="en-US"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p:txBody>
      </p:sp>
      <p:sp>
        <p:nvSpPr>
          <p:cNvPr id="15" name="Google Shape;15;p47"/>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47"/>
          <p:cNvSpPr txBox="1"/>
          <p:nvPr>
            <p:ph idx="3"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85" name="Shape 85"/>
        <p:cNvGrpSpPr/>
        <p:nvPr/>
      </p:nvGrpSpPr>
      <p:grpSpPr>
        <a:xfrm>
          <a:off x="0" y="0"/>
          <a:ext cx="0" cy="0"/>
          <a:chOff x="0" y="0"/>
          <a:chExt cx="0" cy="0"/>
        </a:xfrm>
      </p:grpSpPr>
      <p:sp>
        <p:nvSpPr>
          <p:cNvPr id="86" name="Google Shape;86;p6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87" name="Google Shape;87;p6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6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1713" name="Shape 1713"/>
        <p:cNvGrpSpPr/>
        <p:nvPr/>
      </p:nvGrpSpPr>
      <p:grpSpPr>
        <a:xfrm>
          <a:off x="0" y="0"/>
          <a:ext cx="0" cy="0"/>
          <a:chOff x="0" y="0"/>
          <a:chExt cx="0" cy="0"/>
        </a:xfrm>
      </p:grpSpPr>
      <p:sp>
        <p:nvSpPr>
          <p:cNvPr id="1714" name="Google Shape;1714;p151"/>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5" name="Google Shape;1715;p151"/>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6" name="Google Shape;1716;p151"/>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7" name="Google Shape;1717;p151"/>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8" name="Google Shape;1718;p15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9" name="Google Shape;1719;p15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0" name="Google Shape;1720;p151"/>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151"/>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151"/>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151"/>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4" name="Google Shape;1724;p151"/>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5" name="Google Shape;1725;p151"/>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6" name="Google Shape;1726;p151"/>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7" name="Google Shape;1727;p151"/>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8" name="Google Shape;1728;p151"/>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9" name="Google Shape;1729;p151"/>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0" name="Google Shape;1730;p151"/>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1" name="Google Shape;1731;p151"/>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2" name="Google Shape;1732;p151"/>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3" name="Google Shape;1733;p151"/>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4" name="Google Shape;1734;p151"/>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5" name="Google Shape;1735;p151"/>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1736" name="Shape 1736"/>
        <p:cNvGrpSpPr/>
        <p:nvPr/>
      </p:nvGrpSpPr>
      <p:grpSpPr>
        <a:xfrm>
          <a:off x="0" y="0"/>
          <a:ext cx="0" cy="0"/>
          <a:chOff x="0" y="0"/>
          <a:chExt cx="0" cy="0"/>
        </a:xfrm>
      </p:grpSpPr>
      <p:sp>
        <p:nvSpPr>
          <p:cNvPr id="1737" name="Google Shape;1737;p15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8" name="Google Shape;1738;p15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9" name="Google Shape;1739;p152"/>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0" name="Google Shape;1740;p152"/>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1" name="Google Shape;1741;p152"/>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2" name="Google Shape;1742;p152"/>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3" name="Google Shape;1743;p152"/>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4" name="Google Shape;1744;p152"/>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5" name="Google Shape;1745;p152"/>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6" name="Google Shape;1746;p152"/>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1747" name="Shape 1747"/>
        <p:cNvGrpSpPr/>
        <p:nvPr/>
      </p:nvGrpSpPr>
      <p:grpSpPr>
        <a:xfrm>
          <a:off x="0" y="0"/>
          <a:ext cx="0" cy="0"/>
          <a:chOff x="0" y="0"/>
          <a:chExt cx="0" cy="0"/>
        </a:xfrm>
      </p:grpSpPr>
      <p:sp>
        <p:nvSpPr>
          <p:cNvPr id="1748" name="Google Shape;1748;p15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9" name="Google Shape;1749;p15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0" name="Google Shape;1750;p153"/>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1" name="Google Shape;1751;p153"/>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2" name="Google Shape;1752;p153"/>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3" name="Google Shape;1753;p153"/>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4" name="Google Shape;1754;p153"/>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5" name="Google Shape;1755;p153"/>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6" name="Google Shape;1756;p153"/>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7" name="Google Shape;1757;p153"/>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8" name="Google Shape;1758;p153"/>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9" name="Google Shape;1759;p153"/>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1760" name="Shape 1760"/>
        <p:cNvGrpSpPr/>
        <p:nvPr/>
      </p:nvGrpSpPr>
      <p:grpSpPr>
        <a:xfrm>
          <a:off x="0" y="0"/>
          <a:ext cx="0" cy="0"/>
          <a:chOff x="0" y="0"/>
          <a:chExt cx="0" cy="0"/>
        </a:xfrm>
      </p:grpSpPr>
      <p:sp>
        <p:nvSpPr>
          <p:cNvPr id="1761" name="Google Shape;1761;p154"/>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2" name="Google Shape;1762;p154"/>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3" name="Google Shape;1763;p154"/>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64" name="Google Shape;1764;p154"/>
          <p:cNvGrpSpPr/>
          <p:nvPr/>
        </p:nvGrpSpPr>
        <p:grpSpPr>
          <a:xfrm>
            <a:off x="940561" y="2162360"/>
            <a:ext cx="4049937" cy="2542738"/>
            <a:chOff x="940561" y="1812131"/>
            <a:chExt cx="4049937" cy="2542738"/>
          </a:xfrm>
        </p:grpSpPr>
        <p:sp>
          <p:nvSpPr>
            <p:cNvPr id="1765" name="Google Shape;1765;p154"/>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66" name="Google Shape;1766;p154"/>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67" name="Google Shape;1767;p154"/>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768" name="Google Shape;1768;p154"/>
          <p:cNvGrpSpPr/>
          <p:nvPr/>
        </p:nvGrpSpPr>
        <p:grpSpPr>
          <a:xfrm>
            <a:off x="7204565" y="2162360"/>
            <a:ext cx="4049937" cy="2542738"/>
            <a:chOff x="7204565" y="2322318"/>
            <a:chExt cx="4049937" cy="2542738"/>
          </a:xfrm>
        </p:grpSpPr>
        <p:sp>
          <p:nvSpPr>
            <p:cNvPr id="1769" name="Google Shape;1769;p154"/>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70" name="Google Shape;1770;p154"/>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71" name="Google Shape;1771;p154"/>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772" name="Google Shape;1772;p154"/>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1773" name="Google Shape;1773;p154"/>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1774" name="Google Shape;1774;p154"/>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75" name="Google Shape;1775;p154"/>
          <p:cNvGrpSpPr/>
          <p:nvPr/>
        </p:nvGrpSpPr>
        <p:grpSpPr>
          <a:xfrm>
            <a:off x="517952" y="2079340"/>
            <a:ext cx="839091" cy="839091"/>
            <a:chOff x="9277350" y="-850900"/>
            <a:chExt cx="1243118" cy="1243118"/>
          </a:xfrm>
        </p:grpSpPr>
        <p:sp>
          <p:nvSpPr>
            <p:cNvPr id="1776" name="Google Shape;1776;p15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77" name="Google Shape;1777;p154"/>
            <p:cNvGrpSpPr/>
            <p:nvPr/>
          </p:nvGrpSpPr>
          <p:grpSpPr>
            <a:xfrm>
              <a:off x="9499624" y="-628626"/>
              <a:ext cx="798571" cy="798571"/>
              <a:chOff x="8559800" y="-698500"/>
              <a:chExt cx="558800" cy="558800"/>
            </a:xfrm>
          </p:grpSpPr>
          <p:sp>
            <p:nvSpPr>
              <p:cNvPr id="1778" name="Google Shape;1778;p15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9" name="Google Shape;1779;p15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80" name="Google Shape;1780;p154"/>
          <p:cNvGrpSpPr/>
          <p:nvPr/>
        </p:nvGrpSpPr>
        <p:grpSpPr>
          <a:xfrm>
            <a:off x="517952" y="3001484"/>
            <a:ext cx="839091" cy="839091"/>
            <a:chOff x="9277350" y="-850900"/>
            <a:chExt cx="1243118" cy="1243118"/>
          </a:xfrm>
        </p:grpSpPr>
        <p:sp>
          <p:nvSpPr>
            <p:cNvPr id="1781" name="Google Shape;1781;p15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82" name="Google Shape;1782;p154"/>
            <p:cNvGrpSpPr/>
            <p:nvPr/>
          </p:nvGrpSpPr>
          <p:grpSpPr>
            <a:xfrm>
              <a:off x="9499624" y="-628626"/>
              <a:ext cx="798571" cy="798571"/>
              <a:chOff x="8559800" y="-698500"/>
              <a:chExt cx="558800" cy="558800"/>
            </a:xfrm>
          </p:grpSpPr>
          <p:sp>
            <p:nvSpPr>
              <p:cNvPr id="1783" name="Google Shape;1783;p15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4" name="Google Shape;1784;p15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85" name="Google Shape;1785;p154"/>
          <p:cNvGrpSpPr/>
          <p:nvPr/>
        </p:nvGrpSpPr>
        <p:grpSpPr>
          <a:xfrm>
            <a:off x="517952" y="3923628"/>
            <a:ext cx="839091" cy="839091"/>
            <a:chOff x="9277350" y="-850900"/>
            <a:chExt cx="1243118" cy="1243118"/>
          </a:xfrm>
        </p:grpSpPr>
        <p:sp>
          <p:nvSpPr>
            <p:cNvPr id="1786" name="Google Shape;1786;p15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87" name="Google Shape;1787;p154"/>
            <p:cNvGrpSpPr/>
            <p:nvPr/>
          </p:nvGrpSpPr>
          <p:grpSpPr>
            <a:xfrm>
              <a:off x="9499624" y="-628626"/>
              <a:ext cx="798571" cy="798571"/>
              <a:chOff x="8559800" y="-698500"/>
              <a:chExt cx="558800" cy="558800"/>
            </a:xfrm>
          </p:grpSpPr>
          <p:sp>
            <p:nvSpPr>
              <p:cNvPr id="1788" name="Google Shape;1788;p15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9" name="Google Shape;1789;p15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90" name="Google Shape;1790;p154"/>
          <p:cNvGrpSpPr/>
          <p:nvPr/>
        </p:nvGrpSpPr>
        <p:grpSpPr>
          <a:xfrm>
            <a:off x="4985717" y="764067"/>
            <a:ext cx="739740" cy="739740"/>
            <a:chOff x="4276786" y="1375502"/>
            <a:chExt cx="474283" cy="474283"/>
          </a:xfrm>
        </p:grpSpPr>
        <p:sp>
          <p:nvSpPr>
            <p:cNvPr id="1791" name="Google Shape;1791;p154"/>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92" name="Google Shape;1792;p154"/>
            <p:cNvGrpSpPr/>
            <p:nvPr/>
          </p:nvGrpSpPr>
          <p:grpSpPr>
            <a:xfrm>
              <a:off x="4370921" y="1480133"/>
              <a:ext cx="286013" cy="265021"/>
              <a:chOff x="2982913" y="6350"/>
              <a:chExt cx="346075" cy="320675"/>
            </a:xfrm>
          </p:grpSpPr>
          <p:sp>
            <p:nvSpPr>
              <p:cNvPr id="1793" name="Google Shape;1793;p15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94" name="Google Shape;1794;p154"/>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95" name="Google Shape;1795;p154"/>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96" name="Google Shape;1796;p154"/>
          <p:cNvGrpSpPr/>
          <p:nvPr/>
        </p:nvGrpSpPr>
        <p:grpSpPr>
          <a:xfrm>
            <a:off x="6291402" y="970744"/>
            <a:ext cx="739740" cy="739740"/>
            <a:chOff x="7393577" y="1019186"/>
            <a:chExt cx="474283" cy="474283"/>
          </a:xfrm>
        </p:grpSpPr>
        <p:sp>
          <p:nvSpPr>
            <p:cNvPr id="1797" name="Google Shape;1797;p154"/>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98" name="Google Shape;1798;p154"/>
            <p:cNvGrpSpPr/>
            <p:nvPr/>
          </p:nvGrpSpPr>
          <p:grpSpPr>
            <a:xfrm flipH="1" rot="10800000">
              <a:off x="7487712" y="1123817"/>
              <a:ext cx="286013" cy="265021"/>
              <a:chOff x="2982913" y="6350"/>
              <a:chExt cx="346075" cy="320675"/>
            </a:xfrm>
          </p:grpSpPr>
          <p:sp>
            <p:nvSpPr>
              <p:cNvPr id="1799" name="Google Shape;1799;p15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0" name="Google Shape;1800;p154"/>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1" name="Google Shape;1801;p154"/>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802" name="Google Shape;1802;p154"/>
          <p:cNvGrpSpPr/>
          <p:nvPr/>
        </p:nvGrpSpPr>
        <p:grpSpPr>
          <a:xfrm>
            <a:off x="10859614" y="2079340"/>
            <a:ext cx="839091" cy="839091"/>
            <a:chOff x="10859614" y="2160620"/>
            <a:chExt cx="839091" cy="839091"/>
          </a:xfrm>
        </p:grpSpPr>
        <p:grpSp>
          <p:nvGrpSpPr>
            <p:cNvPr id="1803" name="Google Shape;1803;p154"/>
            <p:cNvGrpSpPr/>
            <p:nvPr/>
          </p:nvGrpSpPr>
          <p:grpSpPr>
            <a:xfrm>
              <a:off x="10859614" y="2160620"/>
              <a:ext cx="839091" cy="839091"/>
              <a:chOff x="9277350" y="-850900"/>
              <a:chExt cx="1243118" cy="1243118"/>
            </a:xfrm>
          </p:grpSpPr>
          <p:sp>
            <p:nvSpPr>
              <p:cNvPr id="1804" name="Google Shape;1804;p15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5" name="Google Shape;1805;p15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06" name="Google Shape;1806;p154"/>
            <p:cNvGrpSpPr/>
            <p:nvPr/>
          </p:nvGrpSpPr>
          <p:grpSpPr>
            <a:xfrm>
              <a:off x="11160063" y="2459977"/>
              <a:ext cx="238192" cy="240377"/>
              <a:chOff x="6300788" y="2890838"/>
              <a:chExt cx="346075" cy="349250"/>
            </a:xfrm>
          </p:grpSpPr>
          <p:cxnSp>
            <p:nvCxnSpPr>
              <p:cNvPr id="1807" name="Google Shape;1807;p15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08" name="Google Shape;1808;p15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809" name="Google Shape;1809;p154"/>
          <p:cNvGrpSpPr/>
          <p:nvPr/>
        </p:nvGrpSpPr>
        <p:grpSpPr>
          <a:xfrm>
            <a:off x="10859614" y="3001484"/>
            <a:ext cx="839091" cy="839091"/>
            <a:chOff x="10859614" y="3082764"/>
            <a:chExt cx="839091" cy="839091"/>
          </a:xfrm>
        </p:grpSpPr>
        <p:grpSp>
          <p:nvGrpSpPr>
            <p:cNvPr id="1810" name="Google Shape;1810;p154"/>
            <p:cNvGrpSpPr/>
            <p:nvPr/>
          </p:nvGrpSpPr>
          <p:grpSpPr>
            <a:xfrm>
              <a:off x="10859614" y="3082764"/>
              <a:ext cx="839091" cy="839091"/>
              <a:chOff x="9277350" y="-850900"/>
              <a:chExt cx="1243118" cy="1243118"/>
            </a:xfrm>
          </p:grpSpPr>
          <p:sp>
            <p:nvSpPr>
              <p:cNvPr id="1811" name="Google Shape;1811;p15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2" name="Google Shape;1812;p15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13" name="Google Shape;1813;p154"/>
            <p:cNvGrpSpPr/>
            <p:nvPr/>
          </p:nvGrpSpPr>
          <p:grpSpPr>
            <a:xfrm>
              <a:off x="11160063" y="3382121"/>
              <a:ext cx="238192" cy="240377"/>
              <a:chOff x="6300788" y="2890838"/>
              <a:chExt cx="346075" cy="349250"/>
            </a:xfrm>
          </p:grpSpPr>
          <p:cxnSp>
            <p:nvCxnSpPr>
              <p:cNvPr id="1814" name="Google Shape;1814;p15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15" name="Google Shape;1815;p15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816" name="Google Shape;1816;p154"/>
          <p:cNvGrpSpPr/>
          <p:nvPr/>
        </p:nvGrpSpPr>
        <p:grpSpPr>
          <a:xfrm>
            <a:off x="10859614" y="3923628"/>
            <a:ext cx="839091" cy="839091"/>
            <a:chOff x="10859614" y="4004908"/>
            <a:chExt cx="839091" cy="839091"/>
          </a:xfrm>
        </p:grpSpPr>
        <p:grpSp>
          <p:nvGrpSpPr>
            <p:cNvPr id="1817" name="Google Shape;1817;p154"/>
            <p:cNvGrpSpPr/>
            <p:nvPr/>
          </p:nvGrpSpPr>
          <p:grpSpPr>
            <a:xfrm>
              <a:off x="10859614" y="4004908"/>
              <a:ext cx="839091" cy="839091"/>
              <a:chOff x="9277350" y="-850900"/>
              <a:chExt cx="1243118" cy="1243118"/>
            </a:xfrm>
          </p:grpSpPr>
          <p:sp>
            <p:nvSpPr>
              <p:cNvPr id="1818" name="Google Shape;1818;p15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9" name="Google Shape;1819;p15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20" name="Google Shape;1820;p154"/>
            <p:cNvGrpSpPr/>
            <p:nvPr/>
          </p:nvGrpSpPr>
          <p:grpSpPr>
            <a:xfrm>
              <a:off x="11160063" y="4304265"/>
              <a:ext cx="238192" cy="240377"/>
              <a:chOff x="6300788" y="2890838"/>
              <a:chExt cx="346075" cy="349250"/>
            </a:xfrm>
          </p:grpSpPr>
          <p:cxnSp>
            <p:nvCxnSpPr>
              <p:cNvPr id="1821" name="Google Shape;1821;p15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22" name="Google Shape;1822;p15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1823" name="Google Shape;1823;p154"/>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4" name="Google Shape;1824;p154"/>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5" name="Google Shape;1825;p154"/>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6" name="Google Shape;1826;p154"/>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7" name="Google Shape;1827;p154"/>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8" name="Google Shape;1828;p154"/>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9" name="Google Shape;1829;p154"/>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0" name="Google Shape;1830;p154"/>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1" name="Google Shape;1831;p154"/>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832" name="Shape 1832"/>
        <p:cNvGrpSpPr/>
        <p:nvPr/>
      </p:nvGrpSpPr>
      <p:grpSpPr>
        <a:xfrm>
          <a:off x="0" y="0"/>
          <a:ext cx="0" cy="0"/>
          <a:chOff x="0" y="0"/>
          <a:chExt cx="0" cy="0"/>
        </a:xfrm>
      </p:grpSpPr>
      <p:sp>
        <p:nvSpPr>
          <p:cNvPr id="1833" name="Google Shape;1833;p155"/>
          <p:cNvSpPr/>
          <p:nvPr>
            <p:ph idx="2" type="pic"/>
          </p:nvPr>
        </p:nvSpPr>
        <p:spPr>
          <a:xfrm>
            <a:off x="0" y="-7067"/>
            <a:ext cx="12192000" cy="3743325"/>
          </a:xfrm>
          <a:prstGeom prst="rect">
            <a:avLst/>
          </a:prstGeom>
          <a:noFill/>
          <a:ln>
            <a:noFill/>
          </a:ln>
        </p:spPr>
      </p:sp>
      <p:sp>
        <p:nvSpPr>
          <p:cNvPr id="1834" name="Google Shape;1834;p15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5" name="Google Shape;1835;p15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6" name="Google Shape;1836;p155"/>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37" name="Google Shape;1837;p155"/>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38" name="Google Shape;1838;p155"/>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39" name="Google Shape;1839;p155"/>
          <p:cNvSpPr/>
          <p:nvPr>
            <p:ph idx="3" type="pic"/>
          </p:nvPr>
        </p:nvSpPr>
        <p:spPr>
          <a:xfrm>
            <a:off x="1612900" y="2468563"/>
            <a:ext cx="1612900" cy="1611312"/>
          </a:xfrm>
          <a:prstGeom prst="ellipse">
            <a:avLst/>
          </a:prstGeom>
          <a:noFill/>
          <a:ln>
            <a:noFill/>
          </a:ln>
        </p:spPr>
      </p:sp>
      <p:sp>
        <p:nvSpPr>
          <p:cNvPr id="1840" name="Google Shape;1840;p155"/>
          <p:cNvSpPr/>
          <p:nvPr>
            <p:ph idx="4" type="pic"/>
          </p:nvPr>
        </p:nvSpPr>
        <p:spPr>
          <a:xfrm>
            <a:off x="5067302" y="1846150"/>
            <a:ext cx="2057398" cy="2055372"/>
          </a:xfrm>
          <a:prstGeom prst="ellipse">
            <a:avLst/>
          </a:prstGeom>
          <a:noFill/>
          <a:ln>
            <a:noFill/>
          </a:ln>
        </p:spPr>
      </p:sp>
      <p:sp>
        <p:nvSpPr>
          <p:cNvPr id="1841" name="Google Shape;1841;p155"/>
          <p:cNvSpPr/>
          <p:nvPr>
            <p:ph idx="5" type="pic"/>
          </p:nvPr>
        </p:nvSpPr>
        <p:spPr>
          <a:xfrm>
            <a:off x="8966200" y="2468264"/>
            <a:ext cx="1612900" cy="1611312"/>
          </a:xfrm>
          <a:prstGeom prst="ellipse">
            <a:avLst/>
          </a:prstGeom>
          <a:noFill/>
          <a:ln>
            <a:noFill/>
          </a:ln>
        </p:spPr>
      </p:sp>
      <p:sp>
        <p:nvSpPr>
          <p:cNvPr id="1842" name="Google Shape;1842;p155"/>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3" name="Google Shape;1843;p155"/>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4" name="Google Shape;1844;p155"/>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5" name="Google Shape;1845;p155"/>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6" name="Google Shape;1846;p155"/>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7" name="Google Shape;1847;p155"/>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1848" name="Shape 1848"/>
        <p:cNvGrpSpPr/>
        <p:nvPr/>
      </p:nvGrpSpPr>
      <p:grpSpPr>
        <a:xfrm>
          <a:off x="0" y="0"/>
          <a:ext cx="0" cy="0"/>
          <a:chOff x="0" y="0"/>
          <a:chExt cx="0" cy="0"/>
        </a:xfrm>
      </p:grpSpPr>
      <p:sp>
        <p:nvSpPr>
          <p:cNvPr id="1849" name="Google Shape;1849;p156"/>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0" name="Google Shape;1850;p156"/>
          <p:cNvSpPr/>
          <p:nvPr>
            <p:ph idx="2" type="pic"/>
          </p:nvPr>
        </p:nvSpPr>
        <p:spPr>
          <a:xfrm>
            <a:off x="1352048" y="-5702531"/>
            <a:ext cx="12192003" cy="12181139"/>
          </a:xfrm>
          <a:prstGeom prst="ellipse">
            <a:avLst/>
          </a:prstGeom>
          <a:noFill/>
          <a:ln>
            <a:noFill/>
          </a:ln>
        </p:spPr>
      </p:sp>
      <p:sp>
        <p:nvSpPr>
          <p:cNvPr id="1851" name="Google Shape;1851;p15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2" name="Google Shape;1852;p156"/>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53" name="Google Shape;1853;p156"/>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54" name="Google Shape;1854;p156"/>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5" name="Google Shape;1855;p156"/>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6" name="Google Shape;1856;p156"/>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7" name="Google Shape;1857;p156"/>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58" name="Google Shape;1858;p156"/>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9" name="Google Shape;1859;p156"/>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0" name="Google Shape;1860;p156"/>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1" name="Google Shape;1861;p156"/>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2" name="Google Shape;1862;p156"/>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63" name="Google Shape;1863;p156"/>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4" name="Google Shape;1864;p156"/>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5" name="Google Shape;1865;p156"/>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6" name="Google Shape;1866;p156"/>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7" name="Google Shape;1867;p156"/>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68" name="Google Shape;1868;p156"/>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9" name="Google Shape;1869;p156"/>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0" name="Google Shape;1870;p156"/>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1" name="Google Shape;1871;p156"/>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2" name="Google Shape;1872;p156"/>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73" name="Google Shape;1873;p156"/>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1874" name="Shape 1874"/>
        <p:cNvGrpSpPr/>
        <p:nvPr/>
      </p:nvGrpSpPr>
      <p:grpSpPr>
        <a:xfrm>
          <a:off x="0" y="0"/>
          <a:ext cx="0" cy="0"/>
          <a:chOff x="0" y="0"/>
          <a:chExt cx="0" cy="0"/>
        </a:xfrm>
      </p:grpSpPr>
      <p:pic>
        <p:nvPicPr>
          <p:cNvPr id="1875" name="Google Shape;1875;p157"/>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1876" name="Google Shape;1876;p15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7" name="Google Shape;1877;p157"/>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8" name="Google Shape;1878;p157"/>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9" name="Google Shape;1879;p157"/>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0" name="Google Shape;1880;p157"/>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1" name="Google Shape;1881;p157"/>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2" name="Google Shape;1882;p157"/>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3" name="Google Shape;1883;p157"/>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4" name="Google Shape;1884;p157"/>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5" name="Google Shape;1885;p157"/>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6" name="Google Shape;1886;p157"/>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7" name="Google Shape;1887;p157"/>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8" name="Google Shape;1888;p157"/>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9" name="Google Shape;1889;p157"/>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0" name="Google Shape;1890;p157"/>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1" name="Google Shape;1891;p157"/>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2" name="Google Shape;1892;p157"/>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3" name="Google Shape;1893;p157"/>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4" name="Google Shape;1894;p157"/>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5" name="Google Shape;1895;p157"/>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6" name="Google Shape;1896;p157"/>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7" name="Google Shape;1897;p157"/>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98" name="Google Shape;1898;p157"/>
          <p:cNvSpPr/>
          <p:nvPr>
            <p:ph idx="17" type="pic"/>
          </p:nvPr>
        </p:nvSpPr>
        <p:spPr>
          <a:xfrm>
            <a:off x="4918662" y="2520431"/>
            <a:ext cx="2382838" cy="2382838"/>
          </a:xfrm>
          <a:prstGeom prst="ellipse">
            <a:avLst/>
          </a:prstGeom>
          <a:noFill/>
          <a:ln>
            <a:noFill/>
          </a:ln>
        </p:spPr>
      </p:sp>
      <p:sp>
        <p:nvSpPr>
          <p:cNvPr id="1899" name="Google Shape;1899;p157"/>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0" name="Google Shape;1900;p157"/>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1" name="Google Shape;1901;p157"/>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1902" name="Shape 1902"/>
        <p:cNvGrpSpPr/>
        <p:nvPr/>
      </p:nvGrpSpPr>
      <p:grpSpPr>
        <a:xfrm>
          <a:off x="0" y="0"/>
          <a:ext cx="0" cy="0"/>
          <a:chOff x="0" y="0"/>
          <a:chExt cx="0" cy="0"/>
        </a:xfrm>
      </p:grpSpPr>
      <p:sp>
        <p:nvSpPr>
          <p:cNvPr id="1903" name="Google Shape;1903;p158"/>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04" name="Google Shape;1904;p158"/>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05" name="Google Shape;1905;p158"/>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06" name="Google Shape;1906;p158"/>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07" name="Google Shape;1907;p158"/>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08" name="Google Shape;1908;p158"/>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09" name="Google Shape;1909;p158"/>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0" name="Google Shape;1910;p158"/>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1" name="Google Shape;1911;p158"/>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2" name="Google Shape;1912;p158"/>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3" name="Google Shape;1913;p158"/>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4" name="Google Shape;1914;p158"/>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5" name="Google Shape;1915;p158"/>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6" name="Google Shape;1916;p158"/>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7" name="Google Shape;1917;p158"/>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8" name="Google Shape;1918;p158"/>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9" name="Google Shape;1919;p158"/>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0" name="Google Shape;1920;p158"/>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1" name="Google Shape;1921;p158"/>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2" name="Google Shape;1922;p158"/>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3" name="Google Shape;1923;p158"/>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4" name="Google Shape;1924;p158"/>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925" name="Shape 1925"/>
        <p:cNvGrpSpPr/>
        <p:nvPr/>
      </p:nvGrpSpPr>
      <p:grpSpPr>
        <a:xfrm>
          <a:off x="0" y="0"/>
          <a:ext cx="0" cy="0"/>
          <a:chOff x="0" y="0"/>
          <a:chExt cx="0" cy="0"/>
        </a:xfrm>
      </p:grpSpPr>
      <p:sp>
        <p:nvSpPr>
          <p:cNvPr id="1926" name="Google Shape;1926;p159"/>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7" name="Google Shape;1927;p159"/>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8" name="Google Shape;1928;p159"/>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9" name="Google Shape;1929;p159"/>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30" name="Google Shape;1930;p159"/>
          <p:cNvCxnSpPr>
            <a:endCxn id="1931"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932" name="Google Shape;1932;p159"/>
          <p:cNvCxnSpPr/>
          <p:nvPr/>
        </p:nvCxnSpPr>
        <p:spPr>
          <a:xfrm rot="10800000">
            <a:off x="3397660" y="2558143"/>
            <a:ext cx="1673091" cy="870856"/>
          </a:xfrm>
          <a:prstGeom prst="straightConnector1">
            <a:avLst/>
          </a:prstGeom>
          <a:noFill/>
          <a:ln cap="flat" cmpd="sng" w="12700">
            <a:solidFill>
              <a:schemeClr val="dk2"/>
            </a:solidFill>
            <a:prstDash val="solid"/>
            <a:miter lim="800000"/>
            <a:headEnd len="sm" w="sm" type="none"/>
            <a:tailEnd len="sm" w="sm" type="none"/>
          </a:ln>
        </p:spPr>
      </p:cxnSp>
      <p:cxnSp>
        <p:nvCxnSpPr>
          <p:cNvPr id="1933" name="Google Shape;1933;p159"/>
          <p:cNvCxnSpPr>
            <a:stCxn id="1934"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935" name="Google Shape;1935;p159"/>
          <p:cNvCxnSpPr>
            <a:stCxn id="1936"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937" name="Google Shape;1937;p159"/>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8" name="Google Shape;1938;p159"/>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6" name="Google Shape;1936;p159"/>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1" name="Google Shape;1931;p159"/>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4" name="Google Shape;1934;p159"/>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9" name="Google Shape;1939;p159"/>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0" name="Google Shape;1940;p159"/>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1" name="Google Shape;1941;p159"/>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2" name="Google Shape;1942;p159"/>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3" name="Google Shape;1943;p159"/>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4" name="Google Shape;1944;p159"/>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5" name="Google Shape;1945;p159"/>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6" name="Google Shape;1946;p159"/>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7" name="Google Shape;1947;p159"/>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948" name="Shape 1948"/>
        <p:cNvGrpSpPr/>
        <p:nvPr/>
      </p:nvGrpSpPr>
      <p:grpSpPr>
        <a:xfrm>
          <a:off x="0" y="0"/>
          <a:ext cx="0" cy="0"/>
          <a:chOff x="0" y="0"/>
          <a:chExt cx="0" cy="0"/>
        </a:xfrm>
      </p:grpSpPr>
      <p:sp>
        <p:nvSpPr>
          <p:cNvPr id="1949" name="Google Shape;1949;p160"/>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0" name="Google Shape;1950;p16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1" name="Google Shape;1951;p16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2" name="Google Shape;1952;p160"/>
          <p:cNvSpPr/>
          <p:nvPr>
            <p:ph idx="2" type="pic"/>
          </p:nvPr>
        </p:nvSpPr>
        <p:spPr>
          <a:xfrm>
            <a:off x="0" y="1442806"/>
            <a:ext cx="12192000" cy="1438508"/>
          </a:xfrm>
          <a:prstGeom prst="rect">
            <a:avLst/>
          </a:prstGeom>
          <a:solidFill>
            <a:srgbClr val="202021">
              <a:alpha val="49803"/>
            </a:srgbClr>
          </a:solidFill>
          <a:ln>
            <a:noFill/>
          </a:ln>
        </p:spPr>
      </p:sp>
      <p:sp>
        <p:nvSpPr>
          <p:cNvPr id="1953" name="Google Shape;1953;p160"/>
          <p:cNvSpPr/>
          <p:nvPr>
            <p:ph idx="3" type="pic"/>
          </p:nvPr>
        </p:nvSpPr>
        <p:spPr>
          <a:xfrm>
            <a:off x="0" y="3065994"/>
            <a:ext cx="12192000" cy="1438508"/>
          </a:xfrm>
          <a:prstGeom prst="rect">
            <a:avLst/>
          </a:prstGeom>
          <a:solidFill>
            <a:srgbClr val="202021">
              <a:alpha val="49803"/>
            </a:srgbClr>
          </a:solidFill>
          <a:ln>
            <a:noFill/>
          </a:ln>
        </p:spPr>
      </p:sp>
      <p:sp>
        <p:nvSpPr>
          <p:cNvPr id="1954" name="Google Shape;1954;p160"/>
          <p:cNvSpPr/>
          <p:nvPr>
            <p:ph idx="4" type="pic"/>
          </p:nvPr>
        </p:nvSpPr>
        <p:spPr>
          <a:xfrm>
            <a:off x="0" y="4688736"/>
            <a:ext cx="12192000" cy="1438508"/>
          </a:xfrm>
          <a:prstGeom prst="rect">
            <a:avLst/>
          </a:prstGeom>
          <a:solidFill>
            <a:srgbClr val="202021">
              <a:alpha val="49803"/>
            </a:srgbClr>
          </a:solidFill>
          <a:ln>
            <a:noFill/>
          </a:ln>
        </p:spPr>
      </p:sp>
      <p:cxnSp>
        <p:nvCxnSpPr>
          <p:cNvPr id="1955" name="Google Shape;1955;p160"/>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56" name="Google Shape;1956;p160"/>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57" name="Google Shape;1957;p160"/>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58" name="Google Shape;1958;p160"/>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59" name="Google Shape;1959;p160"/>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60" name="Google Shape;1960;p160"/>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961" name="Google Shape;1961;p160"/>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2" name="Google Shape;1962;p160"/>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3" name="Google Shape;1963;p160"/>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4" name="Google Shape;1964;p160"/>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5" name="Google Shape;1965;p160"/>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6" name="Google Shape;1966;p160"/>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7" name="Google Shape;1967;p160"/>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8" name="Google Shape;1968;p160"/>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9" name="Google Shape;1969;p160"/>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0" name="Google Shape;1970;p160"/>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1" name="Google Shape;1971;p160"/>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2" name="Google Shape;1972;p160"/>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3" name="Google Shape;1973;p160"/>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4" name="Google Shape;1974;p160"/>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5" name="Google Shape;1975;p160"/>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6" name="Google Shape;1976;p160"/>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7" name="Google Shape;1977;p160"/>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8" name="Google Shape;1978;p160"/>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89" name="Shape 89"/>
        <p:cNvGrpSpPr/>
        <p:nvPr/>
      </p:nvGrpSpPr>
      <p:grpSpPr>
        <a:xfrm>
          <a:off x="0" y="0"/>
          <a:ext cx="0" cy="0"/>
          <a:chOff x="0" y="0"/>
          <a:chExt cx="0" cy="0"/>
        </a:xfrm>
      </p:grpSpPr>
      <p:sp>
        <p:nvSpPr>
          <p:cNvPr id="90" name="Google Shape;90;p61"/>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61"/>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2" name="Google Shape;92;p61"/>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93" name="Google Shape;93;p61"/>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94" name="Google Shape;94;p61"/>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61"/>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979" name="Shape 1979"/>
        <p:cNvGrpSpPr/>
        <p:nvPr/>
      </p:nvGrpSpPr>
      <p:grpSpPr>
        <a:xfrm>
          <a:off x="0" y="0"/>
          <a:ext cx="0" cy="0"/>
          <a:chOff x="0" y="0"/>
          <a:chExt cx="0" cy="0"/>
        </a:xfrm>
      </p:grpSpPr>
      <p:sp>
        <p:nvSpPr>
          <p:cNvPr id="1980" name="Google Shape;1980;p161"/>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1" name="Google Shape;1981;p16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2" name="Google Shape;1982;p16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3" name="Google Shape;1983;p161"/>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4" name="Google Shape;1984;p161"/>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5" name="Google Shape;1985;p161"/>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6" name="Google Shape;1986;p161"/>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7" name="Google Shape;1987;p161"/>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8" name="Google Shape;1988;p161"/>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9" name="Google Shape;1989;p161"/>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90" name="Google Shape;1990;p161"/>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1991" name="Google Shape;1991;p161"/>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2" name="Google Shape;1992;p161"/>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3" name="Google Shape;1993;p161"/>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4" name="Google Shape;1994;p161"/>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5" name="Google Shape;1995;p161"/>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6" name="Google Shape;1996;p161"/>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7" name="Google Shape;1997;p161"/>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8" name="Google Shape;1998;p161"/>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9" name="Google Shape;1999;p161"/>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0" name="Google Shape;2000;p161"/>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1" name="Google Shape;2001;p161"/>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2" name="Google Shape;2002;p161"/>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3" name="Google Shape;2003;p161"/>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4" name="Google Shape;2004;p161"/>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5" name="Google Shape;2005;p161"/>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2006" name="Shape 2006"/>
        <p:cNvGrpSpPr/>
        <p:nvPr/>
      </p:nvGrpSpPr>
      <p:grpSpPr>
        <a:xfrm>
          <a:off x="0" y="0"/>
          <a:ext cx="0" cy="0"/>
          <a:chOff x="0" y="0"/>
          <a:chExt cx="0" cy="0"/>
        </a:xfrm>
      </p:grpSpPr>
      <p:sp>
        <p:nvSpPr>
          <p:cNvPr id="2007" name="Google Shape;2007;p162"/>
          <p:cNvSpPr/>
          <p:nvPr>
            <p:ph idx="2" type="pic"/>
          </p:nvPr>
        </p:nvSpPr>
        <p:spPr>
          <a:xfrm>
            <a:off x="0" y="0"/>
            <a:ext cx="4986609" cy="6858000"/>
          </a:xfrm>
          <a:prstGeom prst="rect">
            <a:avLst/>
          </a:prstGeom>
          <a:solidFill>
            <a:schemeClr val="dk2">
              <a:alpha val="74901"/>
            </a:schemeClr>
          </a:solidFill>
          <a:ln>
            <a:noFill/>
          </a:ln>
        </p:spPr>
      </p:sp>
      <p:sp>
        <p:nvSpPr>
          <p:cNvPr id="2008" name="Google Shape;2008;p162"/>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9" name="Google Shape;2009;p162"/>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0" name="Google Shape;2010;p162"/>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011" name="Google Shape;2011;p162"/>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12" name="Google Shape;2012;p162"/>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13" name="Google Shape;2013;p162"/>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014" name="Google Shape;2014;p162"/>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5" name="Google Shape;2015;p162"/>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6" name="Google Shape;2016;p162"/>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7" name="Google Shape;2017;p162"/>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8" name="Google Shape;2018;p162"/>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9" name="Google Shape;2019;p162"/>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0" name="Google Shape;2020;p162"/>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1" name="Google Shape;2021;p162"/>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2" name="Google Shape;2022;p162"/>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3" name="Google Shape;2023;p162"/>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4" name="Google Shape;2024;p162"/>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5" name="Google Shape;2025;p162"/>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6" name="Google Shape;2026;p162"/>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2027" name="Shape 2027"/>
        <p:cNvGrpSpPr/>
        <p:nvPr/>
      </p:nvGrpSpPr>
      <p:grpSpPr>
        <a:xfrm>
          <a:off x="0" y="0"/>
          <a:ext cx="0" cy="0"/>
          <a:chOff x="0" y="0"/>
          <a:chExt cx="0" cy="0"/>
        </a:xfrm>
      </p:grpSpPr>
      <p:sp>
        <p:nvSpPr>
          <p:cNvPr id="2028" name="Google Shape;2028;p163"/>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9" name="Google Shape;2029;p163"/>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0" name="Google Shape;2030;p163"/>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1" name="Google Shape;2031;p163"/>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032" name="Google Shape;2032;p163"/>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33" name="Google Shape;2033;p163"/>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34" name="Google Shape;2034;p163"/>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035" name="Google Shape;2035;p163"/>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6" name="Google Shape;2036;p163"/>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7" name="Google Shape;2037;p163"/>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8" name="Google Shape;2038;p163"/>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9" name="Google Shape;2039;p163"/>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0" name="Google Shape;2040;p163"/>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1" name="Google Shape;2041;p163"/>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2" name="Google Shape;2042;p163"/>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3" name="Google Shape;2043;p163"/>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4" name="Google Shape;2044;p163"/>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5" name="Google Shape;2045;p163"/>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6" name="Google Shape;2046;p163"/>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7" name="Google Shape;2047;p163"/>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2048" name="Google Shape;2048;p163"/>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2049" name="Shape 2049"/>
        <p:cNvGrpSpPr/>
        <p:nvPr/>
      </p:nvGrpSpPr>
      <p:grpSpPr>
        <a:xfrm>
          <a:off x="0" y="0"/>
          <a:ext cx="0" cy="0"/>
          <a:chOff x="0" y="0"/>
          <a:chExt cx="0" cy="0"/>
        </a:xfrm>
      </p:grpSpPr>
      <p:sp>
        <p:nvSpPr>
          <p:cNvPr id="2050" name="Google Shape;2050;p164"/>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051" name="Google Shape;2051;p164"/>
          <p:cNvGrpSpPr/>
          <p:nvPr/>
        </p:nvGrpSpPr>
        <p:grpSpPr>
          <a:xfrm>
            <a:off x="715600" y="2098526"/>
            <a:ext cx="6096000" cy="1723549"/>
            <a:chOff x="715600" y="2205347"/>
            <a:chExt cx="6096000" cy="1723549"/>
          </a:xfrm>
        </p:grpSpPr>
        <p:sp>
          <p:nvSpPr>
            <p:cNvPr id="2052" name="Google Shape;2052;p16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2053" name="Google Shape;2053;p16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54" name="Google Shape;2054;p164"/>
          <p:cNvGrpSpPr/>
          <p:nvPr/>
        </p:nvGrpSpPr>
        <p:grpSpPr>
          <a:xfrm>
            <a:off x="647700" y="5924400"/>
            <a:ext cx="1951864" cy="324000"/>
            <a:chOff x="3753875" y="6160946"/>
            <a:chExt cx="1951864" cy="324000"/>
          </a:xfrm>
        </p:grpSpPr>
        <p:pic>
          <p:nvPicPr>
            <p:cNvPr id="2055" name="Google Shape;2055;p16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56" name="Google Shape;2056;p16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57" name="Google Shape;2057;p16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58" name="Google Shape;2058;p16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59" name="Google Shape;2059;p16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60" name="Google Shape;2060;p16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61" name="Google Shape;2061;p16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062" name="Google Shape;2062;p164"/>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2063" name="Shape 2063"/>
        <p:cNvGrpSpPr/>
        <p:nvPr/>
      </p:nvGrpSpPr>
      <p:grpSpPr>
        <a:xfrm>
          <a:off x="0" y="0"/>
          <a:ext cx="0" cy="0"/>
          <a:chOff x="0" y="0"/>
          <a:chExt cx="0" cy="0"/>
        </a:xfrm>
      </p:grpSpPr>
      <p:grpSp>
        <p:nvGrpSpPr>
          <p:cNvPr id="2064" name="Google Shape;2064;p165"/>
          <p:cNvGrpSpPr/>
          <p:nvPr/>
        </p:nvGrpSpPr>
        <p:grpSpPr>
          <a:xfrm>
            <a:off x="715600" y="2098526"/>
            <a:ext cx="6096000" cy="1723549"/>
            <a:chOff x="715600" y="2205347"/>
            <a:chExt cx="6096000" cy="1723549"/>
          </a:xfrm>
        </p:grpSpPr>
        <p:sp>
          <p:nvSpPr>
            <p:cNvPr id="2065" name="Google Shape;2065;p165"/>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066" name="Google Shape;2066;p165"/>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67" name="Google Shape;2067;p165"/>
          <p:cNvGrpSpPr/>
          <p:nvPr/>
        </p:nvGrpSpPr>
        <p:grpSpPr>
          <a:xfrm>
            <a:off x="647700" y="5924400"/>
            <a:ext cx="1951864" cy="324000"/>
            <a:chOff x="3753875" y="6160946"/>
            <a:chExt cx="1951864" cy="324000"/>
          </a:xfrm>
        </p:grpSpPr>
        <p:pic>
          <p:nvPicPr>
            <p:cNvPr id="2068" name="Google Shape;2068;p16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69" name="Google Shape;2069;p16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70" name="Google Shape;2070;p16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71" name="Google Shape;2071;p16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72" name="Google Shape;2072;p16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73" name="Google Shape;2073;p16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74" name="Google Shape;2074;p165"/>
          <p:cNvSpPr/>
          <p:nvPr>
            <p:ph idx="2" type="pic"/>
          </p:nvPr>
        </p:nvSpPr>
        <p:spPr>
          <a:xfrm>
            <a:off x="4627563" y="0"/>
            <a:ext cx="7564437" cy="6858000"/>
          </a:xfrm>
          <a:prstGeom prst="rect">
            <a:avLst/>
          </a:prstGeom>
          <a:noFill/>
          <a:ln>
            <a:noFill/>
          </a:ln>
        </p:spPr>
      </p:sp>
      <p:sp>
        <p:nvSpPr>
          <p:cNvPr id="2075" name="Google Shape;2075;p165"/>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p:cSld name="1_Thank you">
    <p:bg>
      <p:bgPr>
        <a:gradFill>
          <a:gsLst>
            <a:gs pos="0">
              <a:srgbClr val="8F171C"/>
            </a:gs>
            <a:gs pos="100000">
              <a:schemeClr val="dk2"/>
            </a:gs>
          </a:gsLst>
          <a:lin ang="5400000" scaled="0"/>
        </a:gradFill>
      </p:bgPr>
    </p:bg>
    <p:spTree>
      <p:nvGrpSpPr>
        <p:cNvPr id="2079" name="Shape 2079"/>
        <p:cNvGrpSpPr/>
        <p:nvPr/>
      </p:nvGrpSpPr>
      <p:grpSpPr>
        <a:xfrm>
          <a:off x="0" y="0"/>
          <a:ext cx="0" cy="0"/>
          <a:chOff x="0" y="0"/>
          <a:chExt cx="0" cy="0"/>
        </a:xfrm>
      </p:grpSpPr>
      <p:grpSp>
        <p:nvGrpSpPr>
          <p:cNvPr id="2080" name="Google Shape;2080;p64"/>
          <p:cNvGrpSpPr/>
          <p:nvPr/>
        </p:nvGrpSpPr>
        <p:grpSpPr>
          <a:xfrm>
            <a:off x="647700" y="5924400"/>
            <a:ext cx="1951864" cy="324000"/>
            <a:chOff x="3753875" y="6160946"/>
            <a:chExt cx="1951864" cy="324000"/>
          </a:xfrm>
        </p:grpSpPr>
        <p:pic>
          <p:nvPicPr>
            <p:cNvPr id="2081" name="Google Shape;2081;p6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82" name="Google Shape;2082;p6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83" name="Google Shape;2083;p6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84" name="Google Shape;2084;p6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85" name="Google Shape;2085;p6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86" name="Google Shape;2086;p6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87" name="Google Shape;2087;p64"/>
          <p:cNvSpPr/>
          <p:nvPr>
            <p:ph idx="2" type="pic"/>
          </p:nvPr>
        </p:nvSpPr>
        <p:spPr>
          <a:xfrm>
            <a:off x="4627563" y="0"/>
            <a:ext cx="7564437" cy="6858000"/>
          </a:xfrm>
          <a:prstGeom prst="rect">
            <a:avLst/>
          </a:prstGeom>
          <a:noFill/>
          <a:ln>
            <a:noFill/>
          </a:ln>
        </p:spPr>
      </p:sp>
      <p:sp>
        <p:nvSpPr>
          <p:cNvPr id="2088" name="Google Shape;2088;p64"/>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2089" name="Shape 2089"/>
        <p:cNvGrpSpPr/>
        <p:nvPr/>
      </p:nvGrpSpPr>
      <p:grpSpPr>
        <a:xfrm>
          <a:off x="0" y="0"/>
          <a:ext cx="0" cy="0"/>
          <a:chOff x="0" y="0"/>
          <a:chExt cx="0" cy="0"/>
        </a:xfrm>
      </p:grpSpPr>
      <p:sp>
        <p:nvSpPr>
          <p:cNvPr id="2090" name="Google Shape;2090;p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1" name="Google Shape;2091;p6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2092" name="Google Shape;2092;p66"/>
          <p:cNvGrpSpPr/>
          <p:nvPr/>
        </p:nvGrpSpPr>
        <p:grpSpPr>
          <a:xfrm>
            <a:off x="10668000" y="304798"/>
            <a:ext cx="1179720" cy="581555"/>
            <a:chOff x="969962" y="2846965"/>
            <a:chExt cx="1740598" cy="872299"/>
          </a:xfrm>
        </p:grpSpPr>
        <p:sp>
          <p:nvSpPr>
            <p:cNvPr id="2093" name="Google Shape;2093;p6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4" name="Google Shape;2094;p6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5" name="Google Shape;2095;p6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6" name="Google Shape;2096;p6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7" name="Google Shape;2097;p6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8" name="Google Shape;2098;p6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9" name="Google Shape;2099;p6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0" name="Google Shape;2100;p6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1" name="Google Shape;2101;p6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2" name="Google Shape;2102;p6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3" name="Google Shape;2103;p6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4" name="Google Shape;2104;p6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5" name="Google Shape;2105;p6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6" name="Google Shape;2106;p6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7" name="Google Shape;2107;p6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8" name="Google Shape;2108;p6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9" name="Google Shape;2109;p6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0" name="Google Shape;2110;p6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1" name="Google Shape;2111;p6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2" name="Google Shape;2112;p6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3" name="Google Shape;2113;p6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4" name="Google Shape;2114;p6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5" name="Google Shape;2115;p6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2116" name="Shape 2116"/>
        <p:cNvGrpSpPr/>
        <p:nvPr/>
      </p:nvGrpSpPr>
      <p:grpSpPr>
        <a:xfrm>
          <a:off x="0" y="0"/>
          <a:ext cx="0" cy="0"/>
          <a:chOff x="0" y="0"/>
          <a:chExt cx="0" cy="0"/>
        </a:xfrm>
      </p:grpSpPr>
      <p:grpSp>
        <p:nvGrpSpPr>
          <p:cNvPr id="2117" name="Google Shape;2117;p166"/>
          <p:cNvGrpSpPr/>
          <p:nvPr/>
        </p:nvGrpSpPr>
        <p:grpSpPr>
          <a:xfrm>
            <a:off x="10668000" y="304798"/>
            <a:ext cx="1179720" cy="581555"/>
            <a:chOff x="969962" y="2846965"/>
            <a:chExt cx="1740598" cy="872299"/>
          </a:xfrm>
        </p:grpSpPr>
        <p:sp>
          <p:nvSpPr>
            <p:cNvPr id="2118" name="Google Shape;2118;p16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9" name="Google Shape;2119;p16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0" name="Google Shape;2120;p16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1" name="Google Shape;2121;p16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2" name="Google Shape;2122;p16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3" name="Google Shape;2123;p16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4" name="Google Shape;2124;p16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5" name="Google Shape;2125;p16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6" name="Google Shape;2126;p16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7" name="Google Shape;2127;p16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8" name="Google Shape;2128;p16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9" name="Google Shape;2129;p16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0" name="Google Shape;2130;p16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1" name="Google Shape;2131;p16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2" name="Google Shape;2132;p16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3" name="Google Shape;2133;p16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4" name="Google Shape;2134;p16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5" name="Google Shape;2135;p16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6" name="Google Shape;2136;p16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7" name="Google Shape;2137;p16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8" name="Google Shape;2138;p16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9" name="Google Shape;2139;p16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40" name="Google Shape;2140;p16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141" name="Google Shape;2141;p166"/>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2142" name="Google Shape;2142;p166"/>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3" name="Google Shape;2143;p166"/>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4" name="Google Shape;2144;p166"/>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145" name="Shape 2145"/>
        <p:cNvGrpSpPr/>
        <p:nvPr/>
      </p:nvGrpSpPr>
      <p:grpSpPr>
        <a:xfrm>
          <a:off x="0" y="0"/>
          <a:ext cx="0" cy="0"/>
          <a:chOff x="0" y="0"/>
          <a:chExt cx="0" cy="0"/>
        </a:xfrm>
      </p:grpSpPr>
      <p:sp>
        <p:nvSpPr>
          <p:cNvPr id="2146" name="Google Shape;2146;p167"/>
          <p:cNvSpPr/>
          <p:nvPr>
            <p:ph idx="2" type="pic"/>
          </p:nvPr>
        </p:nvSpPr>
        <p:spPr>
          <a:xfrm>
            <a:off x="380974" y="374463"/>
            <a:ext cx="8280000" cy="6120000"/>
          </a:xfrm>
          <a:prstGeom prst="rect">
            <a:avLst/>
          </a:prstGeom>
          <a:noFill/>
          <a:ln>
            <a:noFill/>
          </a:ln>
        </p:spPr>
      </p:sp>
      <p:sp>
        <p:nvSpPr>
          <p:cNvPr id="2147" name="Google Shape;2147;p167"/>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48" name="Google Shape;2148;p167"/>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9" name="Google Shape;2149;p167"/>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50" name="Google Shape;2150;p167"/>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2151" name="Google Shape;2151;p167"/>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152" name="Shape 2152"/>
        <p:cNvGrpSpPr/>
        <p:nvPr/>
      </p:nvGrpSpPr>
      <p:grpSpPr>
        <a:xfrm>
          <a:off x="0" y="0"/>
          <a:ext cx="0" cy="0"/>
          <a:chOff x="0" y="0"/>
          <a:chExt cx="0" cy="0"/>
        </a:xfrm>
      </p:grpSpPr>
      <p:sp>
        <p:nvSpPr>
          <p:cNvPr id="2153" name="Google Shape;2153;p168"/>
          <p:cNvSpPr/>
          <p:nvPr>
            <p:ph idx="2" type="pic"/>
          </p:nvPr>
        </p:nvSpPr>
        <p:spPr>
          <a:xfrm>
            <a:off x="360000" y="360000"/>
            <a:ext cx="11484000" cy="6120000"/>
          </a:xfrm>
          <a:prstGeom prst="rect">
            <a:avLst/>
          </a:prstGeom>
          <a:noFill/>
          <a:ln>
            <a:noFill/>
          </a:ln>
        </p:spPr>
      </p:sp>
      <p:sp>
        <p:nvSpPr>
          <p:cNvPr id="2154" name="Google Shape;2154;p168"/>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55" name="Google Shape;2155;p168"/>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156" name="Google Shape;2156;p168"/>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96" name="Shape 96"/>
        <p:cNvGrpSpPr/>
        <p:nvPr/>
      </p:nvGrpSpPr>
      <p:grpSpPr>
        <a:xfrm>
          <a:off x="0" y="0"/>
          <a:ext cx="0" cy="0"/>
          <a:chOff x="0" y="0"/>
          <a:chExt cx="0" cy="0"/>
        </a:xfrm>
      </p:grpSpPr>
      <p:sp>
        <p:nvSpPr>
          <p:cNvPr id="97" name="Google Shape;97;p62"/>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62"/>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9" name="Google Shape;99;p62"/>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00" name="Google Shape;100;p62"/>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62"/>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62"/>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62"/>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62"/>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2157" name="Shape 2157"/>
        <p:cNvGrpSpPr/>
        <p:nvPr/>
      </p:nvGrpSpPr>
      <p:grpSpPr>
        <a:xfrm>
          <a:off x="0" y="0"/>
          <a:ext cx="0" cy="0"/>
          <a:chOff x="0" y="0"/>
          <a:chExt cx="0" cy="0"/>
        </a:xfrm>
      </p:grpSpPr>
      <p:sp>
        <p:nvSpPr>
          <p:cNvPr id="2158" name="Google Shape;2158;p169"/>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59" name="Google Shape;2159;p169"/>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160" name="Google Shape;2160;p169"/>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1" name="Google Shape;2161;p169"/>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2162" name="Shape 2162"/>
        <p:cNvGrpSpPr/>
        <p:nvPr/>
      </p:nvGrpSpPr>
      <p:grpSpPr>
        <a:xfrm>
          <a:off x="0" y="0"/>
          <a:ext cx="0" cy="0"/>
          <a:chOff x="0" y="0"/>
          <a:chExt cx="0" cy="0"/>
        </a:xfrm>
      </p:grpSpPr>
      <p:sp>
        <p:nvSpPr>
          <p:cNvPr id="2163" name="Google Shape;2163;p170"/>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4" name="Google Shape;2164;p170"/>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5" name="Google Shape;2165;p170"/>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6" name="Google Shape;2166;p170"/>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2167" name="Shape 2167"/>
        <p:cNvGrpSpPr/>
        <p:nvPr/>
      </p:nvGrpSpPr>
      <p:grpSpPr>
        <a:xfrm>
          <a:off x="0" y="0"/>
          <a:ext cx="0" cy="0"/>
          <a:chOff x="0" y="0"/>
          <a:chExt cx="0" cy="0"/>
        </a:xfrm>
      </p:grpSpPr>
      <p:sp>
        <p:nvSpPr>
          <p:cNvPr id="2168" name="Google Shape;2168;p17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69" name="Google Shape;2169;p17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0" name="Google Shape;2170;p17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171" name="Shape 2171"/>
        <p:cNvGrpSpPr/>
        <p:nvPr/>
      </p:nvGrpSpPr>
      <p:grpSpPr>
        <a:xfrm>
          <a:off x="0" y="0"/>
          <a:ext cx="0" cy="0"/>
          <a:chOff x="0" y="0"/>
          <a:chExt cx="0" cy="0"/>
        </a:xfrm>
      </p:grpSpPr>
      <p:pic>
        <p:nvPicPr>
          <p:cNvPr id="2172" name="Google Shape;2172;p17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73" name="Google Shape;2173;p17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4" name="Google Shape;2174;p17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5" name="Google Shape;2175;p17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2176" name="Shape 2176"/>
        <p:cNvGrpSpPr/>
        <p:nvPr/>
      </p:nvGrpSpPr>
      <p:grpSpPr>
        <a:xfrm>
          <a:off x="0" y="0"/>
          <a:ext cx="0" cy="0"/>
          <a:chOff x="0" y="0"/>
          <a:chExt cx="0" cy="0"/>
        </a:xfrm>
      </p:grpSpPr>
      <p:sp>
        <p:nvSpPr>
          <p:cNvPr id="2177" name="Google Shape;2177;p173"/>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8" name="Google Shape;2178;p17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9" name="Google Shape;2179;p173"/>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2180" name="Shape 2180"/>
        <p:cNvGrpSpPr/>
        <p:nvPr/>
      </p:nvGrpSpPr>
      <p:grpSpPr>
        <a:xfrm>
          <a:off x="0" y="0"/>
          <a:ext cx="0" cy="0"/>
          <a:chOff x="0" y="0"/>
          <a:chExt cx="0" cy="0"/>
        </a:xfrm>
      </p:grpSpPr>
      <p:pic>
        <p:nvPicPr>
          <p:cNvPr id="2181" name="Google Shape;2181;p17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82" name="Google Shape;2182;p17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3" name="Google Shape;2183;p17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4" name="Google Shape;2184;p174"/>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2185" name="Shape 2185"/>
        <p:cNvGrpSpPr/>
        <p:nvPr/>
      </p:nvGrpSpPr>
      <p:grpSpPr>
        <a:xfrm>
          <a:off x="0" y="0"/>
          <a:ext cx="0" cy="0"/>
          <a:chOff x="0" y="0"/>
          <a:chExt cx="0" cy="0"/>
        </a:xfrm>
      </p:grpSpPr>
      <p:sp>
        <p:nvSpPr>
          <p:cNvPr id="2186" name="Google Shape;2186;p17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7" name="Google Shape;2187;p17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8" name="Google Shape;2188;p17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2189" name="Shape 2189"/>
        <p:cNvGrpSpPr/>
        <p:nvPr/>
      </p:nvGrpSpPr>
      <p:grpSpPr>
        <a:xfrm>
          <a:off x="0" y="0"/>
          <a:ext cx="0" cy="0"/>
          <a:chOff x="0" y="0"/>
          <a:chExt cx="0" cy="0"/>
        </a:xfrm>
      </p:grpSpPr>
      <p:sp>
        <p:nvSpPr>
          <p:cNvPr id="2190" name="Google Shape;2190;p17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91" name="Google Shape;2191;p17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2" name="Google Shape;2192;p17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3" name="Google Shape;2193;p17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194" name="Shape 2194"/>
        <p:cNvGrpSpPr/>
        <p:nvPr/>
      </p:nvGrpSpPr>
      <p:grpSpPr>
        <a:xfrm>
          <a:off x="0" y="0"/>
          <a:ext cx="0" cy="0"/>
          <a:chOff x="0" y="0"/>
          <a:chExt cx="0" cy="0"/>
        </a:xfrm>
      </p:grpSpPr>
      <p:sp>
        <p:nvSpPr>
          <p:cNvPr id="2195" name="Google Shape;2195;p17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96" name="Google Shape;2196;p17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7" name="Google Shape;2197;p177"/>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198" name="Shape 2198"/>
        <p:cNvGrpSpPr/>
        <p:nvPr/>
      </p:nvGrpSpPr>
      <p:grpSpPr>
        <a:xfrm>
          <a:off x="0" y="0"/>
          <a:ext cx="0" cy="0"/>
          <a:chOff x="0" y="0"/>
          <a:chExt cx="0" cy="0"/>
        </a:xfrm>
      </p:grpSpPr>
      <p:sp>
        <p:nvSpPr>
          <p:cNvPr id="2199" name="Google Shape;2199;p17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00" name="Google Shape;2200;p17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1" name="Google Shape;2201;p17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05" name="Shape 105"/>
        <p:cNvGrpSpPr/>
        <p:nvPr/>
      </p:nvGrpSpPr>
      <p:grpSpPr>
        <a:xfrm>
          <a:off x="0" y="0"/>
          <a:ext cx="0" cy="0"/>
          <a:chOff x="0" y="0"/>
          <a:chExt cx="0" cy="0"/>
        </a:xfrm>
      </p:grpSpPr>
      <p:sp>
        <p:nvSpPr>
          <p:cNvPr id="106" name="Google Shape;106;p65"/>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65"/>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 name="Google Shape;108;p65"/>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202" name="Shape 2202"/>
        <p:cNvGrpSpPr/>
        <p:nvPr/>
      </p:nvGrpSpPr>
      <p:grpSpPr>
        <a:xfrm>
          <a:off x="0" y="0"/>
          <a:ext cx="0" cy="0"/>
          <a:chOff x="0" y="0"/>
          <a:chExt cx="0" cy="0"/>
        </a:xfrm>
      </p:grpSpPr>
      <p:sp>
        <p:nvSpPr>
          <p:cNvPr id="2203" name="Google Shape;2203;p17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4" name="Google Shape;2204;p17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5" name="Google Shape;2205;p17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2206" name="Shape 2206"/>
        <p:cNvGrpSpPr/>
        <p:nvPr/>
      </p:nvGrpSpPr>
      <p:grpSpPr>
        <a:xfrm>
          <a:off x="0" y="0"/>
          <a:ext cx="0" cy="0"/>
          <a:chOff x="0" y="0"/>
          <a:chExt cx="0" cy="0"/>
        </a:xfrm>
      </p:grpSpPr>
      <p:sp>
        <p:nvSpPr>
          <p:cNvPr id="2207" name="Google Shape;2207;p1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208" name="Shape 2208"/>
        <p:cNvGrpSpPr/>
        <p:nvPr/>
      </p:nvGrpSpPr>
      <p:grpSpPr>
        <a:xfrm>
          <a:off x="0" y="0"/>
          <a:ext cx="0" cy="0"/>
          <a:chOff x="0" y="0"/>
          <a:chExt cx="0" cy="0"/>
        </a:xfrm>
      </p:grpSpPr>
      <p:sp>
        <p:nvSpPr>
          <p:cNvPr id="2209" name="Google Shape;2209;p1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210" name="Google Shape;2210;p18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211" name="Shape 2211"/>
        <p:cNvGrpSpPr/>
        <p:nvPr/>
      </p:nvGrpSpPr>
      <p:grpSpPr>
        <a:xfrm>
          <a:off x="0" y="0"/>
          <a:ext cx="0" cy="0"/>
          <a:chOff x="0" y="0"/>
          <a:chExt cx="0" cy="0"/>
        </a:xfrm>
      </p:grpSpPr>
      <p:sp>
        <p:nvSpPr>
          <p:cNvPr id="2212" name="Google Shape;2212;p182"/>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3" name="Google Shape;2213;p182"/>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214" name="Google Shape;2214;p182"/>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215" name="Google Shape;2215;p182"/>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6" name="Google Shape;2216;p182"/>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7" name="Google Shape;2217;p182"/>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8" name="Google Shape;2218;p182"/>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9" name="Google Shape;2219;p182"/>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220" name="Shape 2220"/>
        <p:cNvGrpSpPr/>
        <p:nvPr/>
      </p:nvGrpSpPr>
      <p:grpSpPr>
        <a:xfrm>
          <a:off x="0" y="0"/>
          <a:ext cx="0" cy="0"/>
          <a:chOff x="0" y="0"/>
          <a:chExt cx="0" cy="0"/>
        </a:xfrm>
      </p:grpSpPr>
      <p:sp>
        <p:nvSpPr>
          <p:cNvPr id="2221" name="Google Shape;2221;p183"/>
          <p:cNvSpPr/>
          <p:nvPr>
            <p:ph idx="2" type="pic"/>
          </p:nvPr>
        </p:nvSpPr>
        <p:spPr>
          <a:xfrm>
            <a:off x="0" y="-7067"/>
            <a:ext cx="12192000" cy="3743325"/>
          </a:xfrm>
          <a:prstGeom prst="rect">
            <a:avLst/>
          </a:prstGeom>
          <a:noFill/>
          <a:ln>
            <a:noFill/>
          </a:ln>
        </p:spPr>
      </p:sp>
      <p:sp>
        <p:nvSpPr>
          <p:cNvPr id="2222" name="Google Shape;2222;p18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3" name="Google Shape;2223;p183"/>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24" name="Google Shape;2224;p183"/>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5" name="Google Shape;2225;p183"/>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6" name="Google Shape;2226;p183"/>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27" name="Google Shape;2227;p183"/>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28" name="Google Shape;2228;p183"/>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29" name="Google Shape;2229;p183"/>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0" name="Google Shape;2230;p183"/>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1" name="Google Shape;2231;p183"/>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32" name="Google Shape;2232;p183"/>
          <p:cNvGraphicFramePr/>
          <p:nvPr/>
        </p:nvGraphicFramePr>
        <p:xfrm>
          <a:off x="2128110" y="2485373"/>
          <a:ext cx="2283579" cy="1522386"/>
        </p:xfrm>
        <a:graphic>
          <a:graphicData uri="http://schemas.openxmlformats.org/drawingml/2006/chart">
            <c:chart r:id="rId2"/>
          </a:graphicData>
        </a:graphic>
      </p:graphicFrame>
      <p:sp>
        <p:nvSpPr>
          <p:cNvPr id="2233" name="Google Shape;2233;p183"/>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4" name="Google Shape;2234;p183"/>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35" name="Google Shape;2235;p183"/>
          <p:cNvGraphicFramePr/>
          <p:nvPr/>
        </p:nvGraphicFramePr>
        <p:xfrm>
          <a:off x="4956596" y="2485373"/>
          <a:ext cx="2283579" cy="1522386"/>
        </p:xfrm>
        <a:graphic>
          <a:graphicData uri="http://schemas.openxmlformats.org/drawingml/2006/chart">
            <c:chart r:id="rId3"/>
          </a:graphicData>
        </a:graphic>
      </p:graphicFrame>
      <p:sp>
        <p:nvSpPr>
          <p:cNvPr id="2236" name="Google Shape;2236;p183"/>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7" name="Google Shape;2237;p183"/>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38" name="Google Shape;2238;p183"/>
          <p:cNvGraphicFramePr/>
          <p:nvPr/>
        </p:nvGraphicFramePr>
        <p:xfrm>
          <a:off x="7771209" y="2472275"/>
          <a:ext cx="2283579" cy="1522386"/>
        </p:xfrm>
        <a:graphic>
          <a:graphicData uri="http://schemas.openxmlformats.org/drawingml/2006/chart">
            <c:chart r:id="rId4"/>
          </a:graphicData>
        </a:graphic>
      </p:graphicFrame>
      <p:sp>
        <p:nvSpPr>
          <p:cNvPr id="2239" name="Google Shape;2239;p183"/>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0" name="Google Shape;2240;p183"/>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1" name="Google Shape;2241;p183"/>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2" name="Google Shape;2242;p18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3" name="Google Shape;2243;p183"/>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4" name="Google Shape;2244;p183"/>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5" name="Google Shape;2245;p183"/>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6" name="Google Shape;2246;p183"/>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7" name="Google Shape;2247;p183"/>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8" name="Google Shape;2248;p183"/>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9" name="Google Shape;2249;p183"/>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0" name="Google Shape;2250;p183"/>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1" name="Google Shape;2251;p183"/>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2" name="Google Shape;2252;p183"/>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53" name="Google Shape;2253;p183"/>
          <p:cNvGraphicFramePr/>
          <p:nvPr/>
        </p:nvGraphicFramePr>
        <p:xfrm>
          <a:off x="696554" y="3246336"/>
          <a:ext cx="2283579" cy="1522386"/>
        </p:xfrm>
        <a:graphic>
          <a:graphicData uri="http://schemas.openxmlformats.org/drawingml/2006/chart">
            <c:chart r:id="rId5"/>
          </a:graphicData>
        </a:graphic>
      </p:graphicFrame>
      <p:sp>
        <p:nvSpPr>
          <p:cNvPr id="2254" name="Google Shape;2254;p183"/>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5" name="Google Shape;2255;p183"/>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56" name="Google Shape;2256;p183"/>
          <p:cNvGraphicFramePr/>
          <p:nvPr/>
        </p:nvGraphicFramePr>
        <p:xfrm>
          <a:off x="3527104" y="3184215"/>
          <a:ext cx="2283579" cy="1522386"/>
        </p:xfrm>
        <a:graphic>
          <a:graphicData uri="http://schemas.openxmlformats.org/drawingml/2006/chart">
            <c:chart r:id="rId6"/>
          </a:graphicData>
        </a:graphic>
      </p:graphicFrame>
      <p:sp>
        <p:nvSpPr>
          <p:cNvPr id="2257" name="Google Shape;2257;p183"/>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8" name="Google Shape;2258;p183"/>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59" name="Google Shape;2259;p183"/>
          <p:cNvGraphicFramePr/>
          <p:nvPr/>
        </p:nvGraphicFramePr>
        <p:xfrm>
          <a:off x="6373338" y="3195523"/>
          <a:ext cx="2283579" cy="1522386"/>
        </p:xfrm>
        <a:graphic>
          <a:graphicData uri="http://schemas.openxmlformats.org/drawingml/2006/chart">
            <c:chart r:id="rId7"/>
          </a:graphicData>
        </a:graphic>
      </p:graphicFrame>
      <p:sp>
        <p:nvSpPr>
          <p:cNvPr id="2260" name="Google Shape;2260;p183"/>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1" name="Google Shape;2261;p183"/>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62" name="Google Shape;2262;p183"/>
          <p:cNvGraphicFramePr/>
          <p:nvPr/>
        </p:nvGraphicFramePr>
        <p:xfrm>
          <a:off x="9222809" y="3173171"/>
          <a:ext cx="2283579" cy="1522386"/>
        </p:xfrm>
        <a:graphic>
          <a:graphicData uri="http://schemas.openxmlformats.org/drawingml/2006/chart">
            <c:chart r:id="rId8"/>
          </a:graphicData>
        </a:graphic>
      </p:graphicFrame>
      <p:sp>
        <p:nvSpPr>
          <p:cNvPr id="2263" name="Google Shape;2263;p183"/>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4" name="Google Shape;2264;p183"/>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265" name="Shape 2265"/>
        <p:cNvGrpSpPr/>
        <p:nvPr/>
      </p:nvGrpSpPr>
      <p:grpSpPr>
        <a:xfrm>
          <a:off x="0" y="0"/>
          <a:ext cx="0" cy="0"/>
          <a:chOff x="0" y="0"/>
          <a:chExt cx="0" cy="0"/>
        </a:xfrm>
      </p:grpSpPr>
      <p:sp>
        <p:nvSpPr>
          <p:cNvPr id="2266" name="Google Shape;2266;p184"/>
          <p:cNvSpPr/>
          <p:nvPr>
            <p:ph idx="2" type="pic"/>
          </p:nvPr>
        </p:nvSpPr>
        <p:spPr>
          <a:xfrm>
            <a:off x="0" y="-7067"/>
            <a:ext cx="12192000" cy="3743325"/>
          </a:xfrm>
          <a:prstGeom prst="rect">
            <a:avLst/>
          </a:prstGeom>
          <a:noFill/>
          <a:ln>
            <a:noFill/>
          </a:ln>
        </p:spPr>
      </p:sp>
      <p:sp>
        <p:nvSpPr>
          <p:cNvPr id="2267" name="Google Shape;2267;p18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8" name="Google Shape;2268;p184"/>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69" name="Google Shape;2269;p184"/>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0" name="Google Shape;2270;p184"/>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71" name="Google Shape;2271;p184"/>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72" name="Google Shape;2272;p184"/>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73" name="Google Shape;2273;p184"/>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74" name="Google Shape;2274;p184"/>
          <p:cNvGraphicFramePr/>
          <p:nvPr/>
        </p:nvGraphicFramePr>
        <p:xfrm>
          <a:off x="3509441" y="2485373"/>
          <a:ext cx="2283579" cy="1522386"/>
        </p:xfrm>
        <a:graphic>
          <a:graphicData uri="http://schemas.openxmlformats.org/drawingml/2006/chart">
            <c:chart r:id="rId2"/>
          </a:graphicData>
        </a:graphic>
      </p:graphicFrame>
      <p:sp>
        <p:nvSpPr>
          <p:cNvPr id="2275" name="Google Shape;2275;p184"/>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6" name="Google Shape;2276;p184"/>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77" name="Google Shape;2277;p184"/>
          <p:cNvGraphicFramePr/>
          <p:nvPr/>
        </p:nvGraphicFramePr>
        <p:xfrm>
          <a:off x="6337927" y="2485373"/>
          <a:ext cx="2283579" cy="1522386"/>
        </p:xfrm>
        <a:graphic>
          <a:graphicData uri="http://schemas.openxmlformats.org/drawingml/2006/chart">
            <c:chart r:id="rId3"/>
          </a:graphicData>
        </a:graphic>
      </p:graphicFrame>
      <p:sp>
        <p:nvSpPr>
          <p:cNvPr id="2278" name="Google Shape;2278;p184"/>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9" name="Google Shape;2279;p184"/>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80" name="Google Shape;2280;p184"/>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81" name="Google Shape;2281;p18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2" name="Google Shape;2282;p184"/>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3" name="Google Shape;2283;p184"/>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4" name="Google Shape;2284;p184"/>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5" name="Google Shape;2285;p184"/>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6" name="Google Shape;2286;p184"/>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7" name="Google Shape;2287;p184"/>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8" name="Google Shape;2288;p184"/>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89" name="Google Shape;2289;p184"/>
          <p:cNvGraphicFramePr/>
          <p:nvPr/>
        </p:nvGraphicFramePr>
        <p:xfrm>
          <a:off x="2077885" y="3246336"/>
          <a:ext cx="2283579" cy="1522386"/>
        </p:xfrm>
        <a:graphic>
          <a:graphicData uri="http://schemas.openxmlformats.org/drawingml/2006/chart">
            <c:chart r:id="rId4"/>
          </a:graphicData>
        </a:graphic>
      </p:graphicFrame>
      <p:sp>
        <p:nvSpPr>
          <p:cNvPr id="2290" name="Google Shape;2290;p184"/>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1" name="Google Shape;2291;p184"/>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92" name="Google Shape;2292;p184"/>
          <p:cNvGraphicFramePr/>
          <p:nvPr/>
        </p:nvGraphicFramePr>
        <p:xfrm>
          <a:off x="4908435" y="3184215"/>
          <a:ext cx="2283579" cy="1522386"/>
        </p:xfrm>
        <a:graphic>
          <a:graphicData uri="http://schemas.openxmlformats.org/drawingml/2006/chart">
            <c:chart r:id="rId5"/>
          </a:graphicData>
        </a:graphic>
      </p:graphicFrame>
      <p:sp>
        <p:nvSpPr>
          <p:cNvPr id="2293" name="Google Shape;2293;p184"/>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4" name="Google Shape;2294;p184"/>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95" name="Google Shape;2295;p184"/>
          <p:cNvGraphicFramePr/>
          <p:nvPr/>
        </p:nvGraphicFramePr>
        <p:xfrm>
          <a:off x="7754669" y="3195523"/>
          <a:ext cx="2283579" cy="1522386"/>
        </p:xfrm>
        <a:graphic>
          <a:graphicData uri="http://schemas.openxmlformats.org/drawingml/2006/chart">
            <c:chart r:id="rId6"/>
          </a:graphicData>
        </a:graphic>
      </p:graphicFrame>
      <p:sp>
        <p:nvSpPr>
          <p:cNvPr id="2296" name="Google Shape;2296;p184"/>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7" name="Google Shape;2297;p184"/>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298" name="Shape 2298"/>
        <p:cNvGrpSpPr/>
        <p:nvPr/>
      </p:nvGrpSpPr>
      <p:grpSpPr>
        <a:xfrm>
          <a:off x="0" y="0"/>
          <a:ext cx="0" cy="0"/>
          <a:chOff x="0" y="0"/>
          <a:chExt cx="0" cy="0"/>
        </a:xfrm>
      </p:grpSpPr>
      <p:sp>
        <p:nvSpPr>
          <p:cNvPr id="2299" name="Google Shape;2299;p185"/>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00" name="Google Shape;2300;p185"/>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301" name="Google Shape;2301;p185"/>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2" name="Google Shape;2302;p185"/>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3" name="Google Shape;2303;p185"/>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04" name="Google Shape;2304;p185"/>
          <p:cNvCxnSpPr>
            <a:endCxn id="2305"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06" name="Google Shape;2306;p185"/>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7" name="Google Shape;2307;p185"/>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8" name="Google Shape;2308;p185"/>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09" name="Google Shape;2309;p185"/>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05" name="Google Shape;2305;p185"/>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10" name="Google Shape;2310;p185"/>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11" name="Google Shape;2311;p185"/>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12" name="Google Shape;2312;p185"/>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3" name="Google Shape;2313;p185"/>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4" name="Google Shape;2314;p185"/>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5" name="Google Shape;2315;p185"/>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6" name="Google Shape;2316;p185"/>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7" name="Google Shape;2317;p185"/>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8" name="Google Shape;2318;p185"/>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19" name="Google Shape;2319;p185"/>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0" name="Google Shape;2320;p185"/>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1" name="Google Shape;2321;p185"/>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2" name="Google Shape;2322;p185"/>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3" name="Google Shape;2323;p185"/>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4" name="Google Shape;2324;p185"/>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25" name="Google Shape;2325;p185"/>
          <p:cNvCxnSpPr>
            <a:endCxn id="2326"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27" name="Google Shape;2327;p185"/>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8" name="Google Shape;2328;p185"/>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6" name="Google Shape;2326;p185"/>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9" name="Google Shape;2329;p185"/>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0" name="Google Shape;2330;p185"/>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1" name="Google Shape;2331;p185"/>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2" name="Google Shape;2332;p185"/>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33" name="Google Shape;2333;p185"/>
          <p:cNvCxnSpPr>
            <a:endCxn id="2334"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35" name="Google Shape;2335;p185"/>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6" name="Google Shape;2336;p185"/>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4" name="Google Shape;2334;p185"/>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7" name="Google Shape;2337;p185"/>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8" name="Google Shape;2338;p185"/>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9" name="Google Shape;2339;p185"/>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0" name="Google Shape;2340;p185"/>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1" name="Google Shape;2341;p185"/>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42" name="Google Shape;2342;p185"/>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3" name="Google Shape;2343;p185"/>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4" name="Google Shape;2344;p185"/>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5" name="Google Shape;2345;p185"/>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6" name="Google Shape;2346;p185"/>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7" name="Google Shape;2347;p185"/>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8" name="Google Shape;2348;p185"/>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349" name="Shape 2349"/>
        <p:cNvGrpSpPr/>
        <p:nvPr/>
      </p:nvGrpSpPr>
      <p:grpSpPr>
        <a:xfrm>
          <a:off x="0" y="0"/>
          <a:ext cx="0" cy="0"/>
          <a:chOff x="0" y="0"/>
          <a:chExt cx="0" cy="0"/>
        </a:xfrm>
      </p:grpSpPr>
      <p:sp>
        <p:nvSpPr>
          <p:cNvPr id="2350" name="Google Shape;2350;p186"/>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51" name="Google Shape;2351;p186"/>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52" name="Google Shape;2352;p186"/>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3" name="Google Shape;2353;p18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54" name="Google Shape;2354;p186"/>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55" name="Google Shape;2355;p186"/>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6" name="Google Shape;2356;p186"/>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7" name="Google Shape;2357;p186"/>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8" name="Google Shape;2358;p186"/>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9" name="Google Shape;2359;p186"/>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60" name="Google Shape;2360;p186"/>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1" name="Google Shape;2361;p186"/>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62" name="Google Shape;2362;p186"/>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63" name="Google Shape;2363;p186"/>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4" name="Google Shape;2364;p186"/>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65" name="Google Shape;2365;p186"/>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6" name="Google Shape;2366;p186"/>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7" name="Google Shape;2367;p186"/>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8" name="Google Shape;2368;p186"/>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9" name="Google Shape;2369;p186"/>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0" name="Google Shape;2370;p186"/>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1" name="Google Shape;2371;p186"/>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2" name="Google Shape;2372;p186"/>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3" name="Google Shape;2373;p186"/>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4" name="Google Shape;2374;p186"/>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5" name="Google Shape;2375;p186"/>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6" name="Google Shape;2376;p186"/>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2377" name="Shape 2377"/>
        <p:cNvGrpSpPr/>
        <p:nvPr/>
      </p:nvGrpSpPr>
      <p:grpSpPr>
        <a:xfrm>
          <a:off x="0" y="0"/>
          <a:ext cx="0" cy="0"/>
          <a:chOff x="0" y="0"/>
          <a:chExt cx="0" cy="0"/>
        </a:xfrm>
      </p:grpSpPr>
      <p:cxnSp>
        <p:nvCxnSpPr>
          <p:cNvPr id="2378" name="Google Shape;2378;p187"/>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2379" name="Google Shape;2379;p187"/>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80" name="Google Shape;2380;p187"/>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2381" name="Google Shape;2381;p187"/>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82" name="Google Shape;2382;p187"/>
          <p:cNvCxnSpPr>
            <a:stCxn id="2381"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2383" name="Google Shape;2383;p187"/>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84" name="Google Shape;2384;p187"/>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2385" name="Google Shape;2385;p187"/>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2386" name="Google Shape;2386;p187"/>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87" name="Google Shape;2387;p187"/>
          <p:cNvCxnSpPr>
            <a:endCxn id="2386"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2388" name="Google Shape;2388;p187"/>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89" name="Google Shape;2389;p187"/>
          <p:cNvCxnSpPr>
            <a:stCxn id="2388"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2390" name="Google Shape;2390;p187"/>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91" name="Google Shape;2391;p187"/>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2392" name="Google Shape;2392;p187"/>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3" name="Google Shape;2393;p187"/>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4" name="Google Shape;2394;p187"/>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5" name="Google Shape;2395;p187"/>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6" name="Google Shape;2396;p187"/>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7" name="Google Shape;2397;p187"/>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8" name="Google Shape;2398;p187"/>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9" name="Google Shape;2399;p187"/>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0" name="Google Shape;2400;p187"/>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1" name="Google Shape;2401;p187"/>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2" name="Google Shape;2402;p187"/>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3" name="Google Shape;2403;p187"/>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4" name="Google Shape;2404;p187"/>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5" name="Google Shape;2405;p187"/>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6" name="Google Shape;2406;p187"/>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7" name="Google Shape;2407;p187"/>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8" name="Google Shape;2408;p187"/>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9" name="Google Shape;2409;p187"/>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0" name="Google Shape;2410;p187"/>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1" name="Google Shape;2411;p187"/>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2" name="Google Shape;2412;p187"/>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3" name="Google Shape;2413;p187"/>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4" name="Google Shape;2414;p187"/>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5" name="Google Shape;2415;p187"/>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6" name="Google Shape;2416;p187"/>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7" name="Google Shape;2417;p187"/>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8" name="Google Shape;2418;p187"/>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9" name="Google Shape;2419;p187"/>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0" name="Google Shape;2420;p187"/>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2421" name="Shape 2421"/>
        <p:cNvGrpSpPr/>
        <p:nvPr/>
      </p:nvGrpSpPr>
      <p:grpSpPr>
        <a:xfrm>
          <a:off x="0" y="0"/>
          <a:ext cx="0" cy="0"/>
          <a:chOff x="0" y="0"/>
          <a:chExt cx="0" cy="0"/>
        </a:xfrm>
      </p:grpSpPr>
      <p:sp>
        <p:nvSpPr>
          <p:cNvPr id="2422" name="Google Shape;2422;p188"/>
          <p:cNvSpPr/>
          <p:nvPr>
            <p:ph idx="2" type="pic"/>
          </p:nvPr>
        </p:nvSpPr>
        <p:spPr>
          <a:xfrm>
            <a:off x="-2223246" y="-12411263"/>
            <a:ext cx="16566776" cy="14544863"/>
          </a:xfrm>
          <a:prstGeom prst="ellipse">
            <a:avLst/>
          </a:prstGeom>
          <a:noFill/>
          <a:ln>
            <a:noFill/>
          </a:ln>
        </p:spPr>
      </p:sp>
      <p:sp>
        <p:nvSpPr>
          <p:cNvPr id="2423" name="Google Shape;2423;p188"/>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4" name="Google Shape;2424;p188"/>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5" name="Google Shape;2425;p188"/>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09" name="Shape 109"/>
        <p:cNvGrpSpPr/>
        <p:nvPr/>
      </p:nvGrpSpPr>
      <p:grpSpPr>
        <a:xfrm>
          <a:off x="0" y="0"/>
          <a:ext cx="0" cy="0"/>
          <a:chOff x="0" y="0"/>
          <a:chExt cx="0" cy="0"/>
        </a:xfrm>
      </p:grpSpPr>
      <p:sp>
        <p:nvSpPr>
          <p:cNvPr id="110" name="Google Shape;110;p67"/>
          <p:cNvSpPr txBox="1"/>
          <p:nvPr/>
        </p:nvSpPr>
        <p:spPr>
          <a:xfrm>
            <a:off x="436106" y="371194"/>
            <a:ext cx="297910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p:txBody>
      </p:sp>
      <p:sp>
        <p:nvSpPr>
          <p:cNvPr id="111" name="Google Shape;111;p67"/>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7"/>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67"/>
          <p:cNvSpPr txBox="1"/>
          <p:nvPr/>
        </p:nvSpPr>
        <p:spPr>
          <a:xfrm>
            <a:off x="522514" y="1746679"/>
            <a:ext cx="60960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20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000">
                <a:solidFill>
                  <a:schemeClr val="lt1"/>
                </a:solidFill>
                <a:latin typeface="Barlow"/>
                <a:ea typeface="Barlow"/>
                <a:cs typeface="Barlow"/>
                <a:sym typeface="Barlow"/>
              </a:rPr>
              <a:t>WADHWANI IGNITE.</a:t>
            </a:r>
            <a:endParaRPr b="1" sz="2000">
              <a:solidFill>
                <a:schemeClr val="lt1"/>
              </a:solidFill>
              <a:latin typeface="Barlow"/>
              <a:ea typeface="Barlow"/>
              <a:cs typeface="Barlow"/>
              <a:sym typeface="Barlow"/>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2426" name="Shape 2426"/>
        <p:cNvGrpSpPr/>
        <p:nvPr/>
      </p:nvGrpSpPr>
      <p:grpSpPr>
        <a:xfrm>
          <a:off x="0" y="0"/>
          <a:ext cx="0" cy="0"/>
          <a:chOff x="0" y="0"/>
          <a:chExt cx="0" cy="0"/>
        </a:xfrm>
      </p:grpSpPr>
      <p:sp>
        <p:nvSpPr>
          <p:cNvPr id="2427" name="Google Shape;2427;p189"/>
          <p:cNvSpPr/>
          <p:nvPr>
            <p:ph idx="2" type="pic"/>
          </p:nvPr>
        </p:nvSpPr>
        <p:spPr>
          <a:xfrm>
            <a:off x="4598435" y="3203575"/>
            <a:ext cx="2462213" cy="2851150"/>
          </a:xfrm>
          <a:prstGeom prst="rect">
            <a:avLst/>
          </a:prstGeom>
          <a:solidFill>
            <a:srgbClr val="F2F2F2"/>
          </a:solidFill>
          <a:ln>
            <a:noFill/>
          </a:ln>
        </p:spPr>
      </p:sp>
      <p:sp>
        <p:nvSpPr>
          <p:cNvPr id="2428" name="Google Shape;2428;p18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9" name="Google Shape;2429;p18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0" name="Google Shape;2430;p18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31" name="Google Shape;2431;p189"/>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2" name="Google Shape;2432;p189"/>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3" name="Google Shape;2433;p189"/>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4" name="Google Shape;2434;p189"/>
          <p:cNvSpPr/>
          <p:nvPr>
            <p:ph idx="6" type="pic"/>
          </p:nvPr>
        </p:nvSpPr>
        <p:spPr>
          <a:xfrm>
            <a:off x="7162373" y="3203575"/>
            <a:ext cx="2462213" cy="2851150"/>
          </a:xfrm>
          <a:prstGeom prst="rect">
            <a:avLst/>
          </a:prstGeom>
          <a:solidFill>
            <a:srgbClr val="F2F2F2"/>
          </a:solidFill>
          <a:ln>
            <a:noFill/>
          </a:ln>
        </p:spPr>
      </p:sp>
      <p:sp>
        <p:nvSpPr>
          <p:cNvPr id="2435" name="Google Shape;2435;p189"/>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6" name="Google Shape;2436;p189"/>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7" name="Google Shape;2437;p189"/>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8" name="Google Shape;2438;p189"/>
          <p:cNvSpPr/>
          <p:nvPr>
            <p:ph idx="13" type="pic"/>
          </p:nvPr>
        </p:nvSpPr>
        <p:spPr>
          <a:xfrm>
            <a:off x="9729787" y="3203575"/>
            <a:ext cx="2462213" cy="2851150"/>
          </a:xfrm>
          <a:prstGeom prst="rect">
            <a:avLst/>
          </a:prstGeom>
          <a:solidFill>
            <a:srgbClr val="F2F2F2"/>
          </a:solidFill>
          <a:ln>
            <a:noFill/>
          </a:ln>
        </p:spPr>
      </p:sp>
      <p:sp>
        <p:nvSpPr>
          <p:cNvPr id="2439" name="Google Shape;2439;p189"/>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0" name="Google Shape;2440;p189"/>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1" name="Google Shape;2441;p189"/>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2" name="Google Shape;2442;p189"/>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43" name="Google Shape;2443;p189"/>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444" name="Google Shape;2444;p189"/>
          <p:cNvSpPr/>
          <p:nvPr>
            <p:ph idx="17" type="pic"/>
          </p:nvPr>
        </p:nvSpPr>
        <p:spPr>
          <a:xfrm>
            <a:off x="2030510" y="2372361"/>
            <a:ext cx="2462213" cy="3682364"/>
          </a:xfrm>
          <a:prstGeom prst="rect">
            <a:avLst/>
          </a:prstGeom>
          <a:solidFill>
            <a:schemeClr val="dk2"/>
          </a:solidFill>
          <a:ln>
            <a:noFill/>
          </a:ln>
        </p:spPr>
      </p:sp>
      <p:sp>
        <p:nvSpPr>
          <p:cNvPr id="2445" name="Google Shape;2445;p189"/>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6" name="Google Shape;2446;p189"/>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7" name="Google Shape;2447;p189"/>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8" name="Google Shape;2448;p189"/>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2449" name="Shape 2449"/>
        <p:cNvGrpSpPr/>
        <p:nvPr/>
      </p:nvGrpSpPr>
      <p:grpSpPr>
        <a:xfrm>
          <a:off x="0" y="0"/>
          <a:ext cx="0" cy="0"/>
          <a:chOff x="0" y="0"/>
          <a:chExt cx="0" cy="0"/>
        </a:xfrm>
      </p:grpSpPr>
      <p:sp>
        <p:nvSpPr>
          <p:cNvPr id="2450" name="Google Shape;2450;p190"/>
          <p:cNvSpPr/>
          <p:nvPr>
            <p:ph idx="2" type="pic"/>
          </p:nvPr>
        </p:nvSpPr>
        <p:spPr>
          <a:xfrm>
            <a:off x="2028825" y="3203575"/>
            <a:ext cx="2462213" cy="2851150"/>
          </a:xfrm>
          <a:prstGeom prst="rect">
            <a:avLst/>
          </a:prstGeom>
          <a:solidFill>
            <a:srgbClr val="F2F2F2"/>
          </a:solidFill>
          <a:ln>
            <a:noFill/>
          </a:ln>
        </p:spPr>
      </p:sp>
      <p:sp>
        <p:nvSpPr>
          <p:cNvPr id="2451" name="Google Shape;2451;p190"/>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52" name="Google Shape;2452;p190"/>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453" name="Google Shape;2453;p19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4" name="Google Shape;2454;p19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5" name="Google Shape;2455;p19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56" name="Google Shape;2456;p19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7" name="Google Shape;2457;p19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8" name="Google Shape;2458;p19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9" name="Google Shape;2459;p190"/>
          <p:cNvSpPr/>
          <p:nvPr>
            <p:ph idx="6" type="pic"/>
          </p:nvPr>
        </p:nvSpPr>
        <p:spPr>
          <a:xfrm>
            <a:off x="4595599" y="2372361"/>
            <a:ext cx="2462213" cy="3682364"/>
          </a:xfrm>
          <a:prstGeom prst="rect">
            <a:avLst/>
          </a:prstGeom>
          <a:solidFill>
            <a:schemeClr val="dk2"/>
          </a:solidFill>
          <a:ln>
            <a:noFill/>
          </a:ln>
        </p:spPr>
      </p:sp>
      <p:sp>
        <p:nvSpPr>
          <p:cNvPr id="2460" name="Google Shape;2460;p190"/>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1" name="Google Shape;2461;p190"/>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2" name="Google Shape;2462;p190"/>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3" name="Google Shape;2463;p190"/>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4" name="Google Shape;2464;p190"/>
          <p:cNvSpPr/>
          <p:nvPr>
            <p:ph idx="14" type="pic"/>
          </p:nvPr>
        </p:nvSpPr>
        <p:spPr>
          <a:xfrm>
            <a:off x="7162373" y="3203575"/>
            <a:ext cx="2462213" cy="2851150"/>
          </a:xfrm>
          <a:prstGeom prst="rect">
            <a:avLst/>
          </a:prstGeom>
          <a:solidFill>
            <a:srgbClr val="F2F2F2"/>
          </a:solidFill>
          <a:ln>
            <a:noFill/>
          </a:ln>
        </p:spPr>
      </p:sp>
      <p:sp>
        <p:nvSpPr>
          <p:cNvPr id="2465" name="Google Shape;2465;p190"/>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6" name="Google Shape;2466;p190"/>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7" name="Google Shape;2467;p190"/>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8" name="Google Shape;2468;p190"/>
          <p:cNvSpPr/>
          <p:nvPr>
            <p:ph idx="18" type="pic"/>
          </p:nvPr>
        </p:nvSpPr>
        <p:spPr>
          <a:xfrm>
            <a:off x="9729787" y="3203575"/>
            <a:ext cx="2462213" cy="2851150"/>
          </a:xfrm>
          <a:prstGeom prst="rect">
            <a:avLst/>
          </a:prstGeom>
          <a:solidFill>
            <a:srgbClr val="F2F2F2"/>
          </a:solidFill>
          <a:ln>
            <a:noFill/>
          </a:ln>
        </p:spPr>
      </p:sp>
      <p:sp>
        <p:nvSpPr>
          <p:cNvPr id="2469" name="Google Shape;2469;p190"/>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0" name="Google Shape;2470;p190"/>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1" name="Google Shape;2471;p190"/>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2472" name="Shape 2472"/>
        <p:cNvGrpSpPr/>
        <p:nvPr/>
      </p:nvGrpSpPr>
      <p:grpSpPr>
        <a:xfrm>
          <a:off x="0" y="0"/>
          <a:ext cx="0" cy="0"/>
          <a:chOff x="0" y="0"/>
          <a:chExt cx="0" cy="0"/>
        </a:xfrm>
      </p:grpSpPr>
      <p:sp>
        <p:nvSpPr>
          <p:cNvPr id="2473" name="Google Shape;2473;p191"/>
          <p:cNvSpPr/>
          <p:nvPr>
            <p:ph idx="2" type="pic"/>
          </p:nvPr>
        </p:nvSpPr>
        <p:spPr>
          <a:xfrm>
            <a:off x="2028825" y="3203575"/>
            <a:ext cx="2462213" cy="2851150"/>
          </a:xfrm>
          <a:prstGeom prst="rect">
            <a:avLst/>
          </a:prstGeom>
          <a:solidFill>
            <a:srgbClr val="F2F2F2"/>
          </a:solidFill>
          <a:ln>
            <a:noFill/>
          </a:ln>
        </p:spPr>
      </p:sp>
      <p:sp>
        <p:nvSpPr>
          <p:cNvPr id="2474" name="Google Shape;2474;p191"/>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75" name="Google Shape;2475;p191"/>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476" name="Google Shape;2476;p19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7" name="Google Shape;2477;p19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78" name="Google Shape;2478;p19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79" name="Google Shape;2479;p19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0" name="Google Shape;2480;p19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1" name="Google Shape;2481;p19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2" name="Google Shape;2482;p191"/>
          <p:cNvSpPr/>
          <p:nvPr>
            <p:ph idx="6" type="pic"/>
          </p:nvPr>
        </p:nvSpPr>
        <p:spPr>
          <a:xfrm>
            <a:off x="7162373" y="2372361"/>
            <a:ext cx="2462213" cy="3682364"/>
          </a:xfrm>
          <a:prstGeom prst="rect">
            <a:avLst/>
          </a:prstGeom>
          <a:solidFill>
            <a:schemeClr val="dk2"/>
          </a:solidFill>
          <a:ln>
            <a:noFill/>
          </a:ln>
        </p:spPr>
      </p:sp>
      <p:sp>
        <p:nvSpPr>
          <p:cNvPr id="2483" name="Google Shape;2483;p191"/>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4" name="Google Shape;2484;p191"/>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5" name="Google Shape;2485;p191"/>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6" name="Google Shape;2486;p191"/>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7" name="Google Shape;2487;p191"/>
          <p:cNvSpPr/>
          <p:nvPr>
            <p:ph idx="14" type="pic"/>
          </p:nvPr>
        </p:nvSpPr>
        <p:spPr>
          <a:xfrm>
            <a:off x="4597124" y="3203575"/>
            <a:ext cx="2462213" cy="2851150"/>
          </a:xfrm>
          <a:prstGeom prst="rect">
            <a:avLst/>
          </a:prstGeom>
          <a:solidFill>
            <a:srgbClr val="F2F2F2"/>
          </a:solidFill>
          <a:ln>
            <a:noFill/>
          </a:ln>
        </p:spPr>
      </p:sp>
      <p:sp>
        <p:nvSpPr>
          <p:cNvPr id="2488" name="Google Shape;2488;p191"/>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9" name="Google Shape;2489;p191"/>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0" name="Google Shape;2490;p191"/>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1" name="Google Shape;2491;p191"/>
          <p:cNvSpPr/>
          <p:nvPr>
            <p:ph idx="18" type="pic"/>
          </p:nvPr>
        </p:nvSpPr>
        <p:spPr>
          <a:xfrm>
            <a:off x="9729787" y="3203575"/>
            <a:ext cx="2462213" cy="2851150"/>
          </a:xfrm>
          <a:prstGeom prst="rect">
            <a:avLst/>
          </a:prstGeom>
          <a:solidFill>
            <a:srgbClr val="F2F2F2"/>
          </a:solidFill>
          <a:ln>
            <a:noFill/>
          </a:ln>
        </p:spPr>
      </p:sp>
      <p:sp>
        <p:nvSpPr>
          <p:cNvPr id="2492" name="Google Shape;2492;p19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3" name="Google Shape;2493;p19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4" name="Google Shape;2494;p19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2495" name="Shape 2495"/>
        <p:cNvGrpSpPr/>
        <p:nvPr/>
      </p:nvGrpSpPr>
      <p:grpSpPr>
        <a:xfrm>
          <a:off x="0" y="0"/>
          <a:ext cx="0" cy="0"/>
          <a:chOff x="0" y="0"/>
          <a:chExt cx="0" cy="0"/>
        </a:xfrm>
      </p:grpSpPr>
      <p:sp>
        <p:nvSpPr>
          <p:cNvPr id="2496" name="Google Shape;2496;p192"/>
          <p:cNvSpPr/>
          <p:nvPr>
            <p:ph idx="2" type="pic"/>
          </p:nvPr>
        </p:nvSpPr>
        <p:spPr>
          <a:xfrm>
            <a:off x="2028825" y="3203575"/>
            <a:ext cx="2462213" cy="2851150"/>
          </a:xfrm>
          <a:prstGeom prst="rect">
            <a:avLst/>
          </a:prstGeom>
          <a:solidFill>
            <a:srgbClr val="F2F2F2"/>
          </a:solidFill>
          <a:ln>
            <a:noFill/>
          </a:ln>
        </p:spPr>
      </p:sp>
      <p:sp>
        <p:nvSpPr>
          <p:cNvPr id="2497" name="Google Shape;2497;p192"/>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98" name="Google Shape;2498;p192"/>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2499" name="Google Shape;2499;p19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0" name="Google Shape;2500;p19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1" name="Google Shape;2501;p19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02" name="Google Shape;2502;p19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3" name="Google Shape;2503;p19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4" name="Google Shape;2504;p19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5" name="Google Shape;2505;p192"/>
          <p:cNvSpPr/>
          <p:nvPr>
            <p:ph idx="6" type="pic"/>
          </p:nvPr>
        </p:nvSpPr>
        <p:spPr>
          <a:xfrm>
            <a:off x="9729787" y="2372361"/>
            <a:ext cx="2462213" cy="3682364"/>
          </a:xfrm>
          <a:prstGeom prst="rect">
            <a:avLst/>
          </a:prstGeom>
          <a:solidFill>
            <a:schemeClr val="dk2"/>
          </a:solidFill>
          <a:ln>
            <a:noFill/>
          </a:ln>
        </p:spPr>
      </p:sp>
      <p:sp>
        <p:nvSpPr>
          <p:cNvPr id="2506" name="Google Shape;2506;p192"/>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7" name="Google Shape;2507;p192"/>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8" name="Google Shape;2508;p192"/>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9" name="Google Shape;2509;p192"/>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0" name="Google Shape;2510;p192"/>
          <p:cNvSpPr/>
          <p:nvPr>
            <p:ph idx="14" type="pic"/>
          </p:nvPr>
        </p:nvSpPr>
        <p:spPr>
          <a:xfrm>
            <a:off x="4597124" y="3203575"/>
            <a:ext cx="2462213" cy="2851150"/>
          </a:xfrm>
          <a:prstGeom prst="rect">
            <a:avLst/>
          </a:prstGeom>
          <a:solidFill>
            <a:srgbClr val="F2F2F2"/>
          </a:solidFill>
          <a:ln>
            <a:noFill/>
          </a:ln>
        </p:spPr>
      </p:sp>
      <p:sp>
        <p:nvSpPr>
          <p:cNvPr id="2511" name="Google Shape;2511;p19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2" name="Google Shape;2512;p19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3" name="Google Shape;2513;p19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4" name="Google Shape;2514;p192"/>
          <p:cNvSpPr/>
          <p:nvPr>
            <p:ph idx="18" type="pic"/>
          </p:nvPr>
        </p:nvSpPr>
        <p:spPr>
          <a:xfrm>
            <a:off x="7164858" y="3203575"/>
            <a:ext cx="2462213" cy="2851150"/>
          </a:xfrm>
          <a:prstGeom prst="rect">
            <a:avLst/>
          </a:prstGeom>
          <a:solidFill>
            <a:srgbClr val="F2F2F2"/>
          </a:solidFill>
          <a:ln>
            <a:noFill/>
          </a:ln>
        </p:spPr>
      </p:sp>
      <p:sp>
        <p:nvSpPr>
          <p:cNvPr id="2515" name="Google Shape;2515;p192"/>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6" name="Google Shape;2516;p192"/>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7" name="Google Shape;2517;p192"/>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2518" name="Shape 2518"/>
        <p:cNvGrpSpPr/>
        <p:nvPr/>
      </p:nvGrpSpPr>
      <p:grpSpPr>
        <a:xfrm>
          <a:off x="0" y="0"/>
          <a:ext cx="0" cy="0"/>
          <a:chOff x="0" y="0"/>
          <a:chExt cx="0" cy="0"/>
        </a:xfrm>
      </p:grpSpPr>
      <p:sp>
        <p:nvSpPr>
          <p:cNvPr id="2519" name="Google Shape;2519;p193"/>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20" name="Google Shape;2520;p193"/>
          <p:cNvSpPr/>
          <p:nvPr>
            <p:ph idx="2" type="pic"/>
          </p:nvPr>
        </p:nvSpPr>
        <p:spPr>
          <a:xfrm>
            <a:off x="4469157" y="-1"/>
            <a:ext cx="7114233" cy="6868049"/>
          </a:xfrm>
          <a:prstGeom prst="rect">
            <a:avLst/>
          </a:prstGeom>
          <a:noFill/>
          <a:ln>
            <a:noFill/>
          </a:ln>
        </p:spPr>
      </p:sp>
      <p:sp>
        <p:nvSpPr>
          <p:cNvPr id="2521" name="Google Shape;2521;p193"/>
          <p:cNvSpPr/>
          <p:nvPr>
            <p:ph idx="3" type="pic"/>
          </p:nvPr>
        </p:nvSpPr>
        <p:spPr>
          <a:xfrm>
            <a:off x="6621458" y="4188053"/>
            <a:ext cx="4032071" cy="1773425"/>
          </a:xfrm>
          <a:prstGeom prst="rect">
            <a:avLst/>
          </a:prstGeom>
          <a:solidFill>
            <a:schemeClr val="dk2"/>
          </a:solidFill>
          <a:ln>
            <a:noFill/>
          </a:ln>
        </p:spPr>
      </p:sp>
      <p:sp>
        <p:nvSpPr>
          <p:cNvPr id="2522" name="Google Shape;2522;p193"/>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3" name="Google Shape;2523;p19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4" name="Google Shape;2524;p193"/>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5" name="Google Shape;2525;p193"/>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6" name="Google Shape;2526;p193"/>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7" name="Google Shape;2527;p193"/>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28" name="Google Shape;2528;p193"/>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2529" name="Google Shape;2529;p193"/>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2530" name="Google Shape;2530;p193"/>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2531" name="Google Shape;2531;p193"/>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2" name="Google Shape;2532;p193"/>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3" name="Google Shape;2533;p193"/>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4" name="Google Shape;2534;p193"/>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5" name="Google Shape;2535;p193"/>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6" name="Google Shape;2536;p193"/>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7" name="Google Shape;2537;p193"/>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8" name="Google Shape;2538;p193"/>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9" name="Google Shape;2539;p193"/>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2540" name="Shape 2540"/>
        <p:cNvGrpSpPr/>
        <p:nvPr/>
      </p:nvGrpSpPr>
      <p:grpSpPr>
        <a:xfrm>
          <a:off x="0" y="0"/>
          <a:ext cx="0" cy="0"/>
          <a:chOff x="0" y="0"/>
          <a:chExt cx="0" cy="0"/>
        </a:xfrm>
      </p:grpSpPr>
      <p:sp>
        <p:nvSpPr>
          <p:cNvPr id="2541" name="Google Shape;2541;p19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42" name="Google Shape;2542;p194"/>
          <p:cNvSpPr/>
          <p:nvPr>
            <p:ph idx="2" type="pic"/>
          </p:nvPr>
        </p:nvSpPr>
        <p:spPr>
          <a:xfrm>
            <a:off x="4469157" y="-1"/>
            <a:ext cx="7114233" cy="6868049"/>
          </a:xfrm>
          <a:prstGeom prst="rect">
            <a:avLst/>
          </a:prstGeom>
          <a:noFill/>
          <a:ln>
            <a:noFill/>
          </a:ln>
        </p:spPr>
      </p:sp>
      <p:sp>
        <p:nvSpPr>
          <p:cNvPr id="2543" name="Google Shape;2543;p194"/>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2544" name="Google Shape;2544;p194"/>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45" name="Google Shape;2545;p194"/>
          <p:cNvSpPr/>
          <p:nvPr>
            <p:ph idx="3" type="pic"/>
          </p:nvPr>
        </p:nvSpPr>
        <p:spPr>
          <a:xfrm>
            <a:off x="6621458" y="4188053"/>
            <a:ext cx="4032071" cy="1773425"/>
          </a:xfrm>
          <a:prstGeom prst="rect">
            <a:avLst/>
          </a:prstGeom>
          <a:solidFill>
            <a:schemeClr val="dk2"/>
          </a:solidFill>
          <a:ln>
            <a:noFill/>
          </a:ln>
        </p:spPr>
      </p:sp>
      <p:sp>
        <p:nvSpPr>
          <p:cNvPr id="2546" name="Google Shape;2546;p194"/>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7" name="Google Shape;2547;p19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8" name="Google Shape;2548;p194"/>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2549" name="Shape 2549"/>
        <p:cNvGrpSpPr/>
        <p:nvPr/>
      </p:nvGrpSpPr>
      <p:grpSpPr>
        <a:xfrm>
          <a:off x="0" y="0"/>
          <a:ext cx="0" cy="0"/>
          <a:chOff x="0" y="0"/>
          <a:chExt cx="0" cy="0"/>
        </a:xfrm>
      </p:grpSpPr>
      <p:sp>
        <p:nvSpPr>
          <p:cNvPr id="2550" name="Google Shape;2550;p195"/>
          <p:cNvSpPr/>
          <p:nvPr>
            <p:ph idx="2" type="pic"/>
          </p:nvPr>
        </p:nvSpPr>
        <p:spPr>
          <a:xfrm>
            <a:off x="4469157" y="-1"/>
            <a:ext cx="7114233" cy="6868049"/>
          </a:xfrm>
          <a:prstGeom prst="rect">
            <a:avLst/>
          </a:prstGeom>
          <a:solidFill>
            <a:schemeClr val="lt1">
              <a:alpha val="20000"/>
            </a:schemeClr>
          </a:solidFill>
          <a:ln>
            <a:noFill/>
          </a:ln>
        </p:spPr>
      </p:sp>
      <p:sp>
        <p:nvSpPr>
          <p:cNvPr id="2551" name="Google Shape;2551;p195"/>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2" name="Google Shape;2552;p19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2553" name="Shape 2553"/>
        <p:cNvGrpSpPr/>
        <p:nvPr/>
      </p:nvGrpSpPr>
      <p:grpSpPr>
        <a:xfrm>
          <a:off x="0" y="0"/>
          <a:ext cx="0" cy="0"/>
          <a:chOff x="0" y="0"/>
          <a:chExt cx="0" cy="0"/>
        </a:xfrm>
      </p:grpSpPr>
      <p:sp>
        <p:nvSpPr>
          <p:cNvPr id="2554" name="Google Shape;2554;p196"/>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5" name="Google Shape;2555;p196"/>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56" name="Google Shape;2556;p196"/>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2557" name="Google Shape;2557;p196"/>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58" name="Google Shape;2558;p196"/>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59" name="Google Shape;2559;p196"/>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60" name="Google Shape;2560;p196"/>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1" name="Google Shape;2561;p196"/>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2" name="Google Shape;2562;p196"/>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63" name="Google Shape;2563;p196"/>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64" name="Google Shape;2564;p196"/>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2565" name="Google Shape;2565;p196"/>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6" name="Google Shape;2566;p196"/>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7" name="Google Shape;2567;p196"/>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68" name="Google Shape;2568;p196"/>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69" name="Google Shape;2569;p196"/>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70" name="Google Shape;2570;p196"/>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1" name="Google Shape;2571;p196"/>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2" name="Google Shape;2572;p196"/>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2573" name="Shape 2573"/>
        <p:cNvGrpSpPr/>
        <p:nvPr/>
      </p:nvGrpSpPr>
      <p:grpSpPr>
        <a:xfrm>
          <a:off x="0" y="0"/>
          <a:ext cx="0" cy="0"/>
          <a:chOff x="0" y="0"/>
          <a:chExt cx="0" cy="0"/>
        </a:xfrm>
      </p:grpSpPr>
      <p:sp>
        <p:nvSpPr>
          <p:cNvPr id="2574" name="Google Shape;2574;p197"/>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5" name="Google Shape;2575;p197"/>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76" name="Google Shape;2576;p19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577" name="Google Shape;2577;p19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78" name="Google Shape;2578;p197"/>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9" name="Google Shape;2579;p197"/>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2580" name="Shape 2580"/>
        <p:cNvGrpSpPr/>
        <p:nvPr/>
      </p:nvGrpSpPr>
      <p:grpSpPr>
        <a:xfrm>
          <a:off x="0" y="0"/>
          <a:ext cx="0" cy="0"/>
          <a:chOff x="0" y="0"/>
          <a:chExt cx="0" cy="0"/>
        </a:xfrm>
      </p:grpSpPr>
      <p:sp>
        <p:nvSpPr>
          <p:cNvPr id="2581" name="Google Shape;2581;p198"/>
          <p:cNvSpPr/>
          <p:nvPr>
            <p:ph idx="2" type="pic"/>
          </p:nvPr>
        </p:nvSpPr>
        <p:spPr>
          <a:xfrm>
            <a:off x="0" y="0"/>
            <a:ext cx="6295968" cy="6489229"/>
          </a:xfrm>
          <a:prstGeom prst="rect">
            <a:avLst/>
          </a:prstGeom>
          <a:noFill/>
          <a:ln>
            <a:noFill/>
          </a:ln>
        </p:spPr>
      </p:sp>
      <p:sp>
        <p:nvSpPr>
          <p:cNvPr id="2582" name="Google Shape;2582;p19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3" name="Google Shape;2583;p19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4" name="Google Shape;2584;p198"/>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5" name="Google Shape;2585;p198"/>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6" name="Google Shape;2586;p198"/>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7" name="Google Shape;2587;p198"/>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8" name="Google Shape;2588;p198"/>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9" name="Google Shape;2589;p198"/>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0" name="Google Shape;2590;p198"/>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1" name="Google Shape;2591;p198"/>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2" name="Google Shape;2592;p198"/>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3" name="Google Shape;2593;p198"/>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4" name="Google Shape;2594;p198"/>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5" name="Google Shape;2595;p198"/>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6" name="Google Shape;2596;p198"/>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7" name="Google Shape;2597;p198"/>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8" name="Google Shape;2598;p198"/>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9" name="Google Shape;2599;p198"/>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0" name="Google Shape;2600;p198"/>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1" name="Google Shape;2601;p198"/>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2" name="Google Shape;2602;p198"/>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3" name="Google Shape;2603;p198"/>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4" name="Google Shape;2604;p198"/>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5" name="Google Shape;2605;p198"/>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6" name="Google Shape;2606;p198"/>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7" name="Google Shape;2607;p198"/>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8" name="Google Shape;2608;p198"/>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14" name="Shape 114"/>
        <p:cNvGrpSpPr/>
        <p:nvPr/>
      </p:nvGrpSpPr>
      <p:grpSpPr>
        <a:xfrm>
          <a:off x="0" y="0"/>
          <a:ext cx="0" cy="0"/>
          <a:chOff x="0" y="0"/>
          <a:chExt cx="0" cy="0"/>
        </a:xfrm>
      </p:grpSpPr>
      <p:sp>
        <p:nvSpPr>
          <p:cNvPr id="115" name="Google Shape;115;p68"/>
          <p:cNvSpPr/>
          <p:nvPr>
            <p:ph idx="2" type="pic"/>
          </p:nvPr>
        </p:nvSpPr>
        <p:spPr>
          <a:xfrm>
            <a:off x="380974" y="374463"/>
            <a:ext cx="8280000" cy="6120000"/>
          </a:xfrm>
          <a:prstGeom prst="rect">
            <a:avLst/>
          </a:prstGeom>
          <a:noFill/>
          <a:ln>
            <a:noFill/>
          </a:ln>
        </p:spPr>
      </p:sp>
      <p:sp>
        <p:nvSpPr>
          <p:cNvPr id="116" name="Google Shape;116;p68"/>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7" name="Google Shape;117;p68"/>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68"/>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9" name="Google Shape;119;p68"/>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20" name="Google Shape;120;p68"/>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2609" name="Shape 2609"/>
        <p:cNvGrpSpPr/>
        <p:nvPr/>
      </p:nvGrpSpPr>
      <p:grpSpPr>
        <a:xfrm>
          <a:off x="0" y="0"/>
          <a:ext cx="0" cy="0"/>
          <a:chOff x="0" y="0"/>
          <a:chExt cx="0" cy="0"/>
        </a:xfrm>
      </p:grpSpPr>
      <p:sp>
        <p:nvSpPr>
          <p:cNvPr id="2610" name="Google Shape;2610;p199"/>
          <p:cNvSpPr/>
          <p:nvPr>
            <p:ph idx="2" type="pic"/>
          </p:nvPr>
        </p:nvSpPr>
        <p:spPr>
          <a:xfrm>
            <a:off x="0" y="0"/>
            <a:ext cx="6295968" cy="6489229"/>
          </a:xfrm>
          <a:prstGeom prst="rect">
            <a:avLst/>
          </a:prstGeom>
          <a:noFill/>
          <a:ln>
            <a:noFill/>
          </a:ln>
        </p:spPr>
      </p:sp>
      <p:sp>
        <p:nvSpPr>
          <p:cNvPr id="2611" name="Google Shape;2611;p19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2" name="Google Shape;2612;p19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3" name="Google Shape;2613;p199"/>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4" name="Google Shape;2614;p199"/>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5" name="Google Shape;2615;p199"/>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6" name="Google Shape;2616;p199"/>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7" name="Google Shape;2617;p199"/>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8" name="Google Shape;2618;p199"/>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9" name="Google Shape;2619;p199"/>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0" name="Google Shape;2620;p199"/>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1" name="Google Shape;2621;p199"/>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2" name="Google Shape;2622;p199"/>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3" name="Google Shape;2623;p199"/>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4" name="Google Shape;2624;p199"/>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5" name="Google Shape;2625;p199"/>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6" name="Google Shape;2626;p199"/>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7" name="Google Shape;2627;p199"/>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8" name="Google Shape;2628;p199"/>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9" name="Google Shape;2629;p199"/>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0" name="Google Shape;2630;p199"/>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1" name="Google Shape;2631;p199"/>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2" name="Google Shape;2632;p199"/>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2633" name="Shape 2633"/>
        <p:cNvGrpSpPr/>
        <p:nvPr/>
      </p:nvGrpSpPr>
      <p:grpSpPr>
        <a:xfrm>
          <a:off x="0" y="0"/>
          <a:ext cx="0" cy="0"/>
          <a:chOff x="0" y="0"/>
          <a:chExt cx="0" cy="0"/>
        </a:xfrm>
      </p:grpSpPr>
      <p:sp>
        <p:nvSpPr>
          <p:cNvPr id="2634" name="Google Shape;2634;p20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5" name="Google Shape;2635;p20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6" name="Google Shape;2636;p200"/>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37" name="Google Shape;2637;p200"/>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38" name="Google Shape;2638;p200"/>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39" name="Google Shape;2639;p200"/>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0" name="Google Shape;2640;p200"/>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1" name="Google Shape;2641;p200"/>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2" name="Google Shape;2642;p200"/>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3" name="Google Shape;2643;p200"/>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4" name="Google Shape;2644;p200"/>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5" name="Google Shape;2645;p200"/>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6" name="Google Shape;2646;p200"/>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7" name="Google Shape;2647;p200"/>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8" name="Google Shape;2648;p200"/>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9" name="Google Shape;2649;p200"/>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0" name="Google Shape;2650;p200"/>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1" name="Google Shape;2651;p200"/>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2" name="Google Shape;2652;p200"/>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3" name="Google Shape;2653;p200"/>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4" name="Google Shape;2654;p200"/>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5" name="Google Shape;2655;p200"/>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56" name="Google Shape;2656;p200"/>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57" name="Google Shape;2657;p200"/>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2658" name="Google Shape;2658;p200"/>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2659" name="Google Shape;2659;p200"/>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2660" name="Google Shape;2660;p200"/>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1" name="Google Shape;2661;p200"/>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2" name="Google Shape;2662;p200"/>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3" name="Google Shape;2663;p200"/>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4" name="Google Shape;2664;p200"/>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5" name="Google Shape;2665;p200"/>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6" name="Google Shape;2666;p200"/>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7" name="Google Shape;2667;p200"/>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8" name="Google Shape;2668;p200"/>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9" name="Google Shape;2669;p200"/>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2670" name="Shape 2670"/>
        <p:cNvGrpSpPr/>
        <p:nvPr/>
      </p:nvGrpSpPr>
      <p:grpSpPr>
        <a:xfrm>
          <a:off x="0" y="0"/>
          <a:ext cx="0" cy="0"/>
          <a:chOff x="0" y="0"/>
          <a:chExt cx="0" cy="0"/>
        </a:xfrm>
      </p:grpSpPr>
      <p:sp>
        <p:nvSpPr>
          <p:cNvPr id="2671" name="Google Shape;2671;p20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2" name="Google Shape;2672;p20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3" name="Google Shape;2673;p201"/>
          <p:cNvSpPr/>
          <p:nvPr/>
        </p:nvSpPr>
        <p:spPr>
          <a:xfrm>
            <a:off x="896894" y="1271048"/>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4" name="Google Shape;2674;p201"/>
          <p:cNvSpPr/>
          <p:nvPr/>
        </p:nvSpPr>
        <p:spPr>
          <a:xfrm>
            <a:off x="3535119" y="1226085"/>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5" name="Google Shape;2675;p201"/>
          <p:cNvSpPr/>
          <p:nvPr/>
        </p:nvSpPr>
        <p:spPr>
          <a:xfrm>
            <a:off x="3535119" y="2341832"/>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6" name="Google Shape;2676;p201"/>
          <p:cNvSpPr/>
          <p:nvPr/>
        </p:nvSpPr>
        <p:spPr>
          <a:xfrm>
            <a:off x="3535119" y="3457579"/>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677" name="Google Shape;2677;p201"/>
          <p:cNvCxnSpPr>
            <a:stCxn id="2673" idx="7"/>
            <a:endCxn id="2674" idx="2"/>
          </p:cNvCxnSpPr>
          <p:nvPr/>
        </p:nvCxnSpPr>
        <p:spPr>
          <a:xfrm>
            <a:off x="2856509" y="1607265"/>
            <a:ext cx="678600" cy="45600"/>
          </a:xfrm>
          <a:prstGeom prst="straightConnector1">
            <a:avLst/>
          </a:prstGeom>
          <a:noFill/>
          <a:ln cap="flat" cmpd="sng" w="28575">
            <a:solidFill>
              <a:schemeClr val="accent1"/>
            </a:solidFill>
            <a:prstDash val="solid"/>
            <a:miter lim="800000"/>
            <a:headEnd len="sm" w="sm" type="none"/>
            <a:tailEnd len="sm" w="sm" type="none"/>
          </a:ln>
        </p:spPr>
      </p:cxnSp>
      <p:cxnSp>
        <p:nvCxnSpPr>
          <p:cNvPr id="2678" name="Google Shape;2678;p201"/>
          <p:cNvCxnSpPr>
            <a:stCxn id="2673" idx="6"/>
            <a:endCxn id="2675" idx="1"/>
          </p:cNvCxnSpPr>
          <p:nvPr/>
        </p:nvCxnSpPr>
        <p:spPr>
          <a:xfrm>
            <a:off x="3192726" y="2418964"/>
            <a:ext cx="467400" cy="48000"/>
          </a:xfrm>
          <a:prstGeom prst="straightConnector1">
            <a:avLst/>
          </a:prstGeom>
          <a:noFill/>
          <a:ln cap="flat" cmpd="sng" w="28575">
            <a:solidFill>
              <a:schemeClr val="dk2"/>
            </a:solidFill>
            <a:prstDash val="solid"/>
            <a:miter lim="800000"/>
            <a:headEnd len="sm" w="sm" type="none"/>
            <a:tailEnd len="sm" w="sm" type="none"/>
          </a:ln>
        </p:spPr>
      </p:cxnSp>
      <p:cxnSp>
        <p:nvCxnSpPr>
          <p:cNvPr id="2679" name="Google Shape;2679;p201"/>
          <p:cNvCxnSpPr>
            <a:stCxn id="2673" idx="5"/>
            <a:endCxn id="2676" idx="1"/>
          </p:cNvCxnSpPr>
          <p:nvPr/>
        </p:nvCxnSpPr>
        <p:spPr>
          <a:xfrm>
            <a:off x="2856509" y="3230663"/>
            <a:ext cx="803700" cy="351900"/>
          </a:xfrm>
          <a:prstGeom prst="straightConnector1">
            <a:avLst/>
          </a:prstGeom>
          <a:noFill/>
          <a:ln cap="flat" cmpd="sng" w="28575">
            <a:solidFill>
              <a:schemeClr val="accent2"/>
            </a:solidFill>
            <a:prstDash val="solid"/>
            <a:miter lim="800000"/>
            <a:headEnd len="sm" w="sm" type="none"/>
            <a:tailEnd len="sm" w="sm" type="none"/>
          </a:ln>
        </p:spPr>
      </p:cxnSp>
      <p:cxnSp>
        <p:nvCxnSpPr>
          <p:cNvPr id="2680" name="Google Shape;2680;p201"/>
          <p:cNvCxnSpPr/>
          <p:nvPr/>
        </p:nvCxnSpPr>
        <p:spPr>
          <a:xfrm>
            <a:off x="4610813" y="2214664"/>
            <a:ext cx="6561796" cy="0"/>
          </a:xfrm>
          <a:prstGeom prst="straightConnector1">
            <a:avLst/>
          </a:prstGeom>
          <a:noFill/>
          <a:ln cap="flat" cmpd="sng" w="19050">
            <a:solidFill>
              <a:srgbClr val="DAD6DA"/>
            </a:solidFill>
            <a:prstDash val="solid"/>
            <a:miter lim="800000"/>
            <a:headEnd len="sm" w="sm" type="none"/>
            <a:tailEnd len="sm" w="sm" type="none"/>
          </a:ln>
        </p:spPr>
      </p:cxnSp>
      <p:cxnSp>
        <p:nvCxnSpPr>
          <p:cNvPr id="2681" name="Google Shape;2681;p201"/>
          <p:cNvCxnSpPr/>
          <p:nvPr/>
        </p:nvCxnSpPr>
        <p:spPr>
          <a:xfrm>
            <a:off x="4610813" y="3315402"/>
            <a:ext cx="6561796" cy="0"/>
          </a:xfrm>
          <a:prstGeom prst="straightConnector1">
            <a:avLst/>
          </a:prstGeom>
          <a:noFill/>
          <a:ln cap="flat" cmpd="sng" w="19050">
            <a:solidFill>
              <a:srgbClr val="DAD6DA"/>
            </a:solidFill>
            <a:prstDash val="solid"/>
            <a:miter lim="800000"/>
            <a:headEnd len="sm" w="sm" type="none"/>
            <a:tailEnd len="sm" w="sm" type="none"/>
          </a:ln>
        </p:spPr>
      </p:cxnSp>
      <p:sp>
        <p:nvSpPr>
          <p:cNvPr id="2682" name="Google Shape;2682;p201"/>
          <p:cNvSpPr txBox="1"/>
          <p:nvPr/>
        </p:nvSpPr>
        <p:spPr>
          <a:xfrm>
            <a:off x="4610813" y="1240766"/>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683" name="Google Shape;2683;p201"/>
          <p:cNvSpPr/>
          <p:nvPr>
            <p:ph idx="1" type="body"/>
          </p:nvPr>
        </p:nvSpPr>
        <p:spPr>
          <a:xfrm>
            <a:off x="3649332" y="1342509"/>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4" name="Google Shape;2684;p201"/>
          <p:cNvSpPr/>
          <p:nvPr>
            <p:ph idx="2" type="body"/>
          </p:nvPr>
        </p:nvSpPr>
        <p:spPr>
          <a:xfrm>
            <a:off x="3643677" y="2453233"/>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5" name="Google Shape;2685;p201"/>
          <p:cNvSpPr/>
          <p:nvPr>
            <p:ph idx="3" type="body"/>
          </p:nvPr>
        </p:nvSpPr>
        <p:spPr>
          <a:xfrm>
            <a:off x="3643677" y="3573484"/>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6" name="Google Shape;2686;p201"/>
          <p:cNvSpPr txBox="1"/>
          <p:nvPr>
            <p:ph idx="4" type="body"/>
          </p:nvPr>
        </p:nvSpPr>
        <p:spPr>
          <a:xfrm>
            <a:off x="4719870" y="134250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7" name="Google Shape;2687;p201"/>
          <p:cNvSpPr txBox="1"/>
          <p:nvPr/>
        </p:nvSpPr>
        <p:spPr>
          <a:xfrm>
            <a:off x="4610813" y="2348606"/>
            <a:ext cx="6561796" cy="846988"/>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688" name="Google Shape;2688;p201"/>
          <p:cNvSpPr txBox="1"/>
          <p:nvPr>
            <p:ph idx="5" type="body"/>
          </p:nvPr>
        </p:nvSpPr>
        <p:spPr>
          <a:xfrm>
            <a:off x="4719870" y="245034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9" name="Google Shape;2689;p201"/>
          <p:cNvSpPr txBox="1"/>
          <p:nvPr/>
        </p:nvSpPr>
        <p:spPr>
          <a:xfrm>
            <a:off x="4611675" y="3464353"/>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690" name="Google Shape;2690;p201"/>
          <p:cNvSpPr txBox="1"/>
          <p:nvPr>
            <p:ph idx="6" type="body"/>
          </p:nvPr>
        </p:nvSpPr>
        <p:spPr>
          <a:xfrm>
            <a:off x="4720732" y="3566096"/>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2691" name="Shape 2691"/>
        <p:cNvGrpSpPr/>
        <p:nvPr/>
      </p:nvGrpSpPr>
      <p:grpSpPr>
        <a:xfrm>
          <a:off x="0" y="0"/>
          <a:ext cx="0" cy="0"/>
          <a:chOff x="0" y="0"/>
          <a:chExt cx="0" cy="0"/>
        </a:xfrm>
      </p:grpSpPr>
      <p:sp>
        <p:nvSpPr>
          <p:cNvPr id="2692" name="Google Shape;2692;p20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3" name="Google Shape;2693;p20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4" name="Google Shape;2694;p202"/>
          <p:cNvSpPr/>
          <p:nvPr/>
        </p:nvSpPr>
        <p:spPr>
          <a:xfrm>
            <a:off x="1176045" y="1181122"/>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5" name="Google Shape;2695;p202"/>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6" name="Google Shape;2696;p202"/>
          <p:cNvSpPr txBox="1"/>
          <p:nvPr/>
        </p:nvSpPr>
        <p:spPr>
          <a:xfrm>
            <a:off x="5218761" y="1219592"/>
            <a:ext cx="6625239" cy="35061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697" name="Google Shape;2697;p202"/>
          <p:cNvSpPr/>
          <p:nvPr>
            <p:ph idx="1"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8" name="Google Shape;2698;p202"/>
          <p:cNvSpPr txBox="1"/>
          <p:nvPr>
            <p:ph idx="2" type="body"/>
          </p:nvPr>
        </p:nvSpPr>
        <p:spPr>
          <a:xfrm>
            <a:off x="5218761" y="1640345"/>
            <a:ext cx="6625239" cy="9828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9" name="Google Shape;2699;p202"/>
          <p:cNvSpPr txBox="1"/>
          <p:nvPr>
            <p:ph idx="3" type="body"/>
          </p:nvPr>
        </p:nvSpPr>
        <p:spPr>
          <a:xfrm>
            <a:off x="5218761" y="1220516"/>
            <a:ext cx="6625239" cy="34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0" name="Google Shape;2700;p202"/>
          <p:cNvSpPr txBox="1"/>
          <p:nvPr/>
        </p:nvSpPr>
        <p:spPr>
          <a:xfrm>
            <a:off x="848625" y="3811954"/>
            <a:ext cx="2727955" cy="2556061"/>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01" name="Google Shape;2701;p202"/>
          <p:cNvSpPr txBox="1"/>
          <p:nvPr>
            <p:ph idx="4" type="body"/>
          </p:nvPr>
        </p:nvSpPr>
        <p:spPr>
          <a:xfrm>
            <a:off x="934441" y="3896309"/>
            <a:ext cx="2556321" cy="23769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2702" name="Shape 2702"/>
        <p:cNvGrpSpPr/>
        <p:nvPr/>
      </p:nvGrpSpPr>
      <p:grpSpPr>
        <a:xfrm>
          <a:off x="0" y="0"/>
          <a:ext cx="0" cy="0"/>
          <a:chOff x="0" y="0"/>
          <a:chExt cx="0" cy="0"/>
        </a:xfrm>
      </p:grpSpPr>
      <p:sp>
        <p:nvSpPr>
          <p:cNvPr id="2703" name="Google Shape;2703;p203"/>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4" name="Google Shape;2704;p203"/>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5" name="Google Shape;2705;p203"/>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6" name="Google Shape;2706;p203"/>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7" name="Google Shape;2707;p20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8" name="Google Shape;2708;p20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9" name="Google Shape;2709;p203"/>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0" name="Google Shape;2710;p203"/>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1" name="Google Shape;2711;p203"/>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2" name="Google Shape;2712;p203"/>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3" name="Google Shape;2713;p203"/>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4" name="Google Shape;2714;p203"/>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5" name="Google Shape;2715;p203"/>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6" name="Google Shape;2716;p203"/>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7" name="Google Shape;2717;p203"/>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8" name="Google Shape;2718;p203"/>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9" name="Google Shape;2719;p203"/>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0" name="Google Shape;2720;p203"/>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1" name="Google Shape;2721;p203"/>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2" name="Google Shape;2722;p203"/>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3" name="Google Shape;2723;p203"/>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4" name="Google Shape;2724;p203"/>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2725" name="Shape 2725"/>
        <p:cNvGrpSpPr/>
        <p:nvPr/>
      </p:nvGrpSpPr>
      <p:grpSpPr>
        <a:xfrm>
          <a:off x="0" y="0"/>
          <a:ext cx="0" cy="0"/>
          <a:chOff x="0" y="0"/>
          <a:chExt cx="0" cy="0"/>
        </a:xfrm>
      </p:grpSpPr>
      <p:sp>
        <p:nvSpPr>
          <p:cNvPr id="2726" name="Google Shape;2726;p20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7" name="Google Shape;2727;p20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8" name="Google Shape;2728;p204"/>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9" name="Google Shape;2729;p204"/>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0" name="Google Shape;2730;p204"/>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1" name="Google Shape;2731;p204"/>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2" name="Google Shape;2732;p204"/>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3" name="Google Shape;2733;p204"/>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4" name="Google Shape;2734;p204"/>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5" name="Google Shape;2735;p204"/>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6" name="Google Shape;2736;p204"/>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7" name="Google Shape;2737;p204"/>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os &amp; Cons">
  <p:cSld name="2_Pros &amp; Cons">
    <p:spTree>
      <p:nvGrpSpPr>
        <p:cNvPr id="2738" name="Shape 2738"/>
        <p:cNvGrpSpPr/>
        <p:nvPr/>
      </p:nvGrpSpPr>
      <p:grpSpPr>
        <a:xfrm>
          <a:off x="0" y="0"/>
          <a:ext cx="0" cy="0"/>
          <a:chOff x="0" y="0"/>
          <a:chExt cx="0" cy="0"/>
        </a:xfrm>
      </p:grpSpPr>
      <p:sp>
        <p:nvSpPr>
          <p:cNvPr id="2739" name="Google Shape;2739;p205"/>
          <p:cNvSpPr/>
          <p:nvPr/>
        </p:nvSpPr>
        <p:spPr>
          <a:xfrm>
            <a:off x="4640520" y="1915523"/>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40" name="Google Shape;2740;p205"/>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1" name="Google Shape;2741;p205"/>
          <p:cNvSpPr/>
          <p:nvPr/>
        </p:nvSpPr>
        <p:spPr>
          <a:xfrm>
            <a:off x="6270810" y="566152"/>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2" name="Google Shape;2742;p205"/>
          <p:cNvSpPr/>
          <p:nvPr/>
        </p:nvSpPr>
        <p:spPr>
          <a:xfrm>
            <a:off x="6884663"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43" name="Google Shape;2743;p205"/>
          <p:cNvGrpSpPr/>
          <p:nvPr/>
        </p:nvGrpSpPr>
        <p:grpSpPr>
          <a:xfrm>
            <a:off x="940561" y="2162360"/>
            <a:ext cx="4049937" cy="2542738"/>
            <a:chOff x="940561" y="1812131"/>
            <a:chExt cx="4049937" cy="2542738"/>
          </a:xfrm>
        </p:grpSpPr>
        <p:sp>
          <p:nvSpPr>
            <p:cNvPr id="2744" name="Google Shape;2744;p205"/>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745" name="Google Shape;2745;p205"/>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746" name="Google Shape;2746;p205"/>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747" name="Google Shape;2747;p205"/>
          <p:cNvGrpSpPr/>
          <p:nvPr/>
        </p:nvGrpSpPr>
        <p:grpSpPr>
          <a:xfrm>
            <a:off x="7216915" y="2098728"/>
            <a:ext cx="4049937" cy="2542738"/>
            <a:chOff x="7204565" y="2322318"/>
            <a:chExt cx="4049937" cy="2542738"/>
          </a:xfrm>
        </p:grpSpPr>
        <p:sp>
          <p:nvSpPr>
            <p:cNvPr id="2748" name="Google Shape;2748;p205"/>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749" name="Google Shape;2749;p205"/>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750" name="Google Shape;2750;p205"/>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751" name="Google Shape;2751;p205"/>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52" name="Google Shape;2752;p205"/>
          <p:cNvGrpSpPr/>
          <p:nvPr/>
        </p:nvGrpSpPr>
        <p:grpSpPr>
          <a:xfrm>
            <a:off x="517952" y="3001484"/>
            <a:ext cx="839091" cy="839091"/>
            <a:chOff x="9277350" y="-850900"/>
            <a:chExt cx="1243118" cy="1243118"/>
          </a:xfrm>
        </p:grpSpPr>
        <p:sp>
          <p:nvSpPr>
            <p:cNvPr id="2753" name="Google Shape;2753;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54" name="Google Shape;2754;p205"/>
            <p:cNvGrpSpPr/>
            <p:nvPr/>
          </p:nvGrpSpPr>
          <p:grpSpPr>
            <a:xfrm>
              <a:off x="9499624" y="-628626"/>
              <a:ext cx="798571" cy="798571"/>
              <a:chOff x="8559800" y="-698500"/>
              <a:chExt cx="558800" cy="558800"/>
            </a:xfrm>
          </p:grpSpPr>
          <p:sp>
            <p:nvSpPr>
              <p:cNvPr id="2755" name="Google Shape;2755;p20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6" name="Google Shape;2756;p20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57" name="Google Shape;2757;p205"/>
          <p:cNvGrpSpPr/>
          <p:nvPr/>
        </p:nvGrpSpPr>
        <p:grpSpPr>
          <a:xfrm>
            <a:off x="517952" y="3923628"/>
            <a:ext cx="839091" cy="839091"/>
            <a:chOff x="9277350" y="-850900"/>
            <a:chExt cx="1243118" cy="1243118"/>
          </a:xfrm>
        </p:grpSpPr>
        <p:sp>
          <p:nvSpPr>
            <p:cNvPr id="2758" name="Google Shape;2758;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59" name="Google Shape;2759;p205"/>
            <p:cNvGrpSpPr/>
            <p:nvPr/>
          </p:nvGrpSpPr>
          <p:grpSpPr>
            <a:xfrm>
              <a:off x="9499624" y="-628626"/>
              <a:ext cx="798571" cy="798571"/>
              <a:chOff x="8559800" y="-698500"/>
              <a:chExt cx="558800" cy="558800"/>
            </a:xfrm>
          </p:grpSpPr>
          <p:sp>
            <p:nvSpPr>
              <p:cNvPr id="2760" name="Google Shape;2760;p20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1" name="Google Shape;2761;p20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62" name="Google Shape;2762;p205"/>
          <p:cNvGrpSpPr/>
          <p:nvPr/>
        </p:nvGrpSpPr>
        <p:grpSpPr>
          <a:xfrm>
            <a:off x="4985717" y="764067"/>
            <a:ext cx="739740" cy="739740"/>
            <a:chOff x="4276786" y="1375502"/>
            <a:chExt cx="474283" cy="474283"/>
          </a:xfrm>
        </p:grpSpPr>
        <p:sp>
          <p:nvSpPr>
            <p:cNvPr id="2763" name="Google Shape;2763;p205"/>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64" name="Google Shape;2764;p205"/>
            <p:cNvGrpSpPr/>
            <p:nvPr/>
          </p:nvGrpSpPr>
          <p:grpSpPr>
            <a:xfrm>
              <a:off x="4370921" y="1480133"/>
              <a:ext cx="286013" cy="265021"/>
              <a:chOff x="2982913" y="6350"/>
              <a:chExt cx="346075" cy="320675"/>
            </a:xfrm>
          </p:grpSpPr>
          <p:sp>
            <p:nvSpPr>
              <p:cNvPr id="2765" name="Google Shape;2765;p20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66" name="Google Shape;2766;p205"/>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67" name="Google Shape;2767;p205"/>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68" name="Google Shape;2768;p205"/>
          <p:cNvGrpSpPr/>
          <p:nvPr/>
        </p:nvGrpSpPr>
        <p:grpSpPr>
          <a:xfrm>
            <a:off x="6455033" y="772232"/>
            <a:ext cx="739740" cy="739740"/>
            <a:chOff x="7393577" y="1019186"/>
            <a:chExt cx="474283" cy="474283"/>
          </a:xfrm>
        </p:grpSpPr>
        <p:sp>
          <p:nvSpPr>
            <p:cNvPr id="2769" name="Google Shape;2769;p205"/>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70" name="Google Shape;2770;p205"/>
            <p:cNvGrpSpPr/>
            <p:nvPr/>
          </p:nvGrpSpPr>
          <p:grpSpPr>
            <a:xfrm flipH="1" rot="10800000">
              <a:off x="7487712" y="1123817"/>
              <a:ext cx="286013" cy="265021"/>
              <a:chOff x="2982913" y="6350"/>
              <a:chExt cx="346075" cy="320675"/>
            </a:xfrm>
          </p:grpSpPr>
          <p:sp>
            <p:nvSpPr>
              <p:cNvPr id="2771" name="Google Shape;2771;p20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72" name="Google Shape;2772;p205"/>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73" name="Google Shape;2773;p205"/>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74" name="Google Shape;2774;p205"/>
          <p:cNvGrpSpPr/>
          <p:nvPr/>
        </p:nvGrpSpPr>
        <p:grpSpPr>
          <a:xfrm>
            <a:off x="10859614" y="2079340"/>
            <a:ext cx="839091" cy="839091"/>
            <a:chOff x="10859614" y="2160620"/>
            <a:chExt cx="839091" cy="839091"/>
          </a:xfrm>
        </p:grpSpPr>
        <p:grpSp>
          <p:nvGrpSpPr>
            <p:cNvPr id="2775" name="Google Shape;2775;p205"/>
            <p:cNvGrpSpPr/>
            <p:nvPr/>
          </p:nvGrpSpPr>
          <p:grpSpPr>
            <a:xfrm>
              <a:off x="10859614" y="2160620"/>
              <a:ext cx="839091" cy="839091"/>
              <a:chOff x="9277350" y="-850900"/>
              <a:chExt cx="1243118" cy="1243118"/>
            </a:xfrm>
          </p:grpSpPr>
          <p:sp>
            <p:nvSpPr>
              <p:cNvPr id="2776" name="Google Shape;2776;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7" name="Google Shape;2777;p20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778" name="Google Shape;2778;p205"/>
            <p:cNvGrpSpPr/>
            <p:nvPr/>
          </p:nvGrpSpPr>
          <p:grpSpPr>
            <a:xfrm>
              <a:off x="11160063" y="2459977"/>
              <a:ext cx="238192" cy="240377"/>
              <a:chOff x="6300788" y="2890838"/>
              <a:chExt cx="346075" cy="349250"/>
            </a:xfrm>
          </p:grpSpPr>
          <p:cxnSp>
            <p:nvCxnSpPr>
              <p:cNvPr id="2779" name="Google Shape;2779;p20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780" name="Google Shape;2780;p20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781" name="Google Shape;2781;p205"/>
          <p:cNvGrpSpPr/>
          <p:nvPr/>
        </p:nvGrpSpPr>
        <p:grpSpPr>
          <a:xfrm>
            <a:off x="10859614" y="3001484"/>
            <a:ext cx="839091" cy="839091"/>
            <a:chOff x="10859614" y="3082764"/>
            <a:chExt cx="839091" cy="839091"/>
          </a:xfrm>
        </p:grpSpPr>
        <p:grpSp>
          <p:nvGrpSpPr>
            <p:cNvPr id="2782" name="Google Shape;2782;p205"/>
            <p:cNvGrpSpPr/>
            <p:nvPr/>
          </p:nvGrpSpPr>
          <p:grpSpPr>
            <a:xfrm>
              <a:off x="10859614" y="3082764"/>
              <a:ext cx="839091" cy="839091"/>
              <a:chOff x="9277350" y="-850900"/>
              <a:chExt cx="1243118" cy="1243118"/>
            </a:xfrm>
          </p:grpSpPr>
          <p:sp>
            <p:nvSpPr>
              <p:cNvPr id="2783" name="Google Shape;2783;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4" name="Google Shape;2784;p20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785" name="Google Shape;2785;p205"/>
            <p:cNvGrpSpPr/>
            <p:nvPr/>
          </p:nvGrpSpPr>
          <p:grpSpPr>
            <a:xfrm>
              <a:off x="11160063" y="3382121"/>
              <a:ext cx="238192" cy="240377"/>
              <a:chOff x="6300788" y="2890838"/>
              <a:chExt cx="346075" cy="349250"/>
            </a:xfrm>
          </p:grpSpPr>
          <p:cxnSp>
            <p:nvCxnSpPr>
              <p:cNvPr id="2786" name="Google Shape;2786;p20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787" name="Google Shape;2787;p20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788" name="Google Shape;2788;p205"/>
          <p:cNvGrpSpPr/>
          <p:nvPr/>
        </p:nvGrpSpPr>
        <p:grpSpPr>
          <a:xfrm>
            <a:off x="10859614" y="3923628"/>
            <a:ext cx="839091" cy="839091"/>
            <a:chOff x="10859614" y="4004908"/>
            <a:chExt cx="839091" cy="839091"/>
          </a:xfrm>
        </p:grpSpPr>
        <p:grpSp>
          <p:nvGrpSpPr>
            <p:cNvPr id="2789" name="Google Shape;2789;p205"/>
            <p:cNvGrpSpPr/>
            <p:nvPr/>
          </p:nvGrpSpPr>
          <p:grpSpPr>
            <a:xfrm>
              <a:off x="10859614" y="4004908"/>
              <a:ext cx="839091" cy="839091"/>
              <a:chOff x="9277350" y="-850900"/>
              <a:chExt cx="1243118" cy="1243118"/>
            </a:xfrm>
          </p:grpSpPr>
          <p:sp>
            <p:nvSpPr>
              <p:cNvPr id="2790" name="Google Shape;2790;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1" name="Google Shape;2791;p20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792" name="Google Shape;2792;p205"/>
            <p:cNvGrpSpPr/>
            <p:nvPr/>
          </p:nvGrpSpPr>
          <p:grpSpPr>
            <a:xfrm>
              <a:off x="11160063" y="4304265"/>
              <a:ext cx="238192" cy="240377"/>
              <a:chOff x="6300788" y="2890838"/>
              <a:chExt cx="346075" cy="349250"/>
            </a:xfrm>
          </p:grpSpPr>
          <p:cxnSp>
            <p:nvCxnSpPr>
              <p:cNvPr id="2793" name="Google Shape;2793;p20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794" name="Google Shape;2794;p20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2795" name="Google Shape;2795;p205"/>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6" name="Google Shape;2796;p205"/>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7" name="Google Shape;2797;p205"/>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8" name="Google Shape;2798;p205"/>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9" name="Google Shape;2799;p205"/>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0" name="Google Shape;2800;p205"/>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1" name="Google Shape;2801;p205"/>
          <p:cNvSpPr txBox="1"/>
          <p:nvPr>
            <p:ph idx="7"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2" name="Google Shape;2802;p205"/>
          <p:cNvSpPr txBox="1"/>
          <p:nvPr>
            <p:ph idx="8"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03" name="Google Shape;2803;p205"/>
          <p:cNvGrpSpPr/>
          <p:nvPr/>
        </p:nvGrpSpPr>
        <p:grpSpPr>
          <a:xfrm>
            <a:off x="524318" y="2098434"/>
            <a:ext cx="839091" cy="839091"/>
            <a:chOff x="9277350" y="-850900"/>
            <a:chExt cx="1243118" cy="1243118"/>
          </a:xfrm>
        </p:grpSpPr>
        <p:sp>
          <p:nvSpPr>
            <p:cNvPr id="2804" name="Google Shape;2804;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05" name="Google Shape;2805;p205"/>
            <p:cNvGrpSpPr/>
            <p:nvPr/>
          </p:nvGrpSpPr>
          <p:grpSpPr>
            <a:xfrm>
              <a:off x="9499624" y="-628626"/>
              <a:ext cx="798571" cy="798571"/>
              <a:chOff x="8559800" y="-698500"/>
              <a:chExt cx="558800" cy="558800"/>
            </a:xfrm>
          </p:grpSpPr>
          <p:sp>
            <p:nvSpPr>
              <p:cNvPr id="2806" name="Google Shape;2806;p20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7" name="Google Shape;2807;p20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2808" name="Google Shape;2808;p205"/>
          <p:cNvSpPr txBox="1"/>
          <p:nvPr>
            <p:ph idx="9" type="body"/>
          </p:nvPr>
        </p:nvSpPr>
        <p:spPr>
          <a:xfrm>
            <a:off x="1545084" y="521636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9" name="Google Shape;2809;p205"/>
          <p:cNvSpPr txBox="1"/>
          <p:nvPr>
            <p:ph idx="13" type="body"/>
          </p:nvPr>
        </p:nvSpPr>
        <p:spPr>
          <a:xfrm>
            <a:off x="7549797" y="510430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0" name="Google Shape;2810;p205"/>
          <p:cNvSpPr/>
          <p:nvPr>
            <p:ph idx="14" type="body"/>
          </p:nvPr>
        </p:nvSpPr>
        <p:spPr>
          <a:xfrm>
            <a:off x="5005876" y="2316786"/>
            <a:ext cx="2241830" cy="2241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2811" name="Shape 2811"/>
        <p:cNvGrpSpPr/>
        <p:nvPr/>
      </p:nvGrpSpPr>
      <p:grpSpPr>
        <a:xfrm>
          <a:off x="0" y="0"/>
          <a:ext cx="0" cy="0"/>
          <a:chOff x="0" y="0"/>
          <a:chExt cx="0" cy="0"/>
        </a:xfrm>
      </p:grpSpPr>
      <p:sp>
        <p:nvSpPr>
          <p:cNvPr id="2812" name="Google Shape;2812;p206"/>
          <p:cNvSpPr/>
          <p:nvPr/>
        </p:nvSpPr>
        <p:spPr>
          <a:xfrm>
            <a:off x="5283883" y="185546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13" name="Google Shape;2813;p206"/>
          <p:cNvSpPr/>
          <p:nvPr>
            <p:ph idx="1" type="body"/>
          </p:nvPr>
        </p:nvSpPr>
        <p:spPr>
          <a:xfrm>
            <a:off x="5482813" y="207252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4" name="Google Shape;2814;p206"/>
          <p:cNvSpPr/>
          <p:nvPr/>
        </p:nvSpPr>
        <p:spPr>
          <a:xfrm>
            <a:off x="471234" y="520252"/>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5" name="Google Shape;2815;p206"/>
          <p:cNvSpPr/>
          <p:nvPr/>
        </p:nvSpPr>
        <p:spPr>
          <a:xfrm>
            <a:off x="6489881" y="517884"/>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6" name="Google Shape;2816;p206"/>
          <p:cNvSpPr/>
          <p:nvPr/>
        </p:nvSpPr>
        <p:spPr>
          <a:xfrm>
            <a:off x="77789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17" name="Google Shape;2817;p206"/>
          <p:cNvSpPr/>
          <p:nvPr/>
        </p:nvSpPr>
        <p:spPr>
          <a:xfrm>
            <a:off x="77789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18" name="Google Shape;2818;p206"/>
          <p:cNvSpPr/>
          <p:nvPr/>
        </p:nvSpPr>
        <p:spPr>
          <a:xfrm>
            <a:off x="777893"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2819" name="Google Shape;2819;p206"/>
          <p:cNvSpPr txBox="1"/>
          <p:nvPr>
            <p:ph idx="2" type="body"/>
          </p:nvPr>
        </p:nvSpPr>
        <p:spPr>
          <a:xfrm>
            <a:off x="1370073" y="2332603"/>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0" name="Google Shape;2820;p206"/>
          <p:cNvSpPr txBox="1"/>
          <p:nvPr>
            <p:ph idx="3" type="body"/>
          </p:nvPr>
        </p:nvSpPr>
        <p:spPr>
          <a:xfrm>
            <a:off x="1259980" y="3974709"/>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1" name="Google Shape;2821;p206"/>
          <p:cNvSpPr txBox="1"/>
          <p:nvPr>
            <p:ph idx="4" type="body"/>
          </p:nvPr>
        </p:nvSpPr>
        <p:spPr>
          <a:xfrm>
            <a:off x="1366305"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2" name="Google Shape;2822;p206"/>
          <p:cNvSpPr txBox="1"/>
          <p:nvPr>
            <p:ph idx="5"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3" name="Google Shape;2823;p206"/>
          <p:cNvSpPr txBox="1"/>
          <p:nvPr>
            <p:ph idx="6"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4" name="Google Shape;2824;p206"/>
          <p:cNvSpPr/>
          <p:nvPr/>
        </p:nvSpPr>
        <p:spPr>
          <a:xfrm>
            <a:off x="703452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25" name="Google Shape;2825;p206"/>
          <p:cNvSpPr/>
          <p:nvPr/>
        </p:nvSpPr>
        <p:spPr>
          <a:xfrm>
            <a:off x="703452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26" name="Google Shape;2826;p206"/>
          <p:cNvSpPr/>
          <p:nvPr/>
        </p:nvSpPr>
        <p:spPr>
          <a:xfrm>
            <a:off x="7103766"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2827" name="Google Shape;2827;p206"/>
          <p:cNvSpPr txBox="1"/>
          <p:nvPr>
            <p:ph idx="7" type="body"/>
          </p:nvPr>
        </p:nvSpPr>
        <p:spPr>
          <a:xfrm>
            <a:off x="7589936" y="235678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8" name="Google Shape;2828;p206"/>
          <p:cNvSpPr txBox="1"/>
          <p:nvPr>
            <p:ph idx="8" type="body"/>
          </p:nvPr>
        </p:nvSpPr>
        <p:spPr>
          <a:xfrm>
            <a:off x="7589936" y="397082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9" name="Google Shape;2829;p206"/>
          <p:cNvSpPr txBox="1"/>
          <p:nvPr>
            <p:ph idx="9" type="body"/>
          </p:nvPr>
        </p:nvSpPr>
        <p:spPr>
          <a:xfrm>
            <a:off x="7659180"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0" name="Google Shape;2830;p206"/>
          <p:cNvSpPr/>
          <p:nvPr/>
        </p:nvSpPr>
        <p:spPr>
          <a:xfrm>
            <a:off x="5283883" y="3497566"/>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31" name="Google Shape;2831;p206"/>
          <p:cNvSpPr/>
          <p:nvPr>
            <p:ph idx="13" type="body"/>
          </p:nvPr>
        </p:nvSpPr>
        <p:spPr>
          <a:xfrm>
            <a:off x="5482813" y="3714627"/>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2" name="Google Shape;2832;p206"/>
          <p:cNvSpPr/>
          <p:nvPr/>
        </p:nvSpPr>
        <p:spPr>
          <a:xfrm>
            <a:off x="5320145" y="5139672"/>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33" name="Google Shape;2833;p206"/>
          <p:cNvSpPr/>
          <p:nvPr>
            <p:ph idx="14" type="body"/>
          </p:nvPr>
        </p:nvSpPr>
        <p:spPr>
          <a:xfrm>
            <a:off x="5519075" y="5356733"/>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ros &amp; Cons">
  <p:cSld name="3_Pros &amp; Cons">
    <p:spTree>
      <p:nvGrpSpPr>
        <p:cNvPr id="2834" name="Shape 2834"/>
        <p:cNvGrpSpPr/>
        <p:nvPr/>
      </p:nvGrpSpPr>
      <p:grpSpPr>
        <a:xfrm>
          <a:off x="0" y="0"/>
          <a:ext cx="0" cy="0"/>
          <a:chOff x="0" y="0"/>
          <a:chExt cx="0" cy="0"/>
        </a:xfrm>
      </p:grpSpPr>
      <p:sp>
        <p:nvSpPr>
          <p:cNvPr id="2835" name="Google Shape;2835;p207"/>
          <p:cNvSpPr/>
          <p:nvPr/>
        </p:nvSpPr>
        <p:spPr>
          <a:xfrm>
            <a:off x="5285523" y="108914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36" name="Google Shape;2836;p207"/>
          <p:cNvSpPr/>
          <p:nvPr>
            <p:ph idx="1" type="body"/>
          </p:nvPr>
        </p:nvSpPr>
        <p:spPr>
          <a:xfrm>
            <a:off x="5484453" y="130620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7" name="Google Shape;2837;p207"/>
          <p:cNvSpPr/>
          <p:nvPr/>
        </p:nvSpPr>
        <p:spPr>
          <a:xfrm>
            <a:off x="77789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38" name="Google Shape;2838;p207"/>
          <p:cNvSpPr/>
          <p:nvPr/>
        </p:nvSpPr>
        <p:spPr>
          <a:xfrm>
            <a:off x="77789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39" name="Google Shape;2839;p207"/>
          <p:cNvSpPr txBox="1"/>
          <p:nvPr>
            <p:ph idx="2" type="body"/>
          </p:nvPr>
        </p:nvSpPr>
        <p:spPr>
          <a:xfrm>
            <a:off x="1370073" y="26859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0" name="Google Shape;2840;p207"/>
          <p:cNvSpPr txBox="1"/>
          <p:nvPr>
            <p:ph idx="3" type="body"/>
          </p:nvPr>
        </p:nvSpPr>
        <p:spPr>
          <a:xfrm>
            <a:off x="1259980" y="4217990"/>
            <a:ext cx="3342885" cy="19058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1" name="Google Shape;2841;p207"/>
          <p:cNvSpPr/>
          <p:nvPr/>
        </p:nvSpPr>
        <p:spPr>
          <a:xfrm>
            <a:off x="703452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42" name="Google Shape;2842;p207"/>
          <p:cNvSpPr/>
          <p:nvPr/>
        </p:nvSpPr>
        <p:spPr>
          <a:xfrm>
            <a:off x="703452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43" name="Google Shape;2843;p207"/>
          <p:cNvSpPr txBox="1"/>
          <p:nvPr>
            <p:ph idx="4" type="body"/>
          </p:nvPr>
        </p:nvSpPr>
        <p:spPr>
          <a:xfrm>
            <a:off x="7589936" y="2710092"/>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4" name="Google Shape;2844;p207"/>
          <p:cNvSpPr txBox="1"/>
          <p:nvPr>
            <p:ph idx="5" type="body"/>
          </p:nvPr>
        </p:nvSpPr>
        <p:spPr>
          <a:xfrm>
            <a:off x="7589936" y="4214101"/>
            <a:ext cx="3342885" cy="20356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5" name="Google Shape;2845;p207"/>
          <p:cNvSpPr/>
          <p:nvPr/>
        </p:nvSpPr>
        <p:spPr>
          <a:xfrm>
            <a:off x="5285523" y="3936754"/>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46" name="Google Shape;2846;p207"/>
          <p:cNvSpPr/>
          <p:nvPr>
            <p:ph idx="6" type="body"/>
          </p:nvPr>
        </p:nvSpPr>
        <p:spPr>
          <a:xfrm>
            <a:off x="5484453" y="4153815"/>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7" name="Google Shape;2847;p20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8" name="Google Shape;2848;p20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9" name="Google Shape;2849;p207"/>
          <p:cNvSpPr/>
          <p:nvPr>
            <p:ph idx="7" type="body"/>
          </p:nvPr>
        </p:nvSpPr>
        <p:spPr>
          <a:xfrm>
            <a:off x="2466583"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0" name="Google Shape;2850;p207"/>
          <p:cNvSpPr/>
          <p:nvPr>
            <p:ph idx="8" type="body"/>
          </p:nvPr>
        </p:nvSpPr>
        <p:spPr>
          <a:xfrm>
            <a:off x="8630900"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2851" name="Shape 2851"/>
        <p:cNvGrpSpPr/>
        <p:nvPr/>
      </p:nvGrpSpPr>
      <p:grpSpPr>
        <a:xfrm>
          <a:off x="0" y="0"/>
          <a:ext cx="0" cy="0"/>
          <a:chOff x="0" y="0"/>
          <a:chExt cx="0" cy="0"/>
        </a:xfrm>
      </p:grpSpPr>
      <p:sp>
        <p:nvSpPr>
          <p:cNvPr id="2852" name="Google Shape;2852;p208"/>
          <p:cNvSpPr/>
          <p:nvPr>
            <p:ph idx="2" type="pic"/>
          </p:nvPr>
        </p:nvSpPr>
        <p:spPr>
          <a:xfrm>
            <a:off x="0" y="-7067"/>
            <a:ext cx="12192000" cy="3743325"/>
          </a:xfrm>
          <a:prstGeom prst="rect">
            <a:avLst/>
          </a:prstGeom>
          <a:noFill/>
          <a:ln>
            <a:noFill/>
          </a:ln>
        </p:spPr>
      </p:sp>
      <p:sp>
        <p:nvSpPr>
          <p:cNvPr id="2853" name="Google Shape;2853;p208"/>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4" name="Google Shape;2854;p208"/>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5" name="Google Shape;2855;p208"/>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6" name="Google Shape;2856;p208"/>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7" name="Google Shape;2857;p208"/>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8" name="Google Shape;2858;p208"/>
          <p:cNvSpPr/>
          <p:nvPr>
            <p:ph idx="3" type="pic"/>
          </p:nvPr>
        </p:nvSpPr>
        <p:spPr>
          <a:xfrm>
            <a:off x="1612900" y="2468563"/>
            <a:ext cx="1612900" cy="1611312"/>
          </a:xfrm>
          <a:prstGeom prst="ellipse">
            <a:avLst/>
          </a:prstGeom>
          <a:noFill/>
          <a:ln>
            <a:noFill/>
          </a:ln>
        </p:spPr>
      </p:sp>
      <p:sp>
        <p:nvSpPr>
          <p:cNvPr id="2859" name="Google Shape;2859;p208"/>
          <p:cNvSpPr/>
          <p:nvPr>
            <p:ph idx="4" type="pic"/>
          </p:nvPr>
        </p:nvSpPr>
        <p:spPr>
          <a:xfrm>
            <a:off x="5067302" y="1846150"/>
            <a:ext cx="2057398" cy="2055372"/>
          </a:xfrm>
          <a:prstGeom prst="ellipse">
            <a:avLst/>
          </a:prstGeom>
          <a:noFill/>
          <a:ln>
            <a:noFill/>
          </a:ln>
        </p:spPr>
      </p:sp>
      <p:sp>
        <p:nvSpPr>
          <p:cNvPr id="2860" name="Google Shape;2860;p208"/>
          <p:cNvSpPr/>
          <p:nvPr>
            <p:ph idx="5" type="pic"/>
          </p:nvPr>
        </p:nvSpPr>
        <p:spPr>
          <a:xfrm>
            <a:off x="8966200" y="2468264"/>
            <a:ext cx="1612900" cy="1611312"/>
          </a:xfrm>
          <a:prstGeom prst="ellipse">
            <a:avLst/>
          </a:prstGeom>
          <a:noFill/>
          <a:ln>
            <a:noFill/>
          </a:ln>
        </p:spPr>
      </p:sp>
      <p:sp>
        <p:nvSpPr>
          <p:cNvPr id="2861" name="Google Shape;2861;p208"/>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2" name="Google Shape;2862;p208"/>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3" name="Google Shape;2863;p208"/>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4" name="Google Shape;2864;p208"/>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5" name="Google Shape;2865;p208"/>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6" name="Google Shape;2866;p208"/>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21" name="Shape 121"/>
        <p:cNvGrpSpPr/>
        <p:nvPr/>
      </p:nvGrpSpPr>
      <p:grpSpPr>
        <a:xfrm>
          <a:off x="0" y="0"/>
          <a:ext cx="0" cy="0"/>
          <a:chOff x="0" y="0"/>
          <a:chExt cx="0" cy="0"/>
        </a:xfrm>
      </p:grpSpPr>
      <p:sp>
        <p:nvSpPr>
          <p:cNvPr id="122" name="Google Shape;122;p69"/>
          <p:cNvSpPr/>
          <p:nvPr>
            <p:ph idx="2" type="pic"/>
          </p:nvPr>
        </p:nvSpPr>
        <p:spPr>
          <a:xfrm>
            <a:off x="360000" y="360000"/>
            <a:ext cx="11484000" cy="6120000"/>
          </a:xfrm>
          <a:prstGeom prst="rect">
            <a:avLst/>
          </a:prstGeom>
          <a:noFill/>
          <a:ln>
            <a:noFill/>
          </a:ln>
        </p:spPr>
      </p:sp>
      <p:sp>
        <p:nvSpPr>
          <p:cNvPr id="123" name="Google Shape;123;p69"/>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4" name="Google Shape;124;p69"/>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5" name="Google Shape;125;p69"/>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867" name="Shape 2867"/>
        <p:cNvGrpSpPr/>
        <p:nvPr/>
      </p:nvGrpSpPr>
      <p:grpSpPr>
        <a:xfrm>
          <a:off x="0" y="0"/>
          <a:ext cx="0" cy="0"/>
          <a:chOff x="0" y="0"/>
          <a:chExt cx="0" cy="0"/>
        </a:xfrm>
      </p:grpSpPr>
      <p:sp>
        <p:nvSpPr>
          <p:cNvPr id="2868" name="Google Shape;2868;p209"/>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9" name="Google Shape;2869;p209"/>
          <p:cNvSpPr/>
          <p:nvPr>
            <p:ph idx="2" type="pic"/>
          </p:nvPr>
        </p:nvSpPr>
        <p:spPr>
          <a:xfrm>
            <a:off x="1352048" y="-5702531"/>
            <a:ext cx="12192003" cy="12181139"/>
          </a:xfrm>
          <a:prstGeom prst="ellipse">
            <a:avLst/>
          </a:prstGeom>
          <a:noFill/>
          <a:ln>
            <a:noFill/>
          </a:ln>
        </p:spPr>
      </p:sp>
      <p:sp>
        <p:nvSpPr>
          <p:cNvPr id="2870" name="Google Shape;2870;p20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71" name="Google Shape;2871;p209"/>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72" name="Google Shape;2872;p209"/>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73" name="Google Shape;2873;p209"/>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4" name="Google Shape;2874;p209"/>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5" name="Google Shape;2875;p209"/>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6" name="Google Shape;2876;p209"/>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77" name="Google Shape;2877;p209"/>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8" name="Google Shape;2878;p209"/>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9" name="Google Shape;2879;p209"/>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0" name="Google Shape;2880;p209"/>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1" name="Google Shape;2881;p209"/>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82" name="Google Shape;2882;p209"/>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3" name="Google Shape;2883;p209"/>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4" name="Google Shape;2884;p209"/>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5" name="Google Shape;2885;p209"/>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6" name="Google Shape;2886;p209"/>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87" name="Google Shape;2887;p209"/>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8" name="Google Shape;2888;p209"/>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9" name="Google Shape;2889;p209"/>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0" name="Google Shape;2890;p209"/>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1" name="Google Shape;2891;p209"/>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92" name="Google Shape;2892;p209"/>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2893" name="Shape 2893"/>
        <p:cNvGrpSpPr/>
        <p:nvPr/>
      </p:nvGrpSpPr>
      <p:grpSpPr>
        <a:xfrm>
          <a:off x="0" y="0"/>
          <a:ext cx="0" cy="0"/>
          <a:chOff x="0" y="0"/>
          <a:chExt cx="0" cy="0"/>
        </a:xfrm>
      </p:grpSpPr>
      <p:sp>
        <p:nvSpPr>
          <p:cNvPr id="2894" name="Google Shape;2894;p210"/>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5" name="Google Shape;2895;p210"/>
          <p:cNvSpPr/>
          <p:nvPr>
            <p:ph idx="2" type="pic"/>
          </p:nvPr>
        </p:nvSpPr>
        <p:spPr>
          <a:xfrm>
            <a:off x="1352048" y="-5702531"/>
            <a:ext cx="12192003" cy="12181139"/>
          </a:xfrm>
          <a:prstGeom prst="ellipse">
            <a:avLst/>
          </a:prstGeom>
          <a:noFill/>
          <a:ln>
            <a:noFill/>
          </a:ln>
        </p:spPr>
      </p:sp>
      <p:sp>
        <p:nvSpPr>
          <p:cNvPr id="2896" name="Google Shape;2896;p21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7" name="Google Shape;2897;p210"/>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98" name="Google Shape;2898;p210"/>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99" name="Google Shape;2899;p210"/>
          <p:cNvSpPr/>
          <p:nvPr/>
        </p:nvSpPr>
        <p:spPr>
          <a:xfrm>
            <a:off x="1929124"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0" name="Google Shape;2900;p210"/>
          <p:cNvSpPr txBox="1"/>
          <p:nvPr>
            <p:ph idx="3" type="body"/>
          </p:nvPr>
        </p:nvSpPr>
        <p:spPr>
          <a:xfrm>
            <a:off x="2115948"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1" name="Google Shape;2901;p210"/>
          <p:cNvSpPr txBox="1"/>
          <p:nvPr>
            <p:ph idx="4" type="body"/>
          </p:nvPr>
        </p:nvSpPr>
        <p:spPr>
          <a:xfrm>
            <a:off x="2115950"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2" name="Google Shape;2902;p210"/>
          <p:cNvSpPr/>
          <p:nvPr/>
        </p:nvSpPr>
        <p:spPr>
          <a:xfrm>
            <a:off x="3938900"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03" name="Google Shape;2903;p210"/>
          <p:cNvSpPr txBox="1"/>
          <p:nvPr>
            <p:ph idx="5" type="body"/>
          </p:nvPr>
        </p:nvSpPr>
        <p:spPr>
          <a:xfrm>
            <a:off x="2115948"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4" name="Google Shape;2904;p210"/>
          <p:cNvSpPr/>
          <p:nvPr/>
        </p:nvSpPr>
        <p:spPr>
          <a:xfrm>
            <a:off x="4633609"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5" name="Google Shape;2905;p210"/>
          <p:cNvSpPr txBox="1"/>
          <p:nvPr>
            <p:ph idx="6" type="body"/>
          </p:nvPr>
        </p:nvSpPr>
        <p:spPr>
          <a:xfrm>
            <a:off x="4820433"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210"/>
          <p:cNvSpPr txBox="1"/>
          <p:nvPr>
            <p:ph idx="7" type="body"/>
          </p:nvPr>
        </p:nvSpPr>
        <p:spPr>
          <a:xfrm>
            <a:off x="4820435"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7" name="Google Shape;2907;p210"/>
          <p:cNvSpPr/>
          <p:nvPr/>
        </p:nvSpPr>
        <p:spPr>
          <a:xfrm>
            <a:off x="6643385"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08" name="Google Shape;2908;p210"/>
          <p:cNvSpPr txBox="1"/>
          <p:nvPr>
            <p:ph idx="8" type="body"/>
          </p:nvPr>
        </p:nvSpPr>
        <p:spPr>
          <a:xfrm>
            <a:off x="4820433"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9" name="Google Shape;2909;p210"/>
          <p:cNvSpPr/>
          <p:nvPr/>
        </p:nvSpPr>
        <p:spPr>
          <a:xfrm>
            <a:off x="7346500"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0" name="Google Shape;2910;p210"/>
          <p:cNvSpPr txBox="1"/>
          <p:nvPr>
            <p:ph idx="9" type="body"/>
          </p:nvPr>
        </p:nvSpPr>
        <p:spPr>
          <a:xfrm>
            <a:off x="7533324"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1" name="Google Shape;2911;p210"/>
          <p:cNvSpPr txBox="1"/>
          <p:nvPr>
            <p:ph idx="13" type="body"/>
          </p:nvPr>
        </p:nvSpPr>
        <p:spPr>
          <a:xfrm>
            <a:off x="7533326"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2" name="Google Shape;2912;p210"/>
          <p:cNvSpPr/>
          <p:nvPr/>
        </p:nvSpPr>
        <p:spPr>
          <a:xfrm>
            <a:off x="9356276"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13" name="Google Shape;2913;p210"/>
          <p:cNvSpPr txBox="1"/>
          <p:nvPr>
            <p:ph idx="14" type="body"/>
          </p:nvPr>
        </p:nvSpPr>
        <p:spPr>
          <a:xfrm>
            <a:off x="7533324"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2914" name="Shape 2914"/>
        <p:cNvGrpSpPr/>
        <p:nvPr/>
      </p:nvGrpSpPr>
      <p:grpSpPr>
        <a:xfrm>
          <a:off x="0" y="0"/>
          <a:ext cx="0" cy="0"/>
          <a:chOff x="0" y="0"/>
          <a:chExt cx="0" cy="0"/>
        </a:xfrm>
      </p:grpSpPr>
      <p:pic>
        <p:nvPicPr>
          <p:cNvPr id="2915" name="Google Shape;2915;p211"/>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916" name="Google Shape;2916;p21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7" name="Google Shape;2917;p211"/>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8" name="Google Shape;2918;p211"/>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9" name="Google Shape;2919;p211"/>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0" name="Google Shape;2920;p211"/>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1" name="Google Shape;2921;p211"/>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2" name="Google Shape;2922;p211"/>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3" name="Google Shape;2923;p211"/>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4" name="Google Shape;2924;p211"/>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5" name="Google Shape;2925;p211"/>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6" name="Google Shape;2926;p211"/>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7" name="Google Shape;2927;p211"/>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8" name="Google Shape;2928;p211"/>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9" name="Google Shape;2929;p211"/>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0" name="Google Shape;2930;p211"/>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1" name="Google Shape;2931;p211"/>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2" name="Google Shape;2932;p211"/>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3" name="Google Shape;2933;p211"/>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4" name="Google Shape;2934;p211"/>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5" name="Google Shape;2935;p211"/>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6" name="Google Shape;2936;p211"/>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7" name="Google Shape;2937;p211"/>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38" name="Google Shape;2938;p211"/>
          <p:cNvSpPr/>
          <p:nvPr>
            <p:ph idx="17" type="pic"/>
          </p:nvPr>
        </p:nvSpPr>
        <p:spPr>
          <a:xfrm>
            <a:off x="4918662" y="2520431"/>
            <a:ext cx="2382838" cy="2382838"/>
          </a:xfrm>
          <a:prstGeom prst="ellipse">
            <a:avLst/>
          </a:prstGeom>
          <a:noFill/>
          <a:ln>
            <a:noFill/>
          </a:ln>
        </p:spPr>
      </p:sp>
      <p:sp>
        <p:nvSpPr>
          <p:cNvPr id="2939" name="Google Shape;2939;p211"/>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0" name="Google Shape;2940;p211"/>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1" name="Google Shape;2941;p211"/>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2942" name="Shape 2942"/>
        <p:cNvGrpSpPr/>
        <p:nvPr/>
      </p:nvGrpSpPr>
      <p:grpSpPr>
        <a:xfrm>
          <a:off x="0" y="0"/>
          <a:ext cx="0" cy="0"/>
          <a:chOff x="0" y="0"/>
          <a:chExt cx="0" cy="0"/>
        </a:xfrm>
      </p:grpSpPr>
      <p:sp>
        <p:nvSpPr>
          <p:cNvPr id="2943" name="Google Shape;2943;p212"/>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4" name="Google Shape;2944;p212"/>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5" name="Google Shape;2945;p212"/>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6" name="Google Shape;2946;p212"/>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7" name="Google Shape;2947;p212"/>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8" name="Google Shape;2948;p212"/>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9" name="Google Shape;2949;p212"/>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50" name="Google Shape;2950;p212"/>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1" name="Google Shape;2951;p212"/>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52" name="Google Shape;2952;p212"/>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3" name="Google Shape;2953;p212"/>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54" name="Google Shape;2954;p212"/>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5" name="Google Shape;2955;p212"/>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6" name="Google Shape;2956;p212"/>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7" name="Google Shape;2957;p212"/>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8" name="Google Shape;2958;p212"/>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9" name="Google Shape;2959;p212"/>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2960" name="Shape 2960"/>
        <p:cNvGrpSpPr/>
        <p:nvPr/>
      </p:nvGrpSpPr>
      <p:grpSpPr>
        <a:xfrm>
          <a:off x="0" y="0"/>
          <a:ext cx="0" cy="0"/>
          <a:chOff x="0" y="0"/>
          <a:chExt cx="0" cy="0"/>
        </a:xfrm>
      </p:grpSpPr>
      <p:sp>
        <p:nvSpPr>
          <p:cNvPr id="2961" name="Google Shape;2961;p213"/>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2" name="Google Shape;2962;p213"/>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3" name="Google Shape;2963;p213"/>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4" name="Google Shape;2964;p213"/>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5" name="Google Shape;2965;p213"/>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6" name="Google Shape;2966;p213"/>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7" name="Google Shape;2967;p213"/>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8" name="Google Shape;2968;p213"/>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9" name="Google Shape;2969;p213"/>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0" name="Google Shape;2970;p213"/>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1" name="Google Shape;2971;p213"/>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2" name="Google Shape;2972;p213"/>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3" name="Google Shape;2973;p213"/>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4" name="Google Shape;2974;p213"/>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5" name="Google Shape;2975;p213"/>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6" name="Google Shape;2976;p213"/>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7" name="Google Shape;2977;p213"/>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8" name="Google Shape;2978;p213"/>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9" name="Google Shape;2979;p213"/>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0" name="Google Shape;2980;p213"/>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1" name="Google Shape;2981;p21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2" name="Google Shape;2982;p213"/>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2983" name="Shape 2983"/>
        <p:cNvGrpSpPr/>
        <p:nvPr/>
      </p:nvGrpSpPr>
      <p:grpSpPr>
        <a:xfrm>
          <a:off x="0" y="0"/>
          <a:ext cx="0" cy="0"/>
          <a:chOff x="0" y="0"/>
          <a:chExt cx="0" cy="0"/>
        </a:xfrm>
      </p:grpSpPr>
      <p:sp>
        <p:nvSpPr>
          <p:cNvPr id="2984" name="Google Shape;2984;p214"/>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85" name="Google Shape;2985;p214"/>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86" name="Google Shape;2986;p214"/>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87" name="Google Shape;2987;p214"/>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88" name="Google Shape;2988;p214"/>
          <p:cNvCxnSpPr>
            <a:endCxn id="2989"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2990" name="Google Shape;2990;p214"/>
          <p:cNvCxnSpPr>
            <a:endCxn id="2991"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992" name="Google Shape;2992;p214"/>
          <p:cNvCxnSpPr>
            <a:endCxn id="2993"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2994" name="Google Shape;2994;p214"/>
          <p:cNvCxnSpPr>
            <a:stCxn id="2995"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2996" name="Google Shape;2996;p214"/>
          <p:cNvCxnSpPr>
            <a:stCxn id="2997"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989" name="Google Shape;2989;p214"/>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3" name="Google Shape;2993;p214"/>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7" name="Google Shape;2997;p214"/>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1" name="Google Shape;2991;p214"/>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5" name="Google Shape;2995;p214"/>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8" name="Google Shape;2998;p214"/>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9" name="Google Shape;2999;p214"/>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0" name="Google Shape;3000;p214"/>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214"/>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2" name="Google Shape;3002;p214"/>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3" name="Google Shape;3003;p214"/>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4" name="Google Shape;3004;p214"/>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3005" name="Shape 3005"/>
        <p:cNvGrpSpPr/>
        <p:nvPr/>
      </p:nvGrpSpPr>
      <p:grpSpPr>
        <a:xfrm>
          <a:off x="0" y="0"/>
          <a:ext cx="0" cy="0"/>
          <a:chOff x="0" y="0"/>
          <a:chExt cx="0" cy="0"/>
        </a:xfrm>
      </p:grpSpPr>
      <p:sp>
        <p:nvSpPr>
          <p:cNvPr id="3006" name="Google Shape;3006;p215"/>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07" name="Google Shape;3007;p215"/>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08" name="Google Shape;3008;p215"/>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09" name="Google Shape;3009;p215"/>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10" name="Google Shape;3010;p215"/>
          <p:cNvCxnSpPr>
            <a:endCxn id="3011"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012" name="Google Shape;3012;p215"/>
          <p:cNvCxnSpPr>
            <a:endCxn id="3013"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014" name="Google Shape;3014;p215"/>
          <p:cNvCxnSpPr>
            <a:endCxn id="3015" idx="6"/>
          </p:cNvCxnSpPr>
          <p:nvPr/>
        </p:nvCxnSpPr>
        <p:spPr>
          <a:xfrm rot="10800000">
            <a:off x="3612561" y="3503862"/>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3016" name="Google Shape;3016;p215"/>
          <p:cNvCxnSpPr>
            <a:stCxn id="3017"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011" name="Google Shape;3011;p215"/>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5" name="Google Shape;3015;p215"/>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7" name="Google Shape;3017;p215"/>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3" name="Google Shape;3013;p215"/>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8" name="Google Shape;3018;p215"/>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9" name="Google Shape;3019;p215"/>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0" name="Google Shape;3020;p215"/>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1" name="Google Shape;3021;p215"/>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2" name="Google Shape;3022;p215"/>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3" name="Google Shape;3023;p215"/>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3024" name="Shape 3024"/>
        <p:cNvGrpSpPr/>
        <p:nvPr/>
      </p:nvGrpSpPr>
      <p:grpSpPr>
        <a:xfrm>
          <a:off x="0" y="0"/>
          <a:ext cx="0" cy="0"/>
          <a:chOff x="0" y="0"/>
          <a:chExt cx="0" cy="0"/>
        </a:xfrm>
      </p:grpSpPr>
      <p:sp>
        <p:nvSpPr>
          <p:cNvPr id="3025" name="Google Shape;3025;p216"/>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26" name="Google Shape;3026;p216"/>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27" name="Google Shape;3027;p216"/>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8" name="Google Shape;3028;p216"/>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29" name="Google Shape;3029;p216"/>
          <p:cNvCxnSpPr>
            <a:endCxn id="3030"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031" name="Google Shape;3031;p216"/>
          <p:cNvCxnSpPr>
            <a:endCxn id="3032"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033" name="Google Shape;3033;p216"/>
          <p:cNvCxnSpPr>
            <a:endCxn id="3034" idx="6"/>
          </p:cNvCxnSpPr>
          <p:nvPr/>
        </p:nvCxnSpPr>
        <p:spPr>
          <a:xfrm rot="10800000">
            <a:off x="3612561" y="3503862"/>
            <a:ext cx="1458300" cy="0"/>
          </a:xfrm>
          <a:prstGeom prst="straightConnector1">
            <a:avLst/>
          </a:prstGeom>
          <a:noFill/>
          <a:ln cap="flat" cmpd="sng" w="12700">
            <a:solidFill>
              <a:schemeClr val="dk2"/>
            </a:solidFill>
            <a:prstDash val="solid"/>
            <a:miter lim="800000"/>
            <a:headEnd len="sm" w="sm" type="none"/>
            <a:tailEnd len="sm" w="sm" type="none"/>
          </a:ln>
        </p:spPr>
      </p:cxnSp>
      <p:cxnSp>
        <p:nvCxnSpPr>
          <p:cNvPr id="3035" name="Google Shape;3035;p216"/>
          <p:cNvCxnSpPr>
            <a:stCxn id="3036"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030" name="Google Shape;3030;p216"/>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4" name="Google Shape;3034;p216"/>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6" name="Google Shape;3036;p216"/>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2" name="Google Shape;3032;p216"/>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7" name="Google Shape;3037;p216"/>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8" name="Google Shape;3038;p216"/>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9" name="Google Shape;3039;p216"/>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0" name="Google Shape;3040;p216"/>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1" name="Google Shape;3041;p216"/>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2" name="Google Shape;3042;p216"/>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3043" name="Shape 3043"/>
        <p:cNvGrpSpPr/>
        <p:nvPr/>
      </p:nvGrpSpPr>
      <p:grpSpPr>
        <a:xfrm>
          <a:off x="0" y="0"/>
          <a:ext cx="0" cy="0"/>
          <a:chOff x="0" y="0"/>
          <a:chExt cx="0" cy="0"/>
        </a:xfrm>
      </p:grpSpPr>
      <p:sp>
        <p:nvSpPr>
          <p:cNvPr id="3044" name="Google Shape;3044;p217"/>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5" name="Google Shape;3045;p21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6" name="Google Shape;3046;p21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7" name="Google Shape;3047;p217"/>
          <p:cNvSpPr/>
          <p:nvPr>
            <p:ph idx="2" type="pic"/>
          </p:nvPr>
        </p:nvSpPr>
        <p:spPr>
          <a:xfrm>
            <a:off x="0" y="1442806"/>
            <a:ext cx="12192000" cy="1438508"/>
          </a:xfrm>
          <a:prstGeom prst="rect">
            <a:avLst/>
          </a:prstGeom>
          <a:solidFill>
            <a:srgbClr val="202021">
              <a:alpha val="49803"/>
            </a:srgbClr>
          </a:solidFill>
          <a:ln>
            <a:noFill/>
          </a:ln>
        </p:spPr>
      </p:sp>
      <p:sp>
        <p:nvSpPr>
          <p:cNvPr id="3048" name="Google Shape;3048;p217"/>
          <p:cNvSpPr/>
          <p:nvPr>
            <p:ph idx="3" type="pic"/>
          </p:nvPr>
        </p:nvSpPr>
        <p:spPr>
          <a:xfrm>
            <a:off x="0" y="3065994"/>
            <a:ext cx="12192000" cy="1438508"/>
          </a:xfrm>
          <a:prstGeom prst="rect">
            <a:avLst/>
          </a:prstGeom>
          <a:solidFill>
            <a:srgbClr val="202021">
              <a:alpha val="49803"/>
            </a:srgbClr>
          </a:solidFill>
          <a:ln>
            <a:noFill/>
          </a:ln>
        </p:spPr>
      </p:sp>
      <p:sp>
        <p:nvSpPr>
          <p:cNvPr id="3049" name="Google Shape;3049;p217"/>
          <p:cNvSpPr/>
          <p:nvPr>
            <p:ph idx="4" type="pic"/>
          </p:nvPr>
        </p:nvSpPr>
        <p:spPr>
          <a:xfrm>
            <a:off x="0" y="4688736"/>
            <a:ext cx="12192000" cy="1438508"/>
          </a:xfrm>
          <a:prstGeom prst="rect">
            <a:avLst/>
          </a:prstGeom>
          <a:solidFill>
            <a:srgbClr val="202021">
              <a:alpha val="49803"/>
            </a:srgbClr>
          </a:solidFill>
          <a:ln>
            <a:noFill/>
          </a:ln>
        </p:spPr>
      </p:sp>
      <p:cxnSp>
        <p:nvCxnSpPr>
          <p:cNvPr id="3050" name="Google Shape;3050;p217"/>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51" name="Google Shape;3051;p217"/>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52" name="Google Shape;3052;p217"/>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53" name="Google Shape;3053;p217"/>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54" name="Google Shape;3054;p217"/>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55" name="Google Shape;3055;p217"/>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056" name="Google Shape;3056;p217"/>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7" name="Google Shape;3057;p217"/>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8" name="Google Shape;3058;p217"/>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9" name="Google Shape;3059;p217"/>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0" name="Google Shape;3060;p217"/>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1" name="Google Shape;3061;p217"/>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2" name="Google Shape;3062;p217"/>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3" name="Google Shape;3063;p217"/>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4" name="Google Shape;3064;p217"/>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5" name="Google Shape;3065;p217"/>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6" name="Google Shape;3066;p217"/>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7" name="Google Shape;3067;p217"/>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8" name="Google Shape;3068;p217"/>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9" name="Google Shape;3069;p217"/>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0" name="Google Shape;3070;p217"/>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1" name="Google Shape;3071;p217"/>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2" name="Google Shape;3072;p217"/>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3" name="Google Shape;3073;p217"/>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3074" name="Shape 3074"/>
        <p:cNvGrpSpPr/>
        <p:nvPr/>
      </p:nvGrpSpPr>
      <p:grpSpPr>
        <a:xfrm>
          <a:off x="0" y="0"/>
          <a:ext cx="0" cy="0"/>
          <a:chOff x="0" y="0"/>
          <a:chExt cx="0" cy="0"/>
        </a:xfrm>
      </p:grpSpPr>
      <p:sp>
        <p:nvSpPr>
          <p:cNvPr id="3075" name="Google Shape;3075;p218"/>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6" name="Google Shape;3076;p21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7" name="Google Shape;3077;p21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8" name="Google Shape;3078;p218"/>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9" name="Google Shape;3079;p218"/>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0" name="Google Shape;3080;p218"/>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1" name="Google Shape;3081;p218"/>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2" name="Google Shape;3082;p218"/>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3" name="Google Shape;3083;p218"/>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4" name="Google Shape;3084;p218"/>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85" name="Google Shape;3085;p218"/>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3086" name="Google Shape;3086;p218"/>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7" name="Google Shape;3087;p218"/>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8" name="Google Shape;3088;p218"/>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9" name="Google Shape;3089;p218"/>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0" name="Google Shape;3090;p218"/>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1" name="Google Shape;3091;p218"/>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2" name="Google Shape;3092;p218"/>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3" name="Google Shape;3093;p218"/>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4" name="Google Shape;3094;p218"/>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5" name="Google Shape;3095;p218"/>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6" name="Google Shape;3096;p218"/>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7" name="Google Shape;3097;p218"/>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8" name="Google Shape;3098;p218"/>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9" name="Google Shape;3099;p218"/>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0" name="Google Shape;3100;p218"/>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126" name="Shape 126"/>
        <p:cNvGrpSpPr/>
        <p:nvPr/>
      </p:nvGrpSpPr>
      <p:grpSpPr>
        <a:xfrm>
          <a:off x="0" y="0"/>
          <a:ext cx="0" cy="0"/>
          <a:chOff x="0" y="0"/>
          <a:chExt cx="0" cy="0"/>
        </a:xfrm>
      </p:grpSpPr>
      <p:sp>
        <p:nvSpPr>
          <p:cNvPr id="127" name="Google Shape;127;p7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7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29" name="Google Shape;129;p70"/>
          <p:cNvGrpSpPr/>
          <p:nvPr/>
        </p:nvGrpSpPr>
        <p:grpSpPr>
          <a:xfrm>
            <a:off x="10668000" y="304798"/>
            <a:ext cx="1179720" cy="581555"/>
            <a:chOff x="969962" y="2846965"/>
            <a:chExt cx="1740598" cy="872299"/>
          </a:xfrm>
        </p:grpSpPr>
        <p:sp>
          <p:nvSpPr>
            <p:cNvPr id="130" name="Google Shape;130;p7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 name="Google Shape;131;p7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 name="Google Shape;132;p7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 name="Google Shape;133;p7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 name="Google Shape;134;p7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 name="Google Shape;135;p7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6" name="Google Shape;136;p7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7" name="Google Shape;137;p7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 name="Google Shape;138;p7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 name="Google Shape;139;p7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 name="Google Shape;140;p7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 name="Google Shape;141;p7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 name="Google Shape;142;p7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 name="Google Shape;143;p7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 name="Google Shape;144;p7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 name="Google Shape;145;p7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 name="Google Shape;146;p7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7" name="Google Shape;147;p7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 name="Google Shape;148;p7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 name="Google Shape;149;p7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0" name="Google Shape;150;p7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 name="Google Shape;151;p7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7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3101" name="Shape 3101"/>
        <p:cNvGrpSpPr/>
        <p:nvPr/>
      </p:nvGrpSpPr>
      <p:grpSpPr>
        <a:xfrm>
          <a:off x="0" y="0"/>
          <a:ext cx="0" cy="0"/>
          <a:chOff x="0" y="0"/>
          <a:chExt cx="0" cy="0"/>
        </a:xfrm>
      </p:grpSpPr>
      <p:sp>
        <p:nvSpPr>
          <p:cNvPr id="3102" name="Google Shape;3102;p219"/>
          <p:cNvSpPr/>
          <p:nvPr>
            <p:ph idx="2" type="pic"/>
          </p:nvPr>
        </p:nvSpPr>
        <p:spPr>
          <a:xfrm>
            <a:off x="0" y="0"/>
            <a:ext cx="4986609" cy="6858000"/>
          </a:xfrm>
          <a:prstGeom prst="rect">
            <a:avLst/>
          </a:prstGeom>
          <a:solidFill>
            <a:schemeClr val="dk2">
              <a:alpha val="74901"/>
            </a:schemeClr>
          </a:solidFill>
          <a:ln>
            <a:noFill/>
          </a:ln>
        </p:spPr>
      </p:sp>
      <p:sp>
        <p:nvSpPr>
          <p:cNvPr id="3103" name="Google Shape;3103;p219"/>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4" name="Google Shape;3104;p219"/>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5" name="Google Shape;3105;p219"/>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106" name="Google Shape;3106;p219"/>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107" name="Google Shape;3107;p219"/>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108" name="Google Shape;3108;p219"/>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109" name="Google Shape;3109;p219"/>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0" name="Google Shape;3110;p219"/>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1" name="Google Shape;3111;p219"/>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2" name="Google Shape;3112;p219"/>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3" name="Google Shape;3113;p219"/>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4" name="Google Shape;3114;p219"/>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5" name="Google Shape;3115;p219"/>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6" name="Google Shape;3116;p219"/>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7" name="Google Shape;3117;p219"/>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8" name="Google Shape;3118;p219"/>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9" name="Google Shape;3119;p219"/>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0" name="Google Shape;3120;p219"/>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1" name="Google Shape;3121;p219"/>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3122" name="Shape 3122"/>
        <p:cNvGrpSpPr/>
        <p:nvPr/>
      </p:nvGrpSpPr>
      <p:grpSpPr>
        <a:xfrm>
          <a:off x="0" y="0"/>
          <a:ext cx="0" cy="0"/>
          <a:chOff x="0" y="0"/>
          <a:chExt cx="0" cy="0"/>
        </a:xfrm>
      </p:grpSpPr>
      <p:sp>
        <p:nvSpPr>
          <p:cNvPr id="3123" name="Google Shape;3123;p220"/>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4" name="Google Shape;3124;p220"/>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5" name="Google Shape;3125;p220"/>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6" name="Google Shape;3126;p220"/>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127" name="Google Shape;3127;p220"/>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128" name="Google Shape;3128;p220"/>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129" name="Google Shape;3129;p220"/>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130" name="Google Shape;3130;p220"/>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1" name="Google Shape;3131;p220"/>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2" name="Google Shape;3132;p220"/>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3" name="Google Shape;3133;p220"/>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4" name="Google Shape;3134;p220"/>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5" name="Google Shape;3135;p220"/>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6" name="Google Shape;3136;p220"/>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7" name="Google Shape;3137;p220"/>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8" name="Google Shape;3138;p220"/>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9" name="Google Shape;3139;p220"/>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0" name="Google Shape;3140;p220"/>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1" name="Google Shape;3141;p220"/>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2" name="Google Shape;3142;p220"/>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3143" name="Google Shape;3143;p220"/>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3144" name="Shape 3144"/>
        <p:cNvGrpSpPr/>
        <p:nvPr/>
      </p:nvGrpSpPr>
      <p:grpSpPr>
        <a:xfrm>
          <a:off x="0" y="0"/>
          <a:ext cx="0" cy="0"/>
          <a:chOff x="0" y="0"/>
          <a:chExt cx="0" cy="0"/>
        </a:xfrm>
      </p:grpSpPr>
      <p:sp>
        <p:nvSpPr>
          <p:cNvPr id="3145" name="Google Shape;3145;p221"/>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146" name="Google Shape;3146;p221"/>
          <p:cNvGrpSpPr/>
          <p:nvPr/>
        </p:nvGrpSpPr>
        <p:grpSpPr>
          <a:xfrm>
            <a:off x="715600" y="2098526"/>
            <a:ext cx="6096000" cy="1723549"/>
            <a:chOff x="715600" y="2205347"/>
            <a:chExt cx="6096000" cy="1723549"/>
          </a:xfrm>
        </p:grpSpPr>
        <p:sp>
          <p:nvSpPr>
            <p:cNvPr id="3147" name="Google Shape;3147;p221"/>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148" name="Google Shape;3148;p221"/>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149" name="Google Shape;3149;p221"/>
          <p:cNvGrpSpPr/>
          <p:nvPr/>
        </p:nvGrpSpPr>
        <p:grpSpPr>
          <a:xfrm>
            <a:off x="647700" y="5924400"/>
            <a:ext cx="1951864" cy="324000"/>
            <a:chOff x="3753875" y="6160946"/>
            <a:chExt cx="1951864" cy="324000"/>
          </a:xfrm>
        </p:grpSpPr>
        <p:pic>
          <p:nvPicPr>
            <p:cNvPr id="3150" name="Google Shape;3150;p221">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151" name="Google Shape;3151;p221">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152" name="Google Shape;3152;p221">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153" name="Google Shape;3153;p221">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154" name="Google Shape;3154;p221">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155" name="Google Shape;3155;p221">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156" name="Google Shape;3156;p22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157" name="Google Shape;3157;p221"/>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3158" name="Shape 3158"/>
        <p:cNvGrpSpPr/>
        <p:nvPr/>
      </p:nvGrpSpPr>
      <p:grpSpPr>
        <a:xfrm>
          <a:off x="0" y="0"/>
          <a:ext cx="0" cy="0"/>
          <a:chOff x="0" y="0"/>
          <a:chExt cx="0" cy="0"/>
        </a:xfrm>
      </p:grpSpPr>
      <p:grpSp>
        <p:nvGrpSpPr>
          <p:cNvPr id="3159" name="Google Shape;3159;p222"/>
          <p:cNvGrpSpPr/>
          <p:nvPr/>
        </p:nvGrpSpPr>
        <p:grpSpPr>
          <a:xfrm>
            <a:off x="715600" y="2098526"/>
            <a:ext cx="6096000" cy="1723549"/>
            <a:chOff x="715600" y="2205347"/>
            <a:chExt cx="6096000" cy="1723549"/>
          </a:xfrm>
        </p:grpSpPr>
        <p:sp>
          <p:nvSpPr>
            <p:cNvPr id="3160" name="Google Shape;3160;p22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3161" name="Google Shape;3161;p22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162" name="Google Shape;3162;p222"/>
          <p:cNvGrpSpPr/>
          <p:nvPr/>
        </p:nvGrpSpPr>
        <p:grpSpPr>
          <a:xfrm>
            <a:off x="647700" y="5924400"/>
            <a:ext cx="1951864" cy="324000"/>
            <a:chOff x="3753875" y="6160946"/>
            <a:chExt cx="1951864" cy="324000"/>
          </a:xfrm>
        </p:grpSpPr>
        <p:pic>
          <p:nvPicPr>
            <p:cNvPr id="3163" name="Google Shape;3163;p222">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164" name="Google Shape;3164;p222">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165" name="Google Shape;3165;p222">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166" name="Google Shape;3166;p222">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167" name="Google Shape;3167;p222">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168" name="Google Shape;3168;p222">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169" name="Google Shape;3169;p222"/>
          <p:cNvSpPr/>
          <p:nvPr>
            <p:ph idx="2" type="pic"/>
          </p:nvPr>
        </p:nvSpPr>
        <p:spPr>
          <a:xfrm>
            <a:off x="4627563" y="0"/>
            <a:ext cx="7564437" cy="6858000"/>
          </a:xfrm>
          <a:prstGeom prst="rect">
            <a:avLst/>
          </a:prstGeom>
          <a:noFill/>
          <a:ln>
            <a:noFill/>
          </a:ln>
        </p:spPr>
      </p:sp>
      <p:sp>
        <p:nvSpPr>
          <p:cNvPr id="3170" name="Google Shape;3170;p222"/>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3171" name="Shape 3171"/>
        <p:cNvGrpSpPr/>
        <p:nvPr/>
      </p:nvGrpSpPr>
      <p:grpSpPr>
        <a:xfrm>
          <a:off x="0" y="0"/>
          <a:ext cx="0" cy="0"/>
          <a:chOff x="0" y="0"/>
          <a:chExt cx="0" cy="0"/>
        </a:xfrm>
      </p:grpSpPr>
      <p:sp>
        <p:nvSpPr>
          <p:cNvPr id="3172" name="Google Shape;3172;p223"/>
          <p:cNvSpPr/>
          <p:nvPr>
            <p:ph idx="2" type="pic"/>
          </p:nvPr>
        </p:nvSpPr>
        <p:spPr>
          <a:xfrm>
            <a:off x="0" y="0"/>
            <a:ext cx="6295968" cy="6489229"/>
          </a:xfrm>
          <a:prstGeom prst="rect">
            <a:avLst/>
          </a:prstGeom>
          <a:noFill/>
          <a:ln>
            <a:noFill/>
          </a:ln>
        </p:spPr>
      </p:sp>
      <p:sp>
        <p:nvSpPr>
          <p:cNvPr id="3173" name="Google Shape;3173;p22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4" name="Google Shape;3174;p22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5" name="Google Shape;3175;p223"/>
          <p:cNvSpPr/>
          <p:nvPr/>
        </p:nvSpPr>
        <p:spPr>
          <a:xfrm>
            <a:off x="2133600" y="190009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6" name="Google Shape;3176;p223"/>
          <p:cNvSpPr/>
          <p:nvPr/>
        </p:nvSpPr>
        <p:spPr>
          <a:xfrm>
            <a:off x="2133600" y="284786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7" name="Google Shape;3177;p223"/>
          <p:cNvSpPr/>
          <p:nvPr/>
        </p:nvSpPr>
        <p:spPr>
          <a:xfrm>
            <a:off x="2133600" y="379562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8" name="Google Shape;3178;p223"/>
          <p:cNvSpPr/>
          <p:nvPr/>
        </p:nvSpPr>
        <p:spPr>
          <a:xfrm>
            <a:off x="2133600" y="474338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9" name="Google Shape;3179;p223"/>
          <p:cNvSpPr txBox="1"/>
          <p:nvPr>
            <p:ph idx="1" type="body"/>
          </p:nvPr>
        </p:nvSpPr>
        <p:spPr>
          <a:xfrm>
            <a:off x="2806984" y="2043206"/>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0" name="Google Shape;3180;p223"/>
          <p:cNvSpPr txBox="1"/>
          <p:nvPr>
            <p:ph idx="3" type="body"/>
          </p:nvPr>
        </p:nvSpPr>
        <p:spPr>
          <a:xfrm>
            <a:off x="2806985" y="3016197"/>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1" name="Google Shape;3181;p223"/>
          <p:cNvSpPr txBox="1"/>
          <p:nvPr>
            <p:ph idx="4" type="body"/>
          </p:nvPr>
        </p:nvSpPr>
        <p:spPr>
          <a:xfrm>
            <a:off x="2806984" y="3942007"/>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2" name="Google Shape;3182;p223"/>
          <p:cNvSpPr txBox="1"/>
          <p:nvPr>
            <p:ph idx="5" type="body"/>
          </p:nvPr>
        </p:nvSpPr>
        <p:spPr>
          <a:xfrm>
            <a:off x="2806985" y="4914998"/>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3" name="Google Shape;3183;p223"/>
          <p:cNvSpPr/>
          <p:nvPr>
            <p:ph idx="6" type="body"/>
          </p:nvPr>
        </p:nvSpPr>
        <p:spPr>
          <a:xfrm>
            <a:off x="2241083" y="199106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4" name="Google Shape;3184;p223"/>
          <p:cNvSpPr/>
          <p:nvPr>
            <p:ph idx="7" type="body"/>
          </p:nvPr>
        </p:nvSpPr>
        <p:spPr>
          <a:xfrm>
            <a:off x="2241083" y="294173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5" name="Google Shape;3185;p223"/>
          <p:cNvSpPr/>
          <p:nvPr>
            <p:ph idx="8" type="body"/>
          </p:nvPr>
        </p:nvSpPr>
        <p:spPr>
          <a:xfrm>
            <a:off x="2241083" y="389635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6" name="Google Shape;3186;p223"/>
          <p:cNvSpPr/>
          <p:nvPr>
            <p:ph idx="9" type="body"/>
          </p:nvPr>
        </p:nvSpPr>
        <p:spPr>
          <a:xfrm>
            <a:off x="2241083" y="484701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87" name="Shape 3187"/>
        <p:cNvGrpSpPr/>
        <p:nvPr/>
      </p:nvGrpSpPr>
      <p:grpSpPr>
        <a:xfrm>
          <a:off x="0" y="0"/>
          <a:ext cx="0" cy="0"/>
          <a:chOff x="0" y="0"/>
          <a:chExt cx="0" cy="0"/>
        </a:xfrm>
      </p:grpSpPr>
      <p:sp>
        <p:nvSpPr>
          <p:cNvPr id="3188" name="Google Shape;3188;p2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89" name="Google Shape;3189;p2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90" name="Google Shape;3190;p2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91" name="Shape 3191"/>
        <p:cNvGrpSpPr/>
        <p:nvPr/>
      </p:nvGrpSpPr>
      <p:grpSpPr>
        <a:xfrm>
          <a:off x="0" y="0"/>
          <a:ext cx="0" cy="0"/>
          <a:chOff x="0" y="0"/>
          <a:chExt cx="0" cy="0"/>
        </a:xfrm>
      </p:grpSpPr>
      <p:sp>
        <p:nvSpPr>
          <p:cNvPr id="3192" name="Google Shape;3192;p2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93" name="Google Shape;3193;p2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4" name="Google Shape;3194;p22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95" name="Google Shape;3195;p22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96" name="Google Shape;3196;p22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197" name="Google Shape;3197;p225"/>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3198" name="Shape 3198"/>
        <p:cNvGrpSpPr/>
        <p:nvPr/>
      </p:nvGrpSpPr>
      <p:grpSpPr>
        <a:xfrm>
          <a:off x="0" y="0"/>
          <a:ext cx="0" cy="0"/>
          <a:chOff x="0" y="0"/>
          <a:chExt cx="0" cy="0"/>
        </a:xfrm>
      </p:grpSpPr>
      <p:sp>
        <p:nvSpPr>
          <p:cNvPr id="3199" name="Google Shape;3199;p22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0" name="Google Shape;3200;p22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201" name="Google Shape;3201;p226"/>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202" name="Google Shape;3202;p226"/>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203" name="Google Shape;3203;p226"/>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204" name="Google Shape;3204;p226"/>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5" name="Google Shape;3205;p226"/>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6" name="Google Shape;3206;p226"/>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7" name="Google Shape;3207;p226"/>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8" name="Google Shape;3208;p226"/>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9" name="Google Shape;3209;p226"/>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0" name="Google Shape;3210;p226"/>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11" name="Google Shape;3211;p226"/>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12" name="Google Shape;3212;p226"/>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3213" name="Shape 3213"/>
        <p:cNvGrpSpPr/>
        <p:nvPr/>
      </p:nvGrpSpPr>
      <p:grpSpPr>
        <a:xfrm>
          <a:off x="0" y="0"/>
          <a:ext cx="0" cy="0"/>
          <a:chOff x="0" y="0"/>
          <a:chExt cx="0" cy="0"/>
        </a:xfrm>
      </p:grpSpPr>
      <p:sp>
        <p:nvSpPr>
          <p:cNvPr id="3214" name="Google Shape;3214;p227"/>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5" name="Google Shape;3215;p227"/>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153" name="Shape 153"/>
        <p:cNvGrpSpPr/>
        <p:nvPr/>
      </p:nvGrpSpPr>
      <p:grpSpPr>
        <a:xfrm>
          <a:off x="0" y="0"/>
          <a:ext cx="0" cy="0"/>
          <a:chOff x="0" y="0"/>
          <a:chExt cx="0" cy="0"/>
        </a:xfrm>
      </p:grpSpPr>
      <p:sp>
        <p:nvSpPr>
          <p:cNvPr id="154" name="Google Shape;154;p71"/>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55" name="Google Shape;155;p71"/>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56" name="Google Shape;156;p71"/>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71"/>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58" name="Shape 158"/>
        <p:cNvGrpSpPr/>
        <p:nvPr/>
      </p:nvGrpSpPr>
      <p:grpSpPr>
        <a:xfrm>
          <a:off x="0" y="0"/>
          <a:ext cx="0" cy="0"/>
          <a:chOff x="0" y="0"/>
          <a:chExt cx="0" cy="0"/>
        </a:xfrm>
      </p:grpSpPr>
      <p:pic>
        <p:nvPicPr>
          <p:cNvPr id="159" name="Google Shape;159;p7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60" name="Google Shape;160;p7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7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2" name="Google Shape;162;p7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20" name="Shape 20"/>
        <p:cNvGrpSpPr/>
        <p:nvPr/>
      </p:nvGrpSpPr>
      <p:grpSpPr>
        <a:xfrm>
          <a:off x="0" y="0"/>
          <a:ext cx="0" cy="0"/>
          <a:chOff x="0" y="0"/>
          <a:chExt cx="0" cy="0"/>
        </a:xfrm>
      </p:grpSpPr>
      <p:sp>
        <p:nvSpPr>
          <p:cNvPr id="21" name="Google Shape;21;p4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 name="Google Shape;22;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63" name="Shape 163"/>
        <p:cNvGrpSpPr/>
        <p:nvPr/>
      </p:nvGrpSpPr>
      <p:grpSpPr>
        <a:xfrm>
          <a:off x="0" y="0"/>
          <a:ext cx="0" cy="0"/>
          <a:chOff x="0" y="0"/>
          <a:chExt cx="0" cy="0"/>
        </a:xfrm>
      </p:grpSpPr>
      <p:pic>
        <p:nvPicPr>
          <p:cNvPr id="164" name="Google Shape;164;p7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65" name="Google Shape;165;p7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7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 name="Google Shape;167;p73"/>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68" name="Shape 168"/>
        <p:cNvGrpSpPr/>
        <p:nvPr/>
      </p:nvGrpSpPr>
      <p:grpSpPr>
        <a:xfrm>
          <a:off x="0" y="0"/>
          <a:ext cx="0" cy="0"/>
          <a:chOff x="0" y="0"/>
          <a:chExt cx="0" cy="0"/>
        </a:xfrm>
      </p:grpSpPr>
      <p:sp>
        <p:nvSpPr>
          <p:cNvPr id="169" name="Google Shape;169;p7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7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 name="Google Shape;171;p7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72" name="Shape 172"/>
        <p:cNvGrpSpPr/>
        <p:nvPr/>
      </p:nvGrpSpPr>
      <p:grpSpPr>
        <a:xfrm>
          <a:off x="0" y="0"/>
          <a:ext cx="0" cy="0"/>
          <a:chOff x="0" y="0"/>
          <a:chExt cx="0" cy="0"/>
        </a:xfrm>
      </p:grpSpPr>
      <p:sp>
        <p:nvSpPr>
          <p:cNvPr id="173" name="Google Shape;173;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74" name="Google Shape;174;p7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75" name="Shape 175"/>
        <p:cNvGrpSpPr/>
        <p:nvPr/>
      </p:nvGrpSpPr>
      <p:grpSpPr>
        <a:xfrm>
          <a:off x="0" y="0"/>
          <a:ext cx="0" cy="0"/>
          <a:chOff x="0" y="0"/>
          <a:chExt cx="0" cy="0"/>
        </a:xfrm>
      </p:grpSpPr>
      <p:sp>
        <p:nvSpPr>
          <p:cNvPr id="176" name="Google Shape;176;p76"/>
          <p:cNvSpPr/>
          <p:nvPr>
            <p:ph idx="2" type="pic"/>
          </p:nvPr>
        </p:nvSpPr>
        <p:spPr>
          <a:xfrm>
            <a:off x="0" y="-7067"/>
            <a:ext cx="12192000" cy="3743325"/>
          </a:xfrm>
          <a:prstGeom prst="rect">
            <a:avLst/>
          </a:prstGeom>
          <a:noFill/>
          <a:ln>
            <a:noFill/>
          </a:ln>
        </p:spPr>
      </p:sp>
      <p:sp>
        <p:nvSpPr>
          <p:cNvPr id="177" name="Google Shape;177;p7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 name="Google Shape;178;p76"/>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79" name="Google Shape;179;p76"/>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 name="Google Shape;180;p76"/>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 name="Google Shape;181;p76"/>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2" name="Google Shape;182;p76"/>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3" name="Google Shape;183;p76"/>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 name="Google Shape;184;p76"/>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 name="Google Shape;185;p76"/>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 name="Google Shape;186;p76"/>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87" name="Google Shape;187;p76"/>
          <p:cNvGraphicFramePr/>
          <p:nvPr/>
        </p:nvGraphicFramePr>
        <p:xfrm>
          <a:off x="2128110" y="2485373"/>
          <a:ext cx="2283579" cy="1522386"/>
        </p:xfrm>
        <a:graphic>
          <a:graphicData uri="http://schemas.openxmlformats.org/drawingml/2006/chart">
            <c:chart r:id="rId2"/>
          </a:graphicData>
        </a:graphic>
      </p:graphicFrame>
      <p:sp>
        <p:nvSpPr>
          <p:cNvPr id="188" name="Google Shape;188;p76"/>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 name="Google Shape;189;p76"/>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90" name="Google Shape;190;p76"/>
          <p:cNvGraphicFramePr/>
          <p:nvPr/>
        </p:nvGraphicFramePr>
        <p:xfrm>
          <a:off x="4956596" y="2485373"/>
          <a:ext cx="2283579" cy="1522386"/>
        </p:xfrm>
        <a:graphic>
          <a:graphicData uri="http://schemas.openxmlformats.org/drawingml/2006/chart">
            <c:chart r:id="rId3"/>
          </a:graphicData>
        </a:graphic>
      </p:graphicFrame>
      <p:sp>
        <p:nvSpPr>
          <p:cNvPr id="191" name="Google Shape;191;p76"/>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 name="Google Shape;192;p76"/>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93" name="Google Shape;193;p76"/>
          <p:cNvGraphicFramePr/>
          <p:nvPr/>
        </p:nvGraphicFramePr>
        <p:xfrm>
          <a:off x="7771209" y="2472275"/>
          <a:ext cx="2283579" cy="1522386"/>
        </p:xfrm>
        <a:graphic>
          <a:graphicData uri="http://schemas.openxmlformats.org/drawingml/2006/chart">
            <c:chart r:id="rId4"/>
          </a:graphicData>
        </a:graphic>
      </p:graphicFrame>
      <p:sp>
        <p:nvSpPr>
          <p:cNvPr id="194" name="Google Shape;194;p76"/>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 name="Google Shape;195;p76"/>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 name="Google Shape;196;p76"/>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 name="Google Shape;197;p7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76"/>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76"/>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76"/>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76"/>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76"/>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76"/>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76"/>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76"/>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76"/>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76"/>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08" name="Google Shape;208;p76"/>
          <p:cNvGraphicFramePr/>
          <p:nvPr/>
        </p:nvGraphicFramePr>
        <p:xfrm>
          <a:off x="696554" y="3246336"/>
          <a:ext cx="2283579" cy="1522386"/>
        </p:xfrm>
        <a:graphic>
          <a:graphicData uri="http://schemas.openxmlformats.org/drawingml/2006/chart">
            <c:chart r:id="rId5"/>
          </a:graphicData>
        </a:graphic>
      </p:graphicFrame>
      <p:sp>
        <p:nvSpPr>
          <p:cNvPr id="209" name="Google Shape;209;p76"/>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 name="Google Shape;210;p76"/>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1" name="Google Shape;211;p76"/>
          <p:cNvGraphicFramePr/>
          <p:nvPr/>
        </p:nvGraphicFramePr>
        <p:xfrm>
          <a:off x="3527104" y="3184215"/>
          <a:ext cx="2283579" cy="1522386"/>
        </p:xfrm>
        <a:graphic>
          <a:graphicData uri="http://schemas.openxmlformats.org/drawingml/2006/chart">
            <c:chart r:id="rId6"/>
          </a:graphicData>
        </a:graphic>
      </p:graphicFrame>
      <p:sp>
        <p:nvSpPr>
          <p:cNvPr id="212" name="Google Shape;212;p76"/>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 name="Google Shape;213;p76"/>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4" name="Google Shape;214;p76"/>
          <p:cNvGraphicFramePr/>
          <p:nvPr/>
        </p:nvGraphicFramePr>
        <p:xfrm>
          <a:off x="6373338" y="3195523"/>
          <a:ext cx="2283579" cy="1522386"/>
        </p:xfrm>
        <a:graphic>
          <a:graphicData uri="http://schemas.openxmlformats.org/drawingml/2006/chart">
            <c:chart r:id="rId7"/>
          </a:graphicData>
        </a:graphic>
      </p:graphicFrame>
      <p:sp>
        <p:nvSpPr>
          <p:cNvPr id="215" name="Google Shape;215;p76"/>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 name="Google Shape;216;p76"/>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7" name="Google Shape;217;p76"/>
          <p:cNvGraphicFramePr/>
          <p:nvPr/>
        </p:nvGraphicFramePr>
        <p:xfrm>
          <a:off x="9222809" y="3173171"/>
          <a:ext cx="2283579" cy="1522386"/>
        </p:xfrm>
        <a:graphic>
          <a:graphicData uri="http://schemas.openxmlformats.org/drawingml/2006/chart">
            <c:chart r:id="rId8"/>
          </a:graphicData>
        </a:graphic>
      </p:graphicFrame>
      <p:sp>
        <p:nvSpPr>
          <p:cNvPr id="218" name="Google Shape;218;p76"/>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 name="Google Shape;219;p76"/>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20" name="Shape 220"/>
        <p:cNvGrpSpPr/>
        <p:nvPr/>
      </p:nvGrpSpPr>
      <p:grpSpPr>
        <a:xfrm>
          <a:off x="0" y="0"/>
          <a:ext cx="0" cy="0"/>
          <a:chOff x="0" y="0"/>
          <a:chExt cx="0" cy="0"/>
        </a:xfrm>
      </p:grpSpPr>
      <p:sp>
        <p:nvSpPr>
          <p:cNvPr id="221" name="Google Shape;221;p77"/>
          <p:cNvSpPr/>
          <p:nvPr>
            <p:ph idx="2" type="pic"/>
          </p:nvPr>
        </p:nvSpPr>
        <p:spPr>
          <a:xfrm>
            <a:off x="0" y="-7067"/>
            <a:ext cx="12192000" cy="3743325"/>
          </a:xfrm>
          <a:prstGeom prst="rect">
            <a:avLst/>
          </a:prstGeom>
          <a:noFill/>
          <a:ln>
            <a:noFill/>
          </a:ln>
        </p:spPr>
      </p:sp>
      <p:sp>
        <p:nvSpPr>
          <p:cNvPr id="222" name="Google Shape;222;p7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 name="Google Shape;223;p77"/>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4" name="Google Shape;224;p77"/>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 name="Google Shape;225;p77"/>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6" name="Google Shape;226;p77"/>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7" name="Google Shape;227;p77"/>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8" name="Google Shape;228;p77"/>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9" name="Google Shape;229;p77"/>
          <p:cNvGraphicFramePr/>
          <p:nvPr/>
        </p:nvGraphicFramePr>
        <p:xfrm>
          <a:off x="3509441" y="2485373"/>
          <a:ext cx="2283579" cy="1522386"/>
        </p:xfrm>
        <a:graphic>
          <a:graphicData uri="http://schemas.openxmlformats.org/drawingml/2006/chart">
            <c:chart r:id="rId2"/>
          </a:graphicData>
        </a:graphic>
      </p:graphicFrame>
      <p:sp>
        <p:nvSpPr>
          <p:cNvPr id="230" name="Google Shape;230;p77"/>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 name="Google Shape;231;p77"/>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32" name="Google Shape;232;p77"/>
          <p:cNvGraphicFramePr/>
          <p:nvPr/>
        </p:nvGraphicFramePr>
        <p:xfrm>
          <a:off x="6337927" y="2485373"/>
          <a:ext cx="2283579" cy="1522386"/>
        </p:xfrm>
        <a:graphic>
          <a:graphicData uri="http://schemas.openxmlformats.org/drawingml/2006/chart">
            <c:chart r:id="rId3"/>
          </a:graphicData>
        </a:graphic>
      </p:graphicFrame>
      <p:sp>
        <p:nvSpPr>
          <p:cNvPr id="233" name="Google Shape;233;p77"/>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 name="Google Shape;234;p77"/>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 name="Google Shape;235;p77"/>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 name="Google Shape;236;p7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p77"/>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77"/>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77"/>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77"/>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77"/>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77"/>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77"/>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4" name="Google Shape;244;p77"/>
          <p:cNvGraphicFramePr/>
          <p:nvPr/>
        </p:nvGraphicFramePr>
        <p:xfrm>
          <a:off x="2077885" y="3246336"/>
          <a:ext cx="2283579" cy="1522386"/>
        </p:xfrm>
        <a:graphic>
          <a:graphicData uri="http://schemas.openxmlformats.org/drawingml/2006/chart">
            <c:chart r:id="rId4"/>
          </a:graphicData>
        </a:graphic>
      </p:graphicFrame>
      <p:sp>
        <p:nvSpPr>
          <p:cNvPr id="245" name="Google Shape;245;p77"/>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6" name="Google Shape;246;p77"/>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7" name="Google Shape;247;p77"/>
          <p:cNvGraphicFramePr/>
          <p:nvPr/>
        </p:nvGraphicFramePr>
        <p:xfrm>
          <a:off x="4908435" y="3184215"/>
          <a:ext cx="2283579" cy="1522386"/>
        </p:xfrm>
        <a:graphic>
          <a:graphicData uri="http://schemas.openxmlformats.org/drawingml/2006/chart">
            <c:chart r:id="rId5"/>
          </a:graphicData>
        </a:graphic>
      </p:graphicFrame>
      <p:sp>
        <p:nvSpPr>
          <p:cNvPr id="248" name="Google Shape;248;p77"/>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 name="Google Shape;249;p77"/>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50" name="Google Shape;250;p77"/>
          <p:cNvGraphicFramePr/>
          <p:nvPr/>
        </p:nvGraphicFramePr>
        <p:xfrm>
          <a:off x="7754669" y="3195523"/>
          <a:ext cx="2283579" cy="1522386"/>
        </p:xfrm>
        <a:graphic>
          <a:graphicData uri="http://schemas.openxmlformats.org/drawingml/2006/chart">
            <c:chart r:id="rId6"/>
          </a:graphicData>
        </a:graphic>
      </p:graphicFrame>
      <p:sp>
        <p:nvSpPr>
          <p:cNvPr id="251" name="Google Shape;251;p77"/>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 name="Google Shape;252;p77"/>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53" name="Shape 253"/>
        <p:cNvGrpSpPr/>
        <p:nvPr/>
      </p:nvGrpSpPr>
      <p:grpSpPr>
        <a:xfrm>
          <a:off x="0" y="0"/>
          <a:ext cx="0" cy="0"/>
          <a:chOff x="0" y="0"/>
          <a:chExt cx="0" cy="0"/>
        </a:xfrm>
      </p:grpSpPr>
      <p:sp>
        <p:nvSpPr>
          <p:cNvPr id="254" name="Google Shape;254;p78"/>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55" name="Google Shape;255;p78"/>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56" name="Google Shape;256;p78"/>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78"/>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78"/>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9" name="Google Shape;259;p78"/>
          <p:cNvCxnSpPr>
            <a:endCxn id="260"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61" name="Google Shape;261;p78"/>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78"/>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78"/>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4" name="Google Shape;264;p78"/>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0" name="Google Shape;260;p78"/>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5" name="Google Shape;265;p78"/>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6" name="Google Shape;266;p78"/>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67" name="Google Shape;267;p78"/>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78"/>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78"/>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78"/>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78"/>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78"/>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p78"/>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74" name="Google Shape;274;p78"/>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75" name="Google Shape;275;p78"/>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76" name="Google Shape;276;p78"/>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78"/>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78"/>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78"/>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0" name="Google Shape;280;p78"/>
          <p:cNvCxnSpPr>
            <a:endCxn id="281"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82" name="Google Shape;282;p78"/>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3" name="Google Shape;283;p78"/>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1" name="Google Shape;281;p78"/>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4" name="Google Shape;284;p78"/>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78"/>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78"/>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78"/>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8" name="Google Shape;288;p78"/>
          <p:cNvCxnSpPr>
            <a:endCxn id="289"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90" name="Google Shape;290;p78"/>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1" name="Google Shape;291;p78"/>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9" name="Google Shape;289;p78"/>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2" name="Google Shape;292;p78"/>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78"/>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78"/>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78"/>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6" name="Google Shape;296;p78"/>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97" name="Google Shape;297;p78"/>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8" name="Google Shape;298;p78"/>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9" name="Google Shape;299;p78"/>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0" name="Google Shape;300;p78"/>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p78"/>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78"/>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78"/>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304" name="Shape 304"/>
        <p:cNvGrpSpPr/>
        <p:nvPr/>
      </p:nvGrpSpPr>
      <p:grpSpPr>
        <a:xfrm>
          <a:off x="0" y="0"/>
          <a:ext cx="0" cy="0"/>
          <a:chOff x="0" y="0"/>
          <a:chExt cx="0" cy="0"/>
        </a:xfrm>
      </p:grpSpPr>
      <p:sp>
        <p:nvSpPr>
          <p:cNvPr id="305" name="Google Shape;305;p79"/>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6" name="Google Shape;306;p79"/>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07" name="Google Shape;307;p79"/>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 name="Google Shape;308;p7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09" name="Google Shape;309;p79"/>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10" name="Google Shape;310;p79"/>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79"/>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79"/>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 name="Google Shape;313;p79"/>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4" name="Google Shape;314;p79"/>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5" name="Google Shape;315;p79"/>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6" name="Google Shape;316;p79"/>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7" name="Google Shape;317;p79"/>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8" name="Google Shape;318;p79"/>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 name="Google Shape;319;p79"/>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0" name="Google Shape;320;p79"/>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79"/>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79"/>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79"/>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79"/>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79"/>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79"/>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79"/>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79"/>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79"/>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79"/>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79"/>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32" name="Shape 332"/>
        <p:cNvGrpSpPr/>
        <p:nvPr/>
      </p:nvGrpSpPr>
      <p:grpSpPr>
        <a:xfrm>
          <a:off x="0" y="0"/>
          <a:ext cx="0" cy="0"/>
          <a:chOff x="0" y="0"/>
          <a:chExt cx="0" cy="0"/>
        </a:xfrm>
      </p:grpSpPr>
      <p:cxnSp>
        <p:nvCxnSpPr>
          <p:cNvPr id="333" name="Google Shape;333;p80"/>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34" name="Google Shape;334;p80"/>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5" name="Google Shape;335;p80"/>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36" name="Google Shape;336;p80"/>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7" name="Google Shape;337;p80"/>
          <p:cNvCxnSpPr>
            <a:stCxn id="336"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38" name="Google Shape;338;p80"/>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9" name="Google Shape;339;p80"/>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40" name="Google Shape;340;p80"/>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41" name="Google Shape;341;p80"/>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2" name="Google Shape;342;p80"/>
          <p:cNvCxnSpPr>
            <a:endCxn id="341"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43" name="Google Shape;343;p80"/>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4" name="Google Shape;344;p80"/>
          <p:cNvCxnSpPr>
            <a:stCxn id="343"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45" name="Google Shape;345;p80"/>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6" name="Google Shape;346;p80"/>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47" name="Google Shape;347;p80"/>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80"/>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80"/>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80"/>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80"/>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80"/>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80"/>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80"/>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80"/>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80"/>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80"/>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80"/>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80"/>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80"/>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80"/>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80"/>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80"/>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80"/>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80"/>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80"/>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80"/>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80"/>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80"/>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80"/>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80"/>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80"/>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 name="Google Shape;373;p80"/>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 name="Google Shape;374;p80"/>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 name="Google Shape;375;p80"/>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76" name="Shape 376"/>
        <p:cNvGrpSpPr/>
        <p:nvPr/>
      </p:nvGrpSpPr>
      <p:grpSpPr>
        <a:xfrm>
          <a:off x="0" y="0"/>
          <a:ext cx="0" cy="0"/>
          <a:chOff x="0" y="0"/>
          <a:chExt cx="0" cy="0"/>
        </a:xfrm>
      </p:grpSpPr>
      <p:sp>
        <p:nvSpPr>
          <p:cNvPr id="377" name="Google Shape;377;p81"/>
          <p:cNvSpPr/>
          <p:nvPr>
            <p:ph idx="2" type="pic"/>
          </p:nvPr>
        </p:nvSpPr>
        <p:spPr>
          <a:xfrm>
            <a:off x="-2223246" y="-12411263"/>
            <a:ext cx="16566776" cy="14544863"/>
          </a:xfrm>
          <a:prstGeom prst="ellipse">
            <a:avLst/>
          </a:prstGeom>
          <a:noFill/>
          <a:ln>
            <a:noFill/>
          </a:ln>
        </p:spPr>
      </p:sp>
      <p:sp>
        <p:nvSpPr>
          <p:cNvPr id="378" name="Google Shape;378;p81"/>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81"/>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81"/>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81" name="Shape 381"/>
        <p:cNvGrpSpPr/>
        <p:nvPr/>
      </p:nvGrpSpPr>
      <p:grpSpPr>
        <a:xfrm>
          <a:off x="0" y="0"/>
          <a:ext cx="0" cy="0"/>
          <a:chOff x="0" y="0"/>
          <a:chExt cx="0" cy="0"/>
        </a:xfrm>
      </p:grpSpPr>
      <p:sp>
        <p:nvSpPr>
          <p:cNvPr id="382" name="Google Shape;382;p82"/>
          <p:cNvSpPr/>
          <p:nvPr>
            <p:ph idx="2" type="pic"/>
          </p:nvPr>
        </p:nvSpPr>
        <p:spPr>
          <a:xfrm>
            <a:off x="4598435" y="3203575"/>
            <a:ext cx="2462213" cy="2851150"/>
          </a:xfrm>
          <a:prstGeom prst="rect">
            <a:avLst/>
          </a:prstGeom>
          <a:solidFill>
            <a:srgbClr val="F2F2F2"/>
          </a:solidFill>
          <a:ln>
            <a:noFill/>
          </a:ln>
        </p:spPr>
      </p:sp>
      <p:sp>
        <p:nvSpPr>
          <p:cNvPr id="383" name="Google Shape;383;p8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8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 name="Google Shape;385;p8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6" name="Google Shape;386;p82"/>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82"/>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82"/>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82"/>
          <p:cNvSpPr/>
          <p:nvPr>
            <p:ph idx="6" type="pic"/>
          </p:nvPr>
        </p:nvSpPr>
        <p:spPr>
          <a:xfrm>
            <a:off x="7162373" y="3203575"/>
            <a:ext cx="2462213" cy="2851150"/>
          </a:xfrm>
          <a:prstGeom prst="rect">
            <a:avLst/>
          </a:prstGeom>
          <a:solidFill>
            <a:srgbClr val="F2F2F2"/>
          </a:solidFill>
          <a:ln>
            <a:noFill/>
          </a:ln>
        </p:spPr>
      </p:sp>
      <p:sp>
        <p:nvSpPr>
          <p:cNvPr id="390" name="Google Shape;390;p82"/>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82"/>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82"/>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82"/>
          <p:cNvSpPr/>
          <p:nvPr>
            <p:ph idx="13" type="pic"/>
          </p:nvPr>
        </p:nvSpPr>
        <p:spPr>
          <a:xfrm>
            <a:off x="9729787" y="3203575"/>
            <a:ext cx="2462213" cy="2851150"/>
          </a:xfrm>
          <a:prstGeom prst="rect">
            <a:avLst/>
          </a:prstGeom>
          <a:solidFill>
            <a:srgbClr val="F2F2F2"/>
          </a:solidFill>
          <a:ln>
            <a:noFill/>
          </a:ln>
        </p:spPr>
      </p:sp>
      <p:sp>
        <p:nvSpPr>
          <p:cNvPr id="394" name="Google Shape;394;p82"/>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82"/>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82"/>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82"/>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98" name="Google Shape;398;p82"/>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399" name="Google Shape;399;p82"/>
          <p:cNvSpPr/>
          <p:nvPr>
            <p:ph idx="17" type="pic"/>
          </p:nvPr>
        </p:nvSpPr>
        <p:spPr>
          <a:xfrm>
            <a:off x="2030510" y="2372361"/>
            <a:ext cx="2462213" cy="3682364"/>
          </a:xfrm>
          <a:prstGeom prst="rect">
            <a:avLst/>
          </a:prstGeom>
          <a:solidFill>
            <a:schemeClr val="dk2"/>
          </a:solidFill>
          <a:ln>
            <a:noFill/>
          </a:ln>
        </p:spPr>
      </p:sp>
      <p:sp>
        <p:nvSpPr>
          <p:cNvPr id="400" name="Google Shape;400;p82"/>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82"/>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82"/>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 name="Google Shape;403;p82"/>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4" name="Shape 24"/>
        <p:cNvGrpSpPr/>
        <p:nvPr/>
      </p:nvGrpSpPr>
      <p:grpSpPr>
        <a:xfrm>
          <a:off x="0" y="0"/>
          <a:ext cx="0" cy="0"/>
          <a:chOff x="0" y="0"/>
          <a:chExt cx="0" cy="0"/>
        </a:xfrm>
      </p:grpSpPr>
      <p:sp>
        <p:nvSpPr>
          <p:cNvPr id="25" name="Google Shape;25;p50"/>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 name="Google Shape;26;p50"/>
          <p:cNvSpPr/>
          <p:nvPr>
            <p:ph idx="2" type="pic"/>
          </p:nvPr>
        </p:nvSpPr>
        <p:spPr>
          <a:xfrm>
            <a:off x="1352048" y="-5702531"/>
            <a:ext cx="12192003" cy="12181139"/>
          </a:xfrm>
          <a:prstGeom prst="ellipse">
            <a:avLst/>
          </a:prstGeom>
          <a:noFill/>
          <a:ln>
            <a:noFill/>
          </a:ln>
        </p:spPr>
      </p:sp>
      <p:sp>
        <p:nvSpPr>
          <p:cNvPr id="27" name="Google Shape;27;p5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0"/>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 name="Google Shape;29;p50"/>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50"/>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 name="Google Shape;31;p50"/>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0"/>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0"/>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4" name="Google Shape;34;p50"/>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0"/>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 name="Google Shape;36;p50"/>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0"/>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0"/>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 name="Google Shape;39;p50"/>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0"/>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 name="Google Shape;41;p50"/>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0"/>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0"/>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4" name="Google Shape;44;p50"/>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50"/>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 name="Google Shape;46;p50"/>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0"/>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0"/>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9" name="Google Shape;49;p50"/>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404" name="Shape 404"/>
        <p:cNvGrpSpPr/>
        <p:nvPr/>
      </p:nvGrpSpPr>
      <p:grpSpPr>
        <a:xfrm>
          <a:off x="0" y="0"/>
          <a:ext cx="0" cy="0"/>
          <a:chOff x="0" y="0"/>
          <a:chExt cx="0" cy="0"/>
        </a:xfrm>
      </p:grpSpPr>
      <p:sp>
        <p:nvSpPr>
          <p:cNvPr id="405" name="Google Shape;405;p83"/>
          <p:cNvSpPr/>
          <p:nvPr>
            <p:ph idx="2" type="pic"/>
          </p:nvPr>
        </p:nvSpPr>
        <p:spPr>
          <a:xfrm>
            <a:off x="2028825" y="3203575"/>
            <a:ext cx="2462213" cy="2851150"/>
          </a:xfrm>
          <a:prstGeom prst="rect">
            <a:avLst/>
          </a:prstGeom>
          <a:solidFill>
            <a:srgbClr val="F2F2F2"/>
          </a:solidFill>
          <a:ln>
            <a:noFill/>
          </a:ln>
        </p:spPr>
      </p:sp>
      <p:sp>
        <p:nvSpPr>
          <p:cNvPr id="406" name="Google Shape;406;p83"/>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07" name="Google Shape;407;p83"/>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408" name="Google Shape;408;p8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 name="Google Shape;409;p8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0" name="Google Shape;410;p8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1" name="Google Shape;411;p8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8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8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83"/>
          <p:cNvSpPr/>
          <p:nvPr>
            <p:ph idx="6" type="pic"/>
          </p:nvPr>
        </p:nvSpPr>
        <p:spPr>
          <a:xfrm>
            <a:off x="4595599" y="2372361"/>
            <a:ext cx="2462213" cy="3682364"/>
          </a:xfrm>
          <a:prstGeom prst="rect">
            <a:avLst/>
          </a:prstGeom>
          <a:solidFill>
            <a:schemeClr val="dk2"/>
          </a:solidFill>
          <a:ln>
            <a:noFill/>
          </a:ln>
        </p:spPr>
      </p:sp>
      <p:sp>
        <p:nvSpPr>
          <p:cNvPr id="415" name="Google Shape;415;p83"/>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83"/>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83"/>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83"/>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83"/>
          <p:cNvSpPr/>
          <p:nvPr>
            <p:ph idx="14" type="pic"/>
          </p:nvPr>
        </p:nvSpPr>
        <p:spPr>
          <a:xfrm>
            <a:off x="7162373" y="3203575"/>
            <a:ext cx="2462213" cy="2851150"/>
          </a:xfrm>
          <a:prstGeom prst="rect">
            <a:avLst/>
          </a:prstGeom>
          <a:solidFill>
            <a:srgbClr val="F2F2F2"/>
          </a:solidFill>
          <a:ln>
            <a:noFill/>
          </a:ln>
        </p:spPr>
      </p:sp>
      <p:sp>
        <p:nvSpPr>
          <p:cNvPr id="420" name="Google Shape;420;p83"/>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83"/>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83"/>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83"/>
          <p:cNvSpPr/>
          <p:nvPr>
            <p:ph idx="18" type="pic"/>
          </p:nvPr>
        </p:nvSpPr>
        <p:spPr>
          <a:xfrm>
            <a:off x="9729787" y="3203575"/>
            <a:ext cx="2462213" cy="2851150"/>
          </a:xfrm>
          <a:prstGeom prst="rect">
            <a:avLst/>
          </a:prstGeom>
          <a:solidFill>
            <a:srgbClr val="F2F2F2"/>
          </a:solidFill>
          <a:ln>
            <a:noFill/>
          </a:ln>
        </p:spPr>
      </p:sp>
      <p:sp>
        <p:nvSpPr>
          <p:cNvPr id="424" name="Google Shape;424;p83"/>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83"/>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83"/>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427" name="Shape 427"/>
        <p:cNvGrpSpPr/>
        <p:nvPr/>
      </p:nvGrpSpPr>
      <p:grpSpPr>
        <a:xfrm>
          <a:off x="0" y="0"/>
          <a:ext cx="0" cy="0"/>
          <a:chOff x="0" y="0"/>
          <a:chExt cx="0" cy="0"/>
        </a:xfrm>
      </p:grpSpPr>
      <p:sp>
        <p:nvSpPr>
          <p:cNvPr id="428" name="Google Shape;428;p84"/>
          <p:cNvSpPr/>
          <p:nvPr>
            <p:ph idx="2" type="pic"/>
          </p:nvPr>
        </p:nvSpPr>
        <p:spPr>
          <a:xfrm>
            <a:off x="2028825" y="3203575"/>
            <a:ext cx="2462213" cy="2851150"/>
          </a:xfrm>
          <a:prstGeom prst="rect">
            <a:avLst/>
          </a:prstGeom>
          <a:solidFill>
            <a:srgbClr val="F2F2F2"/>
          </a:solidFill>
          <a:ln>
            <a:noFill/>
          </a:ln>
        </p:spPr>
      </p:sp>
      <p:sp>
        <p:nvSpPr>
          <p:cNvPr id="429" name="Google Shape;429;p84"/>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30" name="Google Shape;430;p84"/>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431" name="Google Shape;431;p8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8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3" name="Google Shape;433;p8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4" name="Google Shape;434;p84"/>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84"/>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84"/>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84"/>
          <p:cNvSpPr/>
          <p:nvPr>
            <p:ph idx="6" type="pic"/>
          </p:nvPr>
        </p:nvSpPr>
        <p:spPr>
          <a:xfrm>
            <a:off x="7162373" y="2372361"/>
            <a:ext cx="2462213" cy="3682364"/>
          </a:xfrm>
          <a:prstGeom prst="rect">
            <a:avLst/>
          </a:prstGeom>
          <a:solidFill>
            <a:schemeClr val="dk2"/>
          </a:solidFill>
          <a:ln>
            <a:noFill/>
          </a:ln>
        </p:spPr>
      </p:sp>
      <p:sp>
        <p:nvSpPr>
          <p:cNvPr id="438" name="Google Shape;438;p84"/>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84"/>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84"/>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84"/>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2" name="Google Shape;442;p84"/>
          <p:cNvSpPr/>
          <p:nvPr>
            <p:ph idx="14" type="pic"/>
          </p:nvPr>
        </p:nvSpPr>
        <p:spPr>
          <a:xfrm>
            <a:off x="4597124" y="3203575"/>
            <a:ext cx="2462213" cy="2851150"/>
          </a:xfrm>
          <a:prstGeom prst="rect">
            <a:avLst/>
          </a:prstGeom>
          <a:solidFill>
            <a:srgbClr val="F2F2F2"/>
          </a:solidFill>
          <a:ln>
            <a:noFill/>
          </a:ln>
        </p:spPr>
      </p:sp>
      <p:sp>
        <p:nvSpPr>
          <p:cNvPr id="443" name="Google Shape;443;p84"/>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84"/>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84"/>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84"/>
          <p:cNvSpPr/>
          <p:nvPr>
            <p:ph idx="18" type="pic"/>
          </p:nvPr>
        </p:nvSpPr>
        <p:spPr>
          <a:xfrm>
            <a:off x="9729787" y="3203575"/>
            <a:ext cx="2462213" cy="2851150"/>
          </a:xfrm>
          <a:prstGeom prst="rect">
            <a:avLst/>
          </a:prstGeom>
          <a:solidFill>
            <a:srgbClr val="F2F2F2"/>
          </a:solidFill>
          <a:ln>
            <a:noFill/>
          </a:ln>
        </p:spPr>
      </p:sp>
      <p:sp>
        <p:nvSpPr>
          <p:cNvPr id="447" name="Google Shape;447;p84"/>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84"/>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84"/>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450" name="Shape 450"/>
        <p:cNvGrpSpPr/>
        <p:nvPr/>
      </p:nvGrpSpPr>
      <p:grpSpPr>
        <a:xfrm>
          <a:off x="0" y="0"/>
          <a:ext cx="0" cy="0"/>
          <a:chOff x="0" y="0"/>
          <a:chExt cx="0" cy="0"/>
        </a:xfrm>
      </p:grpSpPr>
      <p:sp>
        <p:nvSpPr>
          <p:cNvPr id="451" name="Google Shape;451;p85"/>
          <p:cNvSpPr/>
          <p:nvPr>
            <p:ph idx="2" type="pic"/>
          </p:nvPr>
        </p:nvSpPr>
        <p:spPr>
          <a:xfrm>
            <a:off x="2028825" y="3203575"/>
            <a:ext cx="2462213" cy="2851150"/>
          </a:xfrm>
          <a:prstGeom prst="rect">
            <a:avLst/>
          </a:prstGeom>
          <a:solidFill>
            <a:srgbClr val="F2F2F2"/>
          </a:solidFill>
          <a:ln>
            <a:noFill/>
          </a:ln>
        </p:spPr>
      </p:sp>
      <p:sp>
        <p:nvSpPr>
          <p:cNvPr id="452" name="Google Shape;452;p85"/>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53" name="Google Shape;453;p85"/>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454" name="Google Shape;454;p8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5" name="Google Shape;455;p85"/>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6" name="Google Shape;456;p8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7" name="Google Shape;457;p85"/>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85"/>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85"/>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85"/>
          <p:cNvSpPr/>
          <p:nvPr>
            <p:ph idx="6" type="pic"/>
          </p:nvPr>
        </p:nvSpPr>
        <p:spPr>
          <a:xfrm>
            <a:off x="9729787" y="2372361"/>
            <a:ext cx="2462213" cy="3682364"/>
          </a:xfrm>
          <a:prstGeom prst="rect">
            <a:avLst/>
          </a:prstGeom>
          <a:solidFill>
            <a:schemeClr val="dk2"/>
          </a:solidFill>
          <a:ln>
            <a:noFill/>
          </a:ln>
        </p:spPr>
      </p:sp>
      <p:sp>
        <p:nvSpPr>
          <p:cNvPr id="461" name="Google Shape;461;p85"/>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85"/>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85"/>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 name="Google Shape;464;p85"/>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85"/>
          <p:cNvSpPr/>
          <p:nvPr>
            <p:ph idx="14" type="pic"/>
          </p:nvPr>
        </p:nvSpPr>
        <p:spPr>
          <a:xfrm>
            <a:off x="4597124" y="3203575"/>
            <a:ext cx="2462213" cy="2851150"/>
          </a:xfrm>
          <a:prstGeom prst="rect">
            <a:avLst/>
          </a:prstGeom>
          <a:solidFill>
            <a:srgbClr val="F2F2F2"/>
          </a:solidFill>
          <a:ln>
            <a:noFill/>
          </a:ln>
        </p:spPr>
      </p:sp>
      <p:sp>
        <p:nvSpPr>
          <p:cNvPr id="466" name="Google Shape;466;p85"/>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85"/>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85"/>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9" name="Google Shape;469;p85"/>
          <p:cNvSpPr/>
          <p:nvPr>
            <p:ph idx="18" type="pic"/>
          </p:nvPr>
        </p:nvSpPr>
        <p:spPr>
          <a:xfrm>
            <a:off x="7164858" y="3203575"/>
            <a:ext cx="2462213" cy="2851150"/>
          </a:xfrm>
          <a:prstGeom prst="rect">
            <a:avLst/>
          </a:prstGeom>
          <a:solidFill>
            <a:srgbClr val="F2F2F2"/>
          </a:solidFill>
          <a:ln>
            <a:noFill/>
          </a:ln>
        </p:spPr>
      </p:sp>
      <p:sp>
        <p:nvSpPr>
          <p:cNvPr id="470" name="Google Shape;470;p85"/>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85"/>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 name="Google Shape;472;p85"/>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473" name="Shape 473"/>
        <p:cNvGrpSpPr/>
        <p:nvPr/>
      </p:nvGrpSpPr>
      <p:grpSpPr>
        <a:xfrm>
          <a:off x="0" y="0"/>
          <a:ext cx="0" cy="0"/>
          <a:chOff x="0" y="0"/>
          <a:chExt cx="0" cy="0"/>
        </a:xfrm>
      </p:grpSpPr>
      <p:sp>
        <p:nvSpPr>
          <p:cNvPr id="474" name="Google Shape;474;p86"/>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75" name="Google Shape;475;p86"/>
          <p:cNvSpPr/>
          <p:nvPr>
            <p:ph idx="2" type="pic"/>
          </p:nvPr>
        </p:nvSpPr>
        <p:spPr>
          <a:xfrm>
            <a:off x="4469157" y="-1"/>
            <a:ext cx="7114233" cy="6868049"/>
          </a:xfrm>
          <a:prstGeom prst="rect">
            <a:avLst/>
          </a:prstGeom>
          <a:noFill/>
          <a:ln>
            <a:noFill/>
          </a:ln>
        </p:spPr>
      </p:sp>
      <p:sp>
        <p:nvSpPr>
          <p:cNvPr id="476" name="Google Shape;476;p86"/>
          <p:cNvSpPr/>
          <p:nvPr>
            <p:ph idx="3" type="pic"/>
          </p:nvPr>
        </p:nvSpPr>
        <p:spPr>
          <a:xfrm>
            <a:off x="6621458" y="4188053"/>
            <a:ext cx="4032071" cy="1773425"/>
          </a:xfrm>
          <a:prstGeom prst="rect">
            <a:avLst/>
          </a:prstGeom>
          <a:solidFill>
            <a:schemeClr val="dk2"/>
          </a:solidFill>
          <a:ln>
            <a:noFill/>
          </a:ln>
        </p:spPr>
      </p:sp>
      <p:sp>
        <p:nvSpPr>
          <p:cNvPr id="477" name="Google Shape;477;p86"/>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86"/>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86"/>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p86"/>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1" name="Google Shape;481;p86"/>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86"/>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3" name="Google Shape;483;p86"/>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484" name="Google Shape;484;p86"/>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485" name="Google Shape;485;p86"/>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486" name="Google Shape;486;p86"/>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p86"/>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86"/>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86"/>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86"/>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86"/>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86"/>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3" name="Google Shape;493;p86"/>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86"/>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495" name="Shape 495"/>
        <p:cNvGrpSpPr/>
        <p:nvPr/>
      </p:nvGrpSpPr>
      <p:grpSpPr>
        <a:xfrm>
          <a:off x="0" y="0"/>
          <a:ext cx="0" cy="0"/>
          <a:chOff x="0" y="0"/>
          <a:chExt cx="0" cy="0"/>
        </a:xfrm>
      </p:grpSpPr>
      <p:sp>
        <p:nvSpPr>
          <p:cNvPr id="496" name="Google Shape;496;p87"/>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97" name="Google Shape;497;p87"/>
          <p:cNvSpPr/>
          <p:nvPr>
            <p:ph idx="2" type="pic"/>
          </p:nvPr>
        </p:nvSpPr>
        <p:spPr>
          <a:xfrm>
            <a:off x="4469157" y="-1"/>
            <a:ext cx="7114233" cy="6868049"/>
          </a:xfrm>
          <a:prstGeom prst="rect">
            <a:avLst/>
          </a:prstGeom>
          <a:noFill/>
          <a:ln>
            <a:noFill/>
          </a:ln>
        </p:spPr>
      </p:sp>
      <p:sp>
        <p:nvSpPr>
          <p:cNvPr id="498" name="Google Shape;498;p87"/>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499" name="Google Shape;499;p87"/>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0" name="Google Shape;500;p87"/>
          <p:cNvSpPr/>
          <p:nvPr>
            <p:ph idx="3" type="pic"/>
          </p:nvPr>
        </p:nvSpPr>
        <p:spPr>
          <a:xfrm>
            <a:off x="6621458" y="4188053"/>
            <a:ext cx="4032071" cy="1773425"/>
          </a:xfrm>
          <a:prstGeom prst="rect">
            <a:avLst/>
          </a:prstGeom>
          <a:solidFill>
            <a:schemeClr val="dk2"/>
          </a:solidFill>
          <a:ln>
            <a:noFill/>
          </a:ln>
        </p:spPr>
      </p:sp>
      <p:sp>
        <p:nvSpPr>
          <p:cNvPr id="501" name="Google Shape;501;p87"/>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87"/>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87"/>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504" name="Shape 504"/>
        <p:cNvGrpSpPr/>
        <p:nvPr/>
      </p:nvGrpSpPr>
      <p:grpSpPr>
        <a:xfrm>
          <a:off x="0" y="0"/>
          <a:ext cx="0" cy="0"/>
          <a:chOff x="0" y="0"/>
          <a:chExt cx="0" cy="0"/>
        </a:xfrm>
      </p:grpSpPr>
      <p:sp>
        <p:nvSpPr>
          <p:cNvPr id="505" name="Google Shape;505;p88"/>
          <p:cNvSpPr/>
          <p:nvPr>
            <p:ph idx="2" type="pic"/>
          </p:nvPr>
        </p:nvSpPr>
        <p:spPr>
          <a:xfrm>
            <a:off x="4469157" y="-1"/>
            <a:ext cx="7114233" cy="6868049"/>
          </a:xfrm>
          <a:prstGeom prst="rect">
            <a:avLst/>
          </a:prstGeom>
          <a:solidFill>
            <a:schemeClr val="lt1">
              <a:alpha val="20000"/>
            </a:schemeClr>
          </a:solidFill>
          <a:ln>
            <a:noFill/>
          </a:ln>
        </p:spPr>
      </p:sp>
      <p:sp>
        <p:nvSpPr>
          <p:cNvPr id="506" name="Google Shape;506;p88"/>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88"/>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508" name="Shape 508"/>
        <p:cNvGrpSpPr/>
        <p:nvPr/>
      </p:nvGrpSpPr>
      <p:grpSpPr>
        <a:xfrm>
          <a:off x="0" y="0"/>
          <a:ext cx="0" cy="0"/>
          <a:chOff x="0" y="0"/>
          <a:chExt cx="0" cy="0"/>
        </a:xfrm>
      </p:grpSpPr>
      <p:sp>
        <p:nvSpPr>
          <p:cNvPr id="509" name="Google Shape;509;p89"/>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89"/>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11" name="Google Shape;511;p89"/>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512" name="Google Shape;512;p89"/>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13" name="Google Shape;513;p89"/>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514" name="Google Shape;514;p89"/>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515" name="Google Shape;515;p89"/>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89"/>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89"/>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18" name="Google Shape;518;p89"/>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19" name="Google Shape;519;p89"/>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520" name="Google Shape;520;p89"/>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89"/>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89"/>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3" name="Google Shape;523;p89"/>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24" name="Google Shape;524;p89"/>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525" name="Google Shape;525;p89"/>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89"/>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89"/>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528" name="Shape 528"/>
        <p:cNvGrpSpPr/>
        <p:nvPr/>
      </p:nvGrpSpPr>
      <p:grpSpPr>
        <a:xfrm>
          <a:off x="0" y="0"/>
          <a:ext cx="0" cy="0"/>
          <a:chOff x="0" y="0"/>
          <a:chExt cx="0" cy="0"/>
        </a:xfrm>
      </p:grpSpPr>
      <p:sp>
        <p:nvSpPr>
          <p:cNvPr id="529" name="Google Shape;529;p90"/>
          <p:cNvSpPr/>
          <p:nvPr>
            <p:ph idx="2" type="pic"/>
          </p:nvPr>
        </p:nvSpPr>
        <p:spPr>
          <a:xfrm>
            <a:off x="0" y="0"/>
            <a:ext cx="6295968" cy="6489229"/>
          </a:xfrm>
          <a:prstGeom prst="rect">
            <a:avLst/>
          </a:prstGeom>
          <a:noFill/>
          <a:ln>
            <a:noFill/>
          </a:ln>
        </p:spPr>
      </p:sp>
      <p:sp>
        <p:nvSpPr>
          <p:cNvPr id="530" name="Google Shape;530;p9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1" name="Google Shape;531;p9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2" name="Google Shape;532;p90"/>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3" name="Google Shape;533;p90"/>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4" name="Google Shape;534;p90"/>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5" name="Google Shape;535;p90"/>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6" name="Google Shape;536;p90"/>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7" name="Google Shape;537;p90"/>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90"/>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90"/>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90"/>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90"/>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90"/>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90"/>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90"/>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90"/>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90"/>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90"/>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90"/>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90"/>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90"/>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90"/>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90"/>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90"/>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90"/>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90"/>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90"/>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557" name="Shape 557"/>
        <p:cNvGrpSpPr/>
        <p:nvPr/>
      </p:nvGrpSpPr>
      <p:grpSpPr>
        <a:xfrm>
          <a:off x="0" y="0"/>
          <a:ext cx="0" cy="0"/>
          <a:chOff x="0" y="0"/>
          <a:chExt cx="0" cy="0"/>
        </a:xfrm>
      </p:grpSpPr>
      <p:sp>
        <p:nvSpPr>
          <p:cNvPr id="558" name="Google Shape;558;p91"/>
          <p:cNvSpPr/>
          <p:nvPr>
            <p:ph idx="2" type="pic"/>
          </p:nvPr>
        </p:nvSpPr>
        <p:spPr>
          <a:xfrm>
            <a:off x="0" y="0"/>
            <a:ext cx="6295968" cy="6489229"/>
          </a:xfrm>
          <a:prstGeom prst="rect">
            <a:avLst/>
          </a:prstGeom>
          <a:noFill/>
          <a:ln>
            <a:noFill/>
          </a:ln>
        </p:spPr>
      </p:sp>
      <p:sp>
        <p:nvSpPr>
          <p:cNvPr id="559" name="Google Shape;559;p9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0" name="Google Shape;560;p9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1" name="Google Shape;561;p91"/>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2" name="Google Shape;562;p91"/>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3" name="Google Shape;563;p91"/>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4" name="Google Shape;564;p91"/>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5" name="Google Shape;565;p91"/>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91"/>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91"/>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91"/>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91"/>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91"/>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91"/>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91"/>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91"/>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4" name="Google Shape;574;p91"/>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91"/>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91"/>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91"/>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91"/>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9" name="Google Shape;579;p91"/>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91"/>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581" name="Shape 581"/>
        <p:cNvGrpSpPr/>
        <p:nvPr/>
      </p:nvGrpSpPr>
      <p:grpSpPr>
        <a:xfrm>
          <a:off x="0" y="0"/>
          <a:ext cx="0" cy="0"/>
          <a:chOff x="0" y="0"/>
          <a:chExt cx="0" cy="0"/>
        </a:xfrm>
      </p:grpSpPr>
      <p:sp>
        <p:nvSpPr>
          <p:cNvPr id="582" name="Google Shape;582;p9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3" name="Google Shape;583;p9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4" name="Google Shape;584;p92"/>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85" name="Google Shape;585;p92"/>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86" name="Google Shape;586;p92"/>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87" name="Google Shape;587;p92"/>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8" name="Google Shape;588;p92"/>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9" name="Google Shape;589;p92"/>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0" name="Google Shape;590;p92"/>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1" name="Google Shape;591;p92"/>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2" name="Google Shape;592;p92"/>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3" name="Google Shape;593;p92"/>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4" name="Google Shape;594;p92"/>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5" name="Google Shape;595;p92"/>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6" name="Google Shape;596;p92"/>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7" name="Google Shape;597;p92"/>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8" name="Google Shape;598;p92"/>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9" name="Google Shape;599;p92"/>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0" name="Google Shape;600;p92"/>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1" name="Google Shape;601;p92"/>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2" name="Google Shape;602;p92"/>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3" name="Google Shape;603;p92"/>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4" name="Google Shape;604;p92"/>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5" name="Google Shape;605;p92"/>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606" name="Google Shape;606;p92"/>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607" name="Google Shape;607;p92"/>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608" name="Google Shape;608;p92"/>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92"/>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92"/>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92"/>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92"/>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92"/>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92"/>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92"/>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92"/>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92"/>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50" name="Shape 50"/>
        <p:cNvGrpSpPr/>
        <p:nvPr/>
      </p:nvGrpSpPr>
      <p:grpSpPr>
        <a:xfrm>
          <a:off x="0" y="0"/>
          <a:ext cx="0" cy="0"/>
          <a:chOff x="0" y="0"/>
          <a:chExt cx="0" cy="0"/>
        </a:xfrm>
      </p:grpSpPr>
      <p:sp>
        <p:nvSpPr>
          <p:cNvPr id="51" name="Google Shape;51;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618" name="Shape 618"/>
        <p:cNvGrpSpPr/>
        <p:nvPr/>
      </p:nvGrpSpPr>
      <p:grpSpPr>
        <a:xfrm>
          <a:off x="0" y="0"/>
          <a:ext cx="0" cy="0"/>
          <a:chOff x="0" y="0"/>
          <a:chExt cx="0" cy="0"/>
        </a:xfrm>
      </p:grpSpPr>
      <p:sp>
        <p:nvSpPr>
          <p:cNvPr id="619" name="Google Shape;619;p9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0" name="Google Shape;620;p9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1" name="Google Shape;621;p93"/>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2" name="Google Shape;622;p93"/>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3" name="Google Shape;623;p93"/>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4" name="Google Shape;624;p93"/>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5" name="Google Shape;625;p93"/>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6" name="Google Shape;626;p93"/>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27" name="Google Shape;627;p93"/>
          <p:cNvCxnSpPr>
            <a:stCxn id="622" idx="7"/>
            <a:endCxn id="624"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628" name="Google Shape;628;p93"/>
          <p:cNvCxnSpPr>
            <a:stCxn id="623" idx="6"/>
            <a:endCxn id="625"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629" name="Google Shape;629;p93"/>
          <p:cNvCxnSpPr>
            <a:stCxn id="621" idx="5"/>
            <a:endCxn id="626"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630" name="Google Shape;630;p93"/>
          <p:cNvGrpSpPr/>
          <p:nvPr/>
        </p:nvGrpSpPr>
        <p:grpSpPr>
          <a:xfrm>
            <a:off x="5341666" y="2761885"/>
            <a:ext cx="6334396" cy="1721524"/>
            <a:chOff x="4668125" y="3006439"/>
            <a:chExt cx="7007937" cy="1721524"/>
          </a:xfrm>
        </p:grpSpPr>
        <p:cxnSp>
          <p:nvCxnSpPr>
            <p:cNvPr id="631" name="Google Shape;631;p93"/>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632" name="Google Shape;632;p93"/>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633" name="Google Shape;633;p93"/>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634" name="Google Shape;634;p93"/>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35" name="Google Shape;635;p93"/>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36" name="Google Shape;636;p93"/>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93"/>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93"/>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93"/>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93"/>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93"/>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93"/>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93"/>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93"/>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93"/>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93"/>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93"/>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93"/>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649" name="Shape 649"/>
        <p:cNvGrpSpPr/>
        <p:nvPr/>
      </p:nvGrpSpPr>
      <p:grpSpPr>
        <a:xfrm>
          <a:off x="0" y="0"/>
          <a:ext cx="0" cy="0"/>
          <a:chOff x="0" y="0"/>
          <a:chExt cx="0" cy="0"/>
        </a:xfrm>
      </p:grpSpPr>
      <p:sp>
        <p:nvSpPr>
          <p:cNvPr id="650" name="Google Shape;650;p94"/>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1" name="Google Shape;651;p94"/>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2" name="Google Shape;652;p94"/>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3" name="Google Shape;653;p94"/>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4" name="Google Shape;654;p9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5" name="Google Shape;655;p9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6" name="Google Shape;656;p94"/>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94"/>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94"/>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94"/>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94"/>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94"/>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94"/>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94"/>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94"/>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94"/>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94"/>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7" name="Google Shape;667;p94"/>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8" name="Google Shape;668;p94"/>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9" name="Google Shape;669;p94"/>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0" name="Google Shape;670;p94"/>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1" name="Google Shape;671;p94"/>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672" name="Shape 672"/>
        <p:cNvGrpSpPr/>
        <p:nvPr/>
      </p:nvGrpSpPr>
      <p:grpSpPr>
        <a:xfrm>
          <a:off x="0" y="0"/>
          <a:ext cx="0" cy="0"/>
          <a:chOff x="0" y="0"/>
          <a:chExt cx="0" cy="0"/>
        </a:xfrm>
      </p:grpSpPr>
      <p:sp>
        <p:nvSpPr>
          <p:cNvPr id="673" name="Google Shape;673;p9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4" name="Google Shape;674;p9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5" name="Google Shape;675;p95"/>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95"/>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95"/>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95"/>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95"/>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95"/>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95"/>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95"/>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95"/>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4" name="Google Shape;684;p95"/>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685" name="Shape 685"/>
        <p:cNvGrpSpPr/>
        <p:nvPr/>
      </p:nvGrpSpPr>
      <p:grpSpPr>
        <a:xfrm>
          <a:off x="0" y="0"/>
          <a:ext cx="0" cy="0"/>
          <a:chOff x="0" y="0"/>
          <a:chExt cx="0" cy="0"/>
        </a:xfrm>
      </p:grpSpPr>
      <p:sp>
        <p:nvSpPr>
          <p:cNvPr id="686" name="Google Shape;686;p96"/>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7" name="Google Shape;687;p96"/>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8" name="Google Shape;688;p96"/>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9" name="Google Shape;689;p96"/>
          <p:cNvGrpSpPr/>
          <p:nvPr/>
        </p:nvGrpSpPr>
        <p:grpSpPr>
          <a:xfrm>
            <a:off x="940561" y="2162360"/>
            <a:ext cx="4049937" cy="2542738"/>
            <a:chOff x="940561" y="1812131"/>
            <a:chExt cx="4049937" cy="2542738"/>
          </a:xfrm>
        </p:grpSpPr>
        <p:sp>
          <p:nvSpPr>
            <p:cNvPr id="690" name="Google Shape;690;p96"/>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91" name="Google Shape;691;p96"/>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92" name="Google Shape;692;p96"/>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693" name="Google Shape;693;p96"/>
          <p:cNvGrpSpPr/>
          <p:nvPr/>
        </p:nvGrpSpPr>
        <p:grpSpPr>
          <a:xfrm>
            <a:off x="7204565" y="2162360"/>
            <a:ext cx="4049937" cy="2542738"/>
            <a:chOff x="7204565" y="2322318"/>
            <a:chExt cx="4049937" cy="2542738"/>
          </a:xfrm>
        </p:grpSpPr>
        <p:sp>
          <p:nvSpPr>
            <p:cNvPr id="694" name="Google Shape;694;p96"/>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95" name="Google Shape;695;p96"/>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96" name="Google Shape;696;p96"/>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697" name="Google Shape;697;p96"/>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698" name="Google Shape;698;p96"/>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699" name="Google Shape;699;p96"/>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0" name="Google Shape;700;p96"/>
          <p:cNvGrpSpPr/>
          <p:nvPr/>
        </p:nvGrpSpPr>
        <p:grpSpPr>
          <a:xfrm>
            <a:off x="517952" y="2079340"/>
            <a:ext cx="839091" cy="839091"/>
            <a:chOff x="9277350" y="-850900"/>
            <a:chExt cx="1243118" cy="1243118"/>
          </a:xfrm>
        </p:grpSpPr>
        <p:sp>
          <p:nvSpPr>
            <p:cNvPr id="701" name="Google Shape;701;p9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2" name="Google Shape;702;p96"/>
            <p:cNvGrpSpPr/>
            <p:nvPr/>
          </p:nvGrpSpPr>
          <p:grpSpPr>
            <a:xfrm>
              <a:off x="9499624" y="-628626"/>
              <a:ext cx="798571" cy="798571"/>
              <a:chOff x="8559800" y="-698500"/>
              <a:chExt cx="558800" cy="558800"/>
            </a:xfrm>
          </p:grpSpPr>
          <p:sp>
            <p:nvSpPr>
              <p:cNvPr id="703" name="Google Shape;703;p9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4" name="Google Shape;704;p9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05" name="Google Shape;705;p96"/>
          <p:cNvGrpSpPr/>
          <p:nvPr/>
        </p:nvGrpSpPr>
        <p:grpSpPr>
          <a:xfrm>
            <a:off x="517952" y="3001484"/>
            <a:ext cx="839091" cy="839091"/>
            <a:chOff x="9277350" y="-850900"/>
            <a:chExt cx="1243118" cy="1243118"/>
          </a:xfrm>
        </p:grpSpPr>
        <p:sp>
          <p:nvSpPr>
            <p:cNvPr id="706" name="Google Shape;706;p9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7" name="Google Shape;707;p96"/>
            <p:cNvGrpSpPr/>
            <p:nvPr/>
          </p:nvGrpSpPr>
          <p:grpSpPr>
            <a:xfrm>
              <a:off x="9499624" y="-628626"/>
              <a:ext cx="798571" cy="798571"/>
              <a:chOff x="8559800" y="-698500"/>
              <a:chExt cx="558800" cy="558800"/>
            </a:xfrm>
          </p:grpSpPr>
          <p:sp>
            <p:nvSpPr>
              <p:cNvPr id="708" name="Google Shape;708;p9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9" name="Google Shape;709;p9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10" name="Google Shape;710;p96"/>
          <p:cNvGrpSpPr/>
          <p:nvPr/>
        </p:nvGrpSpPr>
        <p:grpSpPr>
          <a:xfrm>
            <a:off x="517952" y="3923628"/>
            <a:ext cx="839091" cy="839091"/>
            <a:chOff x="9277350" y="-850900"/>
            <a:chExt cx="1243118" cy="1243118"/>
          </a:xfrm>
        </p:grpSpPr>
        <p:sp>
          <p:nvSpPr>
            <p:cNvPr id="711" name="Google Shape;711;p9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12" name="Google Shape;712;p96"/>
            <p:cNvGrpSpPr/>
            <p:nvPr/>
          </p:nvGrpSpPr>
          <p:grpSpPr>
            <a:xfrm>
              <a:off x="9499624" y="-628626"/>
              <a:ext cx="798571" cy="798571"/>
              <a:chOff x="8559800" y="-698500"/>
              <a:chExt cx="558800" cy="558800"/>
            </a:xfrm>
          </p:grpSpPr>
          <p:sp>
            <p:nvSpPr>
              <p:cNvPr id="713" name="Google Shape;713;p9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4" name="Google Shape;714;p9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15" name="Google Shape;715;p96"/>
          <p:cNvGrpSpPr/>
          <p:nvPr/>
        </p:nvGrpSpPr>
        <p:grpSpPr>
          <a:xfrm>
            <a:off x="4985717" y="764067"/>
            <a:ext cx="739740" cy="739740"/>
            <a:chOff x="4276786" y="1375502"/>
            <a:chExt cx="474283" cy="474283"/>
          </a:xfrm>
        </p:grpSpPr>
        <p:sp>
          <p:nvSpPr>
            <p:cNvPr id="716" name="Google Shape;716;p96"/>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17" name="Google Shape;717;p96"/>
            <p:cNvGrpSpPr/>
            <p:nvPr/>
          </p:nvGrpSpPr>
          <p:grpSpPr>
            <a:xfrm>
              <a:off x="4370921" y="1480133"/>
              <a:ext cx="286013" cy="265021"/>
              <a:chOff x="2982913" y="6350"/>
              <a:chExt cx="346075" cy="320675"/>
            </a:xfrm>
          </p:grpSpPr>
          <p:sp>
            <p:nvSpPr>
              <p:cNvPr id="718" name="Google Shape;718;p96"/>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9" name="Google Shape;719;p96"/>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0" name="Google Shape;720;p96"/>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21" name="Google Shape;721;p96"/>
          <p:cNvGrpSpPr/>
          <p:nvPr/>
        </p:nvGrpSpPr>
        <p:grpSpPr>
          <a:xfrm>
            <a:off x="6291402" y="970744"/>
            <a:ext cx="739740" cy="739740"/>
            <a:chOff x="7393577" y="1019186"/>
            <a:chExt cx="474283" cy="474283"/>
          </a:xfrm>
        </p:grpSpPr>
        <p:sp>
          <p:nvSpPr>
            <p:cNvPr id="722" name="Google Shape;722;p96"/>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23" name="Google Shape;723;p96"/>
            <p:cNvGrpSpPr/>
            <p:nvPr/>
          </p:nvGrpSpPr>
          <p:grpSpPr>
            <a:xfrm flipH="1" rot="10800000">
              <a:off x="7487712" y="1123817"/>
              <a:ext cx="286013" cy="265021"/>
              <a:chOff x="2982913" y="6350"/>
              <a:chExt cx="346075" cy="320675"/>
            </a:xfrm>
          </p:grpSpPr>
          <p:sp>
            <p:nvSpPr>
              <p:cNvPr id="724" name="Google Shape;724;p96"/>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5" name="Google Shape;725;p96"/>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6" name="Google Shape;726;p96"/>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27" name="Google Shape;727;p96"/>
          <p:cNvGrpSpPr/>
          <p:nvPr/>
        </p:nvGrpSpPr>
        <p:grpSpPr>
          <a:xfrm>
            <a:off x="10859614" y="2079340"/>
            <a:ext cx="839091" cy="839091"/>
            <a:chOff x="10859614" y="2160620"/>
            <a:chExt cx="839091" cy="839091"/>
          </a:xfrm>
        </p:grpSpPr>
        <p:grpSp>
          <p:nvGrpSpPr>
            <p:cNvPr id="728" name="Google Shape;728;p96"/>
            <p:cNvGrpSpPr/>
            <p:nvPr/>
          </p:nvGrpSpPr>
          <p:grpSpPr>
            <a:xfrm>
              <a:off x="10859614" y="2160620"/>
              <a:ext cx="839091" cy="839091"/>
              <a:chOff x="9277350" y="-850900"/>
              <a:chExt cx="1243118" cy="1243118"/>
            </a:xfrm>
          </p:grpSpPr>
          <p:sp>
            <p:nvSpPr>
              <p:cNvPr id="729" name="Google Shape;729;p9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0" name="Google Shape;730;p9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31" name="Google Shape;731;p96"/>
            <p:cNvGrpSpPr/>
            <p:nvPr/>
          </p:nvGrpSpPr>
          <p:grpSpPr>
            <a:xfrm>
              <a:off x="11160063" y="2459977"/>
              <a:ext cx="238192" cy="240377"/>
              <a:chOff x="6300788" y="2890838"/>
              <a:chExt cx="346075" cy="349250"/>
            </a:xfrm>
          </p:grpSpPr>
          <p:cxnSp>
            <p:nvCxnSpPr>
              <p:cNvPr id="732" name="Google Shape;732;p9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33" name="Google Shape;733;p9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34" name="Google Shape;734;p96"/>
          <p:cNvGrpSpPr/>
          <p:nvPr/>
        </p:nvGrpSpPr>
        <p:grpSpPr>
          <a:xfrm>
            <a:off x="10859614" y="3001484"/>
            <a:ext cx="839091" cy="839091"/>
            <a:chOff x="10859614" y="3082764"/>
            <a:chExt cx="839091" cy="839091"/>
          </a:xfrm>
        </p:grpSpPr>
        <p:grpSp>
          <p:nvGrpSpPr>
            <p:cNvPr id="735" name="Google Shape;735;p96"/>
            <p:cNvGrpSpPr/>
            <p:nvPr/>
          </p:nvGrpSpPr>
          <p:grpSpPr>
            <a:xfrm>
              <a:off x="10859614" y="3082764"/>
              <a:ext cx="839091" cy="839091"/>
              <a:chOff x="9277350" y="-850900"/>
              <a:chExt cx="1243118" cy="1243118"/>
            </a:xfrm>
          </p:grpSpPr>
          <p:sp>
            <p:nvSpPr>
              <p:cNvPr id="736" name="Google Shape;736;p9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7" name="Google Shape;737;p9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38" name="Google Shape;738;p96"/>
            <p:cNvGrpSpPr/>
            <p:nvPr/>
          </p:nvGrpSpPr>
          <p:grpSpPr>
            <a:xfrm>
              <a:off x="11160063" y="3382121"/>
              <a:ext cx="238192" cy="240377"/>
              <a:chOff x="6300788" y="2890838"/>
              <a:chExt cx="346075" cy="349250"/>
            </a:xfrm>
          </p:grpSpPr>
          <p:cxnSp>
            <p:nvCxnSpPr>
              <p:cNvPr id="739" name="Google Shape;739;p9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40" name="Google Shape;740;p9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41" name="Google Shape;741;p96"/>
          <p:cNvGrpSpPr/>
          <p:nvPr/>
        </p:nvGrpSpPr>
        <p:grpSpPr>
          <a:xfrm>
            <a:off x="10859614" y="3923628"/>
            <a:ext cx="839091" cy="839091"/>
            <a:chOff x="10859614" y="4004908"/>
            <a:chExt cx="839091" cy="839091"/>
          </a:xfrm>
        </p:grpSpPr>
        <p:grpSp>
          <p:nvGrpSpPr>
            <p:cNvPr id="742" name="Google Shape;742;p96"/>
            <p:cNvGrpSpPr/>
            <p:nvPr/>
          </p:nvGrpSpPr>
          <p:grpSpPr>
            <a:xfrm>
              <a:off x="10859614" y="4004908"/>
              <a:ext cx="839091" cy="839091"/>
              <a:chOff x="9277350" y="-850900"/>
              <a:chExt cx="1243118" cy="1243118"/>
            </a:xfrm>
          </p:grpSpPr>
          <p:sp>
            <p:nvSpPr>
              <p:cNvPr id="743" name="Google Shape;743;p9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4" name="Google Shape;744;p9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45" name="Google Shape;745;p96"/>
            <p:cNvGrpSpPr/>
            <p:nvPr/>
          </p:nvGrpSpPr>
          <p:grpSpPr>
            <a:xfrm>
              <a:off x="11160063" y="4304265"/>
              <a:ext cx="238192" cy="240377"/>
              <a:chOff x="6300788" y="2890838"/>
              <a:chExt cx="346075" cy="349250"/>
            </a:xfrm>
          </p:grpSpPr>
          <p:cxnSp>
            <p:nvCxnSpPr>
              <p:cNvPr id="746" name="Google Shape;746;p9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47" name="Google Shape;747;p9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748" name="Google Shape;748;p96"/>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9" name="Google Shape;749;p96"/>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96"/>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p96"/>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96"/>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96"/>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96"/>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96"/>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96"/>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757" name="Shape 757"/>
        <p:cNvGrpSpPr/>
        <p:nvPr/>
      </p:nvGrpSpPr>
      <p:grpSpPr>
        <a:xfrm>
          <a:off x="0" y="0"/>
          <a:ext cx="0" cy="0"/>
          <a:chOff x="0" y="0"/>
          <a:chExt cx="0" cy="0"/>
        </a:xfrm>
      </p:grpSpPr>
      <p:sp>
        <p:nvSpPr>
          <p:cNvPr id="758" name="Google Shape;758;p97"/>
          <p:cNvSpPr/>
          <p:nvPr>
            <p:ph idx="2" type="pic"/>
          </p:nvPr>
        </p:nvSpPr>
        <p:spPr>
          <a:xfrm>
            <a:off x="0" y="-7067"/>
            <a:ext cx="12192000" cy="3743325"/>
          </a:xfrm>
          <a:prstGeom prst="rect">
            <a:avLst/>
          </a:prstGeom>
          <a:noFill/>
          <a:ln>
            <a:noFill/>
          </a:ln>
        </p:spPr>
      </p:sp>
      <p:sp>
        <p:nvSpPr>
          <p:cNvPr id="759" name="Google Shape;759;p9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0" name="Google Shape;760;p9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97"/>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2" name="Google Shape;762;p97"/>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3" name="Google Shape;763;p97"/>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4" name="Google Shape;764;p97"/>
          <p:cNvSpPr/>
          <p:nvPr>
            <p:ph idx="3" type="pic"/>
          </p:nvPr>
        </p:nvSpPr>
        <p:spPr>
          <a:xfrm>
            <a:off x="1612900" y="2468563"/>
            <a:ext cx="1612900" cy="1611312"/>
          </a:xfrm>
          <a:prstGeom prst="ellipse">
            <a:avLst/>
          </a:prstGeom>
          <a:noFill/>
          <a:ln>
            <a:noFill/>
          </a:ln>
        </p:spPr>
      </p:sp>
      <p:sp>
        <p:nvSpPr>
          <p:cNvPr id="765" name="Google Shape;765;p97"/>
          <p:cNvSpPr/>
          <p:nvPr>
            <p:ph idx="4" type="pic"/>
          </p:nvPr>
        </p:nvSpPr>
        <p:spPr>
          <a:xfrm>
            <a:off x="5067302" y="1846150"/>
            <a:ext cx="2057398" cy="2055372"/>
          </a:xfrm>
          <a:prstGeom prst="ellipse">
            <a:avLst/>
          </a:prstGeom>
          <a:noFill/>
          <a:ln>
            <a:noFill/>
          </a:ln>
        </p:spPr>
      </p:sp>
      <p:sp>
        <p:nvSpPr>
          <p:cNvPr id="766" name="Google Shape;766;p97"/>
          <p:cNvSpPr/>
          <p:nvPr>
            <p:ph idx="5" type="pic"/>
          </p:nvPr>
        </p:nvSpPr>
        <p:spPr>
          <a:xfrm>
            <a:off x="8966200" y="2468264"/>
            <a:ext cx="1612900" cy="1611312"/>
          </a:xfrm>
          <a:prstGeom prst="ellipse">
            <a:avLst/>
          </a:prstGeom>
          <a:noFill/>
          <a:ln>
            <a:noFill/>
          </a:ln>
        </p:spPr>
      </p:sp>
      <p:sp>
        <p:nvSpPr>
          <p:cNvPr id="767" name="Google Shape;767;p97"/>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97"/>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p97"/>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97"/>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97"/>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97"/>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773" name="Shape 773"/>
        <p:cNvGrpSpPr/>
        <p:nvPr/>
      </p:nvGrpSpPr>
      <p:grpSpPr>
        <a:xfrm>
          <a:off x="0" y="0"/>
          <a:ext cx="0" cy="0"/>
          <a:chOff x="0" y="0"/>
          <a:chExt cx="0" cy="0"/>
        </a:xfrm>
      </p:grpSpPr>
      <p:pic>
        <p:nvPicPr>
          <p:cNvPr id="774" name="Google Shape;774;p98"/>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775" name="Google Shape;775;p9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6" name="Google Shape;776;p98"/>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7" name="Google Shape;777;p98"/>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8" name="Google Shape;778;p98"/>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9" name="Google Shape;779;p98"/>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0" name="Google Shape;780;p98"/>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1" name="Google Shape;781;p98"/>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2" name="Google Shape;782;p98"/>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3" name="Google Shape;783;p98"/>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4" name="Google Shape;784;p98"/>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p98"/>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6" name="Google Shape;786;p98"/>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p98"/>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8" name="Google Shape;788;p98"/>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9" name="Google Shape;789;p98"/>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0" name="Google Shape;790;p98"/>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1" name="Google Shape;791;p98"/>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98"/>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98"/>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98"/>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98"/>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98"/>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7" name="Google Shape;797;p98"/>
          <p:cNvSpPr/>
          <p:nvPr>
            <p:ph idx="17" type="pic"/>
          </p:nvPr>
        </p:nvSpPr>
        <p:spPr>
          <a:xfrm>
            <a:off x="4918662" y="2520431"/>
            <a:ext cx="2382838" cy="2382838"/>
          </a:xfrm>
          <a:prstGeom prst="ellipse">
            <a:avLst/>
          </a:prstGeom>
          <a:noFill/>
          <a:ln>
            <a:noFill/>
          </a:ln>
        </p:spPr>
      </p:sp>
      <p:sp>
        <p:nvSpPr>
          <p:cNvPr id="798" name="Google Shape;798;p98"/>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9" name="Google Shape;799;p98"/>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0" name="Google Shape;800;p98"/>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801" name="Shape 801"/>
        <p:cNvGrpSpPr/>
        <p:nvPr/>
      </p:nvGrpSpPr>
      <p:grpSpPr>
        <a:xfrm>
          <a:off x="0" y="0"/>
          <a:ext cx="0" cy="0"/>
          <a:chOff x="0" y="0"/>
          <a:chExt cx="0" cy="0"/>
        </a:xfrm>
      </p:grpSpPr>
      <p:sp>
        <p:nvSpPr>
          <p:cNvPr id="802" name="Google Shape;802;p99"/>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3" name="Google Shape;803;p99"/>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4" name="Google Shape;804;p99"/>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5" name="Google Shape;805;p99"/>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6" name="Google Shape;806;p99"/>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7" name="Google Shape;807;p99"/>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8" name="Google Shape;808;p99"/>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9" name="Google Shape;809;p99"/>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0" name="Google Shape;810;p99"/>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1" name="Google Shape;811;p99"/>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2" name="Google Shape;812;p99"/>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3" name="Google Shape;813;p99"/>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4" name="Google Shape;814;p99"/>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5" name="Google Shape;815;p99"/>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6" name="Google Shape;816;p99"/>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7" name="Google Shape;817;p99"/>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8" name="Google Shape;818;p99"/>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9" name="Google Shape;819;p99"/>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0" name="Google Shape;820;p99"/>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1" name="Google Shape;821;p99"/>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2" name="Google Shape;822;p9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3" name="Google Shape;823;p99"/>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824" name="Shape 824"/>
        <p:cNvGrpSpPr/>
        <p:nvPr/>
      </p:nvGrpSpPr>
      <p:grpSpPr>
        <a:xfrm>
          <a:off x="0" y="0"/>
          <a:ext cx="0" cy="0"/>
          <a:chOff x="0" y="0"/>
          <a:chExt cx="0" cy="0"/>
        </a:xfrm>
      </p:grpSpPr>
      <p:sp>
        <p:nvSpPr>
          <p:cNvPr id="825" name="Google Shape;825;p100"/>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6" name="Google Shape;826;p100"/>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7" name="Google Shape;827;p100"/>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8" name="Google Shape;828;p100"/>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29" name="Google Shape;829;p100"/>
          <p:cNvCxnSpPr>
            <a:stCxn id="830"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831" name="Google Shape;831;p100"/>
          <p:cNvCxnSpPr>
            <a:endCxn id="832"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833" name="Google Shape;833;p100"/>
          <p:cNvCxnSpPr>
            <a:endCxn id="834"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835" name="Google Shape;835;p100"/>
          <p:cNvCxnSpPr>
            <a:endCxn id="836"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837" name="Google Shape;837;p100"/>
          <p:cNvCxnSpPr>
            <a:stCxn id="838"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839" name="Google Shape;839;p100"/>
          <p:cNvCxnSpPr>
            <a:stCxn id="840"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832" name="Google Shape;832;p100"/>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6" name="Google Shape;836;p100"/>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100"/>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4" name="Google Shape;834;p100"/>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8" name="Google Shape;838;p100"/>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100"/>
          <p:cNvSpPr/>
          <p:nvPr>
            <p:ph idx="7" type="body"/>
          </p:nvPr>
        </p:nvSpPr>
        <p:spPr>
          <a:xfrm>
            <a:off x="5628573" y="1027868"/>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100"/>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2" name="Google Shape;842;p100"/>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3" name="Google Shape;843;p100"/>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100"/>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5" name="Google Shape;845;p100"/>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6" name="Google Shape;846;p100"/>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7" name="Google Shape;847;p100"/>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8" name="Google Shape;848;p100"/>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849" name="Shape 849"/>
        <p:cNvGrpSpPr/>
        <p:nvPr/>
      </p:nvGrpSpPr>
      <p:grpSpPr>
        <a:xfrm>
          <a:off x="0" y="0"/>
          <a:ext cx="0" cy="0"/>
          <a:chOff x="0" y="0"/>
          <a:chExt cx="0" cy="0"/>
        </a:xfrm>
      </p:grpSpPr>
      <p:sp>
        <p:nvSpPr>
          <p:cNvPr id="850" name="Google Shape;850;p101"/>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1" name="Google Shape;851;p10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2" name="Google Shape;852;p10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3" name="Google Shape;853;p101"/>
          <p:cNvSpPr/>
          <p:nvPr>
            <p:ph idx="2" type="pic"/>
          </p:nvPr>
        </p:nvSpPr>
        <p:spPr>
          <a:xfrm>
            <a:off x="0" y="1442806"/>
            <a:ext cx="12192000" cy="1438508"/>
          </a:xfrm>
          <a:prstGeom prst="rect">
            <a:avLst/>
          </a:prstGeom>
          <a:solidFill>
            <a:srgbClr val="202021">
              <a:alpha val="49803"/>
            </a:srgbClr>
          </a:solidFill>
          <a:ln>
            <a:noFill/>
          </a:ln>
        </p:spPr>
      </p:sp>
      <p:sp>
        <p:nvSpPr>
          <p:cNvPr id="854" name="Google Shape;854;p101"/>
          <p:cNvSpPr/>
          <p:nvPr>
            <p:ph idx="3" type="pic"/>
          </p:nvPr>
        </p:nvSpPr>
        <p:spPr>
          <a:xfrm>
            <a:off x="0" y="3065994"/>
            <a:ext cx="12192000" cy="1438508"/>
          </a:xfrm>
          <a:prstGeom prst="rect">
            <a:avLst/>
          </a:prstGeom>
          <a:solidFill>
            <a:srgbClr val="202021">
              <a:alpha val="49803"/>
            </a:srgbClr>
          </a:solidFill>
          <a:ln>
            <a:noFill/>
          </a:ln>
        </p:spPr>
      </p:sp>
      <p:sp>
        <p:nvSpPr>
          <p:cNvPr id="855" name="Google Shape;855;p101"/>
          <p:cNvSpPr/>
          <p:nvPr>
            <p:ph idx="4" type="pic"/>
          </p:nvPr>
        </p:nvSpPr>
        <p:spPr>
          <a:xfrm>
            <a:off x="0" y="4688736"/>
            <a:ext cx="12192000" cy="1438508"/>
          </a:xfrm>
          <a:prstGeom prst="rect">
            <a:avLst/>
          </a:prstGeom>
          <a:solidFill>
            <a:srgbClr val="202021">
              <a:alpha val="49803"/>
            </a:srgbClr>
          </a:solidFill>
          <a:ln>
            <a:noFill/>
          </a:ln>
        </p:spPr>
      </p:sp>
      <p:cxnSp>
        <p:nvCxnSpPr>
          <p:cNvPr id="856" name="Google Shape;856;p101"/>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57" name="Google Shape;857;p101"/>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58" name="Google Shape;858;p101"/>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59" name="Google Shape;859;p101"/>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60" name="Google Shape;860;p101"/>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61" name="Google Shape;861;p101"/>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862" name="Google Shape;862;p101"/>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101"/>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4" name="Google Shape;864;p101"/>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101"/>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6" name="Google Shape;866;p101"/>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7" name="Google Shape;867;p101"/>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8" name="Google Shape;868;p101"/>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9" name="Google Shape;869;p101"/>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0" name="Google Shape;870;p101"/>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1" name="Google Shape;871;p101"/>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2" name="Google Shape;872;p101"/>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3" name="Google Shape;873;p101"/>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101"/>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5" name="Google Shape;875;p101"/>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101"/>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101"/>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101"/>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101"/>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880" name="Shape 880"/>
        <p:cNvGrpSpPr/>
        <p:nvPr/>
      </p:nvGrpSpPr>
      <p:grpSpPr>
        <a:xfrm>
          <a:off x="0" y="0"/>
          <a:ext cx="0" cy="0"/>
          <a:chOff x="0" y="0"/>
          <a:chExt cx="0" cy="0"/>
        </a:xfrm>
      </p:grpSpPr>
      <p:sp>
        <p:nvSpPr>
          <p:cNvPr id="881" name="Google Shape;881;p102"/>
          <p:cNvSpPr/>
          <p:nvPr/>
        </p:nvSpPr>
        <p:spPr>
          <a:xfrm>
            <a:off x="0" y="0"/>
            <a:ext cx="6095999" cy="317633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2" name="Google Shape;882;p10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3" name="Google Shape;883;p10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4" name="Google Shape;884;p102"/>
          <p:cNvSpPr txBox="1"/>
          <p:nvPr>
            <p:ph idx="1" type="body"/>
          </p:nvPr>
        </p:nvSpPr>
        <p:spPr>
          <a:xfrm>
            <a:off x="531266" y="1673100"/>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102"/>
          <p:cNvSpPr/>
          <p:nvPr/>
        </p:nvSpPr>
        <p:spPr>
          <a:xfrm>
            <a:off x="4591343"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6" name="Google Shape;886;p102"/>
          <p:cNvSpPr/>
          <p:nvPr/>
        </p:nvSpPr>
        <p:spPr>
          <a:xfrm>
            <a:off x="10333248"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7" name="Google Shape;887;p102"/>
          <p:cNvSpPr/>
          <p:nvPr/>
        </p:nvSpPr>
        <p:spPr>
          <a:xfrm>
            <a:off x="10333248" y="801889"/>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8" name="Google Shape;888;p102"/>
          <p:cNvSpPr/>
          <p:nvPr/>
        </p:nvSpPr>
        <p:spPr>
          <a:xfrm>
            <a:off x="6244390" y="926432"/>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9" name="Google Shape;889;p102"/>
          <p:cNvSpPr/>
          <p:nvPr/>
        </p:nvSpPr>
        <p:spPr>
          <a:xfrm>
            <a:off x="6257843" y="3681664"/>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0" name="Google Shape;890;p102"/>
          <p:cNvSpPr/>
          <p:nvPr/>
        </p:nvSpPr>
        <p:spPr>
          <a:xfrm>
            <a:off x="515938" y="3681664"/>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891" name="Google Shape;891;p102"/>
          <p:cNvCxnSpPr/>
          <p:nvPr/>
        </p:nvCxnSpPr>
        <p:spPr>
          <a:xfrm>
            <a:off x="502483" y="3429001"/>
            <a:ext cx="11173581" cy="0"/>
          </a:xfrm>
          <a:prstGeom prst="straightConnector1">
            <a:avLst/>
          </a:prstGeom>
          <a:noFill/>
          <a:ln cap="flat" cmpd="sng" w="12700">
            <a:solidFill>
              <a:srgbClr val="BFBFBF"/>
            </a:solidFill>
            <a:prstDash val="lgDash"/>
            <a:round/>
            <a:headEnd len="sm" w="sm" type="none"/>
            <a:tailEnd len="sm" w="sm" type="none"/>
          </a:ln>
        </p:spPr>
      </p:cxnSp>
      <p:sp>
        <p:nvSpPr>
          <p:cNvPr id="892" name="Google Shape;892;p102"/>
          <p:cNvSpPr/>
          <p:nvPr/>
        </p:nvSpPr>
        <p:spPr>
          <a:xfrm rot="10800000">
            <a:off x="10333248" y="801889"/>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3" name="Google Shape;893;p102"/>
          <p:cNvSpPr/>
          <p:nvPr/>
        </p:nvSpPr>
        <p:spPr>
          <a:xfrm rot="10800000">
            <a:off x="10333248"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4" name="Google Shape;894;p102"/>
          <p:cNvSpPr/>
          <p:nvPr/>
        </p:nvSpPr>
        <p:spPr>
          <a:xfrm rot="10800000">
            <a:off x="4591343"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5" name="Google Shape;895;p102"/>
          <p:cNvSpPr txBox="1"/>
          <p:nvPr>
            <p:ph idx="2" type="body"/>
          </p:nvPr>
        </p:nvSpPr>
        <p:spPr>
          <a:xfrm>
            <a:off x="948484" y="411748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102"/>
          <p:cNvSpPr txBox="1"/>
          <p:nvPr>
            <p:ph idx="3" type="body"/>
          </p:nvPr>
        </p:nvSpPr>
        <p:spPr>
          <a:xfrm>
            <a:off x="2440863" y="411748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7" name="Google Shape;897;p102"/>
          <p:cNvSpPr txBox="1"/>
          <p:nvPr>
            <p:ph idx="4" type="body"/>
          </p:nvPr>
        </p:nvSpPr>
        <p:spPr>
          <a:xfrm>
            <a:off x="2440863" y="469744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8" name="Google Shape;898;p102"/>
          <p:cNvSpPr txBox="1"/>
          <p:nvPr>
            <p:ph idx="5" type="body"/>
          </p:nvPr>
        </p:nvSpPr>
        <p:spPr>
          <a:xfrm>
            <a:off x="6699913" y="1398502"/>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p102"/>
          <p:cNvSpPr txBox="1"/>
          <p:nvPr>
            <p:ph idx="6" type="body"/>
          </p:nvPr>
        </p:nvSpPr>
        <p:spPr>
          <a:xfrm>
            <a:off x="8192292" y="1398501"/>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0" name="Google Shape;900;p102"/>
          <p:cNvSpPr txBox="1"/>
          <p:nvPr>
            <p:ph idx="7" type="body"/>
          </p:nvPr>
        </p:nvSpPr>
        <p:spPr>
          <a:xfrm>
            <a:off x="8192292" y="1978465"/>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1" name="Google Shape;901;p102"/>
          <p:cNvSpPr txBox="1"/>
          <p:nvPr>
            <p:ph idx="8" type="body"/>
          </p:nvPr>
        </p:nvSpPr>
        <p:spPr>
          <a:xfrm>
            <a:off x="6677189" y="4101914"/>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2" name="Google Shape;902;p102"/>
          <p:cNvSpPr txBox="1"/>
          <p:nvPr>
            <p:ph idx="9" type="body"/>
          </p:nvPr>
        </p:nvSpPr>
        <p:spPr>
          <a:xfrm>
            <a:off x="8169568" y="4101913"/>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3" name="Google Shape;903;p102"/>
          <p:cNvSpPr txBox="1"/>
          <p:nvPr>
            <p:ph idx="13" type="body"/>
          </p:nvPr>
        </p:nvSpPr>
        <p:spPr>
          <a:xfrm>
            <a:off x="8169568" y="4681877"/>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4" name="Google Shape;904;p102"/>
          <p:cNvSpPr txBox="1"/>
          <p:nvPr>
            <p:ph idx="14" type="body"/>
          </p:nvPr>
        </p:nvSpPr>
        <p:spPr>
          <a:xfrm>
            <a:off x="10948771" y="938188"/>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5" name="Google Shape;905;p102"/>
          <p:cNvSpPr txBox="1"/>
          <p:nvPr>
            <p:ph idx="15" type="body"/>
          </p:nvPr>
        </p:nvSpPr>
        <p:spPr>
          <a:xfrm>
            <a:off x="5200965" y="3709156"/>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6" name="Google Shape;906;p102"/>
          <p:cNvSpPr txBox="1"/>
          <p:nvPr>
            <p:ph idx="16" type="body"/>
          </p:nvPr>
        </p:nvSpPr>
        <p:spPr>
          <a:xfrm>
            <a:off x="10954488" y="3703264"/>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52" name="Shape 52"/>
        <p:cNvGrpSpPr/>
        <p:nvPr/>
      </p:nvGrpSpPr>
      <p:grpSpPr>
        <a:xfrm>
          <a:off x="0" y="0"/>
          <a:ext cx="0" cy="0"/>
          <a:chOff x="0" y="0"/>
          <a:chExt cx="0" cy="0"/>
        </a:xfrm>
      </p:grpSpPr>
      <p:sp>
        <p:nvSpPr>
          <p:cNvPr id="53" name="Google Shape;53;p5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5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55" name="Google Shape;55;p55"/>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56" name="Google Shape;56;p55"/>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57" name="Google Shape;57;p55"/>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58" name="Google Shape;58;p55"/>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55"/>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5"/>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5"/>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55"/>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55"/>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55"/>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5" name="Google Shape;65;p55"/>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6" name="Google Shape;66;p55"/>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907" name="Shape 907"/>
        <p:cNvGrpSpPr/>
        <p:nvPr/>
      </p:nvGrpSpPr>
      <p:grpSpPr>
        <a:xfrm>
          <a:off x="0" y="0"/>
          <a:ext cx="0" cy="0"/>
          <a:chOff x="0" y="0"/>
          <a:chExt cx="0" cy="0"/>
        </a:xfrm>
      </p:grpSpPr>
      <p:sp>
        <p:nvSpPr>
          <p:cNvPr id="908" name="Google Shape;908;p103"/>
          <p:cNvSpPr/>
          <p:nvPr>
            <p:ph idx="2" type="pic"/>
          </p:nvPr>
        </p:nvSpPr>
        <p:spPr>
          <a:xfrm>
            <a:off x="0" y="0"/>
            <a:ext cx="4986609" cy="6858000"/>
          </a:xfrm>
          <a:prstGeom prst="rect">
            <a:avLst/>
          </a:prstGeom>
          <a:solidFill>
            <a:schemeClr val="dk2">
              <a:alpha val="74901"/>
            </a:schemeClr>
          </a:solidFill>
          <a:ln>
            <a:noFill/>
          </a:ln>
        </p:spPr>
      </p:sp>
      <p:sp>
        <p:nvSpPr>
          <p:cNvPr id="909" name="Google Shape;909;p103"/>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0" name="Google Shape;910;p103"/>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1" name="Google Shape;911;p103"/>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12" name="Google Shape;912;p103"/>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13" name="Google Shape;913;p103"/>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14" name="Google Shape;914;p103"/>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15" name="Google Shape;915;p103"/>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103"/>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p103"/>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8" name="Google Shape;918;p103"/>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9" name="Google Shape;919;p103"/>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0" name="Google Shape;920;p103"/>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1" name="Google Shape;921;p103"/>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2" name="Google Shape;922;p103"/>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3" name="Google Shape;923;p103"/>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4" name="Google Shape;924;p103"/>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5" name="Google Shape;925;p103"/>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6" name="Google Shape;926;p103"/>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7" name="Google Shape;927;p103"/>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928" name="Shape 928"/>
        <p:cNvGrpSpPr/>
        <p:nvPr/>
      </p:nvGrpSpPr>
      <p:grpSpPr>
        <a:xfrm>
          <a:off x="0" y="0"/>
          <a:ext cx="0" cy="0"/>
          <a:chOff x="0" y="0"/>
          <a:chExt cx="0" cy="0"/>
        </a:xfrm>
      </p:grpSpPr>
      <p:sp>
        <p:nvSpPr>
          <p:cNvPr id="929" name="Google Shape;929;p104"/>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0" name="Google Shape;930;p104"/>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1" name="Google Shape;931;p104"/>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2" name="Google Shape;932;p104"/>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33" name="Google Shape;933;p104"/>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34" name="Google Shape;934;p104"/>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35" name="Google Shape;935;p104"/>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36" name="Google Shape;936;p104"/>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104"/>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8" name="Google Shape;938;p104"/>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9" name="Google Shape;939;p104"/>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0" name="Google Shape;940;p104"/>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1" name="Google Shape;941;p104"/>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2" name="Google Shape;942;p104"/>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3" name="Google Shape;943;p104"/>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4" name="Google Shape;944;p104"/>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5" name="Google Shape;945;p104"/>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6" name="Google Shape;946;p104"/>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7" name="Google Shape;947;p104"/>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104"/>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949" name="Google Shape;949;p104"/>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950" name="Shape 950"/>
        <p:cNvGrpSpPr/>
        <p:nvPr/>
      </p:nvGrpSpPr>
      <p:grpSpPr>
        <a:xfrm>
          <a:off x="0" y="0"/>
          <a:ext cx="0" cy="0"/>
          <a:chOff x="0" y="0"/>
          <a:chExt cx="0" cy="0"/>
        </a:xfrm>
      </p:grpSpPr>
      <p:sp>
        <p:nvSpPr>
          <p:cNvPr id="951" name="Google Shape;951;p105"/>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52" name="Google Shape;952;p105"/>
          <p:cNvGrpSpPr/>
          <p:nvPr/>
        </p:nvGrpSpPr>
        <p:grpSpPr>
          <a:xfrm>
            <a:off x="715600" y="2098526"/>
            <a:ext cx="6096000" cy="1723549"/>
            <a:chOff x="715600" y="2205347"/>
            <a:chExt cx="6096000" cy="1723549"/>
          </a:xfrm>
        </p:grpSpPr>
        <p:sp>
          <p:nvSpPr>
            <p:cNvPr id="953" name="Google Shape;953;p105"/>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954" name="Google Shape;954;p105"/>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55" name="Google Shape;955;p105"/>
          <p:cNvGrpSpPr/>
          <p:nvPr/>
        </p:nvGrpSpPr>
        <p:grpSpPr>
          <a:xfrm>
            <a:off x="647700" y="5924400"/>
            <a:ext cx="1951864" cy="324000"/>
            <a:chOff x="3753875" y="6160946"/>
            <a:chExt cx="1951864" cy="324000"/>
          </a:xfrm>
        </p:grpSpPr>
        <p:pic>
          <p:nvPicPr>
            <p:cNvPr id="956" name="Google Shape;956;p10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57" name="Google Shape;957;p10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58" name="Google Shape;958;p10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59" name="Google Shape;959;p10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60" name="Google Shape;960;p10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61" name="Google Shape;961;p10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62" name="Google Shape;962;p10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63" name="Google Shape;963;p105"/>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964" name="Shape 964"/>
        <p:cNvGrpSpPr/>
        <p:nvPr/>
      </p:nvGrpSpPr>
      <p:grpSpPr>
        <a:xfrm>
          <a:off x="0" y="0"/>
          <a:ext cx="0" cy="0"/>
          <a:chOff x="0" y="0"/>
          <a:chExt cx="0" cy="0"/>
        </a:xfrm>
      </p:grpSpPr>
      <p:grpSp>
        <p:nvGrpSpPr>
          <p:cNvPr id="965" name="Google Shape;965;p106"/>
          <p:cNvGrpSpPr/>
          <p:nvPr/>
        </p:nvGrpSpPr>
        <p:grpSpPr>
          <a:xfrm>
            <a:off x="715600" y="2098526"/>
            <a:ext cx="6096000" cy="1723549"/>
            <a:chOff x="715600" y="2205347"/>
            <a:chExt cx="6096000" cy="1723549"/>
          </a:xfrm>
        </p:grpSpPr>
        <p:sp>
          <p:nvSpPr>
            <p:cNvPr id="966" name="Google Shape;966;p106"/>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967" name="Google Shape;967;p106"/>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68" name="Google Shape;968;p106"/>
          <p:cNvGrpSpPr/>
          <p:nvPr/>
        </p:nvGrpSpPr>
        <p:grpSpPr>
          <a:xfrm>
            <a:off x="647700" y="5924400"/>
            <a:ext cx="1951864" cy="324000"/>
            <a:chOff x="3753875" y="6160946"/>
            <a:chExt cx="1951864" cy="324000"/>
          </a:xfrm>
        </p:grpSpPr>
        <p:pic>
          <p:nvPicPr>
            <p:cNvPr id="969" name="Google Shape;969;p106">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70" name="Google Shape;970;p106">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71" name="Google Shape;971;p106">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72" name="Google Shape;972;p106">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73" name="Google Shape;973;p106">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74" name="Google Shape;974;p106">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75" name="Google Shape;975;p106"/>
          <p:cNvSpPr/>
          <p:nvPr>
            <p:ph idx="2" type="pic"/>
          </p:nvPr>
        </p:nvSpPr>
        <p:spPr>
          <a:xfrm>
            <a:off x="4627563" y="0"/>
            <a:ext cx="7564437" cy="6858000"/>
          </a:xfrm>
          <a:prstGeom prst="rect">
            <a:avLst/>
          </a:prstGeom>
          <a:noFill/>
          <a:ln>
            <a:noFill/>
          </a:ln>
        </p:spPr>
      </p:sp>
      <p:sp>
        <p:nvSpPr>
          <p:cNvPr id="976" name="Google Shape;976;p106"/>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77" name="Shape 977"/>
        <p:cNvGrpSpPr/>
        <p:nvPr/>
      </p:nvGrpSpPr>
      <p:grpSpPr>
        <a:xfrm>
          <a:off x="0" y="0"/>
          <a:ext cx="0" cy="0"/>
          <a:chOff x="0" y="0"/>
          <a:chExt cx="0" cy="0"/>
        </a:xfrm>
      </p:grpSpPr>
      <p:sp>
        <p:nvSpPr>
          <p:cNvPr id="978" name="Google Shape;978;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9" name="Google Shape;979;p10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0" name="Google Shape;980;p10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81" name="Google Shape;981;p10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82" name="Google Shape;982;p10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983" name="Google Shape;983;p107"/>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84" name="Shape 984"/>
        <p:cNvGrpSpPr/>
        <p:nvPr/>
      </p:nvGrpSpPr>
      <p:grpSpPr>
        <a:xfrm>
          <a:off x="0" y="0"/>
          <a:ext cx="0" cy="0"/>
          <a:chOff x="0" y="0"/>
          <a:chExt cx="0" cy="0"/>
        </a:xfrm>
      </p:grpSpPr>
      <p:sp>
        <p:nvSpPr>
          <p:cNvPr id="985" name="Google Shape;985;p10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86" name="Google Shape;986;p108"/>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lide">
  <p:cSld name="2_Blank_Slide">
    <p:spTree>
      <p:nvGrpSpPr>
        <p:cNvPr id="987" name="Shape 987"/>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991" name="Shape 991"/>
        <p:cNvGrpSpPr/>
        <p:nvPr/>
      </p:nvGrpSpPr>
      <p:grpSpPr>
        <a:xfrm>
          <a:off x="0" y="0"/>
          <a:ext cx="0" cy="0"/>
          <a:chOff x="0" y="0"/>
          <a:chExt cx="0" cy="0"/>
        </a:xfrm>
      </p:grpSpPr>
      <p:sp>
        <p:nvSpPr>
          <p:cNvPr id="992" name="Google Shape;992;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3" name="Shape 993"/>
        <p:cNvGrpSpPr/>
        <p:nvPr/>
      </p:nvGrpSpPr>
      <p:grpSpPr>
        <a:xfrm>
          <a:off x="0" y="0"/>
          <a:ext cx="0" cy="0"/>
          <a:chOff x="0" y="0"/>
          <a:chExt cx="0" cy="0"/>
        </a:xfrm>
      </p:grpSpPr>
      <p:sp>
        <p:nvSpPr>
          <p:cNvPr id="994" name="Google Shape;994;p5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5" name="Google Shape;995;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6" name="Google Shape;996;p5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997" name="Shape 997"/>
        <p:cNvGrpSpPr/>
        <p:nvPr/>
      </p:nvGrpSpPr>
      <p:grpSpPr>
        <a:xfrm>
          <a:off x="0" y="0"/>
          <a:ext cx="0" cy="0"/>
          <a:chOff x="0" y="0"/>
          <a:chExt cx="0" cy="0"/>
        </a:xfrm>
      </p:grpSpPr>
      <p:grpSp>
        <p:nvGrpSpPr>
          <p:cNvPr id="998" name="Google Shape;998;p110"/>
          <p:cNvGrpSpPr/>
          <p:nvPr/>
        </p:nvGrpSpPr>
        <p:grpSpPr>
          <a:xfrm>
            <a:off x="10668000" y="304798"/>
            <a:ext cx="1179720" cy="581555"/>
            <a:chOff x="969962" y="2846965"/>
            <a:chExt cx="1740598" cy="872299"/>
          </a:xfrm>
        </p:grpSpPr>
        <p:sp>
          <p:nvSpPr>
            <p:cNvPr id="999" name="Google Shape;999;p11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0" name="Google Shape;1000;p11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1" name="Google Shape;1001;p11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2" name="Google Shape;1002;p11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3" name="Google Shape;1003;p11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4" name="Google Shape;1004;p11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5" name="Google Shape;1005;p11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6" name="Google Shape;1006;p11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7" name="Google Shape;1007;p11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8" name="Google Shape;1008;p11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9" name="Google Shape;1009;p11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0" name="Google Shape;1010;p11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1" name="Google Shape;1011;p11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2" name="Google Shape;1012;p11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3" name="Google Shape;1013;p11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4" name="Google Shape;1014;p11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5" name="Google Shape;1015;p11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6" name="Google Shape;1016;p11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7" name="Google Shape;1017;p11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8" name="Google Shape;1018;p11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9" name="Google Shape;1019;p11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0" name="Google Shape;1020;p11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1" name="Google Shape;1021;p11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22" name="Google Shape;1022;p110"/>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IGNITEX</a:t>
            </a:r>
            <a:endParaRPr b="1" sz="2400">
              <a:solidFill>
                <a:schemeClr val="lt1"/>
              </a:solidFill>
              <a:latin typeface="Barlow"/>
              <a:ea typeface="Barlow"/>
              <a:cs typeface="Barlow"/>
              <a:sym typeface="Barlow"/>
            </a:endParaRPr>
          </a:p>
        </p:txBody>
      </p:sp>
      <p:sp>
        <p:nvSpPr>
          <p:cNvPr id="1023" name="Google Shape;1023;p110"/>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4" name="Google Shape;1024;p110"/>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5" name="Google Shape;1025;p110"/>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67" name="Shape 67"/>
        <p:cNvGrpSpPr/>
        <p:nvPr/>
      </p:nvGrpSpPr>
      <p:grpSpPr>
        <a:xfrm>
          <a:off x="0" y="0"/>
          <a:ext cx="0" cy="0"/>
          <a:chOff x="0" y="0"/>
          <a:chExt cx="0" cy="0"/>
        </a:xfrm>
      </p:grpSpPr>
      <p:sp>
        <p:nvSpPr>
          <p:cNvPr id="68" name="Google Shape;68;p5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5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5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26" name="Shape 1026"/>
        <p:cNvGrpSpPr/>
        <p:nvPr/>
      </p:nvGrpSpPr>
      <p:grpSpPr>
        <a:xfrm>
          <a:off x="0" y="0"/>
          <a:ext cx="0" cy="0"/>
          <a:chOff x="0" y="0"/>
          <a:chExt cx="0" cy="0"/>
        </a:xfrm>
      </p:grpSpPr>
      <p:sp>
        <p:nvSpPr>
          <p:cNvPr id="1027" name="Google Shape;1027;p111"/>
          <p:cNvSpPr/>
          <p:nvPr>
            <p:ph idx="2" type="pic"/>
          </p:nvPr>
        </p:nvSpPr>
        <p:spPr>
          <a:xfrm>
            <a:off x="380974" y="374463"/>
            <a:ext cx="8280000" cy="6120000"/>
          </a:xfrm>
          <a:prstGeom prst="rect">
            <a:avLst/>
          </a:prstGeom>
          <a:noFill/>
          <a:ln>
            <a:noFill/>
          </a:ln>
        </p:spPr>
      </p:sp>
      <p:sp>
        <p:nvSpPr>
          <p:cNvPr id="1028" name="Google Shape;1028;p111"/>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29" name="Google Shape;1029;p111"/>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0" name="Google Shape;1030;p111"/>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31" name="Google Shape;1031;p111"/>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032" name="Google Shape;1032;p111"/>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033" name="Shape 1033"/>
        <p:cNvGrpSpPr/>
        <p:nvPr/>
      </p:nvGrpSpPr>
      <p:grpSpPr>
        <a:xfrm>
          <a:off x="0" y="0"/>
          <a:ext cx="0" cy="0"/>
          <a:chOff x="0" y="0"/>
          <a:chExt cx="0" cy="0"/>
        </a:xfrm>
      </p:grpSpPr>
      <p:sp>
        <p:nvSpPr>
          <p:cNvPr id="1034" name="Google Shape;1034;p112"/>
          <p:cNvSpPr/>
          <p:nvPr>
            <p:ph idx="2" type="pic"/>
          </p:nvPr>
        </p:nvSpPr>
        <p:spPr>
          <a:xfrm>
            <a:off x="360000" y="360000"/>
            <a:ext cx="11484000" cy="6120000"/>
          </a:xfrm>
          <a:prstGeom prst="rect">
            <a:avLst/>
          </a:prstGeom>
          <a:noFill/>
          <a:ln>
            <a:noFill/>
          </a:ln>
        </p:spPr>
      </p:sp>
      <p:sp>
        <p:nvSpPr>
          <p:cNvPr id="1035" name="Google Shape;1035;p112"/>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36" name="Google Shape;1036;p112"/>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037" name="Google Shape;1037;p112"/>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1038" name="Shape 1038"/>
        <p:cNvGrpSpPr/>
        <p:nvPr/>
      </p:nvGrpSpPr>
      <p:grpSpPr>
        <a:xfrm>
          <a:off x="0" y="0"/>
          <a:ext cx="0" cy="0"/>
          <a:chOff x="0" y="0"/>
          <a:chExt cx="0" cy="0"/>
        </a:xfrm>
      </p:grpSpPr>
      <p:sp>
        <p:nvSpPr>
          <p:cNvPr id="1039" name="Google Shape;1039;p1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0" name="Google Shape;1040;p1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041" name="Google Shape;1041;p113"/>
          <p:cNvGrpSpPr/>
          <p:nvPr/>
        </p:nvGrpSpPr>
        <p:grpSpPr>
          <a:xfrm>
            <a:off x="10668000" y="304798"/>
            <a:ext cx="1179720" cy="581555"/>
            <a:chOff x="969962" y="2846965"/>
            <a:chExt cx="1740598" cy="872299"/>
          </a:xfrm>
        </p:grpSpPr>
        <p:sp>
          <p:nvSpPr>
            <p:cNvPr id="1042" name="Google Shape;1042;p113"/>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3" name="Google Shape;1043;p113"/>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4" name="Google Shape;1044;p113"/>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5" name="Google Shape;1045;p113"/>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6" name="Google Shape;1046;p113"/>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7" name="Google Shape;1047;p113"/>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8" name="Google Shape;1048;p113"/>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9" name="Google Shape;1049;p113"/>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0" name="Google Shape;1050;p113"/>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1" name="Google Shape;1051;p113"/>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2" name="Google Shape;1052;p113"/>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3" name="Google Shape;1053;p113"/>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4" name="Google Shape;1054;p113"/>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5" name="Google Shape;1055;p113"/>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6" name="Google Shape;1056;p113"/>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7" name="Google Shape;1057;p113"/>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8" name="Google Shape;1058;p113"/>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9" name="Google Shape;1059;p113"/>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0" name="Google Shape;1060;p113"/>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1" name="Google Shape;1061;p113"/>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2" name="Google Shape;1062;p113"/>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3" name="Google Shape;1063;p113"/>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4" name="Google Shape;1064;p113"/>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1065" name="Shape 1065"/>
        <p:cNvGrpSpPr/>
        <p:nvPr/>
      </p:nvGrpSpPr>
      <p:grpSpPr>
        <a:xfrm>
          <a:off x="0" y="0"/>
          <a:ext cx="0" cy="0"/>
          <a:chOff x="0" y="0"/>
          <a:chExt cx="0" cy="0"/>
        </a:xfrm>
      </p:grpSpPr>
      <p:sp>
        <p:nvSpPr>
          <p:cNvPr id="1066" name="Google Shape;1066;p114"/>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67" name="Google Shape;1067;p114"/>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068" name="Google Shape;1068;p114"/>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9" name="Google Shape;1069;p114"/>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070" name="Shape 1070"/>
        <p:cNvGrpSpPr/>
        <p:nvPr/>
      </p:nvGrpSpPr>
      <p:grpSpPr>
        <a:xfrm>
          <a:off x="0" y="0"/>
          <a:ext cx="0" cy="0"/>
          <a:chOff x="0" y="0"/>
          <a:chExt cx="0" cy="0"/>
        </a:xfrm>
      </p:grpSpPr>
      <p:sp>
        <p:nvSpPr>
          <p:cNvPr id="1071" name="Google Shape;1071;p115"/>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2" name="Google Shape;1072;p115"/>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3" name="Google Shape;1073;p115"/>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4" name="Google Shape;1074;p115"/>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1075" name="Shape 1075"/>
        <p:cNvGrpSpPr/>
        <p:nvPr/>
      </p:nvGrpSpPr>
      <p:grpSpPr>
        <a:xfrm>
          <a:off x="0" y="0"/>
          <a:ext cx="0" cy="0"/>
          <a:chOff x="0" y="0"/>
          <a:chExt cx="0" cy="0"/>
        </a:xfrm>
      </p:grpSpPr>
      <p:sp>
        <p:nvSpPr>
          <p:cNvPr id="1076" name="Google Shape;1076;p11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77" name="Google Shape;1077;p1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8" name="Google Shape;1078;p1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079" name="Shape 1079"/>
        <p:cNvGrpSpPr/>
        <p:nvPr/>
      </p:nvGrpSpPr>
      <p:grpSpPr>
        <a:xfrm>
          <a:off x="0" y="0"/>
          <a:ext cx="0" cy="0"/>
          <a:chOff x="0" y="0"/>
          <a:chExt cx="0" cy="0"/>
        </a:xfrm>
      </p:grpSpPr>
      <p:pic>
        <p:nvPicPr>
          <p:cNvPr id="1080" name="Google Shape;1080;p11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081" name="Google Shape;1081;p117"/>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2" name="Google Shape;1082;p11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3" name="Google Shape;1083;p117"/>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084" name="Shape 1084"/>
        <p:cNvGrpSpPr/>
        <p:nvPr/>
      </p:nvGrpSpPr>
      <p:grpSpPr>
        <a:xfrm>
          <a:off x="0" y="0"/>
          <a:ext cx="0" cy="0"/>
          <a:chOff x="0" y="0"/>
          <a:chExt cx="0" cy="0"/>
        </a:xfrm>
      </p:grpSpPr>
      <p:sp>
        <p:nvSpPr>
          <p:cNvPr id="1085" name="Google Shape;1085;p118"/>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6" name="Google Shape;1086;p11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7" name="Google Shape;1087;p118"/>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088" name="Shape 1088"/>
        <p:cNvGrpSpPr/>
        <p:nvPr/>
      </p:nvGrpSpPr>
      <p:grpSpPr>
        <a:xfrm>
          <a:off x="0" y="0"/>
          <a:ext cx="0" cy="0"/>
          <a:chOff x="0" y="0"/>
          <a:chExt cx="0" cy="0"/>
        </a:xfrm>
      </p:grpSpPr>
      <p:pic>
        <p:nvPicPr>
          <p:cNvPr id="1089" name="Google Shape;1089;p11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090" name="Google Shape;1090;p11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1" name="Google Shape;1091;p11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2" name="Google Shape;1092;p119"/>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93" name="Shape 1093"/>
        <p:cNvGrpSpPr/>
        <p:nvPr/>
      </p:nvGrpSpPr>
      <p:grpSpPr>
        <a:xfrm>
          <a:off x="0" y="0"/>
          <a:ext cx="0" cy="0"/>
          <a:chOff x="0" y="0"/>
          <a:chExt cx="0" cy="0"/>
        </a:xfrm>
      </p:grpSpPr>
      <p:sp>
        <p:nvSpPr>
          <p:cNvPr id="1094" name="Google Shape;1094;p12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5" name="Google Shape;1095;p12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6" name="Google Shape;1096;p120"/>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71" name="Shape 71"/>
        <p:cNvGrpSpPr/>
        <p:nvPr/>
      </p:nvGrpSpPr>
      <p:grpSpPr>
        <a:xfrm>
          <a:off x="0" y="0"/>
          <a:ext cx="0" cy="0"/>
          <a:chOff x="0" y="0"/>
          <a:chExt cx="0" cy="0"/>
        </a:xfrm>
      </p:grpSpPr>
      <p:sp>
        <p:nvSpPr>
          <p:cNvPr id="72" name="Google Shape;72;p57"/>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 name="Google Shape;73;p57"/>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 name="Google Shape;74;p57"/>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7"/>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097" name="Shape 1097"/>
        <p:cNvGrpSpPr/>
        <p:nvPr/>
      </p:nvGrpSpPr>
      <p:grpSpPr>
        <a:xfrm>
          <a:off x="0" y="0"/>
          <a:ext cx="0" cy="0"/>
          <a:chOff x="0" y="0"/>
          <a:chExt cx="0" cy="0"/>
        </a:xfrm>
      </p:grpSpPr>
      <p:sp>
        <p:nvSpPr>
          <p:cNvPr id="1098" name="Google Shape;1098;p12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99" name="Google Shape;1099;p12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0" name="Google Shape;1100;p12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1" name="Google Shape;1101;p12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102" name="Shape 1102"/>
        <p:cNvGrpSpPr/>
        <p:nvPr/>
      </p:nvGrpSpPr>
      <p:grpSpPr>
        <a:xfrm>
          <a:off x="0" y="0"/>
          <a:ext cx="0" cy="0"/>
          <a:chOff x="0" y="0"/>
          <a:chExt cx="0" cy="0"/>
        </a:xfrm>
      </p:grpSpPr>
      <p:sp>
        <p:nvSpPr>
          <p:cNvPr id="1103" name="Google Shape;1103;p12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104" name="Shape 1104"/>
        <p:cNvGrpSpPr/>
        <p:nvPr/>
      </p:nvGrpSpPr>
      <p:grpSpPr>
        <a:xfrm>
          <a:off x="0" y="0"/>
          <a:ext cx="0" cy="0"/>
          <a:chOff x="0" y="0"/>
          <a:chExt cx="0" cy="0"/>
        </a:xfrm>
      </p:grpSpPr>
      <p:sp>
        <p:nvSpPr>
          <p:cNvPr id="1105" name="Google Shape;1105;p12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06" name="Google Shape;1106;p12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7" name="Google Shape;1107;p12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108" name="Shape 1108"/>
        <p:cNvGrpSpPr/>
        <p:nvPr/>
      </p:nvGrpSpPr>
      <p:grpSpPr>
        <a:xfrm>
          <a:off x="0" y="0"/>
          <a:ext cx="0" cy="0"/>
          <a:chOff x="0" y="0"/>
          <a:chExt cx="0" cy="0"/>
        </a:xfrm>
      </p:grpSpPr>
      <p:sp>
        <p:nvSpPr>
          <p:cNvPr id="1109" name="Google Shape;1109;p12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0" name="Google Shape;1110;p12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1" name="Google Shape;1111;p12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112" name="Shape 1112"/>
        <p:cNvGrpSpPr/>
        <p:nvPr/>
      </p:nvGrpSpPr>
      <p:grpSpPr>
        <a:xfrm>
          <a:off x="0" y="0"/>
          <a:ext cx="0" cy="0"/>
          <a:chOff x="0" y="0"/>
          <a:chExt cx="0" cy="0"/>
        </a:xfrm>
      </p:grpSpPr>
      <p:sp>
        <p:nvSpPr>
          <p:cNvPr id="1113" name="Google Shape;1113;p1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14" name="Google Shape;1114;p12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115" name="Shape 1115"/>
        <p:cNvGrpSpPr/>
        <p:nvPr/>
      </p:nvGrpSpPr>
      <p:grpSpPr>
        <a:xfrm>
          <a:off x="0" y="0"/>
          <a:ext cx="0" cy="0"/>
          <a:chOff x="0" y="0"/>
          <a:chExt cx="0" cy="0"/>
        </a:xfrm>
      </p:grpSpPr>
      <p:sp>
        <p:nvSpPr>
          <p:cNvPr id="1116" name="Google Shape;1116;p126"/>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7" name="Google Shape;1117;p126"/>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18" name="Google Shape;1118;p126"/>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19" name="Google Shape;1119;p126"/>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0" name="Google Shape;1120;p126"/>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1" name="Google Shape;1121;p126"/>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2" name="Google Shape;1122;p126"/>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3" name="Google Shape;1123;p126"/>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124" name="Shape 1124"/>
        <p:cNvGrpSpPr/>
        <p:nvPr/>
      </p:nvGrpSpPr>
      <p:grpSpPr>
        <a:xfrm>
          <a:off x="0" y="0"/>
          <a:ext cx="0" cy="0"/>
          <a:chOff x="0" y="0"/>
          <a:chExt cx="0" cy="0"/>
        </a:xfrm>
      </p:grpSpPr>
      <p:sp>
        <p:nvSpPr>
          <p:cNvPr id="1125" name="Google Shape;1125;p127"/>
          <p:cNvSpPr/>
          <p:nvPr>
            <p:ph idx="2" type="pic"/>
          </p:nvPr>
        </p:nvSpPr>
        <p:spPr>
          <a:xfrm>
            <a:off x="0" y="-7067"/>
            <a:ext cx="12192000" cy="3743325"/>
          </a:xfrm>
          <a:prstGeom prst="rect">
            <a:avLst/>
          </a:prstGeom>
          <a:noFill/>
          <a:ln>
            <a:noFill/>
          </a:ln>
        </p:spPr>
      </p:sp>
      <p:sp>
        <p:nvSpPr>
          <p:cNvPr id="1126" name="Google Shape;1126;p12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7" name="Google Shape;1127;p127"/>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28" name="Google Shape;1128;p127"/>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9" name="Google Shape;1129;p127"/>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0" name="Google Shape;1130;p127"/>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31" name="Google Shape;1131;p127"/>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32" name="Google Shape;1132;p127"/>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33" name="Google Shape;1133;p127"/>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34" name="Google Shape;1134;p127"/>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35" name="Google Shape;1135;p127"/>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36" name="Google Shape;1136;p127"/>
          <p:cNvGraphicFramePr/>
          <p:nvPr/>
        </p:nvGraphicFramePr>
        <p:xfrm>
          <a:off x="2128110" y="2485373"/>
          <a:ext cx="2283579" cy="1522386"/>
        </p:xfrm>
        <a:graphic>
          <a:graphicData uri="http://schemas.openxmlformats.org/drawingml/2006/chart">
            <c:chart r:id="rId2"/>
          </a:graphicData>
        </a:graphic>
      </p:graphicFrame>
      <p:sp>
        <p:nvSpPr>
          <p:cNvPr id="1137" name="Google Shape;1137;p127"/>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8" name="Google Shape;1138;p127"/>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39" name="Google Shape;1139;p127"/>
          <p:cNvGraphicFramePr/>
          <p:nvPr/>
        </p:nvGraphicFramePr>
        <p:xfrm>
          <a:off x="4956596" y="2485373"/>
          <a:ext cx="2283579" cy="1522386"/>
        </p:xfrm>
        <a:graphic>
          <a:graphicData uri="http://schemas.openxmlformats.org/drawingml/2006/chart">
            <c:chart r:id="rId3"/>
          </a:graphicData>
        </a:graphic>
      </p:graphicFrame>
      <p:sp>
        <p:nvSpPr>
          <p:cNvPr id="1140" name="Google Shape;1140;p127"/>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1" name="Google Shape;1141;p127"/>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42" name="Google Shape;1142;p127"/>
          <p:cNvGraphicFramePr/>
          <p:nvPr/>
        </p:nvGraphicFramePr>
        <p:xfrm>
          <a:off x="7771209" y="2472275"/>
          <a:ext cx="2283579" cy="1522386"/>
        </p:xfrm>
        <a:graphic>
          <a:graphicData uri="http://schemas.openxmlformats.org/drawingml/2006/chart">
            <c:chart r:id="rId4"/>
          </a:graphicData>
        </a:graphic>
      </p:graphicFrame>
      <p:sp>
        <p:nvSpPr>
          <p:cNvPr id="1143" name="Google Shape;1143;p127"/>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4" name="Google Shape;1144;p127"/>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5" name="Google Shape;1145;p127"/>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6" name="Google Shape;1146;p12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7" name="Google Shape;1147;p127"/>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8" name="Google Shape;1148;p127"/>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9" name="Google Shape;1149;p127"/>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0" name="Google Shape;1150;p127"/>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1" name="Google Shape;1151;p127"/>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2" name="Google Shape;1152;p127"/>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3" name="Google Shape;1153;p127"/>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4" name="Google Shape;1154;p127"/>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5" name="Google Shape;1155;p127"/>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6" name="Google Shape;1156;p127"/>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57" name="Google Shape;1157;p127"/>
          <p:cNvGraphicFramePr/>
          <p:nvPr/>
        </p:nvGraphicFramePr>
        <p:xfrm>
          <a:off x="696554" y="3246336"/>
          <a:ext cx="2283579" cy="1522386"/>
        </p:xfrm>
        <a:graphic>
          <a:graphicData uri="http://schemas.openxmlformats.org/drawingml/2006/chart">
            <c:chart r:id="rId5"/>
          </a:graphicData>
        </a:graphic>
      </p:graphicFrame>
      <p:sp>
        <p:nvSpPr>
          <p:cNvPr id="1158" name="Google Shape;1158;p127"/>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9" name="Google Shape;1159;p127"/>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60" name="Google Shape;1160;p127"/>
          <p:cNvGraphicFramePr/>
          <p:nvPr/>
        </p:nvGraphicFramePr>
        <p:xfrm>
          <a:off x="3527104" y="3184215"/>
          <a:ext cx="2283579" cy="1522386"/>
        </p:xfrm>
        <a:graphic>
          <a:graphicData uri="http://schemas.openxmlformats.org/drawingml/2006/chart">
            <c:chart r:id="rId6"/>
          </a:graphicData>
        </a:graphic>
      </p:graphicFrame>
      <p:sp>
        <p:nvSpPr>
          <p:cNvPr id="1161" name="Google Shape;1161;p127"/>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2" name="Google Shape;1162;p127"/>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63" name="Google Shape;1163;p127"/>
          <p:cNvGraphicFramePr/>
          <p:nvPr/>
        </p:nvGraphicFramePr>
        <p:xfrm>
          <a:off x="6373338" y="3195523"/>
          <a:ext cx="2283579" cy="1522386"/>
        </p:xfrm>
        <a:graphic>
          <a:graphicData uri="http://schemas.openxmlformats.org/drawingml/2006/chart">
            <c:chart r:id="rId7"/>
          </a:graphicData>
        </a:graphic>
      </p:graphicFrame>
      <p:sp>
        <p:nvSpPr>
          <p:cNvPr id="1164" name="Google Shape;1164;p127"/>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5" name="Google Shape;1165;p127"/>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66" name="Google Shape;1166;p127"/>
          <p:cNvGraphicFramePr/>
          <p:nvPr/>
        </p:nvGraphicFramePr>
        <p:xfrm>
          <a:off x="9222809" y="3173171"/>
          <a:ext cx="2283579" cy="1522386"/>
        </p:xfrm>
        <a:graphic>
          <a:graphicData uri="http://schemas.openxmlformats.org/drawingml/2006/chart">
            <c:chart r:id="rId8"/>
          </a:graphicData>
        </a:graphic>
      </p:graphicFrame>
      <p:sp>
        <p:nvSpPr>
          <p:cNvPr id="1167" name="Google Shape;1167;p127"/>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8" name="Google Shape;1168;p127"/>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169" name="Shape 1169"/>
        <p:cNvGrpSpPr/>
        <p:nvPr/>
      </p:nvGrpSpPr>
      <p:grpSpPr>
        <a:xfrm>
          <a:off x="0" y="0"/>
          <a:ext cx="0" cy="0"/>
          <a:chOff x="0" y="0"/>
          <a:chExt cx="0" cy="0"/>
        </a:xfrm>
      </p:grpSpPr>
      <p:sp>
        <p:nvSpPr>
          <p:cNvPr id="1170" name="Google Shape;1170;p128"/>
          <p:cNvSpPr/>
          <p:nvPr>
            <p:ph idx="2" type="pic"/>
          </p:nvPr>
        </p:nvSpPr>
        <p:spPr>
          <a:xfrm>
            <a:off x="0" y="-7067"/>
            <a:ext cx="12192000" cy="3743325"/>
          </a:xfrm>
          <a:prstGeom prst="rect">
            <a:avLst/>
          </a:prstGeom>
          <a:noFill/>
          <a:ln>
            <a:noFill/>
          </a:ln>
        </p:spPr>
      </p:sp>
      <p:sp>
        <p:nvSpPr>
          <p:cNvPr id="1171" name="Google Shape;1171;p128"/>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2" name="Google Shape;1172;p128"/>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73" name="Google Shape;1173;p128"/>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4" name="Google Shape;1174;p128"/>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75" name="Google Shape;1175;p128"/>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76" name="Google Shape;1176;p128"/>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77" name="Google Shape;1177;p128"/>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78" name="Google Shape;1178;p128"/>
          <p:cNvGraphicFramePr/>
          <p:nvPr/>
        </p:nvGraphicFramePr>
        <p:xfrm>
          <a:off x="3509441" y="2485373"/>
          <a:ext cx="2283579" cy="1522386"/>
        </p:xfrm>
        <a:graphic>
          <a:graphicData uri="http://schemas.openxmlformats.org/drawingml/2006/chart">
            <c:chart r:id="rId2"/>
          </a:graphicData>
        </a:graphic>
      </p:graphicFrame>
      <p:sp>
        <p:nvSpPr>
          <p:cNvPr id="1179" name="Google Shape;1179;p128"/>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0" name="Google Shape;1180;p128"/>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81" name="Google Shape;1181;p128"/>
          <p:cNvGraphicFramePr/>
          <p:nvPr/>
        </p:nvGraphicFramePr>
        <p:xfrm>
          <a:off x="6337927" y="2485373"/>
          <a:ext cx="2283579" cy="1522386"/>
        </p:xfrm>
        <a:graphic>
          <a:graphicData uri="http://schemas.openxmlformats.org/drawingml/2006/chart">
            <c:chart r:id="rId3"/>
          </a:graphicData>
        </a:graphic>
      </p:graphicFrame>
      <p:sp>
        <p:nvSpPr>
          <p:cNvPr id="1182" name="Google Shape;1182;p128"/>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3" name="Google Shape;1183;p128"/>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4" name="Google Shape;1184;p128"/>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5" name="Google Shape;1185;p128"/>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6" name="Google Shape;1186;p128"/>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7" name="Google Shape;1187;p128"/>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8" name="Google Shape;1188;p128"/>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9" name="Google Shape;1189;p128"/>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0" name="Google Shape;1190;p128"/>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1" name="Google Shape;1191;p128"/>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2" name="Google Shape;1192;p128"/>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93" name="Google Shape;1193;p128"/>
          <p:cNvGraphicFramePr/>
          <p:nvPr/>
        </p:nvGraphicFramePr>
        <p:xfrm>
          <a:off x="2077885" y="3246336"/>
          <a:ext cx="2283579" cy="1522386"/>
        </p:xfrm>
        <a:graphic>
          <a:graphicData uri="http://schemas.openxmlformats.org/drawingml/2006/chart">
            <c:chart r:id="rId4"/>
          </a:graphicData>
        </a:graphic>
      </p:graphicFrame>
      <p:sp>
        <p:nvSpPr>
          <p:cNvPr id="1194" name="Google Shape;1194;p128"/>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5" name="Google Shape;1195;p128"/>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96" name="Google Shape;1196;p128"/>
          <p:cNvGraphicFramePr/>
          <p:nvPr/>
        </p:nvGraphicFramePr>
        <p:xfrm>
          <a:off x="4908435" y="3184215"/>
          <a:ext cx="2283579" cy="1522386"/>
        </p:xfrm>
        <a:graphic>
          <a:graphicData uri="http://schemas.openxmlformats.org/drawingml/2006/chart">
            <c:chart r:id="rId5"/>
          </a:graphicData>
        </a:graphic>
      </p:graphicFrame>
      <p:sp>
        <p:nvSpPr>
          <p:cNvPr id="1197" name="Google Shape;1197;p128"/>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8" name="Google Shape;1198;p128"/>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99" name="Google Shape;1199;p128"/>
          <p:cNvGraphicFramePr/>
          <p:nvPr/>
        </p:nvGraphicFramePr>
        <p:xfrm>
          <a:off x="7754669" y="3195523"/>
          <a:ext cx="2283579" cy="1522386"/>
        </p:xfrm>
        <a:graphic>
          <a:graphicData uri="http://schemas.openxmlformats.org/drawingml/2006/chart">
            <c:chart r:id="rId6"/>
          </a:graphicData>
        </a:graphic>
      </p:graphicFrame>
      <p:sp>
        <p:nvSpPr>
          <p:cNvPr id="1200" name="Google Shape;1200;p128"/>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1" name="Google Shape;1201;p128"/>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202" name="Shape 1202"/>
        <p:cNvGrpSpPr/>
        <p:nvPr/>
      </p:nvGrpSpPr>
      <p:grpSpPr>
        <a:xfrm>
          <a:off x="0" y="0"/>
          <a:ext cx="0" cy="0"/>
          <a:chOff x="0" y="0"/>
          <a:chExt cx="0" cy="0"/>
        </a:xfrm>
      </p:grpSpPr>
      <p:sp>
        <p:nvSpPr>
          <p:cNvPr id="1203" name="Google Shape;1203;p129"/>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204" name="Google Shape;1204;p129"/>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205" name="Google Shape;1205;p129"/>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6" name="Google Shape;1206;p129"/>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7" name="Google Shape;1207;p129"/>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08" name="Google Shape;1208;p129"/>
          <p:cNvCxnSpPr>
            <a:endCxn id="1209"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210" name="Google Shape;1210;p129"/>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1" name="Google Shape;1211;p129"/>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2" name="Google Shape;1212;p129"/>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13" name="Google Shape;1213;p129"/>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09" name="Google Shape;1209;p129"/>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14" name="Google Shape;1214;p129"/>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15" name="Google Shape;1215;p129"/>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216" name="Google Shape;1216;p129"/>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7" name="Google Shape;1217;p129"/>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8" name="Google Shape;1218;p129"/>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9" name="Google Shape;1219;p129"/>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0" name="Google Shape;1220;p129"/>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1" name="Google Shape;1221;p129"/>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2" name="Google Shape;1222;p129"/>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23" name="Google Shape;1223;p129"/>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24" name="Google Shape;1224;p129"/>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25" name="Google Shape;1225;p129"/>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6" name="Google Shape;1226;p129"/>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7" name="Google Shape;1227;p129"/>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8" name="Google Shape;1228;p129"/>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29" name="Google Shape;1229;p129"/>
          <p:cNvCxnSpPr>
            <a:endCxn id="1230"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231" name="Google Shape;1231;p129"/>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32" name="Google Shape;1232;p129"/>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30" name="Google Shape;1230;p129"/>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33" name="Google Shape;1233;p129"/>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4" name="Google Shape;1234;p129"/>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5" name="Google Shape;1235;p129"/>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6" name="Google Shape;1236;p129"/>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37" name="Google Shape;1237;p129"/>
          <p:cNvCxnSpPr>
            <a:endCxn id="1238"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239" name="Google Shape;1239;p129"/>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0" name="Google Shape;1240;p129"/>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38" name="Google Shape;1238;p129"/>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1" name="Google Shape;1241;p129"/>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2" name="Google Shape;1242;p129"/>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3" name="Google Shape;1243;p129"/>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4" name="Google Shape;1244;p129"/>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45" name="Google Shape;1245;p129"/>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246" name="Google Shape;1246;p129"/>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7" name="Google Shape;1247;p129"/>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8" name="Google Shape;1248;p129"/>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9" name="Google Shape;1249;p129"/>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0" name="Google Shape;1250;p129"/>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1" name="Google Shape;1251;p129"/>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2" name="Google Shape;1252;p129"/>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1253" name="Shape 1253"/>
        <p:cNvGrpSpPr/>
        <p:nvPr/>
      </p:nvGrpSpPr>
      <p:grpSpPr>
        <a:xfrm>
          <a:off x="0" y="0"/>
          <a:ext cx="0" cy="0"/>
          <a:chOff x="0" y="0"/>
          <a:chExt cx="0" cy="0"/>
        </a:xfrm>
      </p:grpSpPr>
      <p:sp>
        <p:nvSpPr>
          <p:cNvPr id="1254" name="Google Shape;1254;p130"/>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255" name="Google Shape;1255;p130"/>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56" name="Google Shape;1256;p130"/>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7" name="Google Shape;1257;p13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58" name="Google Shape;1258;p130"/>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59" name="Google Shape;1259;p130"/>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0" name="Google Shape;1260;p130"/>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1" name="Google Shape;1261;p130"/>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2" name="Google Shape;1262;p130"/>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3" name="Google Shape;1263;p130"/>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4" name="Google Shape;1264;p130"/>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5" name="Google Shape;1265;p130"/>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6" name="Google Shape;1266;p130"/>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7" name="Google Shape;1267;p130"/>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8" name="Google Shape;1268;p130"/>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9" name="Google Shape;1269;p130"/>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0" name="Google Shape;1270;p130"/>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1" name="Google Shape;1271;p130"/>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2" name="Google Shape;1272;p130"/>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3" name="Google Shape;1273;p130"/>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4" name="Google Shape;1274;p130"/>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5" name="Google Shape;1275;p130"/>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6" name="Google Shape;1276;p130"/>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7" name="Google Shape;1277;p130"/>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8" name="Google Shape;1278;p130"/>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9" name="Google Shape;1279;p130"/>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0" name="Google Shape;1280;p130"/>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
        <p:nvSpPr>
          <p:cNvPr id="77" name="Google Shape;77;p5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8" name="Google Shape;78;p5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5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meline/Roadmap">
  <p:cSld name="6_Timeline/Roadmap">
    <p:spTree>
      <p:nvGrpSpPr>
        <p:cNvPr id="1281" name="Shape 1281"/>
        <p:cNvGrpSpPr/>
        <p:nvPr/>
      </p:nvGrpSpPr>
      <p:grpSpPr>
        <a:xfrm>
          <a:off x="0" y="0"/>
          <a:ext cx="0" cy="0"/>
          <a:chOff x="0" y="0"/>
          <a:chExt cx="0" cy="0"/>
        </a:xfrm>
      </p:grpSpPr>
      <p:cxnSp>
        <p:nvCxnSpPr>
          <p:cNvPr id="1282" name="Google Shape;1282;p131"/>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83" name="Google Shape;1283;p131"/>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84" name="Google Shape;1284;p131"/>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85" name="Google Shape;1285;p131"/>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6" name="Google Shape;1286;p131"/>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7" name="Google Shape;1287;p131"/>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8" name="Google Shape;1288;p131"/>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9" name="Google Shape;1289;p131"/>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0" name="Google Shape;1290;p131"/>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1" name="Google Shape;1291;p131"/>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2" name="Google Shape;1292;p131"/>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3" name="Google Shape;1293;p131"/>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4" name="Google Shape;1294;p131"/>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5" name="Google Shape;1295;p131"/>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6" name="Google Shape;1296;p131"/>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7" name="Google Shape;1297;p131"/>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8" name="Google Shape;1298;p131"/>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9" name="Google Shape;1299;p131"/>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0" name="Google Shape;1300;p131"/>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1" name="Google Shape;1301;p131"/>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2" name="Google Shape;1302;p131"/>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3" name="Google Shape;1303;p131"/>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4" name="Google Shape;1304;p131"/>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305" name="Shape 1305"/>
        <p:cNvGrpSpPr/>
        <p:nvPr/>
      </p:nvGrpSpPr>
      <p:grpSpPr>
        <a:xfrm>
          <a:off x="0" y="0"/>
          <a:ext cx="0" cy="0"/>
          <a:chOff x="0" y="0"/>
          <a:chExt cx="0" cy="0"/>
        </a:xfrm>
      </p:grpSpPr>
      <p:cxnSp>
        <p:nvCxnSpPr>
          <p:cNvPr id="1306" name="Google Shape;1306;p132"/>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307" name="Google Shape;1307;p132"/>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08" name="Google Shape;1308;p132"/>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309" name="Google Shape;1309;p132"/>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10" name="Google Shape;1310;p132"/>
          <p:cNvCxnSpPr>
            <a:stCxn id="1309"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311" name="Google Shape;1311;p132"/>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12" name="Google Shape;1312;p132"/>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313" name="Google Shape;1313;p132"/>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314" name="Google Shape;1314;p132"/>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15" name="Google Shape;1315;p132"/>
          <p:cNvCxnSpPr>
            <a:endCxn id="1314"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316" name="Google Shape;1316;p132"/>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17" name="Google Shape;1317;p132"/>
          <p:cNvCxnSpPr>
            <a:stCxn id="1316"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318" name="Google Shape;1318;p132"/>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19" name="Google Shape;1319;p132"/>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320" name="Google Shape;1320;p132"/>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1" name="Google Shape;1321;p132"/>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2" name="Google Shape;1322;p132"/>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3" name="Google Shape;1323;p132"/>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4" name="Google Shape;1324;p132"/>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5" name="Google Shape;1325;p132"/>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6" name="Google Shape;1326;p132"/>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7" name="Google Shape;1327;p132"/>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8" name="Google Shape;1328;p132"/>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9" name="Google Shape;1329;p132"/>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0" name="Google Shape;1330;p132"/>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1" name="Google Shape;1331;p132"/>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2" name="Google Shape;1332;p132"/>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3" name="Google Shape;1333;p132"/>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4" name="Google Shape;1334;p132"/>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5" name="Google Shape;1335;p132"/>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6" name="Google Shape;1336;p132"/>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7" name="Google Shape;1337;p132"/>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8" name="Google Shape;1338;p132"/>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9" name="Google Shape;1339;p132"/>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0" name="Google Shape;1340;p132"/>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1" name="Google Shape;1341;p132"/>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2" name="Google Shape;1342;p132"/>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3" name="Google Shape;1343;p132"/>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4" name="Google Shape;1344;p132"/>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5" name="Google Shape;1345;p132"/>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6" name="Google Shape;1346;p132"/>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7" name="Google Shape;1347;p132"/>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8" name="Google Shape;1348;p132"/>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349" name="Shape 1349"/>
        <p:cNvGrpSpPr/>
        <p:nvPr/>
      </p:nvGrpSpPr>
      <p:grpSpPr>
        <a:xfrm>
          <a:off x="0" y="0"/>
          <a:ext cx="0" cy="0"/>
          <a:chOff x="0" y="0"/>
          <a:chExt cx="0" cy="0"/>
        </a:xfrm>
      </p:grpSpPr>
      <p:sp>
        <p:nvSpPr>
          <p:cNvPr id="1350" name="Google Shape;1350;p133"/>
          <p:cNvSpPr/>
          <p:nvPr>
            <p:ph idx="2" type="pic"/>
          </p:nvPr>
        </p:nvSpPr>
        <p:spPr>
          <a:xfrm>
            <a:off x="-2223246" y="-12411263"/>
            <a:ext cx="16566776" cy="14544863"/>
          </a:xfrm>
          <a:prstGeom prst="ellipse">
            <a:avLst/>
          </a:prstGeom>
          <a:noFill/>
          <a:ln>
            <a:noFill/>
          </a:ln>
        </p:spPr>
      </p:sp>
      <p:sp>
        <p:nvSpPr>
          <p:cNvPr id="1351" name="Google Shape;1351;p133"/>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2" name="Google Shape;1352;p133"/>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3" name="Google Shape;1353;p133"/>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354" name="Shape 1354"/>
        <p:cNvGrpSpPr/>
        <p:nvPr/>
      </p:nvGrpSpPr>
      <p:grpSpPr>
        <a:xfrm>
          <a:off x="0" y="0"/>
          <a:ext cx="0" cy="0"/>
          <a:chOff x="0" y="0"/>
          <a:chExt cx="0" cy="0"/>
        </a:xfrm>
      </p:grpSpPr>
      <p:sp>
        <p:nvSpPr>
          <p:cNvPr id="1355" name="Google Shape;1355;p134"/>
          <p:cNvSpPr/>
          <p:nvPr>
            <p:ph idx="2" type="pic"/>
          </p:nvPr>
        </p:nvSpPr>
        <p:spPr>
          <a:xfrm>
            <a:off x="4598435" y="3203575"/>
            <a:ext cx="2462213" cy="2851150"/>
          </a:xfrm>
          <a:prstGeom prst="rect">
            <a:avLst/>
          </a:prstGeom>
          <a:solidFill>
            <a:srgbClr val="F2F2F2"/>
          </a:solidFill>
          <a:ln>
            <a:noFill/>
          </a:ln>
        </p:spPr>
      </p:sp>
      <p:sp>
        <p:nvSpPr>
          <p:cNvPr id="1356" name="Google Shape;1356;p13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7" name="Google Shape;1357;p13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8" name="Google Shape;1358;p13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59" name="Google Shape;1359;p134"/>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0" name="Google Shape;1360;p134"/>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1" name="Google Shape;1361;p134"/>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2" name="Google Shape;1362;p134"/>
          <p:cNvSpPr/>
          <p:nvPr>
            <p:ph idx="6" type="pic"/>
          </p:nvPr>
        </p:nvSpPr>
        <p:spPr>
          <a:xfrm>
            <a:off x="7162373" y="3203575"/>
            <a:ext cx="2462213" cy="2851150"/>
          </a:xfrm>
          <a:prstGeom prst="rect">
            <a:avLst/>
          </a:prstGeom>
          <a:solidFill>
            <a:srgbClr val="F2F2F2"/>
          </a:solidFill>
          <a:ln>
            <a:noFill/>
          </a:ln>
        </p:spPr>
      </p:sp>
      <p:sp>
        <p:nvSpPr>
          <p:cNvPr id="1363" name="Google Shape;1363;p134"/>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4" name="Google Shape;1364;p134"/>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5" name="Google Shape;1365;p134"/>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6" name="Google Shape;1366;p134"/>
          <p:cNvSpPr/>
          <p:nvPr>
            <p:ph idx="13" type="pic"/>
          </p:nvPr>
        </p:nvSpPr>
        <p:spPr>
          <a:xfrm>
            <a:off x="9729787" y="3203575"/>
            <a:ext cx="2462213" cy="2851150"/>
          </a:xfrm>
          <a:prstGeom prst="rect">
            <a:avLst/>
          </a:prstGeom>
          <a:solidFill>
            <a:srgbClr val="F2F2F2"/>
          </a:solidFill>
          <a:ln>
            <a:noFill/>
          </a:ln>
        </p:spPr>
      </p:sp>
      <p:sp>
        <p:nvSpPr>
          <p:cNvPr id="1367" name="Google Shape;1367;p134"/>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8" name="Google Shape;1368;p134"/>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9" name="Google Shape;1369;p134"/>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0" name="Google Shape;1370;p134"/>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371" name="Google Shape;1371;p134"/>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372" name="Google Shape;1372;p134"/>
          <p:cNvSpPr/>
          <p:nvPr>
            <p:ph idx="17" type="pic"/>
          </p:nvPr>
        </p:nvSpPr>
        <p:spPr>
          <a:xfrm>
            <a:off x="2030510" y="2372361"/>
            <a:ext cx="2462213" cy="3682364"/>
          </a:xfrm>
          <a:prstGeom prst="rect">
            <a:avLst/>
          </a:prstGeom>
          <a:solidFill>
            <a:schemeClr val="dk2"/>
          </a:solidFill>
          <a:ln>
            <a:noFill/>
          </a:ln>
        </p:spPr>
      </p:sp>
      <p:sp>
        <p:nvSpPr>
          <p:cNvPr id="1373" name="Google Shape;1373;p134"/>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4" name="Google Shape;1374;p134"/>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5" name="Google Shape;1375;p134"/>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6" name="Google Shape;1376;p134"/>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377" name="Shape 1377"/>
        <p:cNvGrpSpPr/>
        <p:nvPr/>
      </p:nvGrpSpPr>
      <p:grpSpPr>
        <a:xfrm>
          <a:off x="0" y="0"/>
          <a:ext cx="0" cy="0"/>
          <a:chOff x="0" y="0"/>
          <a:chExt cx="0" cy="0"/>
        </a:xfrm>
      </p:grpSpPr>
      <p:sp>
        <p:nvSpPr>
          <p:cNvPr id="1378" name="Google Shape;1378;p135"/>
          <p:cNvSpPr/>
          <p:nvPr>
            <p:ph idx="2" type="pic"/>
          </p:nvPr>
        </p:nvSpPr>
        <p:spPr>
          <a:xfrm>
            <a:off x="2028825" y="3203575"/>
            <a:ext cx="2462213" cy="2851150"/>
          </a:xfrm>
          <a:prstGeom prst="rect">
            <a:avLst/>
          </a:prstGeom>
          <a:solidFill>
            <a:srgbClr val="F2F2F2"/>
          </a:solidFill>
          <a:ln>
            <a:noFill/>
          </a:ln>
        </p:spPr>
      </p:sp>
      <p:sp>
        <p:nvSpPr>
          <p:cNvPr id="1379" name="Google Shape;1379;p135"/>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380" name="Google Shape;1380;p135"/>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381" name="Google Shape;1381;p13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2" name="Google Shape;1382;p13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3" name="Google Shape;1383;p13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84" name="Google Shape;1384;p135"/>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135"/>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6" name="Google Shape;1386;p135"/>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7" name="Google Shape;1387;p135"/>
          <p:cNvSpPr/>
          <p:nvPr>
            <p:ph idx="6" type="pic"/>
          </p:nvPr>
        </p:nvSpPr>
        <p:spPr>
          <a:xfrm>
            <a:off x="4595599" y="2372361"/>
            <a:ext cx="2462213" cy="3682364"/>
          </a:xfrm>
          <a:prstGeom prst="rect">
            <a:avLst/>
          </a:prstGeom>
          <a:solidFill>
            <a:schemeClr val="dk2"/>
          </a:solidFill>
          <a:ln>
            <a:noFill/>
          </a:ln>
        </p:spPr>
      </p:sp>
      <p:sp>
        <p:nvSpPr>
          <p:cNvPr id="1388" name="Google Shape;1388;p135"/>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9" name="Google Shape;1389;p135"/>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0" name="Google Shape;1390;p135"/>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1" name="Google Shape;1391;p135"/>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2" name="Google Shape;1392;p135"/>
          <p:cNvSpPr/>
          <p:nvPr>
            <p:ph idx="14" type="pic"/>
          </p:nvPr>
        </p:nvSpPr>
        <p:spPr>
          <a:xfrm>
            <a:off x="7162373" y="3203575"/>
            <a:ext cx="2462213" cy="2851150"/>
          </a:xfrm>
          <a:prstGeom prst="rect">
            <a:avLst/>
          </a:prstGeom>
          <a:solidFill>
            <a:srgbClr val="F2F2F2"/>
          </a:solidFill>
          <a:ln>
            <a:noFill/>
          </a:ln>
        </p:spPr>
      </p:sp>
      <p:sp>
        <p:nvSpPr>
          <p:cNvPr id="1393" name="Google Shape;1393;p135"/>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4" name="Google Shape;1394;p135"/>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5" name="Google Shape;1395;p135"/>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6" name="Google Shape;1396;p135"/>
          <p:cNvSpPr/>
          <p:nvPr>
            <p:ph idx="18" type="pic"/>
          </p:nvPr>
        </p:nvSpPr>
        <p:spPr>
          <a:xfrm>
            <a:off x="9729787" y="3203575"/>
            <a:ext cx="2462213" cy="2851150"/>
          </a:xfrm>
          <a:prstGeom prst="rect">
            <a:avLst/>
          </a:prstGeom>
          <a:solidFill>
            <a:srgbClr val="F2F2F2"/>
          </a:solidFill>
          <a:ln>
            <a:noFill/>
          </a:ln>
        </p:spPr>
      </p:sp>
      <p:sp>
        <p:nvSpPr>
          <p:cNvPr id="1397" name="Google Shape;1397;p135"/>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8" name="Google Shape;1398;p135"/>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9" name="Google Shape;1399;p135"/>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400" name="Shape 1400"/>
        <p:cNvGrpSpPr/>
        <p:nvPr/>
      </p:nvGrpSpPr>
      <p:grpSpPr>
        <a:xfrm>
          <a:off x="0" y="0"/>
          <a:ext cx="0" cy="0"/>
          <a:chOff x="0" y="0"/>
          <a:chExt cx="0" cy="0"/>
        </a:xfrm>
      </p:grpSpPr>
      <p:sp>
        <p:nvSpPr>
          <p:cNvPr id="1401" name="Google Shape;1401;p136"/>
          <p:cNvSpPr/>
          <p:nvPr>
            <p:ph idx="2" type="pic"/>
          </p:nvPr>
        </p:nvSpPr>
        <p:spPr>
          <a:xfrm>
            <a:off x="2028825" y="3203575"/>
            <a:ext cx="2462213" cy="2851150"/>
          </a:xfrm>
          <a:prstGeom prst="rect">
            <a:avLst/>
          </a:prstGeom>
          <a:solidFill>
            <a:srgbClr val="F2F2F2"/>
          </a:solidFill>
          <a:ln>
            <a:noFill/>
          </a:ln>
        </p:spPr>
      </p:sp>
      <p:sp>
        <p:nvSpPr>
          <p:cNvPr id="1402" name="Google Shape;1402;p136"/>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03" name="Google Shape;1403;p136"/>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404" name="Google Shape;1404;p13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5" name="Google Shape;1405;p13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6" name="Google Shape;1406;p13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07" name="Google Shape;1407;p136"/>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8" name="Google Shape;1408;p136"/>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9" name="Google Shape;1409;p136"/>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0" name="Google Shape;1410;p136"/>
          <p:cNvSpPr/>
          <p:nvPr>
            <p:ph idx="6" type="pic"/>
          </p:nvPr>
        </p:nvSpPr>
        <p:spPr>
          <a:xfrm>
            <a:off x="7162373" y="2372361"/>
            <a:ext cx="2462213" cy="3682364"/>
          </a:xfrm>
          <a:prstGeom prst="rect">
            <a:avLst/>
          </a:prstGeom>
          <a:solidFill>
            <a:schemeClr val="dk2"/>
          </a:solidFill>
          <a:ln>
            <a:noFill/>
          </a:ln>
        </p:spPr>
      </p:sp>
      <p:sp>
        <p:nvSpPr>
          <p:cNvPr id="1411" name="Google Shape;1411;p136"/>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2" name="Google Shape;1412;p136"/>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3" name="Google Shape;1413;p136"/>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4" name="Google Shape;1414;p136"/>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5" name="Google Shape;1415;p136"/>
          <p:cNvSpPr/>
          <p:nvPr>
            <p:ph idx="14" type="pic"/>
          </p:nvPr>
        </p:nvSpPr>
        <p:spPr>
          <a:xfrm>
            <a:off x="4597124" y="3203575"/>
            <a:ext cx="2462213" cy="2851150"/>
          </a:xfrm>
          <a:prstGeom prst="rect">
            <a:avLst/>
          </a:prstGeom>
          <a:solidFill>
            <a:srgbClr val="F2F2F2"/>
          </a:solidFill>
          <a:ln>
            <a:noFill/>
          </a:ln>
        </p:spPr>
      </p:sp>
      <p:sp>
        <p:nvSpPr>
          <p:cNvPr id="1416" name="Google Shape;1416;p136"/>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7" name="Google Shape;1417;p136"/>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8" name="Google Shape;1418;p136"/>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9" name="Google Shape;1419;p136"/>
          <p:cNvSpPr/>
          <p:nvPr>
            <p:ph idx="18" type="pic"/>
          </p:nvPr>
        </p:nvSpPr>
        <p:spPr>
          <a:xfrm>
            <a:off x="9729787" y="3203575"/>
            <a:ext cx="2462213" cy="2851150"/>
          </a:xfrm>
          <a:prstGeom prst="rect">
            <a:avLst/>
          </a:prstGeom>
          <a:solidFill>
            <a:srgbClr val="F2F2F2"/>
          </a:solidFill>
          <a:ln>
            <a:noFill/>
          </a:ln>
        </p:spPr>
      </p:sp>
      <p:sp>
        <p:nvSpPr>
          <p:cNvPr id="1420" name="Google Shape;1420;p136"/>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1" name="Google Shape;1421;p136"/>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2" name="Google Shape;1422;p136"/>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423" name="Shape 1423"/>
        <p:cNvGrpSpPr/>
        <p:nvPr/>
      </p:nvGrpSpPr>
      <p:grpSpPr>
        <a:xfrm>
          <a:off x="0" y="0"/>
          <a:ext cx="0" cy="0"/>
          <a:chOff x="0" y="0"/>
          <a:chExt cx="0" cy="0"/>
        </a:xfrm>
      </p:grpSpPr>
      <p:sp>
        <p:nvSpPr>
          <p:cNvPr id="1424" name="Google Shape;1424;p137"/>
          <p:cNvSpPr/>
          <p:nvPr>
            <p:ph idx="2" type="pic"/>
          </p:nvPr>
        </p:nvSpPr>
        <p:spPr>
          <a:xfrm>
            <a:off x="2028825" y="3203575"/>
            <a:ext cx="2462213" cy="2851150"/>
          </a:xfrm>
          <a:prstGeom prst="rect">
            <a:avLst/>
          </a:prstGeom>
          <a:solidFill>
            <a:srgbClr val="F2F2F2"/>
          </a:solidFill>
          <a:ln>
            <a:noFill/>
          </a:ln>
        </p:spPr>
      </p:sp>
      <p:sp>
        <p:nvSpPr>
          <p:cNvPr id="1425" name="Google Shape;1425;p137"/>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26" name="Google Shape;1426;p137"/>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427" name="Google Shape;1427;p13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8" name="Google Shape;1428;p13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9" name="Google Shape;1429;p13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30" name="Google Shape;1430;p13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1" name="Google Shape;1431;p13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13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3" name="Google Shape;1433;p137"/>
          <p:cNvSpPr/>
          <p:nvPr>
            <p:ph idx="6" type="pic"/>
          </p:nvPr>
        </p:nvSpPr>
        <p:spPr>
          <a:xfrm>
            <a:off x="9729787" y="2372361"/>
            <a:ext cx="2462213" cy="3682364"/>
          </a:xfrm>
          <a:prstGeom prst="rect">
            <a:avLst/>
          </a:prstGeom>
          <a:solidFill>
            <a:schemeClr val="dk2"/>
          </a:solidFill>
          <a:ln>
            <a:noFill/>
          </a:ln>
        </p:spPr>
      </p:sp>
      <p:sp>
        <p:nvSpPr>
          <p:cNvPr id="1434" name="Google Shape;1434;p137"/>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5" name="Google Shape;1435;p137"/>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6" name="Google Shape;1436;p137"/>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7" name="Google Shape;1437;p137"/>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8" name="Google Shape;1438;p137"/>
          <p:cNvSpPr/>
          <p:nvPr>
            <p:ph idx="14" type="pic"/>
          </p:nvPr>
        </p:nvSpPr>
        <p:spPr>
          <a:xfrm>
            <a:off x="4597124" y="3203575"/>
            <a:ext cx="2462213" cy="2851150"/>
          </a:xfrm>
          <a:prstGeom prst="rect">
            <a:avLst/>
          </a:prstGeom>
          <a:solidFill>
            <a:srgbClr val="F2F2F2"/>
          </a:solidFill>
          <a:ln>
            <a:noFill/>
          </a:ln>
        </p:spPr>
      </p:sp>
      <p:sp>
        <p:nvSpPr>
          <p:cNvPr id="1439" name="Google Shape;1439;p137"/>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0" name="Google Shape;1440;p137"/>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137"/>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137"/>
          <p:cNvSpPr/>
          <p:nvPr>
            <p:ph idx="18" type="pic"/>
          </p:nvPr>
        </p:nvSpPr>
        <p:spPr>
          <a:xfrm>
            <a:off x="7164858" y="3203575"/>
            <a:ext cx="2462213" cy="2851150"/>
          </a:xfrm>
          <a:prstGeom prst="rect">
            <a:avLst/>
          </a:prstGeom>
          <a:solidFill>
            <a:srgbClr val="F2F2F2"/>
          </a:solidFill>
          <a:ln>
            <a:noFill/>
          </a:ln>
        </p:spPr>
      </p:sp>
      <p:sp>
        <p:nvSpPr>
          <p:cNvPr id="1443" name="Google Shape;1443;p137"/>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4" name="Google Shape;1444;p137"/>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5" name="Google Shape;1445;p137"/>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446" name="Shape 1446"/>
        <p:cNvGrpSpPr/>
        <p:nvPr/>
      </p:nvGrpSpPr>
      <p:grpSpPr>
        <a:xfrm>
          <a:off x="0" y="0"/>
          <a:ext cx="0" cy="0"/>
          <a:chOff x="0" y="0"/>
          <a:chExt cx="0" cy="0"/>
        </a:xfrm>
      </p:grpSpPr>
      <p:sp>
        <p:nvSpPr>
          <p:cNvPr id="1447" name="Google Shape;1447;p138"/>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448" name="Google Shape;1448;p138"/>
          <p:cNvSpPr/>
          <p:nvPr>
            <p:ph idx="2" type="pic"/>
          </p:nvPr>
        </p:nvSpPr>
        <p:spPr>
          <a:xfrm>
            <a:off x="4469157" y="-1"/>
            <a:ext cx="7114233" cy="6868049"/>
          </a:xfrm>
          <a:prstGeom prst="rect">
            <a:avLst/>
          </a:prstGeom>
          <a:noFill/>
          <a:ln>
            <a:noFill/>
          </a:ln>
        </p:spPr>
      </p:sp>
      <p:sp>
        <p:nvSpPr>
          <p:cNvPr id="1449" name="Google Shape;1449;p138"/>
          <p:cNvSpPr/>
          <p:nvPr>
            <p:ph idx="3" type="pic"/>
          </p:nvPr>
        </p:nvSpPr>
        <p:spPr>
          <a:xfrm>
            <a:off x="6621458" y="4188053"/>
            <a:ext cx="4032071" cy="1773425"/>
          </a:xfrm>
          <a:prstGeom prst="rect">
            <a:avLst/>
          </a:prstGeom>
          <a:solidFill>
            <a:schemeClr val="dk2"/>
          </a:solidFill>
          <a:ln>
            <a:noFill/>
          </a:ln>
        </p:spPr>
      </p:sp>
      <p:sp>
        <p:nvSpPr>
          <p:cNvPr id="1450" name="Google Shape;1450;p138"/>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1" name="Google Shape;1451;p138"/>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2" name="Google Shape;1452;p138"/>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3" name="Google Shape;1453;p138"/>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4" name="Google Shape;1454;p138"/>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5" name="Google Shape;1455;p138"/>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56" name="Google Shape;1456;p138"/>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457" name="Google Shape;1457;p138"/>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458" name="Google Shape;1458;p138"/>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459" name="Google Shape;1459;p138"/>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0" name="Google Shape;1460;p138"/>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1" name="Google Shape;1461;p138"/>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2" name="Google Shape;1462;p138"/>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3" name="Google Shape;1463;p138"/>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4" name="Google Shape;1464;p138"/>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5" name="Google Shape;1465;p138"/>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6" name="Google Shape;1466;p138"/>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7" name="Google Shape;1467;p138"/>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468" name="Shape 1468"/>
        <p:cNvGrpSpPr/>
        <p:nvPr/>
      </p:nvGrpSpPr>
      <p:grpSpPr>
        <a:xfrm>
          <a:off x="0" y="0"/>
          <a:ext cx="0" cy="0"/>
          <a:chOff x="0" y="0"/>
          <a:chExt cx="0" cy="0"/>
        </a:xfrm>
      </p:grpSpPr>
      <p:sp>
        <p:nvSpPr>
          <p:cNvPr id="1469" name="Google Shape;1469;p139"/>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470" name="Google Shape;1470;p139"/>
          <p:cNvSpPr/>
          <p:nvPr>
            <p:ph idx="2" type="pic"/>
          </p:nvPr>
        </p:nvSpPr>
        <p:spPr>
          <a:xfrm>
            <a:off x="4469157" y="-1"/>
            <a:ext cx="7114233" cy="6868049"/>
          </a:xfrm>
          <a:prstGeom prst="rect">
            <a:avLst/>
          </a:prstGeom>
          <a:noFill/>
          <a:ln>
            <a:noFill/>
          </a:ln>
        </p:spPr>
      </p:sp>
      <p:sp>
        <p:nvSpPr>
          <p:cNvPr id="1471" name="Google Shape;1471;p139"/>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72" name="Google Shape;1472;p139"/>
          <p:cNvSpPr/>
          <p:nvPr>
            <p:ph idx="3" type="pic"/>
          </p:nvPr>
        </p:nvSpPr>
        <p:spPr>
          <a:xfrm>
            <a:off x="6621458" y="4188053"/>
            <a:ext cx="4032071" cy="1773425"/>
          </a:xfrm>
          <a:prstGeom prst="rect">
            <a:avLst/>
          </a:prstGeom>
          <a:solidFill>
            <a:schemeClr val="dk2"/>
          </a:solidFill>
          <a:ln>
            <a:noFill/>
          </a:ln>
        </p:spPr>
      </p:sp>
      <p:sp>
        <p:nvSpPr>
          <p:cNvPr id="1473" name="Google Shape;1473;p139"/>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p139"/>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5" name="Google Shape;1475;p139"/>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1476" name="Shape 1476"/>
        <p:cNvGrpSpPr/>
        <p:nvPr/>
      </p:nvGrpSpPr>
      <p:grpSpPr>
        <a:xfrm>
          <a:off x="0" y="0"/>
          <a:ext cx="0" cy="0"/>
          <a:chOff x="0" y="0"/>
          <a:chExt cx="0" cy="0"/>
        </a:xfrm>
      </p:grpSpPr>
      <p:sp>
        <p:nvSpPr>
          <p:cNvPr id="1477" name="Google Shape;1477;p140"/>
          <p:cNvSpPr/>
          <p:nvPr>
            <p:ph idx="2" type="pic"/>
          </p:nvPr>
        </p:nvSpPr>
        <p:spPr>
          <a:xfrm>
            <a:off x="4469157" y="-1"/>
            <a:ext cx="7114233" cy="6868049"/>
          </a:xfrm>
          <a:prstGeom prst="rect">
            <a:avLst/>
          </a:prstGeom>
          <a:solidFill>
            <a:schemeClr val="lt1">
              <a:alpha val="20000"/>
            </a:schemeClr>
          </a:solidFill>
          <a:ln>
            <a:noFill/>
          </a:ln>
        </p:spPr>
      </p:sp>
      <p:sp>
        <p:nvSpPr>
          <p:cNvPr id="1478" name="Google Shape;1478;p140"/>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9" name="Google Shape;1479;p140"/>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80" name="Shape 80"/>
        <p:cNvGrpSpPr/>
        <p:nvPr/>
      </p:nvGrpSpPr>
      <p:grpSpPr>
        <a:xfrm>
          <a:off x="0" y="0"/>
          <a:ext cx="0" cy="0"/>
          <a:chOff x="0" y="0"/>
          <a:chExt cx="0" cy="0"/>
        </a:xfrm>
      </p:grpSpPr>
      <p:sp>
        <p:nvSpPr>
          <p:cNvPr id="81" name="Google Shape;81;p5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82" name="Google Shape;82;p5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5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 name="Google Shape;84;p5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480" name="Shape 1480"/>
        <p:cNvGrpSpPr/>
        <p:nvPr/>
      </p:nvGrpSpPr>
      <p:grpSpPr>
        <a:xfrm>
          <a:off x="0" y="0"/>
          <a:ext cx="0" cy="0"/>
          <a:chOff x="0" y="0"/>
          <a:chExt cx="0" cy="0"/>
        </a:xfrm>
      </p:grpSpPr>
      <p:sp>
        <p:nvSpPr>
          <p:cNvPr id="1481" name="Google Shape;1481;p141"/>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2" name="Google Shape;1482;p141"/>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83" name="Google Shape;1483;p141"/>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484" name="Google Shape;1484;p141"/>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485" name="Google Shape;1485;p141"/>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486" name="Google Shape;1486;p141"/>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487" name="Google Shape;1487;p141"/>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8" name="Google Shape;1488;p141"/>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9" name="Google Shape;1489;p141"/>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90" name="Google Shape;1490;p141"/>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491" name="Google Shape;1491;p141"/>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492" name="Google Shape;1492;p141"/>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3" name="Google Shape;1493;p141"/>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4" name="Google Shape;1494;p141"/>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95" name="Google Shape;1495;p141"/>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496" name="Google Shape;1496;p141"/>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497" name="Google Shape;1497;p141"/>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8" name="Google Shape;1498;p141"/>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9" name="Google Shape;1499;p141"/>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500" name="Shape 1500"/>
        <p:cNvGrpSpPr/>
        <p:nvPr/>
      </p:nvGrpSpPr>
      <p:grpSpPr>
        <a:xfrm>
          <a:off x="0" y="0"/>
          <a:ext cx="0" cy="0"/>
          <a:chOff x="0" y="0"/>
          <a:chExt cx="0" cy="0"/>
        </a:xfrm>
      </p:grpSpPr>
      <p:sp>
        <p:nvSpPr>
          <p:cNvPr id="1501" name="Google Shape;1501;p142"/>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2" name="Google Shape;1502;p142"/>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03" name="Google Shape;1503;p14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504" name="Google Shape;1504;p14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505" name="Google Shape;1505;p142"/>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6" name="Google Shape;1506;p142"/>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507" name="Shape 1507"/>
        <p:cNvGrpSpPr/>
        <p:nvPr/>
      </p:nvGrpSpPr>
      <p:grpSpPr>
        <a:xfrm>
          <a:off x="0" y="0"/>
          <a:ext cx="0" cy="0"/>
          <a:chOff x="0" y="0"/>
          <a:chExt cx="0" cy="0"/>
        </a:xfrm>
      </p:grpSpPr>
      <p:sp>
        <p:nvSpPr>
          <p:cNvPr id="1508" name="Google Shape;1508;p143"/>
          <p:cNvSpPr/>
          <p:nvPr>
            <p:ph idx="2" type="pic"/>
          </p:nvPr>
        </p:nvSpPr>
        <p:spPr>
          <a:xfrm>
            <a:off x="0" y="0"/>
            <a:ext cx="6295968" cy="6489229"/>
          </a:xfrm>
          <a:prstGeom prst="rect">
            <a:avLst/>
          </a:prstGeom>
          <a:noFill/>
          <a:ln>
            <a:noFill/>
          </a:ln>
        </p:spPr>
      </p:sp>
      <p:sp>
        <p:nvSpPr>
          <p:cNvPr id="1509" name="Google Shape;1509;p1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0" name="Google Shape;1510;p14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1" name="Google Shape;1511;p143"/>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2" name="Google Shape;1512;p143"/>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3" name="Google Shape;1513;p143"/>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4" name="Google Shape;1514;p143"/>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5" name="Google Shape;1515;p143"/>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6" name="Google Shape;1516;p143"/>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7" name="Google Shape;1517;p143"/>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8" name="Google Shape;1518;p143"/>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9" name="Google Shape;1519;p143"/>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143"/>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1" name="Google Shape;1521;p143"/>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2" name="Google Shape;1522;p143"/>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3" name="Google Shape;1523;p143"/>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4" name="Google Shape;1524;p143"/>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5" name="Google Shape;1525;p143"/>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6" name="Google Shape;1526;p143"/>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7" name="Google Shape;1527;p143"/>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8" name="Google Shape;1528;p143"/>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9" name="Google Shape;1529;p143"/>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0" name="Google Shape;1530;p143"/>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1" name="Google Shape;1531;p143"/>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2" name="Google Shape;1532;p143"/>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143"/>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4" name="Google Shape;1534;p143"/>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5" name="Google Shape;1535;p143"/>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1536" name="Shape 1536"/>
        <p:cNvGrpSpPr/>
        <p:nvPr/>
      </p:nvGrpSpPr>
      <p:grpSpPr>
        <a:xfrm>
          <a:off x="0" y="0"/>
          <a:ext cx="0" cy="0"/>
          <a:chOff x="0" y="0"/>
          <a:chExt cx="0" cy="0"/>
        </a:xfrm>
      </p:grpSpPr>
      <p:sp>
        <p:nvSpPr>
          <p:cNvPr id="1537" name="Google Shape;1537;p14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8" name="Google Shape;1538;p14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539" name="Google Shape;1539;p14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1540" name="Shape 1540"/>
        <p:cNvGrpSpPr/>
        <p:nvPr/>
      </p:nvGrpSpPr>
      <p:grpSpPr>
        <a:xfrm>
          <a:off x="0" y="0"/>
          <a:ext cx="0" cy="0"/>
          <a:chOff x="0" y="0"/>
          <a:chExt cx="0" cy="0"/>
        </a:xfrm>
      </p:grpSpPr>
      <p:sp>
        <p:nvSpPr>
          <p:cNvPr id="1541" name="Google Shape;1541;p145"/>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2" name="Google Shape;1542;p145"/>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3" name="Google Shape;1543;p145"/>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4" name="Google Shape;1544;p145"/>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5" name="Google Shape;1545;p145"/>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6" name="Google Shape;1546;p145"/>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7" name="Google Shape;1547;p145"/>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8" name="Google Shape;1548;p145"/>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9" name="Google Shape;1549;p145"/>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0" name="Google Shape;1550;p145"/>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145"/>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2" name="Google Shape;1552;p145"/>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3" name="Google Shape;1553;p145"/>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4" name="Google Shape;1554;p145"/>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5" name="Google Shape;1555;p145"/>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6" name="Google Shape;1556;p145"/>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7" name="Google Shape;1557;p145"/>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8" name="Google Shape;1558;p145"/>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145"/>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0" name="Google Shape;1560;p145"/>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1" name="Google Shape;1561;p145"/>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2" name="Google Shape;1562;p145"/>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3" name="Google Shape;1563;p145"/>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145"/>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5" name="Google Shape;1565;p145"/>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566" name="Shape 1566"/>
        <p:cNvGrpSpPr/>
        <p:nvPr/>
      </p:nvGrpSpPr>
      <p:grpSpPr>
        <a:xfrm>
          <a:off x="0" y="0"/>
          <a:ext cx="0" cy="0"/>
          <a:chOff x="0" y="0"/>
          <a:chExt cx="0" cy="0"/>
        </a:xfrm>
      </p:grpSpPr>
      <p:sp>
        <p:nvSpPr>
          <p:cNvPr id="1567" name="Google Shape;1567;p146"/>
          <p:cNvSpPr/>
          <p:nvPr>
            <p:ph idx="2" type="pic"/>
          </p:nvPr>
        </p:nvSpPr>
        <p:spPr>
          <a:xfrm>
            <a:off x="0" y="0"/>
            <a:ext cx="6295968" cy="6489229"/>
          </a:xfrm>
          <a:prstGeom prst="rect">
            <a:avLst/>
          </a:prstGeom>
          <a:noFill/>
          <a:ln>
            <a:noFill/>
          </a:ln>
        </p:spPr>
      </p:sp>
      <p:sp>
        <p:nvSpPr>
          <p:cNvPr id="1568" name="Google Shape;1568;p14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9" name="Google Shape;1569;p14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0" name="Google Shape;1570;p146"/>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1" name="Google Shape;1571;p146"/>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2" name="Google Shape;1572;p146"/>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3" name="Google Shape;1573;p146"/>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4" name="Google Shape;1574;p146"/>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5" name="Google Shape;1575;p146"/>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6" name="Google Shape;1576;p146"/>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7" name="Google Shape;1577;p146"/>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8" name="Google Shape;1578;p146"/>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9" name="Google Shape;1579;p146"/>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0" name="Google Shape;1580;p146"/>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1" name="Google Shape;1581;p146"/>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2" name="Google Shape;1582;p146"/>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3" name="Google Shape;1583;p146"/>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4" name="Google Shape;1584;p146"/>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5" name="Google Shape;1585;p146"/>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6" name="Google Shape;1586;p146"/>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7" name="Google Shape;1587;p146"/>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8" name="Google Shape;1588;p146"/>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9" name="Google Shape;1589;p146"/>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590" name="Shape 1590"/>
        <p:cNvGrpSpPr/>
        <p:nvPr/>
      </p:nvGrpSpPr>
      <p:grpSpPr>
        <a:xfrm>
          <a:off x="0" y="0"/>
          <a:ext cx="0" cy="0"/>
          <a:chOff x="0" y="0"/>
          <a:chExt cx="0" cy="0"/>
        </a:xfrm>
      </p:grpSpPr>
      <p:sp>
        <p:nvSpPr>
          <p:cNvPr id="1591" name="Google Shape;1591;p14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2" name="Google Shape;1592;p14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93" name="Google Shape;1593;p147"/>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594" name="Google Shape;1594;p147"/>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595" name="Google Shape;1595;p147"/>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596" name="Google Shape;1596;p147"/>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7" name="Google Shape;1597;p147"/>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8" name="Google Shape;1598;p147"/>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9" name="Google Shape;1599;p147"/>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0" name="Google Shape;1600;p147"/>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1" name="Google Shape;1601;p147"/>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2" name="Google Shape;1602;p147"/>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3" name="Google Shape;1603;p147"/>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4" name="Google Shape;1604;p147"/>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5" name="Google Shape;1605;p147"/>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6" name="Google Shape;1606;p147"/>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7" name="Google Shape;1607;p147"/>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8" name="Google Shape;1608;p147"/>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9" name="Google Shape;1609;p147"/>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0" name="Google Shape;1610;p147"/>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1" name="Google Shape;1611;p147"/>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2" name="Google Shape;1612;p147"/>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13" name="Google Shape;1613;p147"/>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14" name="Google Shape;1614;p147"/>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615" name="Google Shape;1615;p147"/>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616" name="Google Shape;1616;p147"/>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617" name="Google Shape;1617;p147"/>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8" name="Google Shape;1618;p147"/>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9" name="Google Shape;1619;p147"/>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0" name="Google Shape;1620;p147"/>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1" name="Google Shape;1621;p147"/>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2" name="Google Shape;1622;p147"/>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3" name="Google Shape;1623;p147"/>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4" name="Google Shape;1624;p147"/>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5" name="Google Shape;1625;p147"/>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6" name="Google Shape;1626;p147"/>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1627" name="Shape 1627"/>
        <p:cNvGrpSpPr/>
        <p:nvPr/>
      </p:nvGrpSpPr>
      <p:grpSpPr>
        <a:xfrm>
          <a:off x="0" y="0"/>
          <a:ext cx="0" cy="0"/>
          <a:chOff x="0" y="0"/>
          <a:chExt cx="0" cy="0"/>
        </a:xfrm>
      </p:grpSpPr>
      <p:sp>
        <p:nvSpPr>
          <p:cNvPr id="1628" name="Google Shape;1628;p14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9" name="Google Shape;1629;p14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0" name="Google Shape;1630;p148"/>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31" name="Google Shape;1631;p148"/>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32" name="Google Shape;1632;p148"/>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33" name="Google Shape;1633;p148"/>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4" name="Google Shape;1634;p148"/>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5" name="Google Shape;1635;p148"/>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6" name="Google Shape;1636;p148"/>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7" name="Google Shape;1637;p148"/>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8" name="Google Shape;1638;p148"/>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9" name="Google Shape;1639;p148"/>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0" name="Google Shape;1640;p148"/>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1" name="Google Shape;1641;p148"/>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2" name="Google Shape;1642;p148"/>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3" name="Google Shape;1643;p148"/>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4" name="Google Shape;1644;p148"/>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5" name="Google Shape;1645;p148"/>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6" name="Google Shape;1646;p148"/>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7" name="Google Shape;1647;p148"/>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8" name="Google Shape;1648;p148"/>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9" name="Google Shape;1649;p148"/>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50" name="Google Shape;1650;p148"/>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51" name="Google Shape;1651;p148"/>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52" name="Google Shape;1652;p148"/>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3" name="Google Shape;1653;p148"/>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4" name="Google Shape;1654;p148"/>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5" name="Google Shape;1655;p148"/>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6" name="Google Shape;1656;p148"/>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7" name="Google Shape;1657;p148"/>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8" name="Google Shape;1658;p148"/>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659" name="Shape 1659"/>
        <p:cNvGrpSpPr/>
        <p:nvPr/>
      </p:nvGrpSpPr>
      <p:grpSpPr>
        <a:xfrm>
          <a:off x="0" y="0"/>
          <a:ext cx="0" cy="0"/>
          <a:chOff x="0" y="0"/>
          <a:chExt cx="0" cy="0"/>
        </a:xfrm>
      </p:grpSpPr>
      <p:sp>
        <p:nvSpPr>
          <p:cNvPr id="1660" name="Google Shape;1660;p14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1" name="Google Shape;1661;p14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2" name="Google Shape;1662;p149"/>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3" name="Google Shape;1663;p149"/>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4" name="Google Shape;1664;p149"/>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5" name="Google Shape;1665;p149"/>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6" name="Google Shape;1666;p149"/>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7" name="Google Shape;1667;p149"/>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668" name="Google Shape;1668;p149"/>
          <p:cNvCxnSpPr>
            <a:stCxn id="1663" idx="7"/>
            <a:endCxn id="1665"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669" name="Google Shape;1669;p149"/>
          <p:cNvCxnSpPr>
            <a:stCxn id="1664" idx="6"/>
            <a:endCxn id="1666"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670" name="Google Shape;1670;p149"/>
          <p:cNvCxnSpPr>
            <a:stCxn id="1662" idx="5"/>
            <a:endCxn id="1667"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671" name="Google Shape;1671;p149"/>
          <p:cNvGrpSpPr/>
          <p:nvPr/>
        </p:nvGrpSpPr>
        <p:grpSpPr>
          <a:xfrm>
            <a:off x="5341666" y="2761885"/>
            <a:ext cx="6334396" cy="1721524"/>
            <a:chOff x="4668125" y="3006439"/>
            <a:chExt cx="7007937" cy="1721524"/>
          </a:xfrm>
        </p:grpSpPr>
        <p:cxnSp>
          <p:nvCxnSpPr>
            <p:cNvPr id="1672" name="Google Shape;1672;p149"/>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673" name="Google Shape;1673;p149"/>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1674" name="Google Shape;1674;p149"/>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675" name="Google Shape;1675;p149"/>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676" name="Google Shape;1676;p149"/>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677" name="Google Shape;1677;p149"/>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8" name="Google Shape;1678;p149"/>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9" name="Google Shape;1679;p149"/>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0" name="Google Shape;1680;p149"/>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1" name="Google Shape;1681;p149"/>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2" name="Google Shape;1682;p149"/>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3" name="Google Shape;1683;p149"/>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4" name="Google Shape;1684;p149"/>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5" name="Google Shape;1685;p149"/>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6" name="Google Shape;1686;p149"/>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7" name="Google Shape;1687;p149"/>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8" name="Google Shape;1688;p149"/>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9" name="Google Shape;1689;p149"/>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690" name="Shape 1690"/>
        <p:cNvGrpSpPr/>
        <p:nvPr/>
      </p:nvGrpSpPr>
      <p:grpSpPr>
        <a:xfrm>
          <a:off x="0" y="0"/>
          <a:ext cx="0" cy="0"/>
          <a:chOff x="0" y="0"/>
          <a:chExt cx="0" cy="0"/>
        </a:xfrm>
      </p:grpSpPr>
      <p:sp>
        <p:nvSpPr>
          <p:cNvPr id="1691" name="Google Shape;1691;p150"/>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2" name="Google Shape;1692;p150"/>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3" name="Google Shape;1693;p150"/>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4" name="Google Shape;1694;p150"/>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5" name="Google Shape;1695;p15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6" name="Google Shape;1696;p15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7" name="Google Shape;1697;p150"/>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150"/>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9" name="Google Shape;1699;p150"/>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0" name="Google Shape;1700;p150"/>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1" name="Google Shape;1701;p150"/>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2" name="Google Shape;1702;p150"/>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3" name="Google Shape;1703;p150"/>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4" name="Google Shape;1704;p150"/>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5" name="Google Shape;1705;p150"/>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6" name="Google Shape;1706;p150"/>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7" name="Google Shape;1707;p150"/>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8" name="Google Shape;1708;p150"/>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9" name="Google Shape;1709;p150"/>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0" name="Google Shape;1710;p150"/>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1" name="Google Shape;1711;p150"/>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150"/>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41.xml"/><Relationship Id="rId42" Type="http://schemas.openxmlformats.org/officeDocument/2006/relationships/slideLayout" Target="../slideLayouts/slideLayout43.xml"/><Relationship Id="rId41" Type="http://schemas.openxmlformats.org/officeDocument/2006/relationships/slideLayout" Target="../slideLayouts/slideLayout42.xml"/><Relationship Id="rId44" Type="http://schemas.openxmlformats.org/officeDocument/2006/relationships/slideLayout" Target="../slideLayouts/slideLayout45.xml"/><Relationship Id="rId43" Type="http://schemas.openxmlformats.org/officeDocument/2006/relationships/slideLayout" Target="../slideLayouts/slideLayout44.xml"/><Relationship Id="rId46" Type="http://schemas.openxmlformats.org/officeDocument/2006/relationships/slideLayout" Target="../slideLayouts/slideLayout47.xml"/><Relationship Id="rId45" Type="http://schemas.openxmlformats.org/officeDocument/2006/relationships/slideLayout" Target="../slideLayouts/slideLayout46.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48" Type="http://schemas.openxmlformats.org/officeDocument/2006/relationships/slideLayout" Target="../slideLayouts/slideLayout49.xml"/><Relationship Id="rId47" Type="http://schemas.openxmlformats.org/officeDocument/2006/relationships/slideLayout" Target="../slideLayouts/slideLayout48.xml"/><Relationship Id="rId49" Type="http://schemas.openxmlformats.org/officeDocument/2006/relationships/slideLayout" Target="../slideLayouts/slideLayout5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31" Type="http://schemas.openxmlformats.org/officeDocument/2006/relationships/slideLayout" Target="../slideLayouts/slideLayout32.xml"/><Relationship Id="rId30" Type="http://schemas.openxmlformats.org/officeDocument/2006/relationships/slideLayout" Target="../slideLayouts/slideLayout31.xml"/><Relationship Id="rId33" Type="http://schemas.openxmlformats.org/officeDocument/2006/relationships/slideLayout" Target="../slideLayouts/slideLayout34.xml"/><Relationship Id="rId32" Type="http://schemas.openxmlformats.org/officeDocument/2006/relationships/slideLayout" Target="../slideLayouts/slideLayout33.xml"/><Relationship Id="rId35" Type="http://schemas.openxmlformats.org/officeDocument/2006/relationships/slideLayout" Target="../slideLayouts/slideLayout36.xml"/><Relationship Id="rId34" Type="http://schemas.openxmlformats.org/officeDocument/2006/relationships/slideLayout" Target="../slideLayouts/slideLayout35.xml"/><Relationship Id="rId37" Type="http://schemas.openxmlformats.org/officeDocument/2006/relationships/slideLayout" Target="../slideLayouts/slideLayout38.xml"/><Relationship Id="rId36" Type="http://schemas.openxmlformats.org/officeDocument/2006/relationships/slideLayout" Target="../slideLayouts/slideLayout37.xml"/><Relationship Id="rId39" Type="http://schemas.openxmlformats.org/officeDocument/2006/relationships/slideLayout" Target="../slideLayouts/slideLayout40.xml"/><Relationship Id="rId38" Type="http://schemas.openxmlformats.org/officeDocument/2006/relationships/slideLayout" Target="../slideLayouts/slideLayout39.xml"/><Relationship Id="rId20" Type="http://schemas.openxmlformats.org/officeDocument/2006/relationships/slideLayout" Target="../slideLayouts/slideLayout21.xml"/><Relationship Id="rId22" Type="http://schemas.openxmlformats.org/officeDocument/2006/relationships/slideLayout" Target="../slideLayouts/slideLayout23.xml"/><Relationship Id="rId21" Type="http://schemas.openxmlformats.org/officeDocument/2006/relationships/slideLayout" Target="../slideLayouts/slideLayout22.xml"/><Relationship Id="rId24" Type="http://schemas.openxmlformats.org/officeDocument/2006/relationships/slideLayout" Target="../slideLayouts/slideLayout25.xml"/><Relationship Id="rId23" Type="http://schemas.openxmlformats.org/officeDocument/2006/relationships/slideLayout" Target="../slideLayouts/slideLayout24.xml"/><Relationship Id="rId26" Type="http://schemas.openxmlformats.org/officeDocument/2006/relationships/slideLayout" Target="../slideLayouts/slideLayout27.xml"/><Relationship Id="rId25" Type="http://schemas.openxmlformats.org/officeDocument/2006/relationships/slideLayout" Target="../slideLayouts/slideLayout26.xml"/><Relationship Id="rId28" Type="http://schemas.openxmlformats.org/officeDocument/2006/relationships/slideLayout" Target="../slideLayouts/slideLayout29.xml"/><Relationship Id="rId27" Type="http://schemas.openxmlformats.org/officeDocument/2006/relationships/slideLayout" Target="../slideLayouts/slideLayout28.xml"/><Relationship Id="rId29" Type="http://schemas.openxmlformats.org/officeDocument/2006/relationships/slideLayout" Target="../slideLayouts/slideLayout30.xml"/><Relationship Id="rId51" Type="http://schemas.openxmlformats.org/officeDocument/2006/relationships/slideLayout" Target="../slideLayouts/slideLayout52.xml"/><Relationship Id="rId50" Type="http://schemas.openxmlformats.org/officeDocument/2006/relationships/slideLayout" Target="../slideLayouts/slideLayout51.xml"/><Relationship Id="rId53" Type="http://schemas.openxmlformats.org/officeDocument/2006/relationships/slideLayout" Target="../slideLayouts/slideLayout54.xml"/><Relationship Id="rId52" Type="http://schemas.openxmlformats.org/officeDocument/2006/relationships/slideLayout" Target="../slideLayouts/slideLayout53.xml"/><Relationship Id="rId11" Type="http://schemas.openxmlformats.org/officeDocument/2006/relationships/slideLayout" Target="../slideLayouts/slideLayout12.xml"/><Relationship Id="rId55" Type="http://schemas.openxmlformats.org/officeDocument/2006/relationships/slideLayout" Target="../slideLayouts/slideLayout56.xml"/><Relationship Id="rId10" Type="http://schemas.openxmlformats.org/officeDocument/2006/relationships/slideLayout" Target="../slideLayouts/slideLayout11.xml"/><Relationship Id="rId54" Type="http://schemas.openxmlformats.org/officeDocument/2006/relationships/slideLayout" Target="../slideLayouts/slideLayout55.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56" Type="http://schemas.openxmlformats.org/officeDocument/2006/relationships/theme" Target="../theme/theme4.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19" Type="http://schemas.openxmlformats.org/officeDocument/2006/relationships/slideLayout" Target="../slideLayouts/slideLayout20.xml"/><Relationship Id="rId1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96.xml"/><Relationship Id="rId42" Type="http://schemas.openxmlformats.org/officeDocument/2006/relationships/slideLayout" Target="../slideLayouts/slideLayout98.xml"/><Relationship Id="rId41" Type="http://schemas.openxmlformats.org/officeDocument/2006/relationships/slideLayout" Target="../slideLayouts/slideLayout97.xml"/><Relationship Id="rId44" Type="http://schemas.openxmlformats.org/officeDocument/2006/relationships/slideLayout" Target="../slideLayouts/slideLayout100.xml"/><Relationship Id="rId43" Type="http://schemas.openxmlformats.org/officeDocument/2006/relationships/slideLayout" Target="../slideLayouts/slideLayout99.xml"/><Relationship Id="rId46" Type="http://schemas.openxmlformats.org/officeDocument/2006/relationships/slideLayout" Target="../slideLayouts/slideLayout102.xml"/><Relationship Id="rId45" Type="http://schemas.openxmlformats.org/officeDocument/2006/relationships/slideLayout" Target="../slideLayouts/slideLayout101.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48" Type="http://schemas.openxmlformats.org/officeDocument/2006/relationships/slideLayout" Target="../slideLayouts/slideLayout104.xml"/><Relationship Id="rId47" Type="http://schemas.openxmlformats.org/officeDocument/2006/relationships/slideLayout" Target="../slideLayouts/slideLayout103.xml"/><Relationship Id="rId49" Type="http://schemas.openxmlformats.org/officeDocument/2006/relationships/slideLayout" Target="../slideLayouts/slideLayout10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31" Type="http://schemas.openxmlformats.org/officeDocument/2006/relationships/slideLayout" Target="../slideLayouts/slideLayout87.xml"/><Relationship Id="rId30" Type="http://schemas.openxmlformats.org/officeDocument/2006/relationships/slideLayout" Target="../slideLayouts/slideLayout86.xml"/><Relationship Id="rId33" Type="http://schemas.openxmlformats.org/officeDocument/2006/relationships/slideLayout" Target="../slideLayouts/slideLayout89.xml"/><Relationship Id="rId32" Type="http://schemas.openxmlformats.org/officeDocument/2006/relationships/slideLayout" Target="../slideLayouts/slideLayout88.xml"/><Relationship Id="rId35" Type="http://schemas.openxmlformats.org/officeDocument/2006/relationships/slideLayout" Target="../slideLayouts/slideLayout91.xml"/><Relationship Id="rId34" Type="http://schemas.openxmlformats.org/officeDocument/2006/relationships/slideLayout" Target="../slideLayouts/slideLayout90.xml"/><Relationship Id="rId37" Type="http://schemas.openxmlformats.org/officeDocument/2006/relationships/slideLayout" Target="../slideLayouts/slideLayout93.xml"/><Relationship Id="rId36" Type="http://schemas.openxmlformats.org/officeDocument/2006/relationships/slideLayout" Target="../slideLayouts/slideLayout92.xml"/><Relationship Id="rId39" Type="http://schemas.openxmlformats.org/officeDocument/2006/relationships/slideLayout" Target="../slideLayouts/slideLayout95.xml"/><Relationship Id="rId38" Type="http://schemas.openxmlformats.org/officeDocument/2006/relationships/slideLayout" Target="../slideLayouts/slideLayout94.xml"/><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8" Type="http://schemas.openxmlformats.org/officeDocument/2006/relationships/slideLayout" Target="../slideLayouts/slideLayout84.xml"/><Relationship Id="rId27" Type="http://schemas.openxmlformats.org/officeDocument/2006/relationships/slideLayout" Target="../slideLayouts/slideLayout83.xml"/><Relationship Id="rId29" Type="http://schemas.openxmlformats.org/officeDocument/2006/relationships/slideLayout" Target="../slideLayouts/slideLayout85.xml"/><Relationship Id="rId51" Type="http://schemas.openxmlformats.org/officeDocument/2006/relationships/slideLayout" Target="../slideLayouts/slideLayout107.xml"/><Relationship Id="rId50" Type="http://schemas.openxmlformats.org/officeDocument/2006/relationships/slideLayout" Target="../slideLayouts/slideLayout106.xml"/><Relationship Id="rId53" Type="http://schemas.openxmlformats.org/officeDocument/2006/relationships/slideLayout" Target="../slideLayouts/slideLayout109.xml"/><Relationship Id="rId52" Type="http://schemas.openxmlformats.org/officeDocument/2006/relationships/slideLayout" Target="../slideLayouts/slideLayout108.xml"/><Relationship Id="rId11" Type="http://schemas.openxmlformats.org/officeDocument/2006/relationships/slideLayout" Target="../slideLayouts/slideLayout67.xml"/><Relationship Id="rId55" Type="http://schemas.openxmlformats.org/officeDocument/2006/relationships/slideLayout" Target="../slideLayouts/slideLayout111.xml"/><Relationship Id="rId10" Type="http://schemas.openxmlformats.org/officeDocument/2006/relationships/slideLayout" Target="../slideLayouts/slideLayout66.xml"/><Relationship Id="rId54" Type="http://schemas.openxmlformats.org/officeDocument/2006/relationships/slideLayout" Target="../slideLayouts/slideLayout110.xml"/><Relationship Id="rId13" Type="http://schemas.openxmlformats.org/officeDocument/2006/relationships/slideLayout" Target="../slideLayouts/slideLayout69.xml"/><Relationship Id="rId57" Type="http://schemas.openxmlformats.org/officeDocument/2006/relationships/slideLayout" Target="../slideLayouts/slideLayout113.xml"/><Relationship Id="rId12" Type="http://schemas.openxmlformats.org/officeDocument/2006/relationships/slideLayout" Target="../slideLayouts/slideLayout68.xml"/><Relationship Id="rId56" Type="http://schemas.openxmlformats.org/officeDocument/2006/relationships/slideLayout" Target="../slideLayouts/slideLayout112.xml"/><Relationship Id="rId15" Type="http://schemas.openxmlformats.org/officeDocument/2006/relationships/slideLayout" Target="../slideLayouts/slideLayout71.xml"/><Relationship Id="rId59" Type="http://schemas.openxmlformats.org/officeDocument/2006/relationships/theme" Target="../theme/theme2.xml"/><Relationship Id="rId14" Type="http://schemas.openxmlformats.org/officeDocument/2006/relationships/slideLayout" Target="../slideLayouts/slideLayout70.xml"/><Relationship Id="rId58" Type="http://schemas.openxmlformats.org/officeDocument/2006/relationships/slideLayout" Target="../slideLayouts/slideLayout114.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54.xml"/><Relationship Id="rId42" Type="http://schemas.openxmlformats.org/officeDocument/2006/relationships/slideLayout" Target="../slideLayouts/slideLayout156.xml"/><Relationship Id="rId41" Type="http://schemas.openxmlformats.org/officeDocument/2006/relationships/slideLayout" Target="../slideLayouts/slideLayout155.xml"/><Relationship Id="rId44" Type="http://schemas.openxmlformats.org/officeDocument/2006/relationships/slideLayout" Target="../slideLayouts/slideLayout158.xml"/><Relationship Id="rId43" Type="http://schemas.openxmlformats.org/officeDocument/2006/relationships/slideLayout" Target="../slideLayouts/slideLayout157.xml"/><Relationship Id="rId46" Type="http://schemas.openxmlformats.org/officeDocument/2006/relationships/slideLayout" Target="../slideLayouts/slideLayout160.xml"/><Relationship Id="rId45" Type="http://schemas.openxmlformats.org/officeDocument/2006/relationships/slideLayout" Target="../slideLayouts/slideLayout159.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48" Type="http://schemas.openxmlformats.org/officeDocument/2006/relationships/slideLayout" Target="../slideLayouts/slideLayout162.xml"/><Relationship Id="rId47" Type="http://schemas.openxmlformats.org/officeDocument/2006/relationships/slideLayout" Target="../slideLayouts/slideLayout161.xml"/><Relationship Id="rId49" Type="http://schemas.openxmlformats.org/officeDocument/2006/relationships/slideLayout" Target="../slideLayouts/slideLayout163.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31" Type="http://schemas.openxmlformats.org/officeDocument/2006/relationships/slideLayout" Target="../slideLayouts/slideLayout145.xml"/><Relationship Id="rId30" Type="http://schemas.openxmlformats.org/officeDocument/2006/relationships/slideLayout" Target="../slideLayouts/slideLayout144.xml"/><Relationship Id="rId33" Type="http://schemas.openxmlformats.org/officeDocument/2006/relationships/slideLayout" Target="../slideLayouts/slideLayout147.xml"/><Relationship Id="rId32" Type="http://schemas.openxmlformats.org/officeDocument/2006/relationships/slideLayout" Target="../slideLayouts/slideLayout146.xml"/><Relationship Id="rId35" Type="http://schemas.openxmlformats.org/officeDocument/2006/relationships/slideLayout" Target="../slideLayouts/slideLayout149.xml"/><Relationship Id="rId34" Type="http://schemas.openxmlformats.org/officeDocument/2006/relationships/slideLayout" Target="../slideLayouts/slideLayout148.xml"/><Relationship Id="rId37" Type="http://schemas.openxmlformats.org/officeDocument/2006/relationships/slideLayout" Target="../slideLayouts/slideLayout151.xml"/><Relationship Id="rId36" Type="http://schemas.openxmlformats.org/officeDocument/2006/relationships/slideLayout" Target="../slideLayouts/slideLayout150.xml"/><Relationship Id="rId39" Type="http://schemas.openxmlformats.org/officeDocument/2006/relationships/slideLayout" Target="../slideLayouts/slideLayout153.xml"/><Relationship Id="rId38" Type="http://schemas.openxmlformats.org/officeDocument/2006/relationships/slideLayout" Target="../slideLayouts/slideLayout152.xml"/><Relationship Id="rId62" Type="http://schemas.openxmlformats.org/officeDocument/2006/relationships/slideLayout" Target="../slideLayouts/slideLayout176.xml"/><Relationship Id="rId61" Type="http://schemas.openxmlformats.org/officeDocument/2006/relationships/slideLayout" Target="../slideLayouts/slideLayout175.xml"/><Relationship Id="rId20" Type="http://schemas.openxmlformats.org/officeDocument/2006/relationships/slideLayout" Target="../slideLayouts/slideLayout134.xml"/><Relationship Id="rId64" Type="http://schemas.openxmlformats.org/officeDocument/2006/relationships/slideLayout" Target="../slideLayouts/slideLayout178.xml"/><Relationship Id="rId63" Type="http://schemas.openxmlformats.org/officeDocument/2006/relationships/slideLayout" Target="../slideLayouts/slideLayout177.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65" Type="http://schemas.openxmlformats.org/officeDocument/2006/relationships/theme" Target="../theme/theme3.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60" Type="http://schemas.openxmlformats.org/officeDocument/2006/relationships/slideLayout" Target="../slideLayouts/slideLayout174.xml"/><Relationship Id="rId26" Type="http://schemas.openxmlformats.org/officeDocument/2006/relationships/slideLayout" Target="../slideLayouts/slideLayout140.xml"/><Relationship Id="rId25" Type="http://schemas.openxmlformats.org/officeDocument/2006/relationships/slideLayout" Target="../slideLayouts/slideLayout139.xml"/><Relationship Id="rId28" Type="http://schemas.openxmlformats.org/officeDocument/2006/relationships/slideLayout" Target="../slideLayouts/slideLayout142.xml"/><Relationship Id="rId27" Type="http://schemas.openxmlformats.org/officeDocument/2006/relationships/slideLayout" Target="../slideLayouts/slideLayout141.xml"/><Relationship Id="rId29" Type="http://schemas.openxmlformats.org/officeDocument/2006/relationships/slideLayout" Target="../slideLayouts/slideLayout143.xml"/><Relationship Id="rId51" Type="http://schemas.openxmlformats.org/officeDocument/2006/relationships/slideLayout" Target="../slideLayouts/slideLayout165.xml"/><Relationship Id="rId50" Type="http://schemas.openxmlformats.org/officeDocument/2006/relationships/slideLayout" Target="../slideLayouts/slideLayout164.xml"/><Relationship Id="rId53" Type="http://schemas.openxmlformats.org/officeDocument/2006/relationships/slideLayout" Target="../slideLayouts/slideLayout167.xml"/><Relationship Id="rId52" Type="http://schemas.openxmlformats.org/officeDocument/2006/relationships/slideLayout" Target="../slideLayouts/slideLayout166.xml"/><Relationship Id="rId11" Type="http://schemas.openxmlformats.org/officeDocument/2006/relationships/slideLayout" Target="../slideLayouts/slideLayout125.xml"/><Relationship Id="rId55" Type="http://schemas.openxmlformats.org/officeDocument/2006/relationships/slideLayout" Target="../slideLayouts/slideLayout169.xml"/><Relationship Id="rId10" Type="http://schemas.openxmlformats.org/officeDocument/2006/relationships/slideLayout" Target="../slideLayouts/slideLayout124.xml"/><Relationship Id="rId54" Type="http://schemas.openxmlformats.org/officeDocument/2006/relationships/slideLayout" Target="../slideLayouts/slideLayout168.xml"/><Relationship Id="rId13" Type="http://schemas.openxmlformats.org/officeDocument/2006/relationships/slideLayout" Target="../slideLayouts/slideLayout127.xml"/><Relationship Id="rId57" Type="http://schemas.openxmlformats.org/officeDocument/2006/relationships/slideLayout" Target="../slideLayouts/slideLayout171.xml"/><Relationship Id="rId12" Type="http://schemas.openxmlformats.org/officeDocument/2006/relationships/slideLayout" Target="../slideLayouts/slideLayout126.xml"/><Relationship Id="rId56" Type="http://schemas.openxmlformats.org/officeDocument/2006/relationships/slideLayout" Target="../slideLayouts/slideLayout170.xml"/><Relationship Id="rId15" Type="http://schemas.openxmlformats.org/officeDocument/2006/relationships/slideLayout" Target="../slideLayouts/slideLayout129.xml"/><Relationship Id="rId59" Type="http://schemas.openxmlformats.org/officeDocument/2006/relationships/slideLayout" Target="../slideLayouts/slideLayout173.xml"/><Relationship Id="rId14" Type="http://schemas.openxmlformats.org/officeDocument/2006/relationships/slideLayout" Target="../slideLayouts/slideLayout128.xml"/><Relationship Id="rId58" Type="http://schemas.openxmlformats.org/officeDocument/2006/relationships/slideLayout" Target="../slideLayouts/slideLayout172.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 name="Shape 17"/>
        <p:cNvGrpSpPr/>
        <p:nvPr/>
      </p:nvGrpSpPr>
      <p:grpSpPr>
        <a:xfrm>
          <a:off x="0" y="0"/>
          <a:ext cx="0" cy="0"/>
          <a:chOff x="0" y="0"/>
          <a:chExt cx="0" cy="0"/>
        </a:xfrm>
      </p:grpSpPr>
      <p:sp>
        <p:nvSpPr>
          <p:cNvPr id="18" name="Google Shape;18;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8" name="Shape 988"/>
        <p:cNvGrpSpPr/>
        <p:nvPr/>
      </p:nvGrpSpPr>
      <p:grpSpPr>
        <a:xfrm>
          <a:off x="0" y="0"/>
          <a:ext cx="0" cy="0"/>
          <a:chOff x="0" y="0"/>
          <a:chExt cx="0" cy="0"/>
        </a:xfrm>
      </p:grpSpPr>
      <p:sp>
        <p:nvSpPr>
          <p:cNvPr id="989" name="Google Shape;989;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0" name="Google Shape;990;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76" name="Shape 2076"/>
        <p:cNvGrpSpPr/>
        <p:nvPr/>
      </p:nvGrpSpPr>
      <p:grpSpPr>
        <a:xfrm>
          <a:off x="0" y="0"/>
          <a:ext cx="0" cy="0"/>
          <a:chOff x="0" y="0"/>
          <a:chExt cx="0" cy="0"/>
        </a:xfrm>
      </p:grpSpPr>
      <p:sp>
        <p:nvSpPr>
          <p:cNvPr id="2077" name="Google Shape;2077;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78" name="Google Shape;2078;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5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hyperlink" Target="https://acc-15624.ispring.com/app/preview/9fd612fc-bcf9-11ef-b93f-cad94927254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48.jp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8.xml"/><Relationship Id="rId3" Type="http://schemas.openxmlformats.org/officeDocument/2006/relationships/hyperlink" Target="https://www.facebook.com/wadhwanifoundation" TargetMode="External"/><Relationship Id="rId4" Type="http://schemas.openxmlformats.org/officeDocument/2006/relationships/image" Target="../media/image8.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9.png"/><Relationship Id="rId7" Type="http://schemas.openxmlformats.org/officeDocument/2006/relationships/hyperlink" Target="https://www.instagram.com/wadhwanifoundation/" TargetMode="External"/><Relationship Id="rId8" Type="http://schemas.openxmlformats.org/officeDocument/2006/relationships/image" Target="../media/image13.png"/><Relationship Id="rId11" Type="http://schemas.openxmlformats.org/officeDocument/2006/relationships/hyperlink" Target="https://twitter.com/WadhwaniF" TargetMode="External"/><Relationship Id="rId10" Type="http://schemas.openxmlformats.org/officeDocument/2006/relationships/image" Target="../media/image10.png"/><Relationship Id="rId13" Type="http://schemas.openxmlformats.org/officeDocument/2006/relationships/hyperlink" Target="http://wadhwanifoundation.org/" TargetMode="External"/><Relationship Id="rId12" Type="http://schemas.openxmlformats.org/officeDocument/2006/relationships/image" Target="../media/image12.png"/><Relationship Id="rId15" Type="http://schemas.openxmlformats.org/officeDocument/2006/relationships/image" Target="../media/image45.png"/><Relationship Id="rId14" Type="http://schemas.openxmlformats.org/officeDocument/2006/relationships/image" Target="../media/image14.png"/><Relationship Id="rId17" Type="http://schemas.openxmlformats.org/officeDocument/2006/relationships/image" Target="../media/image47.png"/><Relationship Id="rId16"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6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58.jp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4.xml"/><Relationship Id="rId3" Type="http://schemas.openxmlformats.org/officeDocument/2006/relationships/image" Target="../media/image50.jpg"/><Relationship Id="rId4" Type="http://schemas.openxmlformats.org/officeDocument/2006/relationships/hyperlink" Target="https://www.facebook.com/wadhwanifoundation" TargetMode="External"/><Relationship Id="rId9"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hyperlink" Target="https://www.youtube.com/user/wadhwanif" TargetMode="External"/><Relationship Id="rId7" Type="http://schemas.openxmlformats.org/officeDocument/2006/relationships/image" Target="../media/image9.png"/><Relationship Id="rId8" Type="http://schemas.openxmlformats.org/officeDocument/2006/relationships/hyperlink" Target="https://www.instagram.com/wadhwanifoundation/" TargetMode="External"/><Relationship Id="rId11" Type="http://schemas.openxmlformats.org/officeDocument/2006/relationships/image" Target="../media/image10.png"/><Relationship Id="rId10" Type="http://schemas.openxmlformats.org/officeDocument/2006/relationships/hyperlink" Target="https://www.linkedin.com/company/wadhwanifoundation/" TargetMode="External"/><Relationship Id="rId13" Type="http://schemas.openxmlformats.org/officeDocument/2006/relationships/image" Target="../media/image12.png"/><Relationship Id="rId12" Type="http://schemas.openxmlformats.org/officeDocument/2006/relationships/hyperlink" Target="https://twitter.com/WadhwaniF" TargetMode="External"/><Relationship Id="rId15" Type="http://schemas.openxmlformats.org/officeDocument/2006/relationships/image" Target="../media/image14.png"/><Relationship Id="rId14" Type="http://schemas.openxmlformats.org/officeDocument/2006/relationships/hyperlink" Target="http://wadhwanifoundation.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45.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9" name="Shape 3219"/>
        <p:cNvGrpSpPr/>
        <p:nvPr/>
      </p:nvGrpSpPr>
      <p:grpSpPr>
        <a:xfrm>
          <a:off x="0" y="0"/>
          <a:ext cx="0" cy="0"/>
          <a:chOff x="0" y="0"/>
          <a:chExt cx="0" cy="0"/>
        </a:xfrm>
      </p:grpSpPr>
      <p:sp>
        <p:nvSpPr>
          <p:cNvPr id="3220" name="Google Shape;3220;p1"/>
          <p:cNvSpPr/>
          <p:nvPr>
            <p:ph idx="2" type="pic"/>
          </p:nvPr>
        </p:nvSpPr>
        <p:spPr>
          <a:xfrm>
            <a:off x="4469157" y="-1"/>
            <a:ext cx="7114233" cy="6868049"/>
          </a:xfrm>
          <a:prstGeom prst="rect">
            <a:avLst/>
          </a:prstGeom>
          <a:solidFill>
            <a:schemeClr val="lt1">
              <a:alpha val="20000"/>
            </a:schemeClr>
          </a:solidFill>
          <a:ln>
            <a:noFill/>
          </a:ln>
        </p:spPr>
      </p:sp>
      <p:sp>
        <p:nvSpPr>
          <p:cNvPr id="3221" name="Google Shape;3221;p1"/>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400"/>
              <a:buChar char="•"/>
            </a:pPr>
            <a:r>
              <a:rPr b="0" lang="en-US" sz="2400">
                <a:latin typeface="Open Sans"/>
                <a:ea typeface="Open Sans"/>
                <a:cs typeface="Open Sans"/>
                <a:sym typeface="Open Sans"/>
              </a:rPr>
              <a:t>Modul 4: Pemetaan Peluang dan Persaingan</a:t>
            </a:r>
            <a:endParaRPr b="0" sz="2400">
              <a:latin typeface="Open Sans"/>
              <a:ea typeface="Open Sans"/>
              <a:cs typeface="Open Sans"/>
              <a:sym typeface="Open Sans"/>
            </a:endParaRPr>
          </a:p>
        </p:txBody>
      </p:sp>
      <p:sp>
        <p:nvSpPr>
          <p:cNvPr id="3222" name="Google Shape;3222;p1"/>
          <p:cNvSpPr txBox="1"/>
          <p:nvPr>
            <p:ph idx="3" type="body"/>
          </p:nvPr>
        </p:nvSpPr>
        <p:spPr>
          <a:xfrm>
            <a:off x="360858" y="5895254"/>
            <a:ext cx="5302250" cy="584200"/>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lt1"/>
              </a:buClr>
              <a:buSzPct val="100000"/>
              <a:buChar char="•"/>
            </a:pPr>
            <a:r>
              <a:rPr lang="en-US">
                <a:latin typeface="Open Sans"/>
                <a:ea typeface="Open Sans"/>
                <a:cs typeface="Open Sans"/>
                <a:sym typeface="Open Sans"/>
              </a:rPr>
              <a:t>Pelajaran 4.1: Identifikasi Pesaing Global</a:t>
            </a:r>
            <a:endParaRPr>
              <a:latin typeface="Open Sans"/>
              <a:ea typeface="Open Sans"/>
              <a:cs typeface="Open Sans"/>
              <a:sym typeface="Open Sans"/>
            </a:endParaRPr>
          </a:p>
        </p:txBody>
      </p:sp>
      <p:pic>
        <p:nvPicPr>
          <p:cNvPr id="3223" name="Google Shape;3223;p1"/>
          <p:cNvPicPr preferRelativeResize="0"/>
          <p:nvPr/>
        </p:nvPicPr>
        <p:blipFill rotWithShape="1">
          <a:blip r:embed="rId3">
            <a:alphaModFix/>
          </a:blip>
          <a:srcRect b="0" l="0" r="0" t="0"/>
          <a:stretch/>
        </p:blipFill>
        <p:spPr>
          <a:xfrm>
            <a:off x="3920514" y="0"/>
            <a:ext cx="10055628"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05" name="Shape 3605"/>
        <p:cNvGrpSpPr/>
        <p:nvPr/>
      </p:nvGrpSpPr>
      <p:grpSpPr>
        <a:xfrm>
          <a:off x="0" y="0"/>
          <a:ext cx="0" cy="0"/>
          <a:chOff x="0" y="0"/>
          <a:chExt cx="0" cy="0"/>
        </a:xfrm>
      </p:grpSpPr>
      <p:grpSp>
        <p:nvGrpSpPr>
          <p:cNvPr id="3606" name="Google Shape;3606;p10"/>
          <p:cNvGrpSpPr/>
          <p:nvPr/>
        </p:nvGrpSpPr>
        <p:grpSpPr>
          <a:xfrm>
            <a:off x="6615605" y="283449"/>
            <a:ext cx="3220753" cy="3220753"/>
            <a:chOff x="6615605" y="283449"/>
            <a:chExt cx="3220753" cy="3220753"/>
          </a:xfrm>
        </p:grpSpPr>
        <p:grpSp>
          <p:nvGrpSpPr>
            <p:cNvPr id="3607" name="Google Shape;3607;p10"/>
            <p:cNvGrpSpPr/>
            <p:nvPr/>
          </p:nvGrpSpPr>
          <p:grpSpPr>
            <a:xfrm>
              <a:off x="6615605" y="283449"/>
              <a:ext cx="3220753" cy="3220753"/>
              <a:chOff x="4751220" y="-1407341"/>
              <a:chExt cx="5536427" cy="5536427"/>
            </a:xfrm>
          </p:grpSpPr>
          <p:sp>
            <p:nvSpPr>
              <p:cNvPr id="3608" name="Google Shape;3608;p10"/>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09" name="Google Shape;3609;p10"/>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10" name="Google Shape;3610;p10"/>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11" name="Google Shape;3611;p1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descr="Whole pizza with solid fill" id="3612" name="Google Shape;3612;p10"/>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3613" name="Google Shape;3613;p10"/>
          <p:cNvGrpSpPr/>
          <p:nvPr/>
        </p:nvGrpSpPr>
        <p:grpSpPr>
          <a:xfrm>
            <a:off x="1572541" y="1671635"/>
            <a:ext cx="4878076" cy="4878073"/>
            <a:chOff x="1572541" y="1671635"/>
            <a:chExt cx="4878076" cy="4878073"/>
          </a:xfrm>
        </p:grpSpPr>
        <p:grpSp>
          <p:nvGrpSpPr>
            <p:cNvPr id="3614" name="Google Shape;3614;p10"/>
            <p:cNvGrpSpPr/>
            <p:nvPr/>
          </p:nvGrpSpPr>
          <p:grpSpPr>
            <a:xfrm>
              <a:off x="1572541" y="1671635"/>
              <a:ext cx="4878076" cy="4878073"/>
              <a:chOff x="2558536" y="1849120"/>
              <a:chExt cx="4510410" cy="4510408"/>
            </a:xfrm>
          </p:grpSpPr>
          <p:sp>
            <p:nvSpPr>
              <p:cNvPr id="3615" name="Google Shape;3615;p10"/>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16" name="Google Shape;3616;p10"/>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17" name="Google Shape;3617;p10"/>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18" name="Google Shape;3618;p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descr="Target Audience with solid fill" id="3619" name="Google Shape;3619;p10"/>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3620" name="Google Shape;3620;p10"/>
          <p:cNvGrpSpPr/>
          <p:nvPr/>
        </p:nvGrpSpPr>
        <p:grpSpPr>
          <a:xfrm>
            <a:off x="5087547" y="2750190"/>
            <a:ext cx="3871013" cy="3871011"/>
            <a:chOff x="5087547" y="2750190"/>
            <a:chExt cx="3871013" cy="3871011"/>
          </a:xfrm>
        </p:grpSpPr>
        <p:grpSp>
          <p:nvGrpSpPr>
            <p:cNvPr id="3621" name="Google Shape;3621;p10"/>
            <p:cNvGrpSpPr/>
            <p:nvPr/>
          </p:nvGrpSpPr>
          <p:grpSpPr>
            <a:xfrm>
              <a:off x="5087547" y="2750190"/>
              <a:ext cx="3871013" cy="3871011"/>
              <a:chOff x="6995829" y="1763061"/>
              <a:chExt cx="6939934" cy="6939932"/>
            </a:xfrm>
          </p:grpSpPr>
          <p:sp>
            <p:nvSpPr>
              <p:cNvPr id="3622" name="Google Shape;3622;p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23" name="Google Shape;3623;p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24" name="Google Shape;3624;p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625" name="Google Shape;3625;p10"/>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descr="Call center with solid fill" id="3626" name="Google Shape;3626;p10"/>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3627" name="Google Shape;3627;p10"/>
          <p:cNvSpPr txBox="1"/>
          <p:nvPr/>
        </p:nvSpPr>
        <p:spPr>
          <a:xfrm>
            <a:off x="402451" y="3546590"/>
            <a:ext cx="23490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Barlow SemiBold"/>
              <a:buNone/>
            </a:pPr>
            <a:r>
              <a:rPr b="1" i="0" lang="en-US" sz="1800" u="none" cap="none" strike="noStrike">
                <a:solidFill>
                  <a:srgbClr val="414042"/>
                </a:solidFill>
                <a:latin typeface="Barlow SemiBold"/>
                <a:ea typeface="Barlow SemiBold"/>
                <a:cs typeface="Barlow SemiBold"/>
                <a:sym typeface="Barlow SemiBold"/>
              </a:rPr>
              <a:t>STAKEHOLDERS</a:t>
            </a:r>
            <a:endParaRPr/>
          </a:p>
        </p:txBody>
      </p:sp>
      <p:sp>
        <p:nvSpPr>
          <p:cNvPr id="3628" name="Google Shape;3628;p10"/>
          <p:cNvSpPr txBox="1"/>
          <p:nvPr/>
        </p:nvSpPr>
        <p:spPr>
          <a:xfrm>
            <a:off x="381384" y="4275281"/>
            <a:ext cx="2224274"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400"/>
              <a:buFont typeface="Open Sans"/>
              <a:buNone/>
            </a:pPr>
            <a:r>
              <a:rPr b="0" i="0" lang="en-US" sz="1400" u="none" cap="none" strike="noStrike">
                <a:solidFill>
                  <a:srgbClr val="414042"/>
                </a:solidFill>
                <a:latin typeface="Open Sans"/>
                <a:ea typeface="Open Sans"/>
                <a:cs typeface="Open Sans"/>
                <a:sym typeface="Open Sans"/>
              </a:rPr>
              <a:t>Individu atau kelompok yang memiliki kepentingan dalam keberhasilan dan hasil proyek atau organisasi, seperti karyawan, pelanggan, investor, pemasok, dan masyarakat.</a:t>
            </a:r>
            <a:endParaRPr b="0" i="0" sz="1100" u="none" cap="none" strike="noStrike">
              <a:solidFill>
                <a:srgbClr val="414042"/>
              </a:solidFill>
              <a:latin typeface="Open Sans"/>
              <a:ea typeface="Open Sans"/>
              <a:cs typeface="Open Sans"/>
              <a:sym typeface="Open Sans"/>
            </a:endParaRPr>
          </a:p>
        </p:txBody>
      </p:sp>
      <p:sp>
        <p:nvSpPr>
          <p:cNvPr id="3629" name="Google Shape;3629;p10"/>
          <p:cNvSpPr txBox="1"/>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BF2026"/>
              </a:buClr>
              <a:buSzPts val="3200"/>
              <a:buFont typeface="Barlow"/>
              <a:buNone/>
            </a:pPr>
            <a:r>
              <a:rPr b="1" i="0" lang="en-US" sz="3200" u="none" cap="none" strike="noStrike">
                <a:solidFill>
                  <a:srgbClr val="BF2026"/>
                </a:solidFill>
                <a:latin typeface="Barlow"/>
                <a:ea typeface="Barlow"/>
                <a:cs typeface="Barlow"/>
                <a:sym typeface="Barlow"/>
              </a:rPr>
              <a:t>Konsep Inti dalam Pelajaran ini</a:t>
            </a:r>
            <a:endParaRPr b="1" i="0" sz="3200" u="none" cap="none" strike="noStrike">
              <a:solidFill>
                <a:srgbClr val="BF2026"/>
              </a:solidFill>
              <a:latin typeface="Barlow"/>
              <a:ea typeface="Barlow"/>
              <a:cs typeface="Barlow"/>
              <a:sym typeface="Barlow"/>
            </a:endParaRPr>
          </a:p>
        </p:txBody>
      </p:sp>
      <p:grpSp>
        <p:nvGrpSpPr>
          <p:cNvPr id="3630" name="Google Shape;3630;p10"/>
          <p:cNvGrpSpPr/>
          <p:nvPr/>
        </p:nvGrpSpPr>
        <p:grpSpPr>
          <a:xfrm>
            <a:off x="487397" y="4066315"/>
            <a:ext cx="2657449" cy="0"/>
            <a:chOff x="487397" y="4066315"/>
            <a:chExt cx="2657449" cy="0"/>
          </a:xfrm>
        </p:grpSpPr>
        <p:cxnSp>
          <p:nvCxnSpPr>
            <p:cNvPr id="3631" name="Google Shape;3631;p10"/>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632" name="Google Shape;3632;p10"/>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3633" name="Google Shape;3633;p10"/>
          <p:cNvSpPr txBox="1"/>
          <p:nvPr/>
        </p:nvSpPr>
        <p:spPr>
          <a:xfrm>
            <a:off x="8794610" y="5217416"/>
            <a:ext cx="2189620" cy="116955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414042"/>
              </a:buClr>
              <a:buSzPts val="1400"/>
              <a:buFont typeface="Open Sans"/>
              <a:buNone/>
            </a:pPr>
            <a:r>
              <a:rPr b="0" i="0" lang="en-US" sz="1400" u="none" cap="none" strike="noStrike">
                <a:solidFill>
                  <a:srgbClr val="414042"/>
                </a:solidFill>
                <a:latin typeface="Open Sans"/>
                <a:ea typeface="Open Sans"/>
                <a:cs typeface="Open Sans"/>
                <a:sym typeface="Open Sans"/>
              </a:rPr>
              <a:t>Total nilai pasar dan tingkat di mana pasar berkembang atau berkontraksi selama periode tertentu.</a:t>
            </a:r>
            <a:endParaRPr b="0" i="0" sz="1400" u="none" cap="none" strike="noStrike">
              <a:solidFill>
                <a:srgbClr val="414042"/>
              </a:solidFill>
              <a:latin typeface="Open Sans"/>
              <a:ea typeface="Open Sans"/>
              <a:cs typeface="Open Sans"/>
              <a:sym typeface="Open Sans"/>
            </a:endParaRPr>
          </a:p>
        </p:txBody>
      </p:sp>
      <p:grpSp>
        <p:nvGrpSpPr>
          <p:cNvPr id="3634" name="Google Shape;3634;p10"/>
          <p:cNvGrpSpPr/>
          <p:nvPr/>
        </p:nvGrpSpPr>
        <p:grpSpPr>
          <a:xfrm>
            <a:off x="7304855" y="4364792"/>
            <a:ext cx="3775270" cy="923330"/>
            <a:chOff x="7304855" y="4364792"/>
            <a:chExt cx="3775270" cy="923330"/>
          </a:xfrm>
        </p:grpSpPr>
        <p:sp>
          <p:nvSpPr>
            <p:cNvPr id="3635" name="Google Shape;3635;p10"/>
            <p:cNvSpPr txBox="1"/>
            <p:nvPr/>
          </p:nvSpPr>
          <p:spPr>
            <a:xfrm>
              <a:off x="8731098" y="4364792"/>
              <a:ext cx="2349027" cy="92333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414042"/>
                </a:buClr>
                <a:buSzPts val="1800"/>
                <a:buFont typeface="Barlow SemiBold"/>
                <a:buNone/>
              </a:pPr>
              <a:r>
                <a:rPr b="1" i="0" lang="en-US" sz="1800" u="none" cap="none" strike="noStrike">
                  <a:solidFill>
                    <a:srgbClr val="414042"/>
                  </a:solidFill>
                  <a:latin typeface="Barlow SemiBold"/>
                  <a:ea typeface="Barlow SemiBold"/>
                  <a:cs typeface="Barlow SemiBold"/>
                  <a:sym typeface="Barlow SemiBold"/>
                </a:rPr>
                <a:t>UKURAN &amp; PERTUMBUHAN INDUSTRI</a:t>
              </a:r>
              <a:endParaRPr/>
            </a:p>
          </p:txBody>
        </p:sp>
        <p:grpSp>
          <p:nvGrpSpPr>
            <p:cNvPr id="3636" name="Google Shape;3636;p10"/>
            <p:cNvGrpSpPr/>
            <p:nvPr/>
          </p:nvGrpSpPr>
          <p:grpSpPr>
            <a:xfrm>
              <a:off x="7304855" y="5114269"/>
              <a:ext cx="3667860" cy="0"/>
              <a:chOff x="7304855" y="5114269"/>
              <a:chExt cx="3667860" cy="0"/>
            </a:xfrm>
          </p:grpSpPr>
          <p:cxnSp>
            <p:nvCxnSpPr>
              <p:cNvPr id="3637" name="Google Shape;3637;p10"/>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638" name="Google Shape;3638;p10"/>
              <p:cNvCxnSpPr/>
              <p:nvPr/>
            </p:nvCxnSpPr>
            <p:spPr>
              <a:xfrm>
                <a:off x="7304855" y="5114269"/>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3639" name="Google Shape;3639;p10"/>
          <p:cNvSpPr txBox="1"/>
          <p:nvPr/>
        </p:nvSpPr>
        <p:spPr>
          <a:xfrm>
            <a:off x="9525780" y="2483168"/>
            <a:ext cx="2301145" cy="160043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414042"/>
              </a:buClr>
              <a:buSzPts val="1400"/>
              <a:buFont typeface="Open Sans"/>
              <a:buNone/>
            </a:pPr>
            <a:r>
              <a:rPr b="0" i="0" lang="en-US" sz="1400" u="none" cap="none" strike="noStrike">
                <a:solidFill>
                  <a:srgbClr val="414042"/>
                </a:solidFill>
                <a:latin typeface="Open Sans"/>
                <a:ea typeface="Open Sans"/>
                <a:cs typeface="Open Sans"/>
                <a:sym typeface="Open Sans"/>
              </a:rPr>
              <a:t>Tren berskala besar dan menyeluruh yang berdampak pada ekonomi, masyarakat, teknologi, dan lingkungan global dalam jangka waktu yang lama</a:t>
            </a:r>
            <a:r>
              <a:rPr b="0" i="0" lang="en-US" sz="1400" u="none" cap="none" strike="noStrike">
                <a:solidFill>
                  <a:srgbClr val="414042"/>
                </a:solidFill>
                <a:latin typeface="Arial"/>
                <a:ea typeface="Arial"/>
                <a:cs typeface="Arial"/>
                <a:sym typeface="Arial"/>
              </a:rPr>
              <a:t>.</a:t>
            </a:r>
            <a:endParaRPr b="0" i="0" sz="1400" u="none" cap="none" strike="noStrike">
              <a:solidFill>
                <a:srgbClr val="414042"/>
              </a:solidFill>
              <a:latin typeface="Open Sans"/>
              <a:ea typeface="Open Sans"/>
              <a:cs typeface="Open Sans"/>
              <a:sym typeface="Open Sans"/>
            </a:endParaRPr>
          </a:p>
        </p:txBody>
      </p:sp>
      <p:grpSp>
        <p:nvGrpSpPr>
          <p:cNvPr id="3640" name="Google Shape;3640;p10"/>
          <p:cNvGrpSpPr/>
          <p:nvPr/>
        </p:nvGrpSpPr>
        <p:grpSpPr>
          <a:xfrm>
            <a:off x="8501591" y="1764907"/>
            <a:ext cx="3217925" cy="509296"/>
            <a:chOff x="8501591" y="1764907"/>
            <a:chExt cx="3217925" cy="509296"/>
          </a:xfrm>
        </p:grpSpPr>
        <p:sp>
          <p:nvSpPr>
            <p:cNvPr id="3641" name="Google Shape;3641;p10"/>
            <p:cNvSpPr txBox="1"/>
            <p:nvPr/>
          </p:nvSpPr>
          <p:spPr>
            <a:xfrm>
              <a:off x="9364974" y="1764907"/>
              <a:ext cx="234902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414042"/>
                </a:buClr>
                <a:buSzPts val="1800"/>
                <a:buFont typeface="Barlow SemiBold"/>
                <a:buNone/>
              </a:pPr>
              <a:r>
                <a:rPr b="1" i="0" lang="en-US" sz="1800" u="none" cap="none" strike="noStrike">
                  <a:solidFill>
                    <a:srgbClr val="414042"/>
                  </a:solidFill>
                  <a:latin typeface="Barlow SemiBold"/>
                  <a:ea typeface="Barlow SemiBold"/>
                  <a:cs typeface="Barlow SemiBold"/>
                  <a:sym typeface="Barlow SemiBold"/>
                </a:rPr>
                <a:t>TREN MAKRO</a:t>
              </a:r>
              <a:endParaRPr/>
            </a:p>
          </p:txBody>
        </p:sp>
        <p:grpSp>
          <p:nvGrpSpPr>
            <p:cNvPr id="3642" name="Google Shape;3642;p10"/>
            <p:cNvGrpSpPr/>
            <p:nvPr/>
          </p:nvGrpSpPr>
          <p:grpSpPr>
            <a:xfrm>
              <a:off x="8501591" y="2274203"/>
              <a:ext cx="3217925" cy="0"/>
              <a:chOff x="8501591" y="2274203"/>
              <a:chExt cx="3217925" cy="0"/>
            </a:xfrm>
          </p:grpSpPr>
          <p:cxnSp>
            <p:nvCxnSpPr>
              <p:cNvPr id="3643" name="Google Shape;3643;p10"/>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644" name="Google Shape;3644;p10"/>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13"/>
                                        </p:tgtEl>
                                        <p:attrNameLst>
                                          <p:attrName>style.visibility</p:attrName>
                                        </p:attrNameLst>
                                      </p:cBhvr>
                                      <p:to>
                                        <p:strVal val="visible"/>
                                      </p:to>
                                    </p:set>
                                    <p:anim calcmode="lin" valueType="num">
                                      <p:cBhvr additive="base">
                                        <p:cTn dur="500"/>
                                        <p:tgtEl>
                                          <p:spTgt spid="3613"/>
                                        </p:tgtEl>
                                        <p:attrNameLst>
                                          <p:attrName>ppt_w</p:attrName>
                                        </p:attrNameLst>
                                      </p:cBhvr>
                                      <p:tavLst>
                                        <p:tav fmla="" tm="0">
                                          <p:val>
                                            <p:strVal val="0"/>
                                          </p:val>
                                        </p:tav>
                                        <p:tav fmla="" tm="100000">
                                          <p:val>
                                            <p:strVal val="#ppt_w"/>
                                          </p:val>
                                        </p:tav>
                                      </p:tavLst>
                                    </p:anim>
                                    <p:anim calcmode="lin" valueType="num">
                                      <p:cBhvr additive="base">
                                        <p:cTn dur="500"/>
                                        <p:tgtEl>
                                          <p:spTgt spid="361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20"/>
                                        </p:tgtEl>
                                        <p:attrNameLst>
                                          <p:attrName>style.visibility</p:attrName>
                                        </p:attrNameLst>
                                      </p:cBhvr>
                                      <p:to>
                                        <p:strVal val="visible"/>
                                      </p:to>
                                    </p:set>
                                    <p:anim calcmode="lin" valueType="num">
                                      <p:cBhvr additive="base">
                                        <p:cTn dur="500"/>
                                        <p:tgtEl>
                                          <p:spTgt spid="3620"/>
                                        </p:tgtEl>
                                        <p:attrNameLst>
                                          <p:attrName>ppt_w</p:attrName>
                                        </p:attrNameLst>
                                      </p:cBhvr>
                                      <p:tavLst>
                                        <p:tav fmla="" tm="0">
                                          <p:val>
                                            <p:strVal val="0"/>
                                          </p:val>
                                        </p:tav>
                                        <p:tav fmla="" tm="100000">
                                          <p:val>
                                            <p:strVal val="#ppt_w"/>
                                          </p:val>
                                        </p:tav>
                                      </p:tavLst>
                                    </p:anim>
                                    <p:anim calcmode="lin" valueType="num">
                                      <p:cBhvr additive="base">
                                        <p:cTn dur="500"/>
                                        <p:tgtEl>
                                          <p:spTgt spid="362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06"/>
                                        </p:tgtEl>
                                        <p:attrNameLst>
                                          <p:attrName>style.visibility</p:attrName>
                                        </p:attrNameLst>
                                      </p:cBhvr>
                                      <p:to>
                                        <p:strVal val="visible"/>
                                      </p:to>
                                    </p:set>
                                    <p:anim calcmode="lin" valueType="num">
                                      <p:cBhvr additive="base">
                                        <p:cTn dur="500"/>
                                        <p:tgtEl>
                                          <p:spTgt spid="3606"/>
                                        </p:tgtEl>
                                        <p:attrNameLst>
                                          <p:attrName>ppt_w</p:attrName>
                                        </p:attrNameLst>
                                      </p:cBhvr>
                                      <p:tavLst>
                                        <p:tav fmla="" tm="0">
                                          <p:val>
                                            <p:strVal val="0"/>
                                          </p:val>
                                        </p:tav>
                                        <p:tav fmla="" tm="100000">
                                          <p:val>
                                            <p:strVal val="#ppt_w"/>
                                          </p:val>
                                        </p:tav>
                                      </p:tavLst>
                                    </p:anim>
                                    <p:anim calcmode="lin" valueType="num">
                                      <p:cBhvr additive="base">
                                        <p:cTn dur="500"/>
                                        <p:tgtEl>
                                          <p:spTgt spid="36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8" name="Shape 3648"/>
        <p:cNvGrpSpPr/>
        <p:nvPr/>
      </p:nvGrpSpPr>
      <p:grpSpPr>
        <a:xfrm>
          <a:off x="0" y="0"/>
          <a:ext cx="0" cy="0"/>
          <a:chOff x="0" y="0"/>
          <a:chExt cx="0" cy="0"/>
        </a:xfrm>
      </p:grpSpPr>
      <p:sp>
        <p:nvSpPr>
          <p:cNvPr id="3649" name="Google Shape;3649;p11"/>
          <p:cNvSpPr txBox="1"/>
          <p:nvPr>
            <p:ph type="ctrTitle"/>
          </p:nvPr>
        </p:nvSpPr>
        <p:spPr>
          <a:xfrm>
            <a:off x="1524000" y="2235200"/>
            <a:ext cx="9144000" cy="2387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Barlow Medium"/>
              <a:buNone/>
            </a:pPr>
            <a:r>
              <a:rPr lang="en-US"/>
              <a:t>Pemangku Kepentingan </a:t>
            </a:r>
            <a:br>
              <a:rPr lang="en-US"/>
            </a:br>
            <a:r>
              <a:rPr lang="en-US"/>
              <a:t>&amp; </a:t>
            </a:r>
            <a:br>
              <a:rPr lang="en-US"/>
            </a:br>
            <a:r>
              <a:rPr lang="en-US"/>
              <a:t>Tren Industri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3" name="Shape 3653"/>
        <p:cNvGrpSpPr/>
        <p:nvPr/>
      </p:nvGrpSpPr>
      <p:grpSpPr>
        <a:xfrm>
          <a:off x="0" y="0"/>
          <a:ext cx="0" cy="0"/>
          <a:chOff x="0" y="0"/>
          <a:chExt cx="0" cy="0"/>
        </a:xfrm>
      </p:grpSpPr>
      <p:pic>
        <p:nvPicPr>
          <p:cNvPr descr="Seated person typing on laptop and writing in notepad, with elbow resting on stack of books" id="3654" name="Google Shape;3654;p12"/>
          <p:cNvPicPr preferRelativeResize="0"/>
          <p:nvPr/>
        </p:nvPicPr>
        <p:blipFill rotWithShape="1">
          <a:blip r:embed="rId3">
            <a:alphaModFix amt="20000"/>
          </a:blip>
          <a:srcRect b="0" l="17569" r="17568" t="0"/>
          <a:stretch/>
        </p:blipFill>
        <p:spPr>
          <a:xfrm>
            <a:off x="2" y="0"/>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rgbClr val="8F171C"/>
              </a:gs>
              <a:gs pos="99000">
                <a:schemeClr val="dk2"/>
              </a:gs>
              <a:gs pos="100000">
                <a:schemeClr val="dk2"/>
              </a:gs>
            </a:gsLst>
            <a:lin ang="15000000" scaled="0"/>
          </a:gradFill>
          <a:ln>
            <a:noFill/>
          </a:ln>
        </p:spPr>
      </p:pic>
      <p:sp>
        <p:nvSpPr>
          <p:cNvPr id="3655" name="Google Shape;3655;p12"/>
          <p:cNvSpPr txBox="1"/>
          <p:nvPr/>
        </p:nvSpPr>
        <p:spPr>
          <a:xfrm>
            <a:off x="6034398" y="44341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BF2026"/>
              </a:buClr>
              <a:buSzPts val="3200"/>
              <a:buFont typeface="Barlow Medium"/>
              <a:buNone/>
            </a:pPr>
            <a:r>
              <a:rPr b="1" lang="en-US" sz="3200">
                <a:solidFill>
                  <a:srgbClr val="BF2026"/>
                </a:solidFill>
                <a:latin typeface="Barlow Medium"/>
                <a:ea typeface="Barlow Medium"/>
                <a:cs typeface="Barlow Medium"/>
                <a:sym typeface="Barlow Medium"/>
              </a:rPr>
              <a:t>Startup Tidak Ada dalam Isolasi</a:t>
            </a:r>
            <a:endParaRPr b="1" sz="3200">
              <a:solidFill>
                <a:srgbClr val="BF2026"/>
              </a:solidFill>
              <a:latin typeface="Barlow Medium"/>
              <a:ea typeface="Barlow Medium"/>
              <a:cs typeface="Barlow Medium"/>
              <a:sym typeface="Barlow Medium"/>
            </a:endParaRPr>
          </a:p>
        </p:txBody>
      </p:sp>
      <p:sp>
        <p:nvSpPr>
          <p:cNvPr id="3656" name="Google Shape;3656;p12"/>
          <p:cNvSpPr/>
          <p:nvPr/>
        </p:nvSpPr>
        <p:spPr>
          <a:xfrm>
            <a:off x="2065998" y="2364152"/>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7" name="Google Shape;3657;p12"/>
          <p:cNvSpPr/>
          <p:nvPr/>
        </p:nvSpPr>
        <p:spPr>
          <a:xfrm>
            <a:off x="2065998" y="3311915"/>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8" name="Google Shape;3658;p12"/>
          <p:cNvSpPr/>
          <p:nvPr/>
        </p:nvSpPr>
        <p:spPr>
          <a:xfrm>
            <a:off x="2065998" y="4259678"/>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9" name="Google Shape;3659;p12"/>
          <p:cNvSpPr txBox="1"/>
          <p:nvPr/>
        </p:nvSpPr>
        <p:spPr>
          <a:xfrm>
            <a:off x="3150728" y="2481101"/>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D0D0D"/>
              </a:buClr>
              <a:buSzPts val="1800"/>
              <a:buFont typeface="Arial"/>
              <a:buNone/>
            </a:pPr>
            <a:r>
              <a:rPr b="0" lang="en-US" sz="1800">
                <a:solidFill>
                  <a:srgbClr val="0D0D0D"/>
                </a:solidFill>
                <a:latin typeface="Open Sans"/>
                <a:ea typeface="Open Sans"/>
                <a:cs typeface="Open Sans"/>
                <a:sym typeface="Open Sans"/>
              </a:rPr>
              <a:t>Banyak pemangku kepentingan berinteraksi dengan atau memengaruhi operasi startup.</a:t>
            </a:r>
            <a:endParaRPr b="0" sz="1800">
              <a:solidFill>
                <a:schemeClr val="dk1"/>
              </a:solidFill>
              <a:latin typeface="Open Sans"/>
              <a:ea typeface="Open Sans"/>
              <a:cs typeface="Open Sans"/>
              <a:sym typeface="Open Sans"/>
            </a:endParaRPr>
          </a:p>
        </p:txBody>
      </p:sp>
      <p:sp>
        <p:nvSpPr>
          <p:cNvPr id="3660" name="Google Shape;3660;p12"/>
          <p:cNvSpPr txBox="1"/>
          <p:nvPr/>
        </p:nvSpPr>
        <p:spPr>
          <a:xfrm>
            <a:off x="3150728" y="3414085"/>
            <a:ext cx="8303144"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D0D0D"/>
              </a:buClr>
              <a:buSzPts val="1800"/>
              <a:buFont typeface="Arial"/>
              <a:buNone/>
            </a:pPr>
            <a:r>
              <a:rPr b="0" lang="en-US" sz="1800">
                <a:solidFill>
                  <a:srgbClr val="0D0D0D"/>
                </a:solidFill>
                <a:latin typeface="Open Sans"/>
                <a:ea typeface="Open Sans"/>
                <a:cs typeface="Open Sans"/>
                <a:sym typeface="Open Sans"/>
              </a:rPr>
              <a:t>Pemetaan para pemangku kepentingan ini adalah latihan strategis yang penting untuk memahami ekosistem di mana startup beroperasi.</a:t>
            </a:r>
            <a:endParaRPr b="0" sz="1800">
              <a:solidFill>
                <a:schemeClr val="dk1"/>
              </a:solidFill>
              <a:latin typeface="Open Sans"/>
              <a:ea typeface="Open Sans"/>
              <a:cs typeface="Open Sans"/>
              <a:sym typeface="Open Sans"/>
            </a:endParaRPr>
          </a:p>
        </p:txBody>
      </p:sp>
      <p:sp>
        <p:nvSpPr>
          <p:cNvPr id="3661" name="Google Shape;3661;p12"/>
          <p:cNvSpPr txBox="1"/>
          <p:nvPr/>
        </p:nvSpPr>
        <p:spPr>
          <a:xfrm>
            <a:off x="3150727" y="4369842"/>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Dengan meremehkan pemangku kepentingan tertentu, startup berisiko mengabaikan sekutu, musuh, dan influencer potensial.</a:t>
            </a:r>
            <a:endParaRPr b="0" sz="1800">
              <a:solidFill>
                <a:schemeClr val="dk1"/>
              </a:solidFill>
              <a:latin typeface="Open Sans"/>
              <a:ea typeface="Open Sans"/>
              <a:cs typeface="Open Sans"/>
              <a:sym typeface="Open Sans"/>
            </a:endParaRPr>
          </a:p>
        </p:txBody>
      </p:sp>
      <p:sp>
        <p:nvSpPr>
          <p:cNvPr id="3662" name="Google Shape;3662;p12"/>
          <p:cNvSpPr/>
          <p:nvPr/>
        </p:nvSpPr>
        <p:spPr>
          <a:xfrm>
            <a:off x="2258151" y="2522780"/>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1</a:t>
            </a:r>
            <a:endParaRPr b="1" sz="1800">
              <a:solidFill>
                <a:schemeClr val="lt1"/>
              </a:solidFill>
              <a:latin typeface="Open Sans"/>
              <a:ea typeface="Open Sans"/>
              <a:cs typeface="Open Sans"/>
              <a:sym typeface="Open Sans"/>
            </a:endParaRPr>
          </a:p>
        </p:txBody>
      </p:sp>
      <p:sp>
        <p:nvSpPr>
          <p:cNvPr id="3663" name="Google Shape;3663;p12"/>
          <p:cNvSpPr/>
          <p:nvPr/>
        </p:nvSpPr>
        <p:spPr>
          <a:xfrm>
            <a:off x="2258151" y="3469236"/>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2</a:t>
            </a:r>
            <a:endParaRPr b="1" sz="1800">
              <a:solidFill>
                <a:schemeClr val="lt1"/>
              </a:solidFill>
              <a:latin typeface="Open Sans"/>
              <a:ea typeface="Open Sans"/>
              <a:cs typeface="Open Sans"/>
              <a:sym typeface="Open Sans"/>
            </a:endParaRPr>
          </a:p>
        </p:txBody>
      </p:sp>
      <p:sp>
        <p:nvSpPr>
          <p:cNvPr id="3664" name="Google Shape;3664;p12"/>
          <p:cNvSpPr/>
          <p:nvPr/>
        </p:nvSpPr>
        <p:spPr>
          <a:xfrm>
            <a:off x="2258151" y="4428062"/>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3</a:t>
            </a:r>
            <a:endParaRPr b="1" sz="18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4"/>
                                        </p:tgtEl>
                                        <p:attrNameLst>
                                          <p:attrName>style.visibility</p:attrName>
                                        </p:attrNameLst>
                                      </p:cBhvr>
                                      <p:to>
                                        <p:strVal val="visible"/>
                                      </p:to>
                                    </p:set>
                                    <p:animEffect filter="fade" transition="in">
                                      <p:cBhvr>
                                        <p:cTn dur="2000"/>
                                        <p:tgtEl>
                                          <p:spTgt spid="3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662"/>
                                        </p:tgtEl>
                                        <p:attrNameLst>
                                          <p:attrName>style.visibility</p:attrName>
                                        </p:attrNameLst>
                                      </p:cBhvr>
                                      <p:to>
                                        <p:strVal val="visible"/>
                                      </p:to>
                                    </p:set>
                                    <p:anim calcmode="lin" valueType="num">
                                      <p:cBhvr additive="base">
                                        <p:cTn dur="500"/>
                                        <p:tgtEl>
                                          <p:spTgt spid="366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659"/>
                                        </p:tgtEl>
                                        <p:attrNameLst>
                                          <p:attrName>style.visibility</p:attrName>
                                        </p:attrNameLst>
                                      </p:cBhvr>
                                      <p:to>
                                        <p:strVal val="visible"/>
                                      </p:to>
                                    </p:set>
                                    <p:anim calcmode="lin" valueType="num">
                                      <p:cBhvr additive="base">
                                        <p:cTn dur="500"/>
                                        <p:tgtEl>
                                          <p:spTgt spid="365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663"/>
                                        </p:tgtEl>
                                        <p:attrNameLst>
                                          <p:attrName>style.visibility</p:attrName>
                                        </p:attrNameLst>
                                      </p:cBhvr>
                                      <p:to>
                                        <p:strVal val="visible"/>
                                      </p:to>
                                    </p:set>
                                    <p:anim calcmode="lin" valueType="num">
                                      <p:cBhvr additive="base">
                                        <p:cTn dur="500"/>
                                        <p:tgtEl>
                                          <p:spTgt spid="366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660"/>
                                        </p:tgtEl>
                                        <p:attrNameLst>
                                          <p:attrName>style.visibility</p:attrName>
                                        </p:attrNameLst>
                                      </p:cBhvr>
                                      <p:to>
                                        <p:strVal val="visible"/>
                                      </p:to>
                                    </p:set>
                                    <p:anim calcmode="lin" valueType="num">
                                      <p:cBhvr additive="base">
                                        <p:cTn dur="500"/>
                                        <p:tgtEl>
                                          <p:spTgt spid="366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664"/>
                                        </p:tgtEl>
                                        <p:attrNameLst>
                                          <p:attrName>style.visibility</p:attrName>
                                        </p:attrNameLst>
                                      </p:cBhvr>
                                      <p:to>
                                        <p:strVal val="visible"/>
                                      </p:to>
                                    </p:set>
                                    <p:anim calcmode="lin" valueType="num">
                                      <p:cBhvr additive="base">
                                        <p:cTn dur="500"/>
                                        <p:tgtEl>
                                          <p:spTgt spid="366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661"/>
                                        </p:tgtEl>
                                        <p:attrNameLst>
                                          <p:attrName>style.visibility</p:attrName>
                                        </p:attrNameLst>
                                      </p:cBhvr>
                                      <p:to>
                                        <p:strVal val="visible"/>
                                      </p:to>
                                    </p:set>
                                    <p:anim calcmode="lin" valueType="num">
                                      <p:cBhvr additive="base">
                                        <p:cTn dur="500"/>
                                        <p:tgtEl>
                                          <p:spTgt spid="36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68" name="Shape 3668"/>
        <p:cNvGrpSpPr/>
        <p:nvPr/>
      </p:nvGrpSpPr>
      <p:grpSpPr>
        <a:xfrm>
          <a:off x="0" y="0"/>
          <a:ext cx="0" cy="0"/>
          <a:chOff x="0" y="0"/>
          <a:chExt cx="0" cy="0"/>
        </a:xfrm>
      </p:grpSpPr>
      <p:grpSp>
        <p:nvGrpSpPr>
          <p:cNvPr id="3669" name="Google Shape;3669;p13"/>
          <p:cNvGrpSpPr/>
          <p:nvPr/>
        </p:nvGrpSpPr>
        <p:grpSpPr>
          <a:xfrm>
            <a:off x="649692" y="1041707"/>
            <a:ext cx="11216707" cy="4900560"/>
            <a:chOff x="487646" y="1734644"/>
            <a:chExt cx="11216707" cy="4900560"/>
          </a:xfrm>
        </p:grpSpPr>
        <p:cxnSp>
          <p:nvCxnSpPr>
            <p:cNvPr descr="straight line" id="3670" name="Google Shape;3670;p13"/>
            <p:cNvCxnSpPr>
              <a:endCxn id="3671" idx="7"/>
            </p:cNvCxnSpPr>
            <p:nvPr/>
          </p:nvCxnSpPr>
          <p:spPr>
            <a:xfrm flipH="1">
              <a:off x="4475232" y="4346975"/>
              <a:ext cx="531600" cy="3438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672" name="Google Shape;3672;p13"/>
            <p:cNvCxnSpPr>
              <a:endCxn id="3673" idx="6"/>
            </p:cNvCxnSpPr>
            <p:nvPr/>
          </p:nvCxnSpPr>
          <p:spPr>
            <a:xfrm rot="10800000">
              <a:off x="6597042" y="4074196"/>
              <a:ext cx="1676400" cy="5478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674" name="Google Shape;3674;p13"/>
            <p:cNvCxnSpPr>
              <a:stCxn id="3675" idx="6"/>
              <a:endCxn id="3673" idx="2"/>
            </p:cNvCxnSpPr>
            <p:nvPr/>
          </p:nvCxnSpPr>
          <p:spPr>
            <a:xfrm>
              <a:off x="2953132" y="4074195"/>
              <a:ext cx="1998300" cy="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676" name="Google Shape;3676;p13"/>
            <p:cNvCxnSpPr>
              <a:stCxn id="3677" idx="5"/>
            </p:cNvCxnSpPr>
            <p:nvPr/>
          </p:nvCxnSpPr>
          <p:spPr>
            <a:xfrm>
              <a:off x="4516293" y="3447169"/>
              <a:ext cx="516900" cy="2949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678" name="Google Shape;3678;p13"/>
            <p:cNvCxnSpPr>
              <a:stCxn id="3679" idx="3"/>
            </p:cNvCxnSpPr>
            <p:nvPr/>
          </p:nvCxnSpPr>
          <p:spPr>
            <a:xfrm flipH="1">
              <a:off x="6364849" y="3160725"/>
              <a:ext cx="517800" cy="3420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680" name="Google Shape;3680;p13"/>
            <p:cNvCxnSpPr/>
            <p:nvPr/>
          </p:nvCxnSpPr>
          <p:spPr>
            <a:xfrm flipH="1">
              <a:off x="6556354" y="3291270"/>
              <a:ext cx="2918009" cy="464808"/>
            </a:xfrm>
            <a:prstGeom prst="straightConnector1">
              <a:avLst/>
            </a:prstGeom>
            <a:noFill/>
            <a:ln cap="flat" cmpd="sng" w="25400">
              <a:solidFill>
                <a:srgbClr val="BFBFBF"/>
              </a:solidFill>
              <a:prstDash val="solid"/>
              <a:miter lim="800000"/>
              <a:headEnd len="sm" w="sm" type="none"/>
              <a:tailEnd len="sm" w="sm" type="none"/>
            </a:ln>
          </p:spPr>
        </p:cxnSp>
        <p:sp>
          <p:nvSpPr>
            <p:cNvPr descr="oval shape" id="3675" name="Google Shape;3675;p13"/>
            <p:cNvSpPr/>
            <p:nvPr/>
          </p:nvSpPr>
          <p:spPr>
            <a:xfrm>
              <a:off x="487646" y="2841451"/>
              <a:ext cx="2465486" cy="2465487"/>
            </a:xfrm>
            <a:prstGeom prst="ellipse">
              <a:avLst/>
            </a:prstGeom>
            <a:solidFill>
              <a:srgbClr val="F2F2F2"/>
            </a:solidFill>
            <a:ln cap="flat" cmpd="sng" w="381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14042"/>
                  </a:solidFill>
                  <a:latin typeface="Open Sans"/>
                  <a:ea typeface="Open Sans"/>
                  <a:cs typeface="Open Sans"/>
                  <a:sym typeface="Open Sans"/>
                </a:rPr>
                <a:t>Competition</a:t>
              </a:r>
              <a:endParaRPr/>
            </a:p>
          </p:txBody>
        </p:sp>
        <p:sp>
          <p:nvSpPr>
            <p:cNvPr descr="oval shape" id="3681" name="Google Shape;3681;p13"/>
            <p:cNvSpPr/>
            <p:nvPr/>
          </p:nvSpPr>
          <p:spPr>
            <a:xfrm>
              <a:off x="9403468" y="1864441"/>
              <a:ext cx="2300885" cy="2300885"/>
            </a:xfrm>
            <a:prstGeom prst="ellipse">
              <a:avLst/>
            </a:prstGeom>
            <a:solidFill>
              <a:srgbClr val="A5A5A5"/>
            </a:solid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Industry Associations</a:t>
              </a:r>
              <a:endParaRPr/>
            </a:p>
          </p:txBody>
        </p:sp>
        <p:sp>
          <p:nvSpPr>
            <p:cNvPr descr="oval shape" id="3679" name="Google Shape;3679;p13"/>
            <p:cNvSpPr/>
            <p:nvPr/>
          </p:nvSpPr>
          <p:spPr>
            <a:xfrm>
              <a:off x="6637972" y="1734644"/>
              <a:ext cx="1670758" cy="1670758"/>
            </a:xfrm>
            <a:prstGeom prst="ellipse">
              <a:avLst/>
            </a:prstGeom>
            <a:solidFill>
              <a:srgbClr val="A5A5A5"/>
            </a:solid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Partners</a:t>
              </a:r>
              <a:endParaRPr/>
            </a:p>
          </p:txBody>
        </p:sp>
        <p:sp>
          <p:nvSpPr>
            <p:cNvPr id="3682" name="Google Shape;3682;p13"/>
            <p:cNvSpPr/>
            <p:nvPr/>
          </p:nvSpPr>
          <p:spPr>
            <a:xfrm>
              <a:off x="6161484" y="4811503"/>
              <a:ext cx="1823701" cy="1823701"/>
            </a:xfrm>
            <a:prstGeom prst="ellipse">
              <a:avLst/>
            </a:prstGeom>
            <a:solidFill>
              <a:srgbClr val="BF2026"/>
            </a:solidFill>
            <a:ln cap="flat" cmpd="sng" w="19050">
              <a:solidFill>
                <a:srgbClr val="BF20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Regulatory Bodies</a:t>
              </a:r>
              <a:endParaRPr/>
            </a:p>
          </p:txBody>
        </p:sp>
        <p:sp>
          <p:nvSpPr>
            <p:cNvPr id="3677" name="Google Shape;3677;p13"/>
            <p:cNvSpPr/>
            <p:nvPr/>
          </p:nvSpPr>
          <p:spPr>
            <a:xfrm>
              <a:off x="3367597" y="2298473"/>
              <a:ext cx="1345781" cy="1345781"/>
            </a:xfrm>
            <a:prstGeom prst="ellipse">
              <a:avLst/>
            </a:prstGeom>
            <a:solidFill>
              <a:srgbClr val="BF2026"/>
            </a:solidFill>
            <a:ln cap="flat" cmpd="sng" w="19050">
              <a:solidFill>
                <a:srgbClr val="BF20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Colleges</a:t>
              </a:r>
              <a:endParaRPr/>
            </a:p>
          </p:txBody>
        </p:sp>
        <p:sp>
          <p:nvSpPr>
            <p:cNvPr id="3671" name="Google Shape;3671;p13"/>
            <p:cNvSpPr/>
            <p:nvPr/>
          </p:nvSpPr>
          <p:spPr>
            <a:xfrm>
              <a:off x="2979433" y="4434137"/>
              <a:ext cx="1752437" cy="1752437"/>
            </a:xfrm>
            <a:prstGeom prst="ellipse">
              <a:avLst/>
            </a:prstGeom>
            <a:solidFill>
              <a:srgbClr val="F2F2F2"/>
            </a:solidFill>
            <a:ln cap="flat" cmpd="sng" w="38100">
              <a:solidFill>
                <a:srgbClr val="F2F2F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800">
                  <a:solidFill>
                    <a:srgbClr val="414042"/>
                  </a:solidFill>
                  <a:latin typeface="Open Sans"/>
                  <a:ea typeface="Open Sans"/>
                  <a:cs typeface="Open Sans"/>
                  <a:sym typeface="Open Sans"/>
                </a:rPr>
                <a:t>Customers</a:t>
              </a:r>
              <a:endParaRPr/>
            </a:p>
          </p:txBody>
        </p:sp>
        <p:sp>
          <p:nvSpPr>
            <p:cNvPr descr="oval shape" id="3683" name="Google Shape;3683;p13"/>
            <p:cNvSpPr/>
            <p:nvPr/>
          </p:nvSpPr>
          <p:spPr>
            <a:xfrm>
              <a:off x="8273294" y="3948383"/>
              <a:ext cx="1774971" cy="1774971"/>
            </a:xfrm>
            <a:prstGeom prst="ellipse">
              <a:avLst/>
            </a:prstGeom>
            <a:solidFill>
              <a:srgbClr val="F2F2F2"/>
            </a:solidFill>
            <a:ln cap="flat" cmpd="sng" w="381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14042"/>
                  </a:solidFill>
                  <a:latin typeface="Open Sans"/>
                  <a:ea typeface="Open Sans"/>
                  <a:cs typeface="Open Sans"/>
                  <a:sym typeface="Open Sans"/>
                </a:rPr>
                <a:t>Investors</a:t>
              </a:r>
              <a:endParaRPr/>
            </a:p>
          </p:txBody>
        </p:sp>
        <p:sp>
          <p:nvSpPr>
            <p:cNvPr descr="oval shape" id="3673" name="Google Shape;3673;p13"/>
            <p:cNvSpPr/>
            <p:nvPr/>
          </p:nvSpPr>
          <p:spPr>
            <a:xfrm>
              <a:off x="4951525" y="3251437"/>
              <a:ext cx="1645517" cy="1645517"/>
            </a:xfrm>
            <a:prstGeom prst="ellipse">
              <a:avLst/>
            </a:prstGeom>
            <a:solidFill>
              <a:schemeClr val="lt1"/>
            </a:solidFill>
            <a:ln cap="flat" cmpd="sng" w="38100">
              <a:solidFill>
                <a:schemeClr val="dk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684" name="Google Shape;3684;p13"/>
            <p:cNvSpPr txBox="1"/>
            <p:nvPr/>
          </p:nvSpPr>
          <p:spPr>
            <a:xfrm>
              <a:off x="5033144" y="3678609"/>
              <a:ext cx="1482280" cy="83099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400">
                  <a:solidFill>
                    <a:srgbClr val="414042"/>
                  </a:solidFill>
                  <a:latin typeface="Open Sans"/>
                  <a:ea typeface="Open Sans"/>
                  <a:cs typeface="Open Sans"/>
                  <a:sym typeface="Open Sans"/>
                </a:rPr>
                <a:t>Your Startup</a:t>
              </a:r>
              <a:endParaRPr/>
            </a:p>
          </p:txBody>
        </p:sp>
        <p:cxnSp>
          <p:nvCxnSpPr>
            <p:cNvPr descr="straight line" id="3685" name="Google Shape;3685;p13"/>
            <p:cNvCxnSpPr>
              <a:stCxn id="3682" idx="1"/>
              <a:endCxn id="3673" idx="5"/>
            </p:cNvCxnSpPr>
            <p:nvPr/>
          </p:nvCxnSpPr>
          <p:spPr>
            <a:xfrm rot="10800000">
              <a:off x="6355959" y="4655878"/>
              <a:ext cx="72600" cy="422700"/>
            </a:xfrm>
            <a:prstGeom prst="straightConnector1">
              <a:avLst/>
            </a:prstGeom>
            <a:noFill/>
            <a:ln cap="flat" cmpd="sng" w="25400">
              <a:solidFill>
                <a:srgbClr val="BFBFBF"/>
              </a:solidFill>
              <a:prstDash val="solid"/>
              <a:miter lim="800000"/>
              <a:headEnd len="sm" w="sm" type="none"/>
              <a:tailEnd len="sm" w="sm" type="non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9" name="Shape 3689"/>
        <p:cNvGrpSpPr/>
        <p:nvPr/>
      </p:nvGrpSpPr>
      <p:grpSpPr>
        <a:xfrm>
          <a:off x="0" y="0"/>
          <a:ext cx="0" cy="0"/>
          <a:chOff x="0" y="0"/>
          <a:chExt cx="0" cy="0"/>
        </a:xfrm>
      </p:grpSpPr>
      <p:grpSp>
        <p:nvGrpSpPr>
          <p:cNvPr id="3690" name="Google Shape;3690;p14"/>
          <p:cNvGrpSpPr/>
          <p:nvPr/>
        </p:nvGrpSpPr>
        <p:grpSpPr>
          <a:xfrm>
            <a:off x="591071" y="208331"/>
            <a:ext cx="11009857" cy="6441337"/>
            <a:chOff x="664748" y="156749"/>
            <a:chExt cx="11009857" cy="6441337"/>
          </a:xfrm>
        </p:grpSpPr>
        <p:grpSp>
          <p:nvGrpSpPr>
            <p:cNvPr id="3691" name="Google Shape;3691;p14"/>
            <p:cNvGrpSpPr/>
            <p:nvPr/>
          </p:nvGrpSpPr>
          <p:grpSpPr>
            <a:xfrm>
              <a:off x="664748" y="1198578"/>
              <a:ext cx="11009857" cy="5030395"/>
              <a:chOff x="786424" y="1374059"/>
              <a:chExt cx="11009857" cy="5030395"/>
            </a:xfrm>
          </p:grpSpPr>
          <p:cxnSp>
            <p:nvCxnSpPr>
              <p:cNvPr descr="straight line" id="3692" name="Google Shape;3692;p14"/>
              <p:cNvCxnSpPr>
                <a:endCxn id="3693" idx="7"/>
              </p:cNvCxnSpPr>
              <p:nvPr/>
            </p:nvCxnSpPr>
            <p:spPr>
              <a:xfrm flipH="1">
                <a:off x="4164272" y="4242200"/>
                <a:ext cx="531600" cy="3438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694" name="Google Shape;3694;p14"/>
              <p:cNvCxnSpPr>
                <a:endCxn id="3695" idx="6"/>
              </p:cNvCxnSpPr>
              <p:nvPr/>
            </p:nvCxnSpPr>
            <p:spPr>
              <a:xfrm rot="10800000">
                <a:off x="6286082" y="3969421"/>
                <a:ext cx="1676400" cy="5478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696" name="Google Shape;3696;p14"/>
              <p:cNvCxnSpPr>
                <a:stCxn id="3697" idx="6"/>
                <a:endCxn id="3695" idx="2"/>
              </p:cNvCxnSpPr>
              <p:nvPr/>
            </p:nvCxnSpPr>
            <p:spPr>
              <a:xfrm flipH="1" rot="10800000">
                <a:off x="2538860" y="3969274"/>
                <a:ext cx="2101800" cy="1110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698" name="Google Shape;3698;p14"/>
              <p:cNvCxnSpPr>
                <a:stCxn id="3699" idx="5"/>
              </p:cNvCxnSpPr>
              <p:nvPr/>
            </p:nvCxnSpPr>
            <p:spPr>
              <a:xfrm>
                <a:off x="4073777" y="2839314"/>
                <a:ext cx="686100" cy="7251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700" name="Google Shape;3700;p14"/>
              <p:cNvCxnSpPr>
                <a:stCxn id="3701" idx="3"/>
              </p:cNvCxnSpPr>
              <p:nvPr/>
            </p:nvCxnSpPr>
            <p:spPr>
              <a:xfrm flipH="1">
                <a:off x="5901344" y="2887070"/>
                <a:ext cx="532800" cy="3570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702" name="Google Shape;3702;p14"/>
              <p:cNvCxnSpPr/>
              <p:nvPr/>
            </p:nvCxnSpPr>
            <p:spPr>
              <a:xfrm flipH="1">
                <a:off x="6338142" y="3788681"/>
                <a:ext cx="3341132" cy="207044"/>
              </a:xfrm>
              <a:prstGeom prst="straightConnector1">
                <a:avLst/>
              </a:prstGeom>
              <a:noFill/>
              <a:ln cap="flat" cmpd="sng" w="25400">
                <a:solidFill>
                  <a:srgbClr val="BFBFBF"/>
                </a:solidFill>
                <a:prstDash val="solid"/>
                <a:miter lim="800000"/>
                <a:headEnd len="sm" w="sm" type="none"/>
                <a:tailEnd len="sm" w="sm" type="none"/>
              </a:ln>
            </p:spPr>
          </p:cxnSp>
          <p:sp>
            <p:nvSpPr>
              <p:cNvPr descr="oval shape" id="3697" name="Google Shape;3697;p14"/>
              <p:cNvSpPr/>
              <p:nvPr/>
            </p:nvSpPr>
            <p:spPr>
              <a:xfrm>
                <a:off x="786424" y="3204055"/>
                <a:ext cx="1752436" cy="1752437"/>
              </a:xfrm>
              <a:prstGeom prst="ellipse">
                <a:avLst/>
              </a:prstGeom>
              <a:solidFill>
                <a:srgbClr val="F2F2F2"/>
              </a:solidFill>
              <a:ln cap="flat" cmpd="sng" w="381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14042"/>
                    </a:solidFill>
                    <a:latin typeface="Open Sans"/>
                    <a:ea typeface="Open Sans"/>
                    <a:cs typeface="Open Sans"/>
                    <a:sym typeface="Open Sans"/>
                  </a:rPr>
                  <a:t>Content Creators</a:t>
                </a:r>
                <a:endParaRPr/>
              </a:p>
            </p:txBody>
          </p:sp>
          <p:sp>
            <p:nvSpPr>
              <p:cNvPr descr="oval shape" id="3703" name="Google Shape;3703;p14"/>
              <p:cNvSpPr/>
              <p:nvPr/>
            </p:nvSpPr>
            <p:spPr>
              <a:xfrm>
                <a:off x="9586526" y="2231457"/>
                <a:ext cx="2209755" cy="2209755"/>
              </a:xfrm>
              <a:prstGeom prst="ellipse">
                <a:avLst/>
              </a:prstGeom>
              <a:solidFill>
                <a:srgbClr val="A5A5A5"/>
              </a:solid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Social Media</a:t>
                </a:r>
                <a:endParaRPr b="1" sz="1800">
                  <a:solidFill>
                    <a:schemeClr val="lt1"/>
                  </a:solidFill>
                  <a:latin typeface="Open Sans"/>
                  <a:ea typeface="Open Sans"/>
                  <a:cs typeface="Open Sans"/>
                  <a:sym typeface="Open Sans"/>
                </a:endParaRPr>
              </a:p>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Influencers</a:t>
                </a:r>
                <a:endParaRPr b="1" sz="1800">
                  <a:solidFill>
                    <a:schemeClr val="lt1"/>
                  </a:solidFill>
                  <a:latin typeface="Open Sans"/>
                  <a:ea typeface="Open Sans"/>
                  <a:cs typeface="Open Sans"/>
                  <a:sym typeface="Open Sans"/>
                </a:endParaRPr>
              </a:p>
            </p:txBody>
          </p:sp>
          <p:sp>
            <p:nvSpPr>
              <p:cNvPr descr="oval shape" id="3701" name="Google Shape;3701;p14"/>
              <p:cNvSpPr/>
              <p:nvPr/>
            </p:nvSpPr>
            <p:spPr>
              <a:xfrm>
                <a:off x="6174552" y="1374059"/>
                <a:ext cx="1772603" cy="1772603"/>
              </a:xfrm>
              <a:prstGeom prst="ellipse">
                <a:avLst/>
              </a:prstGeom>
              <a:solidFill>
                <a:srgbClr val="D8D8D8"/>
              </a:solid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Coursera</a:t>
                </a:r>
                <a:endParaRPr/>
              </a:p>
            </p:txBody>
          </p:sp>
          <p:sp>
            <p:nvSpPr>
              <p:cNvPr id="3704" name="Google Shape;3704;p14"/>
              <p:cNvSpPr/>
              <p:nvPr/>
            </p:nvSpPr>
            <p:spPr>
              <a:xfrm>
                <a:off x="6071067" y="4580753"/>
                <a:ext cx="1823701" cy="1823701"/>
              </a:xfrm>
              <a:prstGeom prst="ellipse">
                <a:avLst/>
              </a:prstGeom>
              <a:solidFill>
                <a:srgbClr val="BF2026"/>
              </a:solidFill>
              <a:ln cap="flat" cmpd="sng" w="19050">
                <a:solidFill>
                  <a:srgbClr val="BF20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K12 Students</a:t>
                </a:r>
                <a:endParaRPr/>
              </a:p>
            </p:txBody>
          </p:sp>
          <p:sp>
            <p:nvSpPr>
              <p:cNvPr id="3699" name="Google Shape;3699;p14"/>
              <p:cNvSpPr/>
              <p:nvPr/>
            </p:nvSpPr>
            <p:spPr>
              <a:xfrm>
                <a:off x="2757280" y="1595466"/>
                <a:ext cx="1542372" cy="1457259"/>
              </a:xfrm>
              <a:prstGeom prst="ellipse">
                <a:avLst/>
              </a:prstGeom>
              <a:solidFill>
                <a:srgbClr val="BF2026"/>
              </a:solidFill>
              <a:ln cap="flat" cmpd="sng" w="19050">
                <a:solidFill>
                  <a:srgbClr val="BF202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CBSE</a:t>
                </a:r>
                <a:endParaRPr/>
              </a:p>
            </p:txBody>
          </p:sp>
          <p:sp>
            <p:nvSpPr>
              <p:cNvPr id="3693" name="Google Shape;3693;p14"/>
              <p:cNvSpPr/>
              <p:nvPr/>
            </p:nvSpPr>
            <p:spPr>
              <a:xfrm>
                <a:off x="2668473" y="4329362"/>
                <a:ext cx="1752437" cy="1752437"/>
              </a:xfrm>
              <a:prstGeom prst="ellipse">
                <a:avLst/>
              </a:prstGeom>
              <a:solidFill>
                <a:srgbClr val="F2F2F2"/>
              </a:solidFill>
              <a:ln cap="flat" cmpd="sng" w="38100">
                <a:solidFill>
                  <a:srgbClr val="F2F2F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800">
                    <a:solidFill>
                      <a:srgbClr val="414042"/>
                    </a:solidFill>
                    <a:latin typeface="Open Sans"/>
                    <a:ea typeface="Open Sans"/>
                    <a:cs typeface="Open Sans"/>
                    <a:sym typeface="Open Sans"/>
                  </a:rPr>
                  <a:t>Tencent</a:t>
                </a:r>
                <a:endParaRPr/>
              </a:p>
            </p:txBody>
          </p:sp>
          <p:sp>
            <p:nvSpPr>
              <p:cNvPr descr="oval shape" id="3705" name="Google Shape;3705;p14"/>
              <p:cNvSpPr/>
              <p:nvPr/>
            </p:nvSpPr>
            <p:spPr>
              <a:xfrm>
                <a:off x="7962334" y="3843608"/>
                <a:ext cx="1774971" cy="1774971"/>
              </a:xfrm>
              <a:prstGeom prst="ellipse">
                <a:avLst/>
              </a:prstGeom>
              <a:solidFill>
                <a:srgbClr val="F2F2F2"/>
              </a:solidFill>
              <a:ln cap="flat" cmpd="sng" w="381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414042"/>
                    </a:solidFill>
                    <a:latin typeface="Open Sans"/>
                    <a:ea typeface="Open Sans"/>
                    <a:cs typeface="Open Sans"/>
                    <a:sym typeface="Open Sans"/>
                  </a:rPr>
                  <a:t>Parents</a:t>
                </a:r>
                <a:endParaRPr/>
              </a:p>
            </p:txBody>
          </p:sp>
          <p:sp>
            <p:nvSpPr>
              <p:cNvPr descr="oval shape" id="3695" name="Google Shape;3695;p14"/>
              <p:cNvSpPr/>
              <p:nvPr/>
            </p:nvSpPr>
            <p:spPr>
              <a:xfrm>
                <a:off x="4640565" y="3146662"/>
                <a:ext cx="1645517" cy="1645517"/>
              </a:xfrm>
              <a:prstGeom prst="ellipse">
                <a:avLst/>
              </a:prstGeom>
              <a:solidFill>
                <a:schemeClr val="lt1"/>
              </a:solidFill>
              <a:ln cap="flat" cmpd="sng" w="1905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Open Sans"/>
                  <a:ea typeface="Open Sans"/>
                  <a:cs typeface="Open Sans"/>
                  <a:sym typeface="Open Sans"/>
                </a:endParaRPr>
              </a:p>
            </p:txBody>
          </p:sp>
          <p:cxnSp>
            <p:nvCxnSpPr>
              <p:cNvPr descr="straight line" id="3706" name="Google Shape;3706;p14"/>
              <p:cNvCxnSpPr>
                <a:stCxn id="3704" idx="1"/>
                <a:endCxn id="3695" idx="5"/>
              </p:cNvCxnSpPr>
              <p:nvPr/>
            </p:nvCxnSpPr>
            <p:spPr>
              <a:xfrm rot="10800000">
                <a:off x="6045042" y="4551128"/>
                <a:ext cx="293100" cy="296700"/>
              </a:xfrm>
              <a:prstGeom prst="straightConnector1">
                <a:avLst/>
              </a:prstGeom>
              <a:noFill/>
              <a:ln cap="flat" cmpd="sng" w="25400">
                <a:solidFill>
                  <a:srgbClr val="BFBFBF"/>
                </a:solidFill>
                <a:prstDash val="solid"/>
                <a:miter lim="800000"/>
                <a:headEnd len="sm" w="sm" type="none"/>
                <a:tailEnd len="sm" w="sm" type="none"/>
              </a:ln>
            </p:spPr>
          </p:cxnSp>
          <p:pic>
            <p:nvPicPr>
              <p:cNvPr descr="Byju's Logo, symbol, meaning, history, PNG, brand" id="3707" name="Google Shape;3707;p14"/>
              <p:cNvPicPr preferRelativeResize="0"/>
              <p:nvPr/>
            </p:nvPicPr>
            <p:blipFill rotWithShape="1">
              <a:blip r:embed="rId3">
                <a:alphaModFix/>
              </a:blip>
              <a:srcRect b="0" l="0" r="0" t="0"/>
              <a:stretch/>
            </p:blipFill>
            <p:spPr>
              <a:xfrm>
                <a:off x="4790785" y="3598083"/>
                <a:ext cx="1338566" cy="752944"/>
              </a:xfrm>
              <a:prstGeom prst="rect">
                <a:avLst/>
              </a:prstGeom>
              <a:noFill/>
              <a:ln>
                <a:noFill/>
              </a:ln>
            </p:spPr>
          </p:pic>
        </p:grpSp>
        <p:sp>
          <p:nvSpPr>
            <p:cNvPr id="3708" name="Google Shape;3708;p14"/>
            <p:cNvSpPr/>
            <p:nvPr/>
          </p:nvSpPr>
          <p:spPr>
            <a:xfrm>
              <a:off x="4306798" y="1136561"/>
              <a:ext cx="1554156" cy="1513276"/>
            </a:xfrm>
            <a:prstGeom prst="ellipse">
              <a:avLst/>
            </a:prstGeom>
            <a:solidFill>
              <a:schemeClr val="accent1"/>
            </a:solidFill>
            <a:ln cap="flat" cmpd="sng" w="1905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AWS</a:t>
              </a:r>
              <a:endParaRPr/>
            </a:p>
          </p:txBody>
        </p:sp>
        <p:sp>
          <p:nvSpPr>
            <p:cNvPr id="3709" name="Google Shape;3709;p14"/>
            <p:cNvSpPr/>
            <p:nvPr/>
          </p:nvSpPr>
          <p:spPr>
            <a:xfrm>
              <a:off x="4545704" y="5211090"/>
              <a:ext cx="1286081" cy="1386996"/>
            </a:xfrm>
            <a:prstGeom prst="ellipse">
              <a:avLst/>
            </a:prstGeom>
            <a:solidFill>
              <a:schemeClr val="accent1"/>
            </a:solidFill>
            <a:ln cap="flat" cmpd="sng" w="1905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Tutors</a:t>
              </a:r>
              <a:endParaRPr/>
            </a:p>
          </p:txBody>
        </p:sp>
        <p:sp>
          <p:nvSpPr>
            <p:cNvPr id="3710" name="Google Shape;3710;p14"/>
            <p:cNvSpPr/>
            <p:nvPr/>
          </p:nvSpPr>
          <p:spPr>
            <a:xfrm>
              <a:off x="8836894" y="156749"/>
              <a:ext cx="1867228" cy="1602137"/>
            </a:xfrm>
            <a:prstGeom prst="ellipse">
              <a:avLst/>
            </a:prstGeom>
            <a:solidFill>
              <a:srgbClr val="BF2026"/>
            </a:solidFill>
            <a:ln cap="flat" cmpd="sng" w="1905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Coaching Centres</a:t>
              </a:r>
              <a:endParaRPr b="1" sz="1800">
                <a:solidFill>
                  <a:schemeClr val="lt1"/>
                </a:solidFill>
                <a:latin typeface="Open Sans"/>
                <a:ea typeface="Open Sans"/>
                <a:cs typeface="Open Sans"/>
                <a:sym typeface="Open Sans"/>
              </a:endParaRPr>
            </a:p>
          </p:txBody>
        </p:sp>
        <p:sp>
          <p:nvSpPr>
            <p:cNvPr id="3711" name="Google Shape;3711;p14"/>
            <p:cNvSpPr/>
            <p:nvPr/>
          </p:nvSpPr>
          <p:spPr>
            <a:xfrm>
              <a:off x="1014881" y="1339213"/>
              <a:ext cx="1551946" cy="1447209"/>
            </a:xfrm>
            <a:prstGeom prst="ellipse">
              <a:avLst/>
            </a:prstGeom>
            <a:solidFill>
              <a:schemeClr val="accent1"/>
            </a:solidFill>
            <a:ln cap="flat" cmpd="sng" w="1905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Open Sans"/>
                  <a:ea typeface="Open Sans"/>
                  <a:cs typeface="Open Sans"/>
                  <a:sym typeface="Open Sans"/>
                </a:rPr>
                <a:t>Schools</a:t>
              </a:r>
              <a:endParaRPr/>
            </a:p>
          </p:txBody>
        </p:sp>
        <p:sp>
          <p:nvSpPr>
            <p:cNvPr id="3712" name="Google Shape;3712;p14"/>
            <p:cNvSpPr txBox="1"/>
            <p:nvPr/>
          </p:nvSpPr>
          <p:spPr>
            <a:xfrm>
              <a:off x="990171" y="4236852"/>
              <a:ext cx="16003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Barlow"/>
                  <a:ea typeface="Barlow"/>
                  <a:cs typeface="Barlow"/>
                  <a:sym typeface="Barlow"/>
                </a:rPr>
                <a:t>Competition</a:t>
              </a:r>
              <a:endParaRPr/>
            </a:p>
          </p:txBody>
        </p:sp>
        <p:sp>
          <p:nvSpPr>
            <p:cNvPr id="3713" name="Google Shape;3713;p14"/>
            <p:cNvSpPr txBox="1"/>
            <p:nvPr/>
          </p:nvSpPr>
          <p:spPr>
            <a:xfrm>
              <a:off x="4327616" y="2033391"/>
              <a:ext cx="160032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2"/>
                  </a:solidFill>
                  <a:latin typeface="Barlow"/>
                  <a:ea typeface="Barlow"/>
                  <a:cs typeface="Barlow"/>
                  <a:sym typeface="Barlow"/>
                </a:rPr>
                <a:t>Technology Partner</a:t>
              </a:r>
              <a:endParaRPr/>
            </a:p>
          </p:txBody>
        </p:sp>
        <p:sp>
          <p:nvSpPr>
            <p:cNvPr id="3714" name="Google Shape;3714;p14"/>
            <p:cNvSpPr txBox="1"/>
            <p:nvPr/>
          </p:nvSpPr>
          <p:spPr>
            <a:xfrm>
              <a:off x="6306622" y="2340985"/>
              <a:ext cx="16003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Barlow"/>
                  <a:ea typeface="Barlow"/>
                  <a:cs typeface="Barlow"/>
                  <a:sym typeface="Barlow"/>
                </a:rPr>
                <a:t>Competition</a:t>
              </a:r>
              <a:endParaRPr/>
            </a:p>
          </p:txBody>
        </p:sp>
        <p:sp>
          <p:nvSpPr>
            <p:cNvPr id="3715" name="Google Shape;3715;p14"/>
            <p:cNvSpPr txBox="1"/>
            <p:nvPr/>
          </p:nvSpPr>
          <p:spPr>
            <a:xfrm>
              <a:off x="880162" y="2188510"/>
              <a:ext cx="174279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2"/>
                  </a:solidFill>
                  <a:latin typeface="Barlow"/>
                  <a:ea typeface="Barlow"/>
                  <a:cs typeface="Barlow"/>
                  <a:sym typeface="Barlow"/>
                </a:rPr>
                <a:t>Institutional </a:t>
              </a:r>
              <a:endParaRPr sz="1800">
                <a:solidFill>
                  <a:schemeClr val="dk2"/>
                </a:solidFill>
                <a:latin typeface="Barlow"/>
                <a:ea typeface="Barlow"/>
                <a:cs typeface="Barlow"/>
                <a:sym typeface="Barlow"/>
              </a:endParaRPr>
            </a:p>
            <a:p>
              <a:pPr indent="0" lvl="0" marL="0" marR="0" rtl="0" algn="ctr">
                <a:spcBef>
                  <a:spcPts val="0"/>
                </a:spcBef>
                <a:spcAft>
                  <a:spcPts val="0"/>
                </a:spcAft>
                <a:buNone/>
              </a:pPr>
              <a:r>
                <a:rPr b="1" lang="en-US" sz="1400">
                  <a:solidFill>
                    <a:schemeClr val="dk2"/>
                  </a:solidFill>
                  <a:latin typeface="Barlow"/>
                  <a:ea typeface="Barlow"/>
                  <a:cs typeface="Barlow"/>
                  <a:sym typeface="Barlow"/>
                </a:rPr>
                <a:t>Partner</a:t>
              </a:r>
              <a:endParaRPr sz="1800">
                <a:solidFill>
                  <a:schemeClr val="dk2"/>
                </a:solidFill>
                <a:latin typeface="Barlow"/>
                <a:ea typeface="Barlow"/>
                <a:cs typeface="Barlow"/>
                <a:sym typeface="Barlow"/>
              </a:endParaRPr>
            </a:p>
          </p:txBody>
        </p:sp>
        <p:sp>
          <p:nvSpPr>
            <p:cNvPr id="3716" name="Google Shape;3716;p14"/>
            <p:cNvSpPr txBox="1"/>
            <p:nvPr/>
          </p:nvSpPr>
          <p:spPr>
            <a:xfrm>
              <a:off x="6288004" y="5672093"/>
              <a:ext cx="16003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Barlow"/>
                  <a:ea typeface="Barlow"/>
                  <a:cs typeface="Barlow"/>
                  <a:sym typeface="Barlow"/>
                </a:rPr>
                <a:t>Primary Users</a:t>
              </a:r>
              <a:endParaRPr b="1" sz="1400">
                <a:solidFill>
                  <a:schemeClr val="lt1"/>
                </a:solidFill>
                <a:latin typeface="Barlow"/>
                <a:ea typeface="Barlow"/>
                <a:cs typeface="Barlow"/>
                <a:sym typeface="Barlow"/>
              </a:endParaRPr>
            </a:p>
          </p:txBody>
        </p:sp>
        <p:sp>
          <p:nvSpPr>
            <p:cNvPr id="3717" name="Google Shape;3717;p14"/>
            <p:cNvSpPr txBox="1"/>
            <p:nvPr/>
          </p:nvSpPr>
          <p:spPr>
            <a:xfrm>
              <a:off x="3021688" y="5265580"/>
              <a:ext cx="16003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Barlow"/>
                  <a:ea typeface="Barlow"/>
                  <a:cs typeface="Barlow"/>
                  <a:sym typeface="Barlow"/>
                </a:rPr>
                <a:t>Investor</a:t>
              </a:r>
              <a:endParaRPr/>
            </a:p>
          </p:txBody>
        </p:sp>
        <p:sp>
          <p:nvSpPr>
            <p:cNvPr id="3718" name="Google Shape;3718;p14"/>
            <p:cNvSpPr txBox="1"/>
            <p:nvPr/>
          </p:nvSpPr>
          <p:spPr>
            <a:xfrm>
              <a:off x="4683430" y="6047522"/>
              <a:ext cx="16003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Barlow"/>
                  <a:ea typeface="Barlow"/>
                  <a:cs typeface="Barlow"/>
                  <a:sym typeface="Barlow"/>
                </a:rPr>
                <a:t>Detractors</a:t>
              </a:r>
              <a:endParaRPr/>
            </a:p>
          </p:txBody>
        </p:sp>
        <p:sp>
          <p:nvSpPr>
            <p:cNvPr id="3719" name="Google Shape;3719;p14"/>
            <p:cNvSpPr txBox="1"/>
            <p:nvPr/>
          </p:nvSpPr>
          <p:spPr>
            <a:xfrm>
              <a:off x="8157797" y="4877952"/>
              <a:ext cx="16003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Barlow"/>
                  <a:ea typeface="Barlow"/>
                  <a:cs typeface="Barlow"/>
                  <a:sym typeface="Barlow"/>
                </a:rPr>
                <a:t>Customers</a:t>
              </a:r>
              <a:endParaRPr b="1" sz="1400">
                <a:solidFill>
                  <a:schemeClr val="dk2"/>
                </a:solidFill>
                <a:latin typeface="Barlow"/>
                <a:ea typeface="Barlow"/>
                <a:cs typeface="Barlow"/>
                <a:sym typeface="Barlow"/>
              </a:endParaRPr>
            </a:p>
          </p:txBody>
        </p:sp>
        <p:sp>
          <p:nvSpPr>
            <p:cNvPr id="3720" name="Google Shape;3720;p14"/>
            <p:cNvSpPr txBox="1"/>
            <p:nvPr/>
          </p:nvSpPr>
          <p:spPr>
            <a:xfrm>
              <a:off x="2879067" y="2301124"/>
              <a:ext cx="113390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Barlow"/>
                  <a:ea typeface="Barlow"/>
                  <a:cs typeface="Barlow"/>
                  <a:sym typeface="Barlow"/>
                </a:rPr>
                <a:t>Regulatory Body</a:t>
              </a:r>
              <a:endParaRPr/>
            </a:p>
          </p:txBody>
        </p:sp>
        <p:sp>
          <p:nvSpPr>
            <p:cNvPr id="3721" name="Google Shape;3721;p14"/>
            <p:cNvSpPr txBox="1"/>
            <p:nvPr/>
          </p:nvSpPr>
          <p:spPr>
            <a:xfrm>
              <a:off x="9167577" y="1289866"/>
              <a:ext cx="16003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Barlow"/>
                  <a:ea typeface="Barlow"/>
                  <a:cs typeface="Barlow"/>
                  <a:sym typeface="Barlow"/>
                </a:rPr>
                <a:t>Competition</a:t>
              </a:r>
              <a:endParaRPr/>
            </a:p>
          </p:txBody>
        </p:sp>
        <p:cxnSp>
          <p:nvCxnSpPr>
            <p:cNvPr descr="straight line" id="3722" name="Google Shape;3722;p14"/>
            <p:cNvCxnSpPr/>
            <p:nvPr/>
          </p:nvCxnSpPr>
          <p:spPr>
            <a:xfrm>
              <a:off x="2187923" y="2730794"/>
              <a:ext cx="2665233" cy="1080378"/>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723" name="Google Shape;3723;p14"/>
            <p:cNvCxnSpPr/>
            <p:nvPr/>
          </p:nvCxnSpPr>
          <p:spPr>
            <a:xfrm flipH="1">
              <a:off x="5300663" y="4592870"/>
              <a:ext cx="228635" cy="673936"/>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724" name="Google Shape;3724;p14"/>
            <p:cNvCxnSpPr>
              <a:stCxn id="3708" idx="4"/>
            </p:cNvCxnSpPr>
            <p:nvPr/>
          </p:nvCxnSpPr>
          <p:spPr>
            <a:xfrm>
              <a:off x="5083876" y="2649837"/>
              <a:ext cx="0" cy="385500"/>
            </a:xfrm>
            <a:prstGeom prst="straightConnector1">
              <a:avLst/>
            </a:prstGeom>
            <a:noFill/>
            <a:ln cap="flat" cmpd="sng" w="25400">
              <a:solidFill>
                <a:srgbClr val="BFBFBF"/>
              </a:solidFill>
              <a:prstDash val="solid"/>
              <a:miter lim="800000"/>
              <a:headEnd len="sm" w="sm" type="none"/>
              <a:tailEnd len="sm" w="sm" type="none"/>
            </a:ln>
          </p:spPr>
        </p:cxnSp>
        <p:cxnSp>
          <p:nvCxnSpPr>
            <p:cNvPr descr="straight line" id="3725" name="Google Shape;3725;p14"/>
            <p:cNvCxnSpPr/>
            <p:nvPr/>
          </p:nvCxnSpPr>
          <p:spPr>
            <a:xfrm flipH="1">
              <a:off x="6183480" y="1661231"/>
              <a:ext cx="4050465" cy="2154008"/>
            </a:xfrm>
            <a:prstGeom prst="straightConnector1">
              <a:avLst/>
            </a:prstGeom>
            <a:noFill/>
            <a:ln cap="flat" cmpd="sng" w="25400">
              <a:solidFill>
                <a:srgbClr val="BFBFBF"/>
              </a:solidFill>
              <a:prstDash val="solid"/>
              <a:miter lim="800000"/>
              <a:headEnd len="sm" w="sm" type="none"/>
              <a:tailEnd len="sm" w="sm" type="none"/>
            </a:ln>
          </p:spPr>
        </p:cxnSp>
        <p:sp>
          <p:nvSpPr>
            <p:cNvPr id="3726" name="Google Shape;3726;p14"/>
            <p:cNvSpPr txBox="1"/>
            <p:nvPr/>
          </p:nvSpPr>
          <p:spPr>
            <a:xfrm>
              <a:off x="10059250" y="3541589"/>
              <a:ext cx="16003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Barlow"/>
                  <a:ea typeface="Barlow"/>
                  <a:cs typeface="Barlow"/>
                  <a:sym typeface="Barlow"/>
                </a:rPr>
                <a:t>Partners</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0" name="Shape 3730"/>
        <p:cNvGrpSpPr/>
        <p:nvPr/>
      </p:nvGrpSpPr>
      <p:grpSpPr>
        <a:xfrm>
          <a:off x="0" y="0"/>
          <a:ext cx="0" cy="0"/>
          <a:chOff x="0" y="0"/>
          <a:chExt cx="0" cy="0"/>
        </a:xfrm>
      </p:grpSpPr>
      <p:sp>
        <p:nvSpPr>
          <p:cNvPr id="3731" name="Google Shape;3731;p15"/>
          <p:cNvSpPr txBox="1"/>
          <p:nvPr>
            <p:ph type="ctrTitle"/>
          </p:nvPr>
        </p:nvSpPr>
        <p:spPr>
          <a:xfrm>
            <a:off x="3582991" y="2246262"/>
            <a:ext cx="7572689" cy="196977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a:buNone/>
            </a:pPr>
            <a:r>
              <a:rPr lang="en-US">
                <a:solidFill>
                  <a:schemeClr val="dk2"/>
                </a:solidFill>
                <a:latin typeface="Barlow"/>
                <a:ea typeface="Barlow"/>
                <a:cs typeface="Barlow"/>
                <a:sym typeface="Barlow"/>
              </a:rPr>
              <a:t>STARTUP DIPENGARUHI OLEH </a:t>
            </a:r>
            <a:r>
              <a:rPr lang="en-US">
                <a:solidFill>
                  <a:schemeClr val="dk1"/>
                </a:solidFill>
                <a:latin typeface="Barlow"/>
                <a:ea typeface="Barlow"/>
                <a:cs typeface="Barlow"/>
                <a:sym typeface="Barlow"/>
              </a:rPr>
              <a:t>TREN YANG LEBIH BESAR </a:t>
            </a:r>
            <a:r>
              <a:rPr lang="en-US">
                <a:solidFill>
                  <a:schemeClr val="dk2"/>
                </a:solidFill>
                <a:latin typeface="Barlow"/>
                <a:ea typeface="Barlow"/>
                <a:cs typeface="Barlow"/>
                <a:sym typeface="Barlow"/>
              </a:rPr>
              <a:t>DI MASYARAKAT / PLANET</a:t>
            </a:r>
            <a:br>
              <a:rPr lang="en-US" sz="2400">
                <a:solidFill>
                  <a:srgbClr val="0D0D0D"/>
                </a:solidFill>
                <a:latin typeface="Montserrat"/>
                <a:ea typeface="Montserrat"/>
                <a:cs typeface="Montserrat"/>
                <a:sym typeface="Montserrat"/>
              </a:rPr>
            </a:br>
            <a:endParaRPr/>
          </a:p>
        </p:txBody>
      </p:sp>
      <p:sp>
        <p:nvSpPr>
          <p:cNvPr id="3732" name="Google Shape;3732;p15"/>
          <p:cNvSpPr txBox="1"/>
          <p:nvPr>
            <p:ph idx="1" type="subTitle"/>
          </p:nvPr>
        </p:nvSpPr>
        <p:spPr>
          <a:xfrm>
            <a:off x="3448521" y="3856159"/>
            <a:ext cx="7572689" cy="1554977"/>
          </a:xfrm>
          <a:prstGeom prst="rect">
            <a:avLst/>
          </a:prstGeom>
          <a:noFill/>
          <a:ln>
            <a:noFill/>
          </a:ln>
        </p:spPr>
        <p:txBody>
          <a:bodyPr anchorCtr="0" anchor="t" bIns="45700" lIns="91425" spcFirstLastPara="1" rIns="91425" wrap="square" tIns="45700">
            <a:spAutoFit/>
          </a:bodyPr>
          <a:lstStyle/>
          <a:p>
            <a:pPr indent="0" lvl="0" marL="0" rtl="0" algn="just">
              <a:lnSpc>
                <a:spcPct val="90000"/>
              </a:lnSpc>
              <a:spcBef>
                <a:spcPts val="0"/>
              </a:spcBef>
              <a:spcAft>
                <a:spcPts val="0"/>
              </a:spcAft>
              <a:buClr>
                <a:srgbClr val="BF2026"/>
              </a:buClr>
              <a:buSzPts val="2000"/>
              <a:buNone/>
            </a:pPr>
            <a:r>
              <a:t/>
            </a:r>
            <a:endParaRPr sz="2000">
              <a:solidFill>
                <a:srgbClr val="0D0D0D"/>
              </a:solidFill>
              <a:latin typeface="Open Sans"/>
              <a:ea typeface="Open Sans"/>
              <a:cs typeface="Open Sans"/>
              <a:sym typeface="Open Sans"/>
            </a:endParaRPr>
          </a:p>
          <a:p>
            <a:pPr indent="0" lvl="0" marL="0" rtl="0" algn="just">
              <a:lnSpc>
                <a:spcPct val="90000"/>
              </a:lnSpc>
              <a:spcBef>
                <a:spcPts val="600"/>
              </a:spcBef>
              <a:spcAft>
                <a:spcPts val="0"/>
              </a:spcAft>
              <a:buClr>
                <a:srgbClr val="0D0D0D"/>
              </a:buClr>
              <a:buSzPts val="2000"/>
              <a:buNone/>
            </a:pPr>
            <a:r>
              <a:rPr lang="en-US">
                <a:solidFill>
                  <a:srgbClr val="0D0D0D"/>
                </a:solidFill>
                <a:latin typeface="Open Sans"/>
                <a:ea typeface="Open Sans"/>
                <a:cs typeface="Open Sans"/>
                <a:sym typeface="Open Sans"/>
              </a:rPr>
              <a:t>Menganalisis kondisi makro sangat penting untuk menilai kelayakan startup baru karena kondisi ini dapat menentukan iklim bisnis secara keseluruhan di mana startup akan beroperasi.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36" name="Shape 3736"/>
        <p:cNvGrpSpPr/>
        <p:nvPr/>
      </p:nvGrpSpPr>
      <p:grpSpPr>
        <a:xfrm>
          <a:off x="0" y="0"/>
          <a:ext cx="0" cy="0"/>
          <a:chOff x="0" y="0"/>
          <a:chExt cx="0" cy="0"/>
        </a:xfrm>
      </p:grpSpPr>
      <p:sp>
        <p:nvSpPr>
          <p:cNvPr id="3737" name="Google Shape;3737;p16"/>
          <p:cNvSpPr/>
          <p:nvPr/>
        </p:nvSpPr>
        <p:spPr>
          <a:xfrm>
            <a:off x="7874000" y="-26729"/>
            <a:ext cx="9144002" cy="4673600"/>
          </a:xfrm>
          <a:custGeom>
            <a:rect b="b" l="l" r="r" t="t"/>
            <a:pathLst>
              <a:path extrusionOk="0" h="65349" w="4323109">
                <a:moveTo>
                  <a:pt x="0" y="0"/>
                </a:moveTo>
                <a:lnTo>
                  <a:pt x="4323109" y="0"/>
                </a:lnTo>
                <a:lnTo>
                  <a:pt x="4323109" y="65349"/>
                </a:lnTo>
                <a:lnTo>
                  <a:pt x="0" y="65349"/>
                </a:lnTo>
                <a:close/>
              </a:path>
            </a:pathLst>
          </a:custGeom>
          <a:solidFill>
            <a:srgbClr val="8F171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87">
              <a:solidFill>
                <a:srgbClr val="000000"/>
              </a:solidFill>
              <a:latin typeface="Open Sans"/>
              <a:ea typeface="Open Sans"/>
              <a:cs typeface="Open Sans"/>
              <a:sym typeface="Open Sans"/>
            </a:endParaRPr>
          </a:p>
        </p:txBody>
      </p:sp>
      <p:pic>
        <p:nvPicPr>
          <p:cNvPr descr="A person holding a computer and a cup of coffee&#10;&#10;Description automatically generated" id="3738" name="Google Shape;3738;p16"/>
          <p:cNvPicPr preferRelativeResize="0"/>
          <p:nvPr/>
        </p:nvPicPr>
        <p:blipFill rotWithShape="1">
          <a:blip r:embed="rId3">
            <a:alphaModFix/>
          </a:blip>
          <a:srcRect b="0" l="50778" r="12225" t="5600"/>
          <a:stretch/>
        </p:blipFill>
        <p:spPr>
          <a:xfrm>
            <a:off x="7741833" y="233916"/>
            <a:ext cx="4196167" cy="6852684"/>
          </a:xfrm>
          <a:prstGeom prst="rect">
            <a:avLst/>
          </a:prstGeom>
          <a:noFill/>
          <a:ln>
            <a:noFill/>
          </a:ln>
        </p:spPr>
      </p:pic>
      <p:grpSp>
        <p:nvGrpSpPr>
          <p:cNvPr id="3739" name="Google Shape;3739;p16"/>
          <p:cNvGrpSpPr/>
          <p:nvPr/>
        </p:nvGrpSpPr>
        <p:grpSpPr>
          <a:xfrm>
            <a:off x="7416800" y="6467503"/>
            <a:ext cx="223205" cy="268184"/>
            <a:chOff x="0" y="-19050"/>
            <a:chExt cx="94534" cy="113584"/>
          </a:xfrm>
        </p:grpSpPr>
        <p:sp>
          <p:nvSpPr>
            <p:cNvPr id="3740" name="Google Shape;3740;p16"/>
            <p:cNvSpPr/>
            <p:nvPr/>
          </p:nvSpPr>
          <p:spPr>
            <a:xfrm>
              <a:off x="0" y="0"/>
              <a:ext cx="94534" cy="94534"/>
            </a:xfrm>
            <a:custGeom>
              <a:rect b="b" l="l" r="r" t="t"/>
              <a:pathLst>
                <a:path extrusionOk="0" h="94534" w="94534">
                  <a:moveTo>
                    <a:pt x="0" y="0"/>
                  </a:moveTo>
                  <a:lnTo>
                    <a:pt x="94534" y="0"/>
                  </a:lnTo>
                  <a:lnTo>
                    <a:pt x="94534" y="94534"/>
                  </a:lnTo>
                  <a:lnTo>
                    <a:pt x="0" y="94534"/>
                  </a:lnTo>
                  <a:close/>
                </a:path>
              </a:pathLst>
            </a:custGeom>
            <a:solidFill>
              <a:srgbClr val="B800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87">
                <a:solidFill>
                  <a:srgbClr val="000000"/>
                </a:solidFill>
                <a:latin typeface="Open Sans"/>
                <a:ea typeface="Open Sans"/>
                <a:cs typeface="Open Sans"/>
                <a:sym typeface="Open Sans"/>
              </a:endParaRPr>
            </a:p>
          </p:txBody>
        </p:sp>
        <p:sp>
          <p:nvSpPr>
            <p:cNvPr id="3741" name="Google Shape;3741;p16"/>
            <p:cNvSpPr txBox="1"/>
            <p:nvPr/>
          </p:nvSpPr>
          <p:spPr>
            <a:xfrm>
              <a:off x="0" y="-19050"/>
              <a:ext cx="94534" cy="113584"/>
            </a:xfrm>
            <a:prstGeom prst="rect">
              <a:avLst/>
            </a:prstGeom>
            <a:noFill/>
            <a:ln>
              <a:noFill/>
            </a:ln>
          </p:spPr>
          <p:txBody>
            <a:bodyPr anchorCtr="0" anchor="ctr" bIns="31575" lIns="31575" spcFirstLastPara="1" rIns="31575" wrap="square" tIns="31575">
              <a:noAutofit/>
            </a:bodyPr>
            <a:lstStyle/>
            <a:p>
              <a:pPr indent="0" lvl="0" marL="0" marR="0" rtl="0" algn="ctr">
                <a:lnSpc>
                  <a:spcPct val="78778"/>
                </a:lnSpc>
                <a:spcBef>
                  <a:spcPts val="0"/>
                </a:spcBef>
                <a:spcAft>
                  <a:spcPts val="0"/>
                </a:spcAft>
                <a:buNone/>
              </a:pPr>
              <a:r>
                <a:t/>
              </a:r>
              <a:endParaRPr sz="1687">
                <a:solidFill>
                  <a:srgbClr val="000000"/>
                </a:solidFill>
                <a:latin typeface="Open Sans"/>
                <a:ea typeface="Open Sans"/>
                <a:cs typeface="Open Sans"/>
                <a:sym typeface="Open Sans"/>
              </a:endParaRPr>
            </a:p>
          </p:txBody>
        </p:sp>
      </p:grpSp>
      <p:sp>
        <p:nvSpPr>
          <p:cNvPr id="3742" name="Google Shape;3742;p16"/>
          <p:cNvSpPr txBox="1"/>
          <p:nvPr/>
        </p:nvSpPr>
        <p:spPr>
          <a:xfrm>
            <a:off x="934807" y="955040"/>
            <a:ext cx="5161193" cy="273088"/>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1333">
                <a:solidFill>
                  <a:srgbClr val="000000"/>
                </a:solidFill>
                <a:latin typeface="Open Sans"/>
                <a:ea typeface="Open Sans"/>
                <a:cs typeface="Open Sans"/>
                <a:sym typeface="Open Sans"/>
              </a:rPr>
              <a:t>Which could enable or oppose the launch of new startups</a:t>
            </a:r>
            <a:endParaRPr/>
          </a:p>
        </p:txBody>
      </p:sp>
      <p:sp>
        <p:nvSpPr>
          <p:cNvPr id="3743" name="Google Shape;3743;p16"/>
          <p:cNvSpPr txBox="1"/>
          <p:nvPr/>
        </p:nvSpPr>
        <p:spPr>
          <a:xfrm>
            <a:off x="934807" y="412157"/>
            <a:ext cx="5446349" cy="4698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053">
                <a:solidFill>
                  <a:srgbClr val="8F171C"/>
                </a:solidFill>
                <a:latin typeface="Open Sans"/>
                <a:ea typeface="Open Sans"/>
                <a:cs typeface="Open Sans"/>
                <a:sym typeface="Open Sans"/>
              </a:rPr>
              <a:t>CONTOH TREN </a:t>
            </a:r>
            <a:r>
              <a:rPr b="1" lang="en-US" sz="3053">
                <a:solidFill>
                  <a:schemeClr val="dk1"/>
                </a:solidFill>
                <a:latin typeface="Open Sans"/>
                <a:ea typeface="Open Sans"/>
                <a:cs typeface="Open Sans"/>
                <a:sym typeface="Open Sans"/>
              </a:rPr>
              <a:t>MAKRO</a:t>
            </a:r>
            <a:endParaRPr/>
          </a:p>
        </p:txBody>
      </p:sp>
      <p:sp>
        <p:nvSpPr>
          <p:cNvPr id="3744" name="Google Shape;3744;p16"/>
          <p:cNvSpPr txBox="1"/>
          <p:nvPr/>
        </p:nvSpPr>
        <p:spPr>
          <a:xfrm>
            <a:off x="2319086" y="4927752"/>
            <a:ext cx="1313877" cy="20217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20">
                <a:solidFill>
                  <a:srgbClr val="F8F9F8"/>
                </a:solidFill>
                <a:latin typeface="Open Sans"/>
                <a:ea typeface="Open Sans"/>
                <a:cs typeface="Open Sans"/>
                <a:sym typeface="Open Sans"/>
              </a:rPr>
              <a:t>Salford &amp; Co.</a:t>
            </a:r>
            <a:endParaRPr/>
          </a:p>
        </p:txBody>
      </p:sp>
      <p:sp>
        <p:nvSpPr>
          <p:cNvPr id="3745" name="Google Shape;3745;p16"/>
          <p:cNvSpPr/>
          <p:nvPr/>
        </p:nvSpPr>
        <p:spPr>
          <a:xfrm>
            <a:off x="863600" y="1654550"/>
            <a:ext cx="598900" cy="598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01</a:t>
            </a:r>
            <a:endParaRPr sz="1200">
              <a:solidFill>
                <a:srgbClr val="FFFFFF"/>
              </a:solidFill>
              <a:latin typeface="Open Sans"/>
              <a:ea typeface="Open Sans"/>
              <a:cs typeface="Open Sans"/>
              <a:sym typeface="Open Sans"/>
            </a:endParaRPr>
          </a:p>
        </p:txBody>
      </p:sp>
      <p:sp>
        <p:nvSpPr>
          <p:cNvPr id="3746" name="Google Shape;3746;p16"/>
          <p:cNvSpPr txBox="1"/>
          <p:nvPr/>
        </p:nvSpPr>
        <p:spPr>
          <a:xfrm>
            <a:off x="1594667" y="1531048"/>
            <a:ext cx="5564079" cy="14157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Open Sans"/>
                <a:ea typeface="Open Sans"/>
                <a:cs typeface="Open Sans"/>
                <a:sym typeface="Open Sans"/>
              </a:rPr>
              <a:t>Kondisi ekonomi</a:t>
            </a:r>
            <a:endParaRPr b="1" sz="1600">
              <a:solidFill>
                <a:srgbClr val="000000"/>
              </a:solidFill>
              <a:latin typeface="Open Sans"/>
              <a:ea typeface="Open Sans"/>
              <a:cs typeface="Open Sans"/>
              <a:sym typeface="Open Sans"/>
            </a:endParaRPr>
          </a:p>
          <a:p>
            <a:pPr indent="0" lvl="0" marL="0" marR="0" rtl="0" algn="l">
              <a:spcBef>
                <a:spcPts val="0"/>
              </a:spcBef>
              <a:spcAft>
                <a:spcPts val="0"/>
              </a:spcAft>
              <a:buNone/>
            </a:pPr>
            <a:r>
              <a:rPr lang="en-US" sz="1400">
                <a:solidFill>
                  <a:srgbClr val="000000"/>
                </a:solidFill>
                <a:latin typeface="Open Sans"/>
                <a:ea typeface="Open Sans"/>
                <a:cs typeface="Open Sans"/>
                <a:sym typeface="Open Sans"/>
              </a:rPr>
              <a:t>Indikator ekonomi seperti pertumbuhan PDB, tingkat pengangguran, dan kepercayaan konsumen penting untuk dipertimbangkan.</a:t>
            </a:r>
            <a:br>
              <a:rPr lang="en-US" sz="1400">
                <a:solidFill>
                  <a:srgbClr val="000000"/>
                </a:solidFill>
                <a:latin typeface="Open Sans"/>
                <a:ea typeface="Open Sans"/>
                <a:cs typeface="Open Sans"/>
                <a:sym typeface="Open Sans"/>
              </a:rPr>
            </a:br>
            <a:r>
              <a:rPr lang="en-US" sz="1400">
                <a:solidFill>
                  <a:srgbClr val="000000"/>
                </a:solidFill>
                <a:latin typeface="Open Sans"/>
                <a:ea typeface="Open Sans"/>
                <a:cs typeface="Open Sans"/>
                <a:sym typeface="Open Sans"/>
              </a:rPr>
              <a:t>Peningkatan Ketersediaan Modal Ventura - +ve Tren</a:t>
            </a:r>
            <a:br>
              <a:rPr lang="en-US" sz="1400">
                <a:solidFill>
                  <a:srgbClr val="000000"/>
                </a:solidFill>
                <a:latin typeface="Open Sans"/>
                <a:ea typeface="Open Sans"/>
                <a:cs typeface="Open Sans"/>
                <a:sym typeface="Open Sans"/>
              </a:rPr>
            </a:br>
            <a:r>
              <a:rPr lang="en-US" sz="1400">
                <a:solidFill>
                  <a:srgbClr val="000000"/>
                </a:solidFill>
                <a:latin typeface="Open Sans"/>
                <a:ea typeface="Open Sans"/>
                <a:cs typeface="Open Sans"/>
                <a:sym typeface="Open Sans"/>
              </a:rPr>
              <a:t>Tren Resesi Ekonomi -ve</a:t>
            </a:r>
            <a:endParaRPr sz="1400">
              <a:solidFill>
                <a:schemeClr val="dk2"/>
              </a:solidFill>
              <a:latin typeface="Open Sans"/>
              <a:ea typeface="Open Sans"/>
              <a:cs typeface="Open Sans"/>
              <a:sym typeface="Open Sans"/>
            </a:endParaRPr>
          </a:p>
        </p:txBody>
      </p:sp>
      <p:sp>
        <p:nvSpPr>
          <p:cNvPr id="3747" name="Google Shape;3747;p16"/>
          <p:cNvSpPr/>
          <p:nvPr/>
        </p:nvSpPr>
        <p:spPr>
          <a:xfrm>
            <a:off x="863600" y="2935483"/>
            <a:ext cx="598900" cy="598900"/>
          </a:xfrm>
          <a:prstGeom prst="rect">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02</a:t>
            </a:r>
            <a:endParaRPr sz="1200">
              <a:solidFill>
                <a:srgbClr val="FFFFFF"/>
              </a:solidFill>
              <a:latin typeface="Open Sans"/>
              <a:ea typeface="Open Sans"/>
              <a:cs typeface="Open Sans"/>
              <a:sym typeface="Open Sans"/>
            </a:endParaRPr>
          </a:p>
        </p:txBody>
      </p:sp>
      <p:sp>
        <p:nvSpPr>
          <p:cNvPr id="3748" name="Google Shape;3748;p16"/>
          <p:cNvSpPr txBox="1"/>
          <p:nvPr/>
        </p:nvSpPr>
        <p:spPr>
          <a:xfrm>
            <a:off x="1594667" y="2838207"/>
            <a:ext cx="5564079" cy="14157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Open Sans"/>
                <a:ea typeface="Open Sans"/>
                <a:cs typeface="Open Sans"/>
                <a:sym typeface="Open Sans"/>
              </a:rPr>
              <a:t>Faktor social</a:t>
            </a:r>
            <a:endParaRPr/>
          </a:p>
          <a:p>
            <a:pPr indent="0" lvl="0" marL="0" marR="0" rtl="0" algn="l">
              <a:spcBef>
                <a:spcPts val="0"/>
              </a:spcBef>
              <a:spcAft>
                <a:spcPts val="0"/>
              </a:spcAft>
              <a:buNone/>
            </a:pPr>
            <a:r>
              <a:rPr lang="en-US" sz="1400">
                <a:solidFill>
                  <a:srgbClr val="000000"/>
                </a:solidFill>
                <a:latin typeface="Open Sans"/>
                <a:ea typeface="Open Sans"/>
                <a:cs typeface="Open Sans"/>
                <a:sym typeface="Open Sans"/>
              </a:rPr>
              <a:t>Tren demografis, urbanisasi, norma budaya, dan perubahan perilaku konsumen dapat memengaruhi permintaan akan produk atau layanan startup</a:t>
            </a:r>
            <a:br>
              <a:rPr lang="en-US" sz="1400">
                <a:solidFill>
                  <a:srgbClr val="000000"/>
                </a:solidFill>
                <a:latin typeface="Open Sans"/>
                <a:ea typeface="Open Sans"/>
                <a:cs typeface="Open Sans"/>
                <a:sym typeface="Open Sans"/>
              </a:rPr>
            </a:br>
            <a:r>
              <a:rPr lang="en-US" sz="1400">
                <a:solidFill>
                  <a:srgbClr val="000000"/>
                </a:solidFill>
                <a:latin typeface="Open Sans"/>
                <a:ea typeface="Open Sans"/>
                <a:cs typeface="Open Sans"/>
                <a:sym typeface="Open Sans"/>
              </a:rPr>
              <a:t>Meningkatnya permintaan produk Berkelanjutan &amp; Perawatan Kesehatan</a:t>
            </a:r>
            <a:endParaRPr sz="1400">
              <a:solidFill>
                <a:schemeClr val="dk2"/>
              </a:solidFill>
              <a:latin typeface="Open Sans"/>
              <a:ea typeface="Open Sans"/>
              <a:cs typeface="Open Sans"/>
              <a:sym typeface="Open Sans"/>
            </a:endParaRPr>
          </a:p>
        </p:txBody>
      </p:sp>
      <p:sp>
        <p:nvSpPr>
          <p:cNvPr id="3749" name="Google Shape;3749;p16"/>
          <p:cNvSpPr/>
          <p:nvPr/>
        </p:nvSpPr>
        <p:spPr>
          <a:xfrm>
            <a:off x="841144" y="4210431"/>
            <a:ext cx="598900" cy="598900"/>
          </a:xfrm>
          <a:prstGeom prst="rect">
            <a:avLst/>
          </a:prstGeom>
          <a:solidFill>
            <a:srgbClr val="B4B1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03</a:t>
            </a:r>
            <a:endParaRPr sz="1200">
              <a:solidFill>
                <a:srgbClr val="FFFFFF"/>
              </a:solidFill>
              <a:latin typeface="Open Sans"/>
              <a:ea typeface="Open Sans"/>
              <a:cs typeface="Open Sans"/>
              <a:sym typeface="Open Sans"/>
            </a:endParaRPr>
          </a:p>
        </p:txBody>
      </p:sp>
      <p:sp>
        <p:nvSpPr>
          <p:cNvPr id="3750" name="Google Shape;3750;p16"/>
          <p:cNvSpPr txBox="1"/>
          <p:nvPr/>
        </p:nvSpPr>
        <p:spPr>
          <a:xfrm>
            <a:off x="1598721" y="4140200"/>
            <a:ext cx="556407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Open Sans"/>
                <a:ea typeface="Open Sans"/>
                <a:cs typeface="Open Sans"/>
                <a:sym typeface="Open Sans"/>
              </a:rPr>
              <a:t>Lingkungan Politik</a:t>
            </a:r>
            <a:endParaRPr b="1" sz="1600">
              <a:solidFill>
                <a:srgbClr val="000000"/>
              </a:solidFill>
              <a:latin typeface="Open Sans"/>
              <a:ea typeface="Open Sans"/>
              <a:cs typeface="Open Sans"/>
              <a:sym typeface="Open Sans"/>
            </a:endParaRPr>
          </a:p>
          <a:p>
            <a:pPr indent="0" lvl="0" marL="0" marR="0" rtl="0" algn="l">
              <a:spcBef>
                <a:spcPts val="0"/>
              </a:spcBef>
              <a:spcAft>
                <a:spcPts val="0"/>
              </a:spcAft>
              <a:buNone/>
            </a:pPr>
            <a:r>
              <a:rPr lang="en-US" sz="1400">
                <a:solidFill>
                  <a:srgbClr val="000000"/>
                </a:solidFill>
                <a:latin typeface="Open Sans"/>
                <a:ea typeface="Open Sans"/>
                <a:cs typeface="Open Sans"/>
                <a:sym typeface="Open Sans"/>
              </a:rPr>
              <a:t>Lingkungan politik yang mendukung dapat memberikan insentif untuk kewirausahaan, sementara yang membatasi dapat memaksakan hambatan untuk masuk.</a:t>
            </a:r>
            <a:br>
              <a:rPr lang="en-US" sz="1400">
                <a:solidFill>
                  <a:srgbClr val="000000"/>
                </a:solidFill>
                <a:latin typeface="Open Sans"/>
                <a:ea typeface="Open Sans"/>
                <a:cs typeface="Open Sans"/>
                <a:sym typeface="Open Sans"/>
              </a:rPr>
            </a:br>
            <a:r>
              <a:rPr lang="en-US" sz="1400">
                <a:solidFill>
                  <a:srgbClr val="000000"/>
                </a:solidFill>
                <a:latin typeface="Open Sans"/>
                <a:ea typeface="Open Sans"/>
                <a:cs typeface="Open Sans"/>
                <a:sym typeface="Open Sans"/>
              </a:rPr>
              <a:t>Keselarasan dengan Doktrin Politik di Luar Negeri</a:t>
            </a:r>
            <a:r>
              <a:rPr lang="en-US" sz="1400">
                <a:solidFill>
                  <a:schemeClr val="dk2"/>
                </a:solidFill>
                <a:latin typeface="Open Sans"/>
                <a:ea typeface="Open Sans"/>
                <a:cs typeface="Open Sans"/>
                <a:sym typeface="Open Sans"/>
              </a:rPr>
              <a:t>. </a:t>
            </a:r>
            <a:endParaRPr/>
          </a:p>
        </p:txBody>
      </p:sp>
      <p:sp>
        <p:nvSpPr>
          <p:cNvPr id="3751" name="Google Shape;3751;p16"/>
          <p:cNvSpPr/>
          <p:nvPr/>
        </p:nvSpPr>
        <p:spPr>
          <a:xfrm>
            <a:off x="812569" y="5603510"/>
            <a:ext cx="598900" cy="598900"/>
          </a:xfrm>
          <a:prstGeom prst="rect">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04</a:t>
            </a:r>
            <a:endParaRPr sz="1200">
              <a:solidFill>
                <a:srgbClr val="FFFFFF"/>
              </a:solidFill>
              <a:latin typeface="Open Sans"/>
              <a:ea typeface="Open Sans"/>
              <a:cs typeface="Open Sans"/>
              <a:sym typeface="Open Sans"/>
            </a:endParaRPr>
          </a:p>
        </p:txBody>
      </p:sp>
      <p:sp>
        <p:nvSpPr>
          <p:cNvPr id="3752" name="Google Shape;3752;p16"/>
          <p:cNvSpPr txBox="1"/>
          <p:nvPr/>
        </p:nvSpPr>
        <p:spPr>
          <a:xfrm>
            <a:off x="1594667" y="5517957"/>
            <a:ext cx="5564079"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Open Sans"/>
                <a:ea typeface="Open Sans"/>
                <a:cs typeface="Open Sans"/>
                <a:sym typeface="Open Sans"/>
              </a:rPr>
              <a:t>Kemajuan Teknologi</a:t>
            </a:r>
            <a:endParaRPr b="1" sz="1600">
              <a:solidFill>
                <a:srgbClr val="000000"/>
              </a:solidFill>
              <a:latin typeface="Open Sans"/>
              <a:ea typeface="Open Sans"/>
              <a:cs typeface="Open Sans"/>
              <a:sym typeface="Open Sans"/>
            </a:endParaRPr>
          </a:p>
          <a:p>
            <a:pPr indent="0" lvl="0" marL="0" marR="0" rtl="0" algn="l">
              <a:spcBef>
                <a:spcPts val="0"/>
              </a:spcBef>
              <a:spcAft>
                <a:spcPts val="0"/>
              </a:spcAft>
              <a:buNone/>
            </a:pPr>
            <a:r>
              <a:rPr lang="en-US" sz="1400">
                <a:solidFill>
                  <a:srgbClr val="000000"/>
                </a:solidFill>
                <a:latin typeface="Open Sans"/>
                <a:ea typeface="Open Sans"/>
                <a:cs typeface="Open Sans"/>
                <a:sym typeface="Open Sans"/>
              </a:rPr>
              <a:t>Tingkat inovasi teknologi dapat menciptakan peluang baru bagi startup atau membuat produk yang ada usang</a:t>
            </a:r>
            <a:br>
              <a:rPr lang="en-US" sz="1400">
                <a:solidFill>
                  <a:srgbClr val="000000"/>
                </a:solidFill>
                <a:latin typeface="Open Sans"/>
                <a:ea typeface="Open Sans"/>
                <a:cs typeface="Open Sans"/>
                <a:sym typeface="Open Sans"/>
              </a:rPr>
            </a:br>
            <a:r>
              <a:rPr lang="en-US" sz="1400">
                <a:solidFill>
                  <a:srgbClr val="000000"/>
                </a:solidFill>
                <a:latin typeface="Open Sans"/>
                <a:ea typeface="Open Sans"/>
                <a:cs typeface="Open Sans"/>
                <a:sym typeface="Open Sans"/>
              </a:rPr>
              <a:t>Revolusi Telekomunikasi, AI</a:t>
            </a:r>
            <a:endParaRPr sz="1200">
              <a:solidFill>
                <a:srgbClr val="000000"/>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56" name="Shape 3756"/>
        <p:cNvGrpSpPr/>
        <p:nvPr/>
      </p:nvGrpSpPr>
      <p:grpSpPr>
        <a:xfrm>
          <a:off x="0" y="0"/>
          <a:ext cx="0" cy="0"/>
          <a:chOff x="0" y="0"/>
          <a:chExt cx="0" cy="0"/>
        </a:xfrm>
      </p:grpSpPr>
      <p:pic>
        <p:nvPicPr>
          <p:cNvPr descr="Books and laptop" id="3757" name="Google Shape;3757;p17"/>
          <p:cNvPicPr preferRelativeResize="0"/>
          <p:nvPr/>
        </p:nvPicPr>
        <p:blipFill rotWithShape="1">
          <a:blip r:embed="rId3">
            <a:alphaModFix amt="20000"/>
          </a:blip>
          <a:srcRect b="5260" l="0" r="0" t="5261"/>
          <a:stretch/>
        </p:blipFill>
        <p:spPr>
          <a:xfrm>
            <a:off x="1453015" y="-2306"/>
            <a:ext cx="10839952" cy="6476710"/>
          </a:xfrm>
          <a:custGeom>
            <a:rect b="b" l="l" r="r" t="t"/>
            <a:pathLst>
              <a:path extrusionOk="0" h="6476710" w="10839952">
                <a:moveTo>
                  <a:pt x="13028" y="0"/>
                </a:moveTo>
                <a:lnTo>
                  <a:pt x="10839952" y="0"/>
                </a:lnTo>
                <a:lnTo>
                  <a:pt x="10839952" y="4207453"/>
                </a:lnTo>
                <a:lnTo>
                  <a:pt x="10799970" y="4258332"/>
                </a:lnTo>
                <a:cubicBezTo>
                  <a:pt x="9681874" y="5613152"/>
                  <a:pt x="7989784" y="6476710"/>
                  <a:pt x="6096000" y="6476710"/>
                </a:cubicBezTo>
                <a:cubicBezTo>
                  <a:pt x="2729272" y="6476710"/>
                  <a:pt x="0" y="3747438"/>
                  <a:pt x="0" y="380710"/>
                </a:cubicBezTo>
                <a:cubicBezTo>
                  <a:pt x="0" y="275500"/>
                  <a:pt x="2664" y="170912"/>
                  <a:pt x="7932" y="67011"/>
                </a:cubicBezTo>
                <a:lnTo>
                  <a:pt x="13028" y="0"/>
                </a:lnTo>
                <a:close/>
              </a:path>
            </a:pathLst>
          </a:custGeom>
          <a:solidFill>
            <a:schemeClr val="lt1"/>
          </a:solidFill>
          <a:ln>
            <a:noFill/>
          </a:ln>
        </p:spPr>
      </p:pic>
      <p:sp>
        <p:nvSpPr>
          <p:cNvPr id="3758" name="Google Shape;3758;p17"/>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9" name="Google Shape;3759;p17"/>
          <p:cNvSpPr txBox="1"/>
          <p:nvPr/>
        </p:nvSpPr>
        <p:spPr>
          <a:xfrm>
            <a:off x="360000" y="338447"/>
            <a:ext cx="11484000" cy="49244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Example of Macro Trends </a:t>
            </a:r>
            <a:endParaRPr b="1" sz="3200">
              <a:solidFill>
                <a:schemeClr val="dk2"/>
              </a:solidFill>
              <a:latin typeface="Barlow Medium"/>
              <a:ea typeface="Barlow Medium"/>
              <a:cs typeface="Barlow Medium"/>
              <a:sym typeface="Barlow Medium"/>
            </a:endParaRPr>
          </a:p>
        </p:txBody>
      </p:sp>
      <p:sp>
        <p:nvSpPr>
          <p:cNvPr id="3760" name="Google Shape;3760;p17"/>
          <p:cNvSpPr/>
          <p:nvPr/>
        </p:nvSpPr>
        <p:spPr>
          <a:xfrm>
            <a:off x="6443806" y="1488586"/>
            <a:ext cx="5400000" cy="72000"/>
          </a:xfrm>
          <a:prstGeom prst="rect">
            <a:avLst/>
          </a:prstGeom>
          <a:gradFill>
            <a:gsLst>
              <a:gs pos="0">
                <a:srgbClr val="FFFFFF">
                  <a:alpha val="0"/>
                </a:srgbClr>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761" name="Google Shape;3761;p17"/>
          <p:cNvSpPr/>
          <p:nvPr/>
        </p:nvSpPr>
        <p:spPr>
          <a:xfrm>
            <a:off x="268843" y="1697990"/>
            <a:ext cx="2410709" cy="4150052"/>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2" name="Google Shape;3762;p17"/>
          <p:cNvSpPr/>
          <p:nvPr/>
        </p:nvSpPr>
        <p:spPr>
          <a:xfrm>
            <a:off x="2782228" y="3416090"/>
            <a:ext cx="434708" cy="51314"/>
          </a:xfrm>
          <a:prstGeom prst="rect">
            <a:avLst/>
          </a:prstGeom>
          <a:gradFill>
            <a:gsLst>
              <a:gs pos="0">
                <a:srgbClr val="FFFFFF">
                  <a:alpha val="0"/>
                </a:srgbClr>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763" name="Google Shape;3763;p17"/>
          <p:cNvSpPr/>
          <p:nvPr/>
        </p:nvSpPr>
        <p:spPr>
          <a:xfrm>
            <a:off x="5923198" y="3467054"/>
            <a:ext cx="434708" cy="51314"/>
          </a:xfrm>
          <a:prstGeom prst="rect">
            <a:avLst/>
          </a:prstGeom>
          <a:gradFill>
            <a:gsLst>
              <a:gs pos="0">
                <a:srgbClr val="FFFFFF">
                  <a:alpha val="0"/>
                </a:srgbClr>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764" name="Google Shape;3764;p17"/>
          <p:cNvSpPr/>
          <p:nvPr/>
        </p:nvSpPr>
        <p:spPr>
          <a:xfrm>
            <a:off x="8661919" y="3492711"/>
            <a:ext cx="434708" cy="51314"/>
          </a:xfrm>
          <a:prstGeom prst="rect">
            <a:avLst/>
          </a:prstGeom>
          <a:gradFill>
            <a:gsLst>
              <a:gs pos="0">
                <a:srgbClr val="FFFFFF">
                  <a:alpha val="0"/>
                </a:srgbClr>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765" name="Google Shape;3765;p17"/>
          <p:cNvSpPr txBox="1"/>
          <p:nvPr/>
        </p:nvSpPr>
        <p:spPr>
          <a:xfrm>
            <a:off x="418251" y="2497362"/>
            <a:ext cx="2061605" cy="147737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lang="en-US" sz="1600">
                <a:solidFill>
                  <a:schemeClr val="dk1"/>
                </a:solidFill>
                <a:latin typeface="Open Sans"/>
                <a:ea typeface="Open Sans"/>
                <a:cs typeface="Open Sans"/>
                <a:sym typeface="Open Sans"/>
              </a:rPr>
              <a:t>Low interest rates make it beneficial for startups, which often rely on external financing to get off the ground. Low-interest rates reduce the cost of borrowing, making it easier for startups to finance operations,</a:t>
            </a:r>
            <a:endParaRPr/>
          </a:p>
        </p:txBody>
      </p:sp>
      <p:sp>
        <p:nvSpPr>
          <p:cNvPr id="3766" name="Google Shape;3766;p17"/>
          <p:cNvSpPr txBox="1"/>
          <p:nvPr/>
        </p:nvSpPr>
        <p:spPr>
          <a:xfrm>
            <a:off x="817501" y="1970312"/>
            <a:ext cx="1903411" cy="527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Economic</a:t>
            </a:r>
            <a:endParaRPr/>
          </a:p>
        </p:txBody>
      </p:sp>
      <p:sp>
        <p:nvSpPr>
          <p:cNvPr id="3767" name="Google Shape;3767;p17"/>
          <p:cNvSpPr/>
          <p:nvPr/>
        </p:nvSpPr>
        <p:spPr>
          <a:xfrm>
            <a:off x="3297242" y="1697990"/>
            <a:ext cx="2543490" cy="4150052"/>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8" name="Google Shape;3768;p17"/>
          <p:cNvSpPr txBox="1"/>
          <p:nvPr/>
        </p:nvSpPr>
        <p:spPr>
          <a:xfrm>
            <a:off x="4100556" y="2004781"/>
            <a:ext cx="1903411" cy="527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Social</a:t>
            </a:r>
            <a:endParaRPr/>
          </a:p>
        </p:txBody>
      </p:sp>
      <p:sp>
        <p:nvSpPr>
          <p:cNvPr id="3769" name="Google Shape;3769;p17"/>
          <p:cNvSpPr txBox="1"/>
          <p:nvPr/>
        </p:nvSpPr>
        <p:spPr>
          <a:xfrm>
            <a:off x="3454831" y="2531831"/>
            <a:ext cx="2435655" cy="2800767"/>
          </a:xfrm>
          <a:prstGeom prst="rect">
            <a:avLst/>
          </a:prstGeom>
          <a:noFill/>
          <a:ln>
            <a:noFill/>
          </a:ln>
        </p:spPr>
        <p:txBody>
          <a:bodyPr anchorCtr="0" anchor="t" bIns="45700" lIns="91425" spcFirstLastPara="1" rIns="91425" wrap="square" tIns="45700">
            <a:spAutoFit/>
          </a:bodyPr>
          <a:lstStyle/>
          <a:p>
            <a:pPr indent="-190510" lvl="0" marL="190510" marR="0" rtl="0" algn="l">
              <a:spcBef>
                <a:spcPts val="0"/>
              </a:spcBef>
              <a:spcAft>
                <a:spcPts val="0"/>
              </a:spcAft>
              <a:buClr>
                <a:schemeClr val="dk1"/>
              </a:buClr>
              <a:buSzPts val="1600"/>
              <a:buFont typeface="Arial"/>
              <a:buChar char="•"/>
            </a:pPr>
            <a:r>
              <a:rPr lang="en-US" sz="1600">
                <a:solidFill>
                  <a:schemeClr val="dk1"/>
                </a:solidFill>
                <a:latin typeface="Open Sans"/>
                <a:ea typeface="Open Sans"/>
                <a:cs typeface="Open Sans"/>
                <a:sym typeface="Open Sans"/>
              </a:rPr>
              <a:t>The aging population in China is creating a growing market for healthcare and elder care services.</a:t>
            </a:r>
            <a:endParaRPr/>
          </a:p>
          <a:p>
            <a:pPr indent="-88910" lvl="0" marL="190510" marR="0" rtl="0" algn="l">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a:p>
            <a:pPr indent="-190510" lvl="0" marL="190510" marR="0" rtl="0" algn="l">
              <a:spcBef>
                <a:spcPts val="0"/>
              </a:spcBef>
              <a:spcAft>
                <a:spcPts val="0"/>
              </a:spcAft>
              <a:buClr>
                <a:schemeClr val="dk1"/>
              </a:buClr>
              <a:buSzPts val="1600"/>
              <a:buFont typeface="Arial"/>
              <a:buChar char="•"/>
            </a:pPr>
            <a:r>
              <a:rPr lang="en-US" sz="1600">
                <a:solidFill>
                  <a:schemeClr val="dk1"/>
                </a:solidFill>
                <a:latin typeface="Open Sans"/>
                <a:ea typeface="Open Sans"/>
                <a:cs typeface="Open Sans"/>
                <a:sym typeface="Open Sans"/>
              </a:rPr>
              <a:t>There's a growing trend towards sustainability and eco-friendly products in the U.S.</a:t>
            </a:r>
            <a:endParaRPr/>
          </a:p>
        </p:txBody>
      </p:sp>
      <p:sp>
        <p:nvSpPr>
          <p:cNvPr id="3770" name="Google Shape;3770;p17"/>
          <p:cNvSpPr/>
          <p:nvPr/>
        </p:nvSpPr>
        <p:spPr>
          <a:xfrm>
            <a:off x="6467582" y="1697990"/>
            <a:ext cx="2144583" cy="4150052"/>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600"/>
              <a:buFont typeface="Arial"/>
              <a:buChar char="•"/>
            </a:pPr>
            <a:r>
              <a:rPr lang="en-US" sz="1600">
                <a:solidFill>
                  <a:srgbClr val="000000"/>
                </a:solidFill>
                <a:latin typeface="Open Sans"/>
                <a:ea typeface="Open Sans"/>
                <a:cs typeface="Open Sans"/>
                <a:sym typeface="Open Sans"/>
              </a:rPr>
              <a:t>Startups in China must align with the political doctrine, especially in sectors like media and education, where content and curriculum can be sensitive</a:t>
            </a:r>
            <a:endParaRPr sz="1600">
              <a:solidFill>
                <a:srgbClr val="000000"/>
              </a:solidFill>
              <a:latin typeface="Open Sans"/>
              <a:ea typeface="Open Sans"/>
              <a:cs typeface="Open Sans"/>
              <a:sym typeface="Open Sans"/>
            </a:endParaRPr>
          </a:p>
        </p:txBody>
      </p:sp>
      <p:sp>
        <p:nvSpPr>
          <p:cNvPr id="3771" name="Google Shape;3771;p17"/>
          <p:cNvSpPr/>
          <p:nvPr/>
        </p:nvSpPr>
        <p:spPr>
          <a:xfrm>
            <a:off x="9247679" y="1697990"/>
            <a:ext cx="2165430" cy="4150052"/>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India's telecom revolution, led by Jio, has dramatically </a:t>
            </a:r>
            <a:r>
              <a:rPr lang="en-US" sz="1600">
                <a:solidFill>
                  <a:schemeClr val="lt1"/>
                </a:solidFill>
                <a:latin typeface="Arial"/>
                <a:ea typeface="Arial"/>
                <a:cs typeface="Arial"/>
                <a:sym typeface="Arial"/>
              </a:rPr>
              <a:t>India's telecom revolution, </a:t>
            </a:r>
            <a:endParaRPr sz="1600">
              <a:solidFill>
                <a:srgbClr val="000000"/>
              </a:solidFill>
              <a:latin typeface="Open Sans"/>
              <a:ea typeface="Open Sans"/>
              <a:cs typeface="Open Sans"/>
              <a:sym typeface="Open Sans"/>
            </a:endParaRPr>
          </a:p>
        </p:txBody>
      </p:sp>
      <p:sp>
        <p:nvSpPr>
          <p:cNvPr id="3772" name="Google Shape;3772;p17"/>
          <p:cNvSpPr txBox="1"/>
          <p:nvPr/>
        </p:nvSpPr>
        <p:spPr>
          <a:xfrm>
            <a:off x="7148683" y="2006600"/>
            <a:ext cx="1903411" cy="679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Political</a:t>
            </a:r>
            <a:endParaRPr/>
          </a:p>
        </p:txBody>
      </p:sp>
      <p:sp>
        <p:nvSpPr>
          <p:cNvPr id="3773" name="Google Shape;3773;p17"/>
          <p:cNvSpPr txBox="1"/>
          <p:nvPr/>
        </p:nvSpPr>
        <p:spPr>
          <a:xfrm>
            <a:off x="9433801" y="2004781"/>
            <a:ext cx="1903411" cy="679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Technological</a:t>
            </a:r>
            <a:endParaRPr/>
          </a:p>
        </p:txBody>
      </p:sp>
      <p:sp>
        <p:nvSpPr>
          <p:cNvPr id="3774" name="Google Shape;3774;p17"/>
          <p:cNvSpPr txBox="1"/>
          <p:nvPr/>
        </p:nvSpPr>
        <p:spPr>
          <a:xfrm>
            <a:off x="9327338" y="2431556"/>
            <a:ext cx="2236823" cy="3293209"/>
          </a:xfrm>
          <a:prstGeom prst="rect">
            <a:avLst/>
          </a:prstGeom>
          <a:noFill/>
          <a:ln>
            <a:noFill/>
          </a:ln>
        </p:spPr>
        <p:txBody>
          <a:bodyPr anchorCtr="0" anchor="t" bIns="45700" lIns="91425" spcFirstLastPara="1" rIns="91425" wrap="square" tIns="45700">
            <a:spAutoFit/>
          </a:bodyPr>
          <a:lstStyle/>
          <a:p>
            <a:pPr indent="-190510" lvl="0" marL="190510" marR="0" rtl="0" algn="l">
              <a:spcBef>
                <a:spcPts val="0"/>
              </a:spcBef>
              <a:spcAft>
                <a:spcPts val="0"/>
              </a:spcAft>
              <a:buClr>
                <a:schemeClr val="dk1"/>
              </a:buClr>
              <a:buSzPts val="1600"/>
              <a:buFont typeface="Arial"/>
              <a:buChar char="•"/>
            </a:pPr>
            <a:r>
              <a:rPr lang="en-US" sz="1600">
                <a:solidFill>
                  <a:schemeClr val="dk1"/>
                </a:solidFill>
                <a:latin typeface="Open Sans"/>
                <a:ea typeface="Open Sans"/>
                <a:cs typeface="Open Sans"/>
                <a:sym typeface="Open Sans"/>
              </a:rPr>
              <a:t>The Telecom revolution,, has dramatically increased internet accessibility, opening up markets for startups.</a:t>
            </a:r>
            <a:endParaRPr/>
          </a:p>
          <a:p>
            <a:pPr indent="-88910" lvl="0" marL="190510" marR="0" rtl="0" algn="l">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a:p>
            <a:pPr indent="-190510" lvl="0" marL="190510" marR="0" rtl="0" algn="l">
              <a:spcBef>
                <a:spcPts val="0"/>
              </a:spcBef>
              <a:spcAft>
                <a:spcPts val="0"/>
              </a:spcAft>
              <a:buClr>
                <a:schemeClr val="dk1"/>
              </a:buClr>
              <a:buSzPts val="1600"/>
              <a:buFont typeface="Arial"/>
              <a:buChar char="•"/>
            </a:pPr>
            <a:r>
              <a:rPr lang="en-US" sz="1600">
                <a:solidFill>
                  <a:schemeClr val="dk1"/>
                </a:solidFill>
                <a:latin typeface="Open Sans"/>
                <a:ea typeface="Open Sans"/>
                <a:cs typeface="Open Sans"/>
                <a:sym typeface="Open Sans"/>
              </a:rPr>
              <a:t>The advent of AI has opened up several new opportunities.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7"/>
                                        </p:tgtEl>
                                        <p:attrNameLst>
                                          <p:attrName>style.visibility</p:attrName>
                                        </p:attrNameLst>
                                      </p:cBhvr>
                                      <p:to>
                                        <p:strVal val="visible"/>
                                      </p:to>
                                    </p:set>
                                    <p:animEffect filter="fade" transition="in">
                                      <p:cBhvr>
                                        <p:cTn dur="2000"/>
                                        <p:tgtEl>
                                          <p:spTgt spid="3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761"/>
                                        </p:tgtEl>
                                        <p:attrNameLst>
                                          <p:attrName>style.visibility</p:attrName>
                                        </p:attrNameLst>
                                      </p:cBhvr>
                                      <p:to>
                                        <p:strVal val="visible"/>
                                      </p:to>
                                    </p:set>
                                    <p:anim calcmode="lin" valueType="num">
                                      <p:cBhvr additive="base">
                                        <p:cTn dur="500"/>
                                        <p:tgtEl>
                                          <p:spTgt spid="376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762"/>
                                        </p:tgtEl>
                                        <p:attrNameLst>
                                          <p:attrName>style.visibility</p:attrName>
                                        </p:attrNameLst>
                                      </p:cBhvr>
                                      <p:to>
                                        <p:strVal val="visible"/>
                                      </p:to>
                                    </p:set>
                                    <p:anim calcmode="lin" valueType="num">
                                      <p:cBhvr additive="base">
                                        <p:cTn dur="500"/>
                                        <p:tgtEl>
                                          <p:spTgt spid="376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766">
                                            <p:txEl>
                                              <p:pRg end="0" st="0"/>
                                            </p:txEl>
                                          </p:spTgt>
                                        </p:tgtEl>
                                        <p:attrNameLst>
                                          <p:attrName>style.visibility</p:attrName>
                                        </p:attrNameLst>
                                      </p:cBhvr>
                                      <p:to>
                                        <p:strVal val="visible"/>
                                      </p:to>
                                    </p:set>
                                    <p:anim calcmode="lin" valueType="num">
                                      <p:cBhvr additive="base">
                                        <p:cTn dur="500"/>
                                        <p:tgtEl>
                                          <p:spTgt spid="3766">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3765">
                                            <p:txEl>
                                              <p:pRg end="0" st="0"/>
                                            </p:txEl>
                                          </p:spTgt>
                                        </p:tgtEl>
                                        <p:attrNameLst>
                                          <p:attrName>style.visibility</p:attrName>
                                        </p:attrNameLst>
                                      </p:cBhvr>
                                      <p:to>
                                        <p:strVal val="visible"/>
                                      </p:to>
                                    </p:set>
                                    <p:anim calcmode="lin" valueType="num">
                                      <p:cBhvr additive="base">
                                        <p:cTn dur="500"/>
                                        <p:tgtEl>
                                          <p:spTgt spid="3765">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3763"/>
                                        </p:tgtEl>
                                        <p:attrNameLst>
                                          <p:attrName>style.visibility</p:attrName>
                                        </p:attrNameLst>
                                      </p:cBhvr>
                                      <p:to>
                                        <p:strVal val="visible"/>
                                      </p:to>
                                    </p:set>
                                    <p:anim calcmode="lin" valueType="num">
                                      <p:cBhvr additive="base">
                                        <p:cTn dur="500"/>
                                        <p:tgtEl>
                                          <p:spTgt spid="3763"/>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2">
                                  <p:stCondLst>
                                    <p:cond delay="0"/>
                                  </p:stCondLst>
                                  <p:childTnLst>
                                    <p:set>
                                      <p:cBhvr>
                                        <p:cTn dur="1" fill="hold">
                                          <p:stCondLst>
                                            <p:cond delay="0"/>
                                          </p:stCondLst>
                                        </p:cTn>
                                        <p:tgtEl>
                                          <p:spTgt spid="3764"/>
                                        </p:tgtEl>
                                        <p:attrNameLst>
                                          <p:attrName>style.visibility</p:attrName>
                                        </p:attrNameLst>
                                      </p:cBhvr>
                                      <p:to>
                                        <p:strVal val="visible"/>
                                      </p:to>
                                    </p:set>
                                    <p:anim calcmode="lin" valueType="num">
                                      <p:cBhvr additive="base">
                                        <p:cTn dur="500"/>
                                        <p:tgtEl>
                                          <p:spTgt spid="376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767"/>
                                        </p:tgtEl>
                                        <p:attrNameLst>
                                          <p:attrName>style.visibility</p:attrName>
                                        </p:attrNameLst>
                                      </p:cBhvr>
                                      <p:to>
                                        <p:strVal val="visible"/>
                                      </p:to>
                                    </p:set>
                                    <p:anim calcmode="lin" valueType="num">
                                      <p:cBhvr additive="base">
                                        <p:cTn dur="500"/>
                                        <p:tgtEl>
                                          <p:spTgt spid="376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768">
                                            <p:txEl>
                                              <p:pRg end="0" st="0"/>
                                            </p:txEl>
                                          </p:spTgt>
                                        </p:tgtEl>
                                        <p:attrNameLst>
                                          <p:attrName>style.visibility</p:attrName>
                                        </p:attrNameLst>
                                      </p:cBhvr>
                                      <p:to>
                                        <p:strVal val="visible"/>
                                      </p:to>
                                    </p:set>
                                    <p:anim calcmode="lin" valueType="num">
                                      <p:cBhvr additive="base">
                                        <p:cTn dur="500"/>
                                        <p:tgtEl>
                                          <p:spTgt spid="376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770"/>
                                        </p:tgtEl>
                                        <p:attrNameLst>
                                          <p:attrName>style.visibility</p:attrName>
                                        </p:attrNameLst>
                                      </p:cBhvr>
                                      <p:to>
                                        <p:strVal val="visible"/>
                                      </p:to>
                                    </p:set>
                                    <p:anim calcmode="lin" valueType="num">
                                      <p:cBhvr additive="base">
                                        <p:cTn dur="500"/>
                                        <p:tgtEl>
                                          <p:spTgt spid="37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771"/>
                                        </p:tgtEl>
                                        <p:attrNameLst>
                                          <p:attrName>style.visibility</p:attrName>
                                        </p:attrNameLst>
                                      </p:cBhvr>
                                      <p:to>
                                        <p:strVal val="visible"/>
                                      </p:to>
                                    </p:set>
                                    <p:anim calcmode="lin" valueType="num">
                                      <p:cBhvr additive="base">
                                        <p:cTn dur="500"/>
                                        <p:tgtEl>
                                          <p:spTgt spid="377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772">
                                            <p:txEl>
                                              <p:pRg end="0" st="0"/>
                                            </p:txEl>
                                          </p:spTgt>
                                        </p:tgtEl>
                                        <p:attrNameLst>
                                          <p:attrName>style.visibility</p:attrName>
                                        </p:attrNameLst>
                                      </p:cBhvr>
                                      <p:to>
                                        <p:strVal val="visible"/>
                                      </p:to>
                                    </p:set>
                                    <p:anim calcmode="lin" valueType="num">
                                      <p:cBhvr additive="base">
                                        <p:cTn dur="500"/>
                                        <p:tgtEl>
                                          <p:spTgt spid="3772">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773">
                                            <p:txEl>
                                              <p:pRg end="0" st="0"/>
                                            </p:txEl>
                                          </p:spTgt>
                                        </p:tgtEl>
                                        <p:attrNameLst>
                                          <p:attrName>style.visibility</p:attrName>
                                        </p:attrNameLst>
                                      </p:cBhvr>
                                      <p:to>
                                        <p:strVal val="visible"/>
                                      </p:to>
                                    </p:set>
                                    <p:anim calcmode="lin" valueType="num">
                                      <p:cBhvr additive="base">
                                        <p:cTn dur="500"/>
                                        <p:tgtEl>
                                          <p:spTgt spid="377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8" name="Shape 3778"/>
        <p:cNvGrpSpPr/>
        <p:nvPr/>
      </p:nvGrpSpPr>
      <p:grpSpPr>
        <a:xfrm>
          <a:off x="0" y="0"/>
          <a:ext cx="0" cy="0"/>
          <a:chOff x="0" y="0"/>
          <a:chExt cx="0" cy="0"/>
        </a:xfrm>
      </p:grpSpPr>
      <p:sp>
        <p:nvSpPr>
          <p:cNvPr id="3779" name="Google Shape;3779;p18"/>
          <p:cNvSpPr/>
          <p:nvPr/>
        </p:nvSpPr>
        <p:spPr>
          <a:xfrm>
            <a:off x="7874000" y="-26729"/>
            <a:ext cx="9144002" cy="4673600"/>
          </a:xfrm>
          <a:custGeom>
            <a:rect b="b" l="l" r="r" t="t"/>
            <a:pathLst>
              <a:path extrusionOk="0" h="65349" w="4323109">
                <a:moveTo>
                  <a:pt x="0" y="0"/>
                </a:moveTo>
                <a:lnTo>
                  <a:pt x="4323109" y="0"/>
                </a:lnTo>
                <a:lnTo>
                  <a:pt x="4323109" y="65349"/>
                </a:lnTo>
                <a:lnTo>
                  <a:pt x="0" y="65349"/>
                </a:lnTo>
                <a:close/>
              </a:path>
            </a:pathLst>
          </a:custGeom>
          <a:solidFill>
            <a:srgbClr val="BF202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87">
              <a:solidFill>
                <a:srgbClr val="000000"/>
              </a:solidFill>
              <a:latin typeface="Open Sans"/>
              <a:ea typeface="Open Sans"/>
              <a:cs typeface="Open Sans"/>
              <a:sym typeface="Open Sans"/>
            </a:endParaRPr>
          </a:p>
        </p:txBody>
      </p:sp>
      <p:grpSp>
        <p:nvGrpSpPr>
          <p:cNvPr id="3780" name="Google Shape;3780;p18"/>
          <p:cNvGrpSpPr/>
          <p:nvPr/>
        </p:nvGrpSpPr>
        <p:grpSpPr>
          <a:xfrm>
            <a:off x="7416800" y="6137303"/>
            <a:ext cx="223205" cy="268184"/>
            <a:chOff x="0" y="-19050"/>
            <a:chExt cx="94534" cy="113584"/>
          </a:xfrm>
        </p:grpSpPr>
        <p:sp>
          <p:nvSpPr>
            <p:cNvPr id="3781" name="Google Shape;3781;p18"/>
            <p:cNvSpPr/>
            <p:nvPr/>
          </p:nvSpPr>
          <p:spPr>
            <a:xfrm>
              <a:off x="0" y="0"/>
              <a:ext cx="94534" cy="94534"/>
            </a:xfrm>
            <a:custGeom>
              <a:rect b="b" l="l" r="r" t="t"/>
              <a:pathLst>
                <a:path extrusionOk="0" h="94534" w="94534">
                  <a:moveTo>
                    <a:pt x="0" y="0"/>
                  </a:moveTo>
                  <a:lnTo>
                    <a:pt x="94534" y="0"/>
                  </a:lnTo>
                  <a:lnTo>
                    <a:pt x="94534" y="94534"/>
                  </a:lnTo>
                  <a:lnTo>
                    <a:pt x="0" y="94534"/>
                  </a:lnTo>
                  <a:close/>
                </a:path>
              </a:pathLst>
            </a:custGeom>
            <a:solidFill>
              <a:srgbClr val="B800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87">
                <a:solidFill>
                  <a:srgbClr val="000000"/>
                </a:solidFill>
                <a:latin typeface="Open Sans"/>
                <a:ea typeface="Open Sans"/>
                <a:cs typeface="Open Sans"/>
                <a:sym typeface="Open Sans"/>
              </a:endParaRPr>
            </a:p>
          </p:txBody>
        </p:sp>
        <p:sp>
          <p:nvSpPr>
            <p:cNvPr id="3782" name="Google Shape;3782;p18"/>
            <p:cNvSpPr txBox="1"/>
            <p:nvPr/>
          </p:nvSpPr>
          <p:spPr>
            <a:xfrm>
              <a:off x="0" y="-19050"/>
              <a:ext cx="94534" cy="113584"/>
            </a:xfrm>
            <a:prstGeom prst="rect">
              <a:avLst/>
            </a:prstGeom>
            <a:noFill/>
            <a:ln>
              <a:noFill/>
            </a:ln>
          </p:spPr>
          <p:txBody>
            <a:bodyPr anchorCtr="0" anchor="ctr" bIns="31575" lIns="31575" spcFirstLastPara="1" rIns="31575" wrap="square" tIns="31575">
              <a:noAutofit/>
            </a:bodyPr>
            <a:lstStyle/>
            <a:p>
              <a:pPr indent="0" lvl="0" marL="0" marR="0" rtl="0" algn="ctr">
                <a:lnSpc>
                  <a:spcPct val="78778"/>
                </a:lnSpc>
                <a:spcBef>
                  <a:spcPts val="0"/>
                </a:spcBef>
                <a:spcAft>
                  <a:spcPts val="0"/>
                </a:spcAft>
                <a:buNone/>
              </a:pPr>
              <a:r>
                <a:t/>
              </a:r>
              <a:endParaRPr sz="1687">
                <a:solidFill>
                  <a:srgbClr val="000000"/>
                </a:solidFill>
                <a:latin typeface="Open Sans"/>
                <a:ea typeface="Open Sans"/>
                <a:cs typeface="Open Sans"/>
                <a:sym typeface="Open Sans"/>
              </a:endParaRPr>
            </a:p>
          </p:txBody>
        </p:sp>
      </p:grpSp>
      <p:sp>
        <p:nvSpPr>
          <p:cNvPr id="3783" name="Google Shape;3783;p18"/>
          <p:cNvSpPr txBox="1"/>
          <p:nvPr/>
        </p:nvSpPr>
        <p:spPr>
          <a:xfrm>
            <a:off x="2387598" y="170545"/>
            <a:ext cx="4572001" cy="11233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D0D0D"/>
                </a:solidFill>
                <a:latin typeface="Open Sans"/>
                <a:ea typeface="Open Sans"/>
                <a:cs typeface="Open Sans"/>
                <a:sym typeface="Open Sans"/>
              </a:rPr>
              <a:t>A </a:t>
            </a:r>
            <a:r>
              <a:rPr b="1" lang="en-US" sz="1600">
                <a:solidFill>
                  <a:srgbClr val="00B0F0"/>
                </a:solidFill>
                <a:latin typeface="Open Sans"/>
                <a:ea typeface="Open Sans"/>
                <a:cs typeface="Open Sans"/>
                <a:sym typeface="Open Sans"/>
              </a:rPr>
              <a:t>Positive Economic </a:t>
            </a:r>
            <a:r>
              <a:rPr b="1" lang="en-US" sz="1600">
                <a:solidFill>
                  <a:srgbClr val="0D0D0D"/>
                </a:solidFill>
                <a:latin typeface="Open Sans"/>
                <a:ea typeface="Open Sans"/>
                <a:cs typeface="Open Sans"/>
                <a:sym typeface="Open Sans"/>
              </a:rPr>
              <a:t>Trend for Startups</a:t>
            </a:r>
            <a:endParaRPr/>
          </a:p>
          <a:p>
            <a:pPr indent="0" lvl="0" marL="0" marR="0" rtl="0" algn="l">
              <a:spcBef>
                <a:spcPts val="0"/>
              </a:spcBef>
              <a:spcAft>
                <a:spcPts val="0"/>
              </a:spcAft>
              <a:buNone/>
            </a:pPr>
            <a:r>
              <a:t/>
            </a:r>
            <a:endParaRPr sz="1200">
              <a:solidFill>
                <a:srgbClr val="0D0D0D"/>
              </a:solidFill>
              <a:latin typeface="Open Sans"/>
              <a:ea typeface="Open Sans"/>
              <a:cs typeface="Open Sans"/>
              <a:sym typeface="Open Sans"/>
            </a:endParaRPr>
          </a:p>
          <a:p>
            <a:pPr indent="0" lvl="0" marL="0" marR="0" rtl="0" algn="l">
              <a:spcBef>
                <a:spcPts val="0"/>
              </a:spcBef>
              <a:spcAft>
                <a:spcPts val="0"/>
              </a:spcAft>
              <a:buNone/>
            </a:pPr>
            <a:r>
              <a:rPr lang="en-US" sz="1300">
                <a:solidFill>
                  <a:srgbClr val="0D0D0D"/>
                </a:solidFill>
                <a:latin typeface="Open Sans"/>
                <a:ea typeface="Open Sans"/>
                <a:cs typeface="Open Sans"/>
                <a:sym typeface="Open Sans"/>
              </a:rPr>
              <a:t>For startups, this trend means more accessible funding to fuel growth, hire talent, invest in research and development, and expand to new markets. </a:t>
            </a:r>
            <a:endParaRPr/>
          </a:p>
        </p:txBody>
      </p:sp>
      <p:pic>
        <p:nvPicPr>
          <p:cNvPr descr="A person in glasses holding a computer&#10;&#10;Description automatically generated" id="3784" name="Google Shape;3784;p18"/>
          <p:cNvPicPr preferRelativeResize="0"/>
          <p:nvPr/>
        </p:nvPicPr>
        <p:blipFill rotWithShape="1">
          <a:blip r:embed="rId3">
            <a:alphaModFix/>
          </a:blip>
          <a:srcRect b="0" l="0" r="0" t="0"/>
          <a:stretch/>
        </p:blipFill>
        <p:spPr>
          <a:xfrm>
            <a:off x="7416800" y="181074"/>
            <a:ext cx="4572000" cy="6858000"/>
          </a:xfrm>
          <a:prstGeom prst="rect">
            <a:avLst/>
          </a:prstGeom>
          <a:noFill/>
          <a:ln>
            <a:noFill/>
          </a:ln>
        </p:spPr>
      </p:pic>
      <p:sp>
        <p:nvSpPr>
          <p:cNvPr id="3785" name="Google Shape;3785;p18"/>
          <p:cNvSpPr/>
          <p:nvPr/>
        </p:nvSpPr>
        <p:spPr>
          <a:xfrm>
            <a:off x="529771" y="50800"/>
            <a:ext cx="1778000" cy="1344950"/>
          </a:xfrm>
          <a:prstGeom prst="roundRect">
            <a:avLst>
              <a:gd fmla="val 16667" name="adj"/>
            </a:avLst>
          </a:prstGeom>
          <a:solidFill>
            <a:schemeClr val="accent2"/>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BF2026"/>
                </a:solidFill>
                <a:latin typeface="Open Sans"/>
                <a:ea typeface="Open Sans"/>
                <a:cs typeface="Open Sans"/>
                <a:sym typeface="Open Sans"/>
              </a:rPr>
              <a:t>Increase in Venture Capital Availability</a:t>
            </a:r>
            <a:endParaRPr/>
          </a:p>
          <a:p>
            <a:pPr indent="0" lvl="0" marL="0" marR="0" rtl="0" algn="ctr">
              <a:spcBef>
                <a:spcPts val="0"/>
              </a:spcBef>
              <a:spcAft>
                <a:spcPts val="0"/>
              </a:spcAft>
              <a:buNone/>
            </a:pPr>
            <a:r>
              <a:t/>
            </a:r>
            <a:endParaRPr b="1" sz="1800">
              <a:solidFill>
                <a:schemeClr val="lt1"/>
              </a:solidFill>
              <a:latin typeface="Open Sans"/>
              <a:ea typeface="Open Sans"/>
              <a:cs typeface="Open Sans"/>
              <a:sym typeface="Open Sans"/>
            </a:endParaRPr>
          </a:p>
        </p:txBody>
      </p:sp>
      <p:sp>
        <p:nvSpPr>
          <p:cNvPr id="3786" name="Google Shape;3786;p18"/>
          <p:cNvSpPr txBox="1"/>
          <p:nvPr/>
        </p:nvSpPr>
        <p:spPr>
          <a:xfrm>
            <a:off x="2307388" y="2043856"/>
            <a:ext cx="4652211" cy="11233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D0D0D"/>
                </a:solidFill>
                <a:latin typeface="Open Sans"/>
                <a:ea typeface="Open Sans"/>
                <a:cs typeface="Open Sans"/>
                <a:sym typeface="Open Sans"/>
              </a:rPr>
              <a:t>A </a:t>
            </a:r>
            <a:r>
              <a:rPr b="1" lang="en-US" sz="1600">
                <a:solidFill>
                  <a:srgbClr val="C00000"/>
                </a:solidFill>
                <a:latin typeface="Open Sans"/>
                <a:ea typeface="Open Sans"/>
                <a:cs typeface="Open Sans"/>
                <a:sym typeface="Open Sans"/>
              </a:rPr>
              <a:t>Negative Economic </a:t>
            </a:r>
            <a:r>
              <a:rPr b="1" lang="en-US" sz="1600">
                <a:solidFill>
                  <a:srgbClr val="0D0D0D"/>
                </a:solidFill>
                <a:latin typeface="Open Sans"/>
                <a:ea typeface="Open Sans"/>
                <a:cs typeface="Open Sans"/>
                <a:sym typeface="Open Sans"/>
              </a:rPr>
              <a:t>Trend for Startups</a:t>
            </a:r>
            <a:endParaRPr/>
          </a:p>
          <a:p>
            <a:pPr indent="0" lvl="0" marL="0" marR="0" rtl="0" algn="l">
              <a:spcBef>
                <a:spcPts val="0"/>
              </a:spcBef>
              <a:spcAft>
                <a:spcPts val="0"/>
              </a:spcAft>
              <a:buNone/>
            </a:pPr>
            <a:r>
              <a:t/>
            </a:r>
            <a:endParaRPr sz="1200">
              <a:solidFill>
                <a:srgbClr val="0D0D0D"/>
              </a:solidFill>
              <a:latin typeface="Open Sans"/>
              <a:ea typeface="Open Sans"/>
              <a:cs typeface="Open Sans"/>
              <a:sym typeface="Open Sans"/>
            </a:endParaRPr>
          </a:p>
          <a:p>
            <a:pPr indent="0" lvl="0" marL="0" marR="0" rtl="0" algn="l">
              <a:spcBef>
                <a:spcPts val="0"/>
              </a:spcBef>
              <a:spcAft>
                <a:spcPts val="0"/>
              </a:spcAft>
              <a:buNone/>
            </a:pPr>
            <a:r>
              <a:rPr lang="en-US" sz="1300">
                <a:solidFill>
                  <a:srgbClr val="0D0D0D"/>
                </a:solidFill>
                <a:latin typeface="Open Sans"/>
                <a:ea typeface="Open Sans"/>
                <a:cs typeface="Open Sans"/>
                <a:sym typeface="Open Sans"/>
              </a:rPr>
              <a:t>This can result in startups struggling to find new customers, facing reduced revenue from existing customers, and having a harder time accessing capital. </a:t>
            </a:r>
            <a:endParaRPr/>
          </a:p>
        </p:txBody>
      </p:sp>
      <p:sp>
        <p:nvSpPr>
          <p:cNvPr id="3787" name="Google Shape;3787;p18"/>
          <p:cNvSpPr/>
          <p:nvPr/>
        </p:nvSpPr>
        <p:spPr>
          <a:xfrm>
            <a:off x="508000" y="1864153"/>
            <a:ext cx="1778000" cy="134495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BF2026"/>
                </a:solidFill>
                <a:latin typeface="Open Sans"/>
                <a:ea typeface="Open Sans"/>
                <a:cs typeface="Open Sans"/>
                <a:sym typeface="Open Sans"/>
              </a:rPr>
              <a:t>Economic Recession</a:t>
            </a:r>
            <a:endParaRPr/>
          </a:p>
        </p:txBody>
      </p:sp>
      <p:sp>
        <p:nvSpPr>
          <p:cNvPr id="3788" name="Google Shape;3788;p18"/>
          <p:cNvSpPr txBox="1"/>
          <p:nvPr/>
        </p:nvSpPr>
        <p:spPr>
          <a:xfrm>
            <a:off x="2286000" y="3722205"/>
            <a:ext cx="4652211"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D0D0D"/>
                </a:solidFill>
                <a:latin typeface="Open Sans"/>
                <a:ea typeface="Open Sans"/>
                <a:cs typeface="Open Sans"/>
                <a:sym typeface="Open Sans"/>
              </a:rPr>
              <a:t>A </a:t>
            </a:r>
            <a:r>
              <a:rPr b="1" lang="en-US" sz="1600">
                <a:solidFill>
                  <a:srgbClr val="00B0F0"/>
                </a:solidFill>
                <a:latin typeface="Open Sans"/>
                <a:ea typeface="Open Sans"/>
                <a:cs typeface="Open Sans"/>
                <a:sym typeface="Open Sans"/>
              </a:rPr>
              <a:t>Positive Economic </a:t>
            </a:r>
            <a:r>
              <a:rPr b="1" lang="en-US" sz="1600">
                <a:solidFill>
                  <a:srgbClr val="0D0D0D"/>
                </a:solidFill>
                <a:latin typeface="Open Sans"/>
                <a:ea typeface="Open Sans"/>
                <a:cs typeface="Open Sans"/>
                <a:sym typeface="Open Sans"/>
              </a:rPr>
              <a:t>Trend for Startups</a:t>
            </a:r>
            <a:endParaRPr/>
          </a:p>
          <a:p>
            <a:pPr indent="0" lvl="0" marL="0" marR="0" rtl="0" algn="l">
              <a:spcBef>
                <a:spcPts val="0"/>
              </a:spcBef>
              <a:spcAft>
                <a:spcPts val="0"/>
              </a:spcAft>
              <a:buNone/>
            </a:pPr>
            <a:r>
              <a:t/>
            </a:r>
            <a:endParaRPr sz="1200">
              <a:solidFill>
                <a:srgbClr val="0D0D0D"/>
              </a:solidFill>
              <a:latin typeface="Open Sans"/>
              <a:ea typeface="Open Sans"/>
              <a:cs typeface="Open Sans"/>
              <a:sym typeface="Open Sans"/>
            </a:endParaRPr>
          </a:p>
          <a:p>
            <a:pPr indent="0" lvl="0" marL="0" marR="0" rtl="0" algn="l">
              <a:spcBef>
                <a:spcPts val="0"/>
              </a:spcBef>
              <a:spcAft>
                <a:spcPts val="0"/>
              </a:spcAft>
              <a:buNone/>
            </a:pPr>
            <a:r>
              <a:rPr lang="en-US" sz="1300">
                <a:solidFill>
                  <a:srgbClr val="0D0D0D"/>
                </a:solidFill>
                <a:latin typeface="Open Sans"/>
                <a:ea typeface="Open Sans"/>
                <a:cs typeface="Open Sans"/>
                <a:sym typeface="Open Sans"/>
              </a:rPr>
              <a:t>They can develop innovative products and services that were previously unattainable in fields such as personalized learning, autonomous vehicles, and intelligent virtual assistants.</a:t>
            </a:r>
            <a:endParaRPr/>
          </a:p>
        </p:txBody>
      </p:sp>
      <p:sp>
        <p:nvSpPr>
          <p:cNvPr id="3789" name="Google Shape;3789;p18"/>
          <p:cNvSpPr/>
          <p:nvPr/>
        </p:nvSpPr>
        <p:spPr>
          <a:xfrm>
            <a:off x="486612" y="3677506"/>
            <a:ext cx="1778000" cy="134495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BF2026"/>
                </a:solidFill>
                <a:latin typeface="Open Sans"/>
                <a:ea typeface="Open Sans"/>
                <a:cs typeface="Open Sans"/>
                <a:sym typeface="Open Sans"/>
              </a:rPr>
              <a:t>Advent of AI</a:t>
            </a:r>
            <a:endParaRPr/>
          </a:p>
        </p:txBody>
      </p:sp>
      <p:sp>
        <p:nvSpPr>
          <p:cNvPr id="3790" name="Google Shape;3790;p18"/>
          <p:cNvSpPr txBox="1"/>
          <p:nvPr/>
        </p:nvSpPr>
        <p:spPr>
          <a:xfrm>
            <a:off x="2264229" y="5610880"/>
            <a:ext cx="4652211" cy="11233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D0D0D"/>
                </a:solidFill>
                <a:latin typeface="Open Sans"/>
                <a:ea typeface="Open Sans"/>
                <a:cs typeface="Open Sans"/>
                <a:sym typeface="Open Sans"/>
              </a:rPr>
              <a:t>A </a:t>
            </a:r>
            <a:r>
              <a:rPr b="1" lang="en-US" sz="1600">
                <a:solidFill>
                  <a:srgbClr val="C00000"/>
                </a:solidFill>
                <a:latin typeface="Open Sans"/>
                <a:ea typeface="Open Sans"/>
                <a:cs typeface="Open Sans"/>
                <a:sym typeface="Open Sans"/>
              </a:rPr>
              <a:t>Negative Economic </a:t>
            </a:r>
            <a:r>
              <a:rPr b="1" lang="en-US" sz="1600">
                <a:solidFill>
                  <a:srgbClr val="0D0D0D"/>
                </a:solidFill>
                <a:latin typeface="Open Sans"/>
                <a:ea typeface="Open Sans"/>
                <a:cs typeface="Open Sans"/>
                <a:sym typeface="Open Sans"/>
              </a:rPr>
              <a:t>Trend for Startups</a:t>
            </a:r>
            <a:endParaRPr/>
          </a:p>
          <a:p>
            <a:pPr indent="0" lvl="0" marL="0" marR="0" rtl="0" algn="l">
              <a:spcBef>
                <a:spcPts val="0"/>
              </a:spcBef>
              <a:spcAft>
                <a:spcPts val="0"/>
              </a:spcAft>
              <a:buNone/>
            </a:pPr>
            <a:r>
              <a:t/>
            </a:r>
            <a:endParaRPr sz="1200">
              <a:solidFill>
                <a:srgbClr val="0D0D0D"/>
              </a:solidFill>
              <a:latin typeface="Open Sans"/>
              <a:ea typeface="Open Sans"/>
              <a:cs typeface="Open Sans"/>
              <a:sym typeface="Open Sans"/>
            </a:endParaRPr>
          </a:p>
          <a:p>
            <a:pPr indent="0" lvl="0" marL="0" marR="0" rtl="0" algn="l">
              <a:spcBef>
                <a:spcPts val="0"/>
              </a:spcBef>
              <a:spcAft>
                <a:spcPts val="0"/>
              </a:spcAft>
              <a:buNone/>
            </a:pPr>
            <a:r>
              <a:rPr lang="en-US" sz="1300">
                <a:solidFill>
                  <a:srgbClr val="0D0D0D"/>
                </a:solidFill>
                <a:latin typeface="Open Sans"/>
                <a:ea typeface="Open Sans"/>
                <a:cs typeface="Open Sans"/>
                <a:sym typeface="Open Sans"/>
              </a:rPr>
              <a:t>It intensifies competition for skilled employees, driving up salaries and benefits that may be challenging for startups to afford. </a:t>
            </a:r>
            <a:endParaRPr/>
          </a:p>
        </p:txBody>
      </p:sp>
      <p:sp>
        <p:nvSpPr>
          <p:cNvPr id="3791" name="Google Shape;3791;p18"/>
          <p:cNvSpPr/>
          <p:nvPr/>
        </p:nvSpPr>
        <p:spPr>
          <a:xfrm>
            <a:off x="464841" y="5490859"/>
            <a:ext cx="1778000" cy="134495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BF2026"/>
                </a:solidFill>
                <a:latin typeface="Open Sans"/>
                <a:ea typeface="Open Sans"/>
                <a:cs typeface="Open Sans"/>
                <a:sym typeface="Open Sans"/>
              </a:rPr>
              <a:t>War for Talent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5" name="Shape 3795"/>
        <p:cNvGrpSpPr/>
        <p:nvPr/>
      </p:nvGrpSpPr>
      <p:grpSpPr>
        <a:xfrm>
          <a:off x="0" y="0"/>
          <a:ext cx="0" cy="0"/>
          <a:chOff x="0" y="0"/>
          <a:chExt cx="0" cy="0"/>
        </a:xfrm>
      </p:grpSpPr>
      <p:sp>
        <p:nvSpPr>
          <p:cNvPr id="3796" name="Google Shape;3796;p19"/>
          <p:cNvSpPr txBox="1"/>
          <p:nvPr>
            <p:ph type="ctrTitle"/>
          </p:nvPr>
        </p:nvSpPr>
        <p:spPr>
          <a:xfrm>
            <a:off x="1524000" y="2235200"/>
            <a:ext cx="9144000"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Menilai Ukuran Pasar</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7" name="Shape 3227"/>
        <p:cNvGrpSpPr/>
        <p:nvPr/>
      </p:nvGrpSpPr>
      <p:grpSpPr>
        <a:xfrm>
          <a:off x="0" y="0"/>
          <a:ext cx="0" cy="0"/>
          <a:chOff x="0" y="0"/>
          <a:chExt cx="0" cy="0"/>
        </a:xfrm>
      </p:grpSpPr>
      <p:sp>
        <p:nvSpPr>
          <p:cNvPr id="3228" name="Google Shape;3228;p2"/>
          <p:cNvSpPr txBox="1"/>
          <p:nvPr>
            <p:ph type="ctrTitle"/>
          </p:nvPr>
        </p:nvSpPr>
        <p:spPr>
          <a:xfrm>
            <a:off x="1524000" y="2235200"/>
            <a:ext cx="9144000"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SESI KULIAH INTERAKTIF</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0" name="Shape 3800"/>
        <p:cNvGrpSpPr/>
        <p:nvPr/>
      </p:nvGrpSpPr>
      <p:grpSpPr>
        <a:xfrm>
          <a:off x="0" y="0"/>
          <a:ext cx="0" cy="0"/>
          <a:chOff x="0" y="0"/>
          <a:chExt cx="0" cy="0"/>
        </a:xfrm>
      </p:grpSpPr>
      <p:sp>
        <p:nvSpPr>
          <p:cNvPr id="3801" name="Google Shape;3801;p2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Mengapa Ukuran Penting?</a:t>
            </a:r>
            <a:endParaRPr/>
          </a:p>
        </p:txBody>
      </p:sp>
      <p:sp>
        <p:nvSpPr>
          <p:cNvPr id="3802" name="Google Shape;3802;p20"/>
          <p:cNvSpPr txBox="1"/>
          <p:nvPr/>
        </p:nvSpPr>
        <p:spPr>
          <a:xfrm>
            <a:off x="640793" y="2064242"/>
            <a:ext cx="4146360" cy="2441887"/>
          </a:xfrm>
          <a:prstGeom prst="rect">
            <a:avLst/>
          </a:prstGeom>
          <a:noFill/>
          <a:ln>
            <a:noFill/>
          </a:ln>
        </p:spPr>
        <p:txBody>
          <a:bodyPr anchorCtr="0" anchor="t" bIns="0" lIns="0" spcFirstLastPara="1" rIns="0" wrap="square" tIns="0">
            <a:spAutoFit/>
          </a:bodyPr>
          <a:lstStyle/>
          <a:p>
            <a:pPr indent="-342900" lvl="0" marL="342900" marR="0" rtl="0" algn="l">
              <a:lnSpc>
                <a:spcPct val="93800"/>
              </a:lnSpc>
              <a:spcBef>
                <a:spcPts val="0"/>
              </a:spcBef>
              <a:spcAft>
                <a:spcPts val="0"/>
              </a:spcAft>
              <a:buClr>
                <a:srgbClr val="000000"/>
              </a:buClr>
              <a:buSzPts val="2000"/>
              <a:buFont typeface="Arial"/>
              <a:buChar char="•"/>
            </a:pPr>
            <a:r>
              <a:rPr lang="en-US" sz="2000">
                <a:solidFill>
                  <a:srgbClr val="000000"/>
                </a:solidFill>
                <a:latin typeface="Open Sans"/>
                <a:ea typeface="Open Sans"/>
                <a:cs typeface="Open Sans"/>
                <a:sym typeface="Open Sans"/>
              </a:rPr>
              <a:t>Pasar yang cukup besar menunjukkan permintaan, meningkatkan kelangsungan penawaran startup.</a:t>
            </a:r>
            <a:endParaRPr/>
          </a:p>
          <a:p>
            <a:pPr indent="-215900" lvl="0" marL="342900" marR="0" rtl="0" algn="l">
              <a:lnSpc>
                <a:spcPct val="93800"/>
              </a:lnSpc>
              <a:spcBef>
                <a:spcPts val="0"/>
              </a:spcBef>
              <a:spcAft>
                <a:spcPts val="0"/>
              </a:spcAft>
              <a:buClr>
                <a:schemeClr val="dk1"/>
              </a:buClr>
              <a:buSzPts val="2000"/>
              <a:buFont typeface="Arial"/>
              <a:buNone/>
            </a:pPr>
            <a:r>
              <a:t/>
            </a:r>
            <a:endParaRPr sz="2000">
              <a:solidFill>
                <a:srgbClr val="000000"/>
              </a:solidFill>
              <a:latin typeface="Open Sans"/>
              <a:ea typeface="Open Sans"/>
              <a:cs typeface="Open Sans"/>
              <a:sym typeface="Open Sans"/>
            </a:endParaRPr>
          </a:p>
          <a:p>
            <a:pPr indent="-342900" lvl="0" marL="342900" marR="0" rtl="0" algn="l">
              <a:lnSpc>
                <a:spcPct val="93800"/>
              </a:lnSpc>
              <a:spcBef>
                <a:spcPts val="0"/>
              </a:spcBef>
              <a:spcAft>
                <a:spcPts val="0"/>
              </a:spcAft>
              <a:buClr>
                <a:srgbClr val="000000"/>
              </a:buClr>
              <a:buSzPts val="2000"/>
              <a:buFont typeface="Arial"/>
              <a:buChar char="•"/>
            </a:pPr>
            <a:r>
              <a:rPr lang="en-US" sz="2000">
                <a:solidFill>
                  <a:srgbClr val="000000"/>
                </a:solidFill>
                <a:latin typeface="Open Sans"/>
                <a:ea typeface="Open Sans"/>
                <a:cs typeface="Open Sans"/>
                <a:sym typeface="Open Sans"/>
              </a:rPr>
              <a:t>Menunjukkan tidak hanya tuntutan saat ini tetapi juga potensi masa depan.</a:t>
            </a:r>
            <a:endParaRPr/>
          </a:p>
          <a:p>
            <a:pPr indent="-215900" lvl="0" marL="342900" marR="0" rtl="0" algn="l">
              <a:lnSpc>
                <a:spcPct val="93800"/>
              </a:lnSpc>
              <a:spcBef>
                <a:spcPts val="0"/>
              </a:spcBef>
              <a:spcAft>
                <a:spcPts val="0"/>
              </a:spcAft>
              <a:buClr>
                <a:schemeClr val="dk1"/>
              </a:buClr>
              <a:buSzPts val="2000"/>
              <a:buFont typeface="Arial"/>
              <a:buNone/>
            </a:pPr>
            <a:r>
              <a:t/>
            </a:r>
            <a:endParaRPr sz="2000">
              <a:solidFill>
                <a:srgbClr val="000000"/>
              </a:solidFill>
              <a:latin typeface="Open Sans"/>
              <a:ea typeface="Open Sans"/>
              <a:cs typeface="Open Sans"/>
              <a:sym typeface="Open Sans"/>
            </a:endParaRPr>
          </a:p>
          <a:p>
            <a:pPr indent="-342900" lvl="0" marL="342900" marR="0" rtl="0" algn="l">
              <a:lnSpc>
                <a:spcPct val="93800"/>
              </a:lnSpc>
              <a:spcBef>
                <a:spcPts val="0"/>
              </a:spcBef>
              <a:spcAft>
                <a:spcPts val="0"/>
              </a:spcAft>
              <a:buClr>
                <a:srgbClr val="000000"/>
              </a:buClr>
              <a:buSzPts val="2000"/>
              <a:buFont typeface="Arial"/>
              <a:buChar char="•"/>
            </a:pPr>
            <a:r>
              <a:rPr lang="en-US" sz="2000">
                <a:solidFill>
                  <a:srgbClr val="000000"/>
                </a:solidFill>
                <a:latin typeface="Open Sans"/>
                <a:ea typeface="Open Sans"/>
                <a:cs typeface="Open Sans"/>
                <a:sym typeface="Open Sans"/>
              </a:rPr>
              <a:t>Selaras dengan minat investor.</a:t>
            </a:r>
            <a:endParaRPr sz="2000">
              <a:solidFill>
                <a:srgbClr val="000000"/>
              </a:solidFill>
              <a:latin typeface="Open Sans"/>
              <a:ea typeface="Open Sans"/>
              <a:cs typeface="Open Sans"/>
              <a:sym typeface="Open Sans"/>
            </a:endParaRPr>
          </a:p>
        </p:txBody>
      </p:sp>
      <p:pic>
        <p:nvPicPr>
          <p:cNvPr id="3803" name="Google Shape;3803;p20"/>
          <p:cNvPicPr preferRelativeResize="0"/>
          <p:nvPr/>
        </p:nvPicPr>
        <p:blipFill rotWithShape="1">
          <a:blip r:embed="rId3">
            <a:alphaModFix/>
          </a:blip>
          <a:srcRect b="0" l="8523" r="8522" t="0"/>
          <a:stretch/>
        </p:blipFill>
        <p:spPr>
          <a:xfrm>
            <a:off x="5912660" y="1554284"/>
            <a:ext cx="7099610" cy="41259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07" name="Shape 3807"/>
        <p:cNvGrpSpPr/>
        <p:nvPr/>
      </p:nvGrpSpPr>
      <p:grpSpPr>
        <a:xfrm>
          <a:off x="0" y="0"/>
          <a:ext cx="0" cy="0"/>
          <a:chOff x="0" y="0"/>
          <a:chExt cx="0" cy="0"/>
        </a:xfrm>
      </p:grpSpPr>
      <p:sp>
        <p:nvSpPr>
          <p:cNvPr id="3808" name="Google Shape;3808;p21"/>
          <p:cNvSpPr txBox="1"/>
          <p:nvPr/>
        </p:nvSpPr>
        <p:spPr>
          <a:xfrm>
            <a:off x="512400" y="490847"/>
            <a:ext cx="11484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t>
            </a:r>
            <a:endParaRPr/>
          </a:p>
        </p:txBody>
      </p:sp>
      <p:sp>
        <p:nvSpPr>
          <p:cNvPr id="3809" name="Google Shape;3809;p21"/>
          <p:cNvSpPr/>
          <p:nvPr/>
        </p:nvSpPr>
        <p:spPr>
          <a:xfrm>
            <a:off x="437535" y="925797"/>
            <a:ext cx="11558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How Big is your Pie? TAM Calculation</a:t>
            </a:r>
            <a:endParaRPr b="1" sz="2400">
              <a:solidFill>
                <a:schemeClr val="accent1"/>
              </a:solidFill>
              <a:latin typeface="Barlow Medium"/>
              <a:ea typeface="Barlow Medium"/>
              <a:cs typeface="Barlow Medium"/>
              <a:sym typeface="Barlow Medium"/>
            </a:endParaRPr>
          </a:p>
        </p:txBody>
      </p:sp>
      <p:sp>
        <p:nvSpPr>
          <p:cNvPr id="3810" name="Google Shape;3810;p21"/>
          <p:cNvSpPr txBox="1"/>
          <p:nvPr/>
        </p:nvSpPr>
        <p:spPr>
          <a:xfrm>
            <a:off x="542134" y="5932203"/>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https://acc-15624.ispring.com/app/preview/9fd612fc-bcf9-11ef-b93f-cad949272548</a:t>
            </a:r>
            <a:endParaRPr sz="1200">
              <a:solidFill>
                <a:schemeClr val="dk1"/>
              </a:solidFill>
            </a:endParaRPr>
          </a:p>
        </p:txBody>
      </p:sp>
      <p:sp>
        <p:nvSpPr>
          <p:cNvPr id="3811" name="Google Shape;3811;p21"/>
          <p:cNvSpPr txBox="1"/>
          <p:nvPr/>
        </p:nvSpPr>
        <p:spPr>
          <a:xfrm>
            <a:off x="8185976" y="5633337"/>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pic>
        <p:nvPicPr>
          <p:cNvPr descr="A qr code on a black background&#10;&#10;Description automatically generated" id="3812" name="Google Shape;3812;p21"/>
          <p:cNvPicPr preferRelativeResize="0"/>
          <p:nvPr/>
        </p:nvPicPr>
        <p:blipFill rotWithShape="1">
          <a:blip r:embed="rId3">
            <a:alphaModFix/>
          </a:blip>
          <a:srcRect b="0" l="0" r="0" t="0"/>
          <a:stretch/>
        </p:blipFill>
        <p:spPr>
          <a:xfrm>
            <a:off x="8185976" y="1832186"/>
            <a:ext cx="3392515" cy="3782654"/>
          </a:xfrm>
          <a:prstGeom prst="rect">
            <a:avLst/>
          </a:prstGeom>
          <a:noFill/>
          <a:ln>
            <a:noFill/>
          </a:ln>
        </p:spPr>
      </p:pic>
      <p:pic>
        <p:nvPicPr>
          <p:cNvPr id="3813" name="Google Shape;3813;p21"/>
          <p:cNvPicPr preferRelativeResize="0"/>
          <p:nvPr/>
        </p:nvPicPr>
        <p:blipFill>
          <a:blip r:embed="rId4">
            <a:alphaModFix/>
          </a:blip>
          <a:stretch>
            <a:fillRect/>
          </a:stretch>
        </p:blipFill>
        <p:spPr>
          <a:xfrm>
            <a:off x="8359275" y="1541175"/>
            <a:ext cx="3310999" cy="3310999"/>
          </a:xfrm>
          <a:prstGeom prst="rect">
            <a:avLst/>
          </a:prstGeom>
          <a:noFill/>
          <a:ln>
            <a:noFill/>
          </a:ln>
        </p:spPr>
      </p:pic>
      <p:pic>
        <p:nvPicPr>
          <p:cNvPr id="3814" name="Google Shape;3814;p21"/>
          <p:cNvPicPr preferRelativeResize="0"/>
          <p:nvPr/>
        </p:nvPicPr>
        <p:blipFill>
          <a:blip r:embed="rId5">
            <a:alphaModFix/>
          </a:blip>
          <a:stretch>
            <a:fillRect/>
          </a:stretch>
        </p:blipFill>
        <p:spPr>
          <a:xfrm>
            <a:off x="542134" y="1681814"/>
            <a:ext cx="7176076" cy="4161600"/>
          </a:xfrm>
          <a:prstGeom prst="rect">
            <a:avLst/>
          </a:prstGeom>
          <a:noFill/>
          <a:ln>
            <a:noFill/>
          </a:ln>
        </p:spPr>
      </p:pic>
      <p:sp>
        <p:nvSpPr>
          <p:cNvPr id="3815" name="Google Shape;3815;p21"/>
          <p:cNvSpPr/>
          <p:nvPr/>
        </p:nvSpPr>
        <p:spPr>
          <a:xfrm>
            <a:off x="3266976" y="3673709"/>
            <a:ext cx="1105200" cy="10332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16" name="Google Shape;3816;p21">
            <a:hlinkClick r:id="rId6"/>
          </p:cNvPr>
          <p:cNvSpPr/>
          <p:nvPr/>
        </p:nvSpPr>
        <p:spPr>
          <a:xfrm rot="-8100000">
            <a:off x="3513537" y="3941470"/>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0" name="Shape 3820"/>
        <p:cNvGrpSpPr/>
        <p:nvPr/>
      </p:nvGrpSpPr>
      <p:grpSpPr>
        <a:xfrm>
          <a:off x="0" y="0"/>
          <a:ext cx="0" cy="0"/>
          <a:chOff x="0" y="0"/>
          <a:chExt cx="0" cy="0"/>
        </a:xfrm>
      </p:grpSpPr>
      <p:sp>
        <p:nvSpPr>
          <p:cNvPr id="3821" name="Google Shape;3821;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2" name="Google Shape;3822;p22"/>
          <p:cNvSpPr txBox="1"/>
          <p:nvPr>
            <p:ph type="ctrTitle"/>
          </p:nvPr>
        </p:nvSpPr>
        <p:spPr>
          <a:xfrm>
            <a:off x="6939513" y="-72951"/>
            <a:ext cx="4195674" cy="205252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2"/>
              </a:buClr>
              <a:buSzPts val="3600"/>
              <a:buFont typeface="Open Sans"/>
              <a:buNone/>
            </a:pPr>
            <a:r>
              <a:rPr lang="en-US" sz="3600">
                <a:solidFill>
                  <a:schemeClr val="dk2"/>
                </a:solidFill>
                <a:latin typeface="Open Sans"/>
                <a:ea typeface="Open Sans"/>
                <a:cs typeface="Open Sans"/>
                <a:sym typeface="Open Sans"/>
              </a:rPr>
              <a:t>Hitung UKURAN Pasar (TAM)</a:t>
            </a:r>
            <a:endParaRPr/>
          </a:p>
        </p:txBody>
      </p:sp>
      <p:sp>
        <p:nvSpPr>
          <p:cNvPr id="3823" name="Google Shape;3823;p22"/>
          <p:cNvSpPr/>
          <p:nvPr/>
        </p:nvSpPr>
        <p:spPr>
          <a:xfrm>
            <a:off x="322965" y="554152"/>
            <a:ext cx="5742189" cy="5742189"/>
          </a:xfrm>
          <a:prstGeom prst="ellipse">
            <a:avLst/>
          </a:prstGeom>
          <a:gradFill>
            <a:gsLst>
              <a:gs pos="0">
                <a:schemeClr val="accent1"/>
              </a:gs>
              <a:gs pos="100000">
                <a:schemeClr val="accent2"/>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erson holding a large calculator&#10;&#10;Description automatically generated" id="3824" name="Google Shape;3824;p22"/>
          <p:cNvPicPr preferRelativeResize="0"/>
          <p:nvPr/>
        </p:nvPicPr>
        <p:blipFill rotWithShape="1">
          <a:blip r:embed="rId3">
            <a:alphaModFix/>
          </a:blip>
          <a:srcRect b="-3" l="0" r="-3" t="0"/>
          <a:stretch/>
        </p:blipFill>
        <p:spPr>
          <a:xfrm>
            <a:off x="505418" y="554151"/>
            <a:ext cx="5742189" cy="5742189"/>
          </a:xfrm>
          <a:custGeom>
            <a:rect b="b" l="l" r="r" t="t"/>
            <a:pathLst>
              <a:path extrusionOk="0" h="1838528" w="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ln>
            <a:noFill/>
          </a:ln>
        </p:spPr>
      </p:pic>
      <p:sp>
        <p:nvSpPr>
          <p:cNvPr id="3825" name="Google Shape;3825;p22"/>
          <p:cNvSpPr/>
          <p:nvPr/>
        </p:nvSpPr>
        <p:spPr>
          <a:xfrm>
            <a:off x="1004956" y="703679"/>
            <a:ext cx="171515" cy="171515"/>
          </a:xfrm>
          <a:custGeom>
            <a:rect b="b" l="l" r="r" t="t"/>
            <a:pathLst>
              <a:path extrusionOk="0" h="171515" w="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26" name="Google Shape;3826;p22"/>
          <p:cNvSpPr/>
          <p:nvPr/>
        </p:nvSpPr>
        <p:spPr>
          <a:xfrm>
            <a:off x="422753" y="1562696"/>
            <a:ext cx="157545" cy="157545"/>
          </a:xfrm>
          <a:custGeom>
            <a:rect b="b" l="l" r="r" t="t"/>
            <a:pathLst>
              <a:path extrusionOk="0" h="157545" w="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27" name="Google Shape;3827;p22"/>
          <p:cNvSpPr txBox="1"/>
          <p:nvPr>
            <p:ph idx="1" type="subTitle"/>
          </p:nvPr>
        </p:nvSpPr>
        <p:spPr>
          <a:xfrm>
            <a:off x="6657715" y="2990818"/>
            <a:ext cx="4195673" cy="2913872"/>
          </a:xfrm>
          <a:prstGeom prst="rect">
            <a:avLst/>
          </a:prstGeom>
          <a:noFill/>
          <a:ln>
            <a:noFill/>
          </a:ln>
        </p:spPr>
        <p:txBody>
          <a:bodyPr anchorCtr="0" anchor="t" bIns="45700" lIns="91425" spcFirstLastPara="1" rIns="91425" wrap="square" tIns="45700">
            <a:normAutofit/>
          </a:bodyPr>
          <a:lstStyle/>
          <a:p>
            <a:pPr indent="-228600" lvl="0" marL="609630" rtl="0" algn="l">
              <a:lnSpc>
                <a:spcPct val="90000"/>
              </a:lnSpc>
              <a:spcBef>
                <a:spcPts val="0"/>
              </a:spcBef>
              <a:spcAft>
                <a:spcPts val="0"/>
              </a:spcAft>
              <a:buClr>
                <a:schemeClr val="dk1"/>
              </a:buClr>
              <a:buSzPts val="1900"/>
              <a:buFont typeface="Arial"/>
              <a:buChar char="•"/>
            </a:pPr>
            <a:r>
              <a:rPr lang="en-US" sz="1900">
                <a:solidFill>
                  <a:schemeClr val="dk1"/>
                </a:solidFill>
                <a:latin typeface="Open Sans"/>
                <a:ea typeface="Open Sans"/>
                <a:cs typeface="Open Sans"/>
                <a:sym typeface="Open Sans"/>
              </a:rPr>
              <a:t>Tambahkan total pendapatan SEMUA bisnis di industri (dalam geografi)</a:t>
            </a:r>
            <a:endParaRPr/>
          </a:p>
          <a:p>
            <a:pPr indent="-228600" lvl="0" marL="609630" rtl="0" algn="l">
              <a:lnSpc>
                <a:spcPct val="90000"/>
              </a:lnSpc>
              <a:spcBef>
                <a:spcPts val="600"/>
              </a:spcBef>
              <a:spcAft>
                <a:spcPts val="0"/>
              </a:spcAft>
              <a:buClr>
                <a:schemeClr val="dk1"/>
              </a:buClr>
              <a:buSzPts val="1900"/>
              <a:buFont typeface="Arial"/>
              <a:buChar char="•"/>
            </a:pPr>
            <a:r>
              <a:rPr lang="en-US" sz="1900">
                <a:solidFill>
                  <a:schemeClr val="dk1"/>
                </a:solidFill>
                <a:latin typeface="Open Sans"/>
                <a:ea typeface="Open Sans"/>
                <a:cs typeface="Open Sans"/>
                <a:sym typeface="Open Sans"/>
              </a:rPr>
              <a:t>Atau, Untuk industri baru dengan sedikit usaha yang ada, asumsikan bahwa startup Anda adalah satu-satunya di luar sana (tidak ada persaingan), dan hitung perkiraan pendapatan Anda.</a:t>
            </a:r>
            <a:endParaRPr/>
          </a:p>
          <a:p>
            <a:pPr indent="120650" lvl="0" marL="0" rtl="0" algn="l">
              <a:lnSpc>
                <a:spcPct val="90000"/>
              </a:lnSpc>
              <a:spcBef>
                <a:spcPts val="600"/>
              </a:spcBef>
              <a:spcAft>
                <a:spcPts val="0"/>
              </a:spcAft>
              <a:buClr>
                <a:srgbClr val="BF2026"/>
              </a:buClr>
              <a:buSzPts val="1900"/>
              <a:buFont typeface="Arial"/>
              <a:buNone/>
            </a:pPr>
            <a:r>
              <a:t/>
            </a:r>
            <a:endParaRPr sz="1900">
              <a:solidFill>
                <a:schemeClr val="dk1"/>
              </a:solidFill>
              <a:latin typeface="Arial"/>
              <a:ea typeface="Arial"/>
              <a:cs typeface="Arial"/>
              <a:sym typeface="Arial"/>
            </a:endParaRPr>
          </a:p>
        </p:txBody>
      </p:sp>
      <p:sp>
        <p:nvSpPr>
          <p:cNvPr id="3828" name="Google Shape;3828;p22"/>
          <p:cNvSpPr/>
          <p:nvPr/>
        </p:nvSpPr>
        <p:spPr>
          <a:xfrm>
            <a:off x="5454149" y="5775082"/>
            <a:ext cx="112426" cy="112426"/>
          </a:xfrm>
          <a:custGeom>
            <a:rect b="b" l="l" r="r" t="t"/>
            <a:pathLst>
              <a:path extrusionOk="0" h="112426" w="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3829" name="Google Shape;3829;p22"/>
          <p:cNvCxnSpPr/>
          <p:nvPr/>
        </p:nvCxnSpPr>
        <p:spPr>
          <a:xfrm>
            <a:off x="11586162" y="3619272"/>
            <a:ext cx="0" cy="3238728"/>
          </a:xfrm>
          <a:prstGeom prst="straightConnector1">
            <a:avLst/>
          </a:prstGeom>
          <a:noFill/>
          <a:ln cap="sq" cmpd="sng" w="25400">
            <a:solidFill>
              <a:schemeClr val="accent1"/>
            </a:solidFill>
            <a:prstDash val="solid"/>
            <a:bevel/>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3" name="Shape 3833"/>
        <p:cNvGrpSpPr/>
        <p:nvPr/>
      </p:nvGrpSpPr>
      <p:grpSpPr>
        <a:xfrm>
          <a:off x="0" y="0"/>
          <a:ext cx="0" cy="0"/>
          <a:chOff x="0" y="0"/>
          <a:chExt cx="0" cy="0"/>
        </a:xfrm>
      </p:grpSpPr>
      <p:sp>
        <p:nvSpPr>
          <p:cNvPr id="3834" name="Google Shape;3834;p23"/>
          <p:cNvSpPr/>
          <p:nvPr/>
        </p:nvSpPr>
        <p:spPr>
          <a:xfrm>
            <a:off x="514096" y="986642"/>
            <a:ext cx="4884716" cy="4884716"/>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3835" name="Google Shape;3835;p23"/>
          <p:cNvSpPr/>
          <p:nvPr/>
        </p:nvSpPr>
        <p:spPr>
          <a:xfrm>
            <a:off x="1353231" y="2788721"/>
            <a:ext cx="3184566" cy="3184566"/>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3836" name="Google Shape;3836;p23"/>
          <p:cNvSpPr/>
          <p:nvPr/>
        </p:nvSpPr>
        <p:spPr>
          <a:xfrm>
            <a:off x="2298309" y="4750129"/>
            <a:ext cx="1223158" cy="1223158"/>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3837" name="Google Shape;3837;p23"/>
          <p:cNvSpPr txBox="1"/>
          <p:nvPr/>
        </p:nvSpPr>
        <p:spPr>
          <a:xfrm>
            <a:off x="2355437" y="5129150"/>
            <a:ext cx="108785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Open Sans"/>
                <a:ea typeface="Open Sans"/>
                <a:cs typeface="Open Sans"/>
                <a:sym typeface="Open Sans"/>
              </a:rPr>
              <a:t>SOM</a:t>
            </a:r>
            <a:endParaRPr/>
          </a:p>
        </p:txBody>
      </p:sp>
      <p:sp>
        <p:nvSpPr>
          <p:cNvPr id="3838" name="Google Shape;3838;p23"/>
          <p:cNvSpPr txBox="1"/>
          <p:nvPr/>
        </p:nvSpPr>
        <p:spPr>
          <a:xfrm>
            <a:off x="1682221" y="3429000"/>
            <a:ext cx="254846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Open Sans"/>
                <a:ea typeface="Open Sans"/>
                <a:cs typeface="Open Sans"/>
                <a:sym typeface="Open Sans"/>
              </a:rPr>
              <a:t>SAM</a:t>
            </a:r>
            <a:endParaRPr/>
          </a:p>
        </p:txBody>
      </p:sp>
      <p:sp>
        <p:nvSpPr>
          <p:cNvPr id="3839" name="Google Shape;3839;p23"/>
          <p:cNvSpPr txBox="1"/>
          <p:nvPr/>
        </p:nvSpPr>
        <p:spPr>
          <a:xfrm>
            <a:off x="1682221" y="1467592"/>
            <a:ext cx="254846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Open Sans"/>
                <a:ea typeface="Open Sans"/>
                <a:cs typeface="Open Sans"/>
                <a:sym typeface="Open Sans"/>
              </a:rPr>
              <a:t>TAM</a:t>
            </a:r>
            <a:endParaRPr/>
          </a:p>
        </p:txBody>
      </p:sp>
      <p:sp>
        <p:nvSpPr>
          <p:cNvPr id="3840" name="Google Shape;3840;p23"/>
          <p:cNvSpPr txBox="1"/>
          <p:nvPr/>
        </p:nvSpPr>
        <p:spPr>
          <a:xfrm>
            <a:off x="4866787" y="3705999"/>
            <a:ext cx="61007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000000"/>
                </a:solidFill>
                <a:latin typeface="Times"/>
                <a:ea typeface="Times"/>
                <a:cs typeface="Times"/>
                <a:sym typeface="Times"/>
              </a:rPr>
              <a:t> </a:t>
            </a:r>
            <a:endParaRPr sz="1800">
              <a:solidFill>
                <a:schemeClr val="dk1"/>
              </a:solidFill>
              <a:latin typeface="Arial"/>
              <a:ea typeface="Arial"/>
              <a:cs typeface="Arial"/>
              <a:sym typeface="Arial"/>
            </a:endParaRPr>
          </a:p>
        </p:txBody>
      </p:sp>
      <p:sp>
        <p:nvSpPr>
          <p:cNvPr id="3841" name="Google Shape;3841;p23"/>
          <p:cNvSpPr txBox="1"/>
          <p:nvPr/>
        </p:nvSpPr>
        <p:spPr>
          <a:xfrm>
            <a:off x="5496890" y="2212412"/>
            <a:ext cx="6100762"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strike="noStrike">
                <a:solidFill>
                  <a:srgbClr val="000000"/>
                </a:solidFill>
                <a:latin typeface="Barlow"/>
                <a:ea typeface="Barlow"/>
                <a:cs typeface="Barlow"/>
                <a:sym typeface="Barlow"/>
              </a:rPr>
              <a:t>Total Addressable Market</a:t>
            </a:r>
            <a:r>
              <a:rPr b="0" i="0" lang="en-US" sz="2400">
                <a:solidFill>
                  <a:srgbClr val="000000"/>
                </a:solidFill>
                <a:latin typeface="Barlow"/>
                <a:ea typeface="Barlow"/>
                <a:cs typeface="Barlow"/>
                <a:sym typeface="Barlow"/>
              </a:rPr>
              <a:t>​</a:t>
            </a:r>
            <a:endParaRPr b="0" i="0" sz="1800">
              <a:solidFill>
                <a:srgbClr val="000000"/>
              </a:solidFill>
              <a:latin typeface="Quattrocento Sans"/>
              <a:ea typeface="Quattrocento Sans"/>
              <a:cs typeface="Quattrocento Sans"/>
              <a:sym typeface="Quattrocento Sans"/>
            </a:endParaRPr>
          </a:p>
          <a:p>
            <a:pPr indent="0" lvl="0" marL="0" marR="0" rtl="0" algn="l">
              <a:spcBef>
                <a:spcPts val="0"/>
              </a:spcBef>
              <a:spcAft>
                <a:spcPts val="0"/>
              </a:spcAft>
              <a:buNone/>
            </a:pPr>
            <a:r>
              <a:rPr lang="en-US" sz="2000">
                <a:solidFill>
                  <a:srgbClr val="000000"/>
                </a:solidFill>
                <a:latin typeface="Barlow"/>
                <a:ea typeface="Barlow"/>
                <a:cs typeface="Barlow"/>
                <a:sym typeface="Barlow"/>
              </a:rPr>
              <a:t>Perjalanan yang Dipesan di Seluruh Dunia</a:t>
            </a:r>
            <a:br>
              <a:rPr lang="en-US" sz="2000">
                <a:solidFill>
                  <a:srgbClr val="000000"/>
                </a:solidFill>
                <a:latin typeface="Barlow"/>
                <a:ea typeface="Barlow"/>
                <a:cs typeface="Barlow"/>
                <a:sym typeface="Barlow"/>
              </a:rPr>
            </a:br>
            <a:r>
              <a:rPr lang="en-US" sz="2000">
                <a:solidFill>
                  <a:srgbClr val="000000"/>
                </a:solidFill>
                <a:latin typeface="Barlow"/>
                <a:ea typeface="Barlow"/>
                <a:cs typeface="Barlow"/>
                <a:sym typeface="Barlow"/>
              </a:rPr>
              <a:t>1.9 Miliar +</a:t>
            </a:r>
            <a:endParaRPr b="0" i="0" sz="2000">
              <a:solidFill>
                <a:srgbClr val="000000"/>
              </a:solidFill>
              <a:latin typeface="Quattrocento Sans"/>
              <a:ea typeface="Quattrocento Sans"/>
              <a:cs typeface="Quattrocento Sans"/>
              <a:sym typeface="Quattrocento Sans"/>
            </a:endParaRPr>
          </a:p>
        </p:txBody>
      </p:sp>
      <p:sp>
        <p:nvSpPr>
          <p:cNvPr id="3842" name="Google Shape;3842;p23"/>
          <p:cNvSpPr txBox="1"/>
          <p:nvPr/>
        </p:nvSpPr>
        <p:spPr>
          <a:xfrm>
            <a:off x="5496890" y="3585358"/>
            <a:ext cx="6100762"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Barlow"/>
                <a:ea typeface="Barlow"/>
                <a:cs typeface="Barlow"/>
                <a:sym typeface="Barlow"/>
              </a:rPr>
              <a:t>Serviceable Obtainable Market​</a:t>
            </a:r>
            <a:endParaRPr/>
          </a:p>
          <a:p>
            <a:pPr indent="0" lvl="0" marL="0" marR="0" rtl="0" algn="l">
              <a:spcBef>
                <a:spcPts val="0"/>
              </a:spcBef>
              <a:spcAft>
                <a:spcPts val="0"/>
              </a:spcAft>
              <a:buNone/>
            </a:pPr>
            <a:r>
              <a:rPr lang="en-US" sz="1800">
                <a:solidFill>
                  <a:srgbClr val="000000"/>
                </a:solidFill>
                <a:latin typeface="Barlow"/>
                <a:ea typeface="Barlow"/>
                <a:cs typeface="Barlow"/>
                <a:sym typeface="Barlow"/>
              </a:rPr>
              <a:t>Anggaran &amp; Perjalanan Online</a:t>
            </a:r>
            <a:br>
              <a:rPr lang="en-US" sz="1800">
                <a:solidFill>
                  <a:srgbClr val="000000"/>
                </a:solidFill>
                <a:latin typeface="Barlow"/>
                <a:ea typeface="Barlow"/>
                <a:cs typeface="Barlow"/>
                <a:sym typeface="Barlow"/>
              </a:rPr>
            </a:br>
            <a:r>
              <a:rPr lang="en-US" sz="1800">
                <a:solidFill>
                  <a:srgbClr val="000000"/>
                </a:solidFill>
                <a:latin typeface="Barlow"/>
                <a:ea typeface="Barlow"/>
                <a:cs typeface="Barlow"/>
                <a:sym typeface="Barlow"/>
              </a:rPr>
              <a:t>532 Juta</a:t>
            </a:r>
            <a:endParaRPr b="0" i="0" sz="2400">
              <a:solidFill>
                <a:srgbClr val="000000"/>
              </a:solidFill>
              <a:latin typeface="Quattrocento Sans"/>
              <a:ea typeface="Quattrocento Sans"/>
              <a:cs typeface="Quattrocento Sans"/>
              <a:sym typeface="Quattrocento Sans"/>
            </a:endParaRPr>
          </a:p>
          <a:p>
            <a:pPr indent="0" lvl="0" marL="0" marR="0" rtl="0" algn="l">
              <a:spcBef>
                <a:spcPts val="0"/>
              </a:spcBef>
              <a:spcAft>
                <a:spcPts val="0"/>
              </a:spcAft>
              <a:buNone/>
            </a:pPr>
            <a:r>
              <a:rPr b="1" i="0" lang="en-US" sz="2400" u="none" strike="noStrike">
                <a:solidFill>
                  <a:srgbClr val="000000"/>
                </a:solidFill>
                <a:latin typeface="Barlow"/>
                <a:ea typeface="Barlow"/>
                <a:cs typeface="Barlow"/>
                <a:sym typeface="Barlow"/>
              </a:rPr>
              <a:t>Serviceable Available Market</a:t>
            </a:r>
            <a:r>
              <a:rPr b="0" i="0" lang="en-US" sz="2400">
                <a:solidFill>
                  <a:srgbClr val="000000"/>
                </a:solidFill>
                <a:latin typeface="Barlow"/>
                <a:ea typeface="Barlow"/>
                <a:cs typeface="Barlow"/>
                <a:sym typeface="Barlow"/>
              </a:rPr>
              <a:t>​</a:t>
            </a:r>
            <a:endParaRPr b="0" i="0" sz="1800">
              <a:solidFill>
                <a:srgbClr val="000000"/>
              </a:solidFill>
              <a:latin typeface="Quattrocento Sans"/>
              <a:ea typeface="Quattrocento Sans"/>
              <a:cs typeface="Quattrocento Sans"/>
              <a:sym typeface="Quattrocento Sans"/>
            </a:endParaRPr>
          </a:p>
          <a:p>
            <a:pPr indent="0" lvl="0" marL="0" marR="0" rtl="0" algn="l">
              <a:spcBef>
                <a:spcPts val="0"/>
              </a:spcBef>
              <a:spcAft>
                <a:spcPts val="0"/>
              </a:spcAft>
              <a:buNone/>
            </a:pPr>
            <a:r>
              <a:rPr lang="en-US" sz="1800">
                <a:solidFill>
                  <a:srgbClr val="000000"/>
                </a:solidFill>
                <a:latin typeface="Barlow"/>
                <a:ea typeface="Barlow"/>
                <a:cs typeface="Barlow"/>
                <a:sym typeface="Barlow"/>
              </a:rPr>
              <a:t>Perjalanan dengan Airbnb</a:t>
            </a:r>
            <a:br>
              <a:rPr lang="en-US" sz="1800">
                <a:solidFill>
                  <a:srgbClr val="000000"/>
                </a:solidFill>
                <a:latin typeface="Barlow"/>
                <a:ea typeface="Barlow"/>
                <a:cs typeface="Barlow"/>
                <a:sym typeface="Barlow"/>
              </a:rPr>
            </a:br>
            <a:r>
              <a:rPr lang="en-US" sz="1800">
                <a:solidFill>
                  <a:srgbClr val="000000"/>
                </a:solidFill>
                <a:latin typeface="Barlow"/>
                <a:ea typeface="Barlow"/>
                <a:cs typeface="Barlow"/>
                <a:sym typeface="Barlow"/>
              </a:rPr>
              <a:t>10.6 Juta</a:t>
            </a:r>
            <a:endParaRPr b="0" i="0" sz="1800">
              <a:solidFill>
                <a:srgbClr val="000000"/>
              </a:solidFill>
              <a:latin typeface="Quattrocento Sans"/>
              <a:ea typeface="Quattrocento Sans"/>
              <a:cs typeface="Quattrocento Sans"/>
              <a:sym typeface="Quattrocento Sans"/>
            </a:endParaRPr>
          </a:p>
        </p:txBody>
      </p:sp>
      <p:pic>
        <p:nvPicPr>
          <p:cNvPr descr="airbnb-logo - EFG Worldwide" id="3843" name="Google Shape;3843;p23"/>
          <p:cNvPicPr preferRelativeResize="0"/>
          <p:nvPr/>
        </p:nvPicPr>
        <p:blipFill rotWithShape="1">
          <a:blip r:embed="rId3">
            <a:alphaModFix/>
          </a:blip>
          <a:srcRect b="0" l="0" r="0" t="0"/>
          <a:stretch/>
        </p:blipFill>
        <p:spPr>
          <a:xfrm>
            <a:off x="9286875" y="130819"/>
            <a:ext cx="2590800" cy="2438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7" name="Shape 3847"/>
        <p:cNvGrpSpPr/>
        <p:nvPr/>
      </p:nvGrpSpPr>
      <p:grpSpPr>
        <a:xfrm>
          <a:off x="0" y="0"/>
          <a:ext cx="0" cy="0"/>
          <a:chOff x="0" y="0"/>
          <a:chExt cx="0" cy="0"/>
        </a:xfrm>
      </p:grpSpPr>
      <p:sp>
        <p:nvSpPr>
          <p:cNvPr id="3848" name="Google Shape;3848;p24"/>
          <p:cNvSpPr txBox="1"/>
          <p:nvPr/>
        </p:nvSpPr>
        <p:spPr>
          <a:xfrm>
            <a:off x="2443950" y="328310"/>
            <a:ext cx="6853933" cy="25140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67">
                <a:solidFill>
                  <a:srgbClr val="C00000"/>
                </a:solidFill>
                <a:latin typeface="Open Sans"/>
                <a:ea typeface="Open Sans"/>
                <a:cs typeface="Open Sans"/>
                <a:sym typeface="Open Sans"/>
              </a:rPr>
              <a:t>Market Size</a:t>
            </a:r>
            <a:endParaRPr/>
          </a:p>
          <a:p>
            <a:pPr indent="0" lvl="0" marL="0" marR="0" rtl="0" algn="l">
              <a:spcBef>
                <a:spcPts val="0"/>
              </a:spcBef>
              <a:spcAft>
                <a:spcPts val="0"/>
              </a:spcAft>
              <a:buNone/>
            </a:pPr>
            <a:r>
              <a:rPr lang="en-US" sz="1867">
                <a:solidFill>
                  <a:schemeClr val="dk1"/>
                </a:solidFill>
                <a:latin typeface="Open Sans"/>
                <a:ea typeface="Open Sans"/>
                <a:cs typeface="Open Sans"/>
                <a:sym typeface="Open Sans"/>
              </a:rPr>
              <a:t>Ukuran pasar mengacu pada total volume penjualan atau pendapatan yang dihasilkan industri dalam periode tertentu. </a:t>
            </a:r>
            <a:endParaRPr/>
          </a:p>
          <a:p>
            <a:pPr indent="0" lvl="0" marL="0" marR="0" rtl="0" algn="l">
              <a:spcBef>
                <a:spcPts val="0"/>
              </a:spcBef>
              <a:spcAft>
                <a:spcPts val="0"/>
              </a:spcAft>
              <a:buNone/>
            </a:pPr>
            <a:br>
              <a:rPr lang="en-US" sz="1867">
                <a:solidFill>
                  <a:schemeClr val="dk1"/>
                </a:solidFill>
                <a:latin typeface="Open Sans"/>
                <a:ea typeface="Open Sans"/>
                <a:cs typeface="Open Sans"/>
                <a:sym typeface="Open Sans"/>
              </a:rPr>
            </a:br>
            <a:r>
              <a:rPr lang="en-US" sz="1867">
                <a:solidFill>
                  <a:schemeClr val="dk1"/>
                </a:solidFill>
                <a:latin typeface="Open Sans"/>
                <a:ea typeface="Open Sans"/>
                <a:cs typeface="Open Sans"/>
                <a:sym typeface="Open Sans"/>
              </a:rPr>
              <a:t>Hal ini dapat diukur dalam hal total nilai penjualan (pendapatan) atau jumlah total barang atau jasa yang dijual (unit). Yang pertama lebih umum.</a:t>
            </a:r>
            <a:endParaRPr sz="1867">
              <a:solidFill>
                <a:schemeClr val="dk1"/>
              </a:solidFill>
              <a:latin typeface="Open Sans"/>
              <a:ea typeface="Open Sans"/>
              <a:cs typeface="Open Sans"/>
              <a:sym typeface="Open Sans"/>
            </a:endParaRPr>
          </a:p>
        </p:txBody>
      </p:sp>
      <p:sp>
        <p:nvSpPr>
          <p:cNvPr id="3849" name="Google Shape;3849;p24"/>
          <p:cNvSpPr/>
          <p:nvPr/>
        </p:nvSpPr>
        <p:spPr>
          <a:xfrm>
            <a:off x="11146854" y="5723570"/>
            <a:ext cx="2090292" cy="209029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
        <p:nvSpPr>
          <p:cNvPr id="3850" name="Google Shape;3850;p24"/>
          <p:cNvSpPr txBox="1"/>
          <p:nvPr/>
        </p:nvSpPr>
        <p:spPr>
          <a:xfrm>
            <a:off x="2439883" y="3181603"/>
            <a:ext cx="6858000" cy="3293209"/>
          </a:xfrm>
          <a:prstGeom prst="rect">
            <a:avLst/>
          </a:prstGeom>
          <a:noFill/>
          <a:ln cap="flat" cmpd="sng" w="9525">
            <a:solidFill>
              <a:srgbClr val="9F9F9F"/>
            </a:solidFill>
            <a:prstDash val="lgDash"/>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C00000"/>
                </a:solidFill>
                <a:latin typeface="Open Sans"/>
                <a:ea typeface="Open Sans"/>
                <a:cs typeface="Open Sans"/>
                <a:sym typeface="Open Sans"/>
              </a:rPr>
              <a:t>PARAMETER INDUSTRI LAINNYA</a:t>
            </a:r>
            <a:br>
              <a:rPr lang="en-US" sz="1600">
                <a:solidFill>
                  <a:srgbClr val="C00000"/>
                </a:solidFill>
                <a:latin typeface="Open Sans"/>
                <a:ea typeface="Open Sans"/>
                <a:cs typeface="Open Sans"/>
                <a:sym typeface="Open Sans"/>
              </a:rPr>
            </a:br>
            <a:r>
              <a:rPr b="1" lang="en-US" sz="1600">
                <a:solidFill>
                  <a:srgbClr val="C00000"/>
                </a:solidFill>
                <a:latin typeface="Open Sans"/>
                <a:ea typeface="Open Sans"/>
                <a:cs typeface="Open Sans"/>
                <a:sym typeface="Open Sans"/>
              </a:rPr>
              <a:t>Tingkat pertumbuhan</a:t>
            </a:r>
            <a:br>
              <a:rPr lang="en-US" sz="1600">
                <a:solidFill>
                  <a:srgbClr val="C00000"/>
                </a:solidFill>
                <a:latin typeface="Open Sans"/>
                <a:ea typeface="Open Sans"/>
                <a:cs typeface="Open Sans"/>
                <a:sym typeface="Open Sans"/>
              </a:rPr>
            </a:br>
            <a:r>
              <a:rPr lang="en-US" sz="1600">
                <a:solidFill>
                  <a:srgbClr val="C00000"/>
                </a:solidFill>
                <a:latin typeface="Open Sans"/>
                <a:ea typeface="Open Sans"/>
                <a:cs typeface="Open Sans"/>
                <a:sym typeface="Open Sans"/>
              </a:rPr>
              <a:t>Ini mengukur seberapa cepat industri berkembang atau berkontraksi dari waktu ke waktu. Hal ini dapat dinilai dengan melihat peningkatan atau penurunan penjualan, jumlah perusahaan, atau ukuran pasar secara keseluruhan dari tahun ke tahun.</a:t>
            </a:r>
            <a:br>
              <a:rPr lang="en-US" sz="1600">
                <a:solidFill>
                  <a:srgbClr val="C00000"/>
                </a:solidFill>
                <a:latin typeface="Open Sans"/>
                <a:ea typeface="Open Sans"/>
                <a:cs typeface="Open Sans"/>
                <a:sym typeface="Open Sans"/>
              </a:rPr>
            </a:br>
            <a:r>
              <a:rPr b="1" lang="en-US" sz="1600">
                <a:solidFill>
                  <a:srgbClr val="C00000"/>
                </a:solidFill>
                <a:latin typeface="Open Sans"/>
                <a:ea typeface="Open Sans"/>
                <a:cs typeface="Open Sans"/>
                <a:sym typeface="Open Sans"/>
              </a:rPr>
              <a:t>Pendorong Pertumbuhan</a:t>
            </a:r>
            <a:br>
              <a:rPr lang="en-US" sz="1600">
                <a:solidFill>
                  <a:srgbClr val="C00000"/>
                </a:solidFill>
                <a:latin typeface="Open Sans"/>
                <a:ea typeface="Open Sans"/>
                <a:cs typeface="Open Sans"/>
                <a:sym typeface="Open Sans"/>
              </a:rPr>
            </a:br>
            <a:r>
              <a:rPr lang="en-US" sz="1600">
                <a:solidFill>
                  <a:srgbClr val="C00000"/>
                </a:solidFill>
                <a:latin typeface="Open Sans"/>
                <a:ea typeface="Open Sans"/>
                <a:cs typeface="Open Sans"/>
                <a:sym typeface="Open Sans"/>
              </a:rPr>
              <a:t>Faktor ekonomi, konsumen, dll, yang mempercepat pertumbuhan industri, dan startup penyusunnyanya.</a:t>
            </a:r>
            <a:br>
              <a:rPr lang="en-US" sz="1600">
                <a:solidFill>
                  <a:srgbClr val="C00000"/>
                </a:solidFill>
                <a:latin typeface="Open Sans"/>
                <a:ea typeface="Open Sans"/>
                <a:cs typeface="Open Sans"/>
                <a:sym typeface="Open Sans"/>
              </a:rPr>
            </a:br>
            <a:r>
              <a:rPr b="1" lang="en-US" sz="1600">
                <a:solidFill>
                  <a:srgbClr val="C00000"/>
                </a:solidFill>
                <a:latin typeface="Open Sans"/>
                <a:ea typeface="Open Sans"/>
                <a:cs typeface="Open Sans"/>
                <a:sym typeface="Open Sans"/>
              </a:rPr>
              <a:t>Tantangan</a:t>
            </a:r>
            <a:br>
              <a:rPr lang="en-US" sz="1600">
                <a:solidFill>
                  <a:srgbClr val="C00000"/>
                </a:solidFill>
                <a:latin typeface="Open Sans"/>
                <a:ea typeface="Open Sans"/>
                <a:cs typeface="Open Sans"/>
                <a:sym typeface="Open Sans"/>
              </a:rPr>
            </a:br>
            <a:r>
              <a:rPr lang="en-US" sz="1600">
                <a:solidFill>
                  <a:srgbClr val="C00000"/>
                </a:solidFill>
                <a:latin typeface="Open Sans"/>
                <a:ea typeface="Open Sans"/>
                <a:cs typeface="Open Sans"/>
                <a:sym typeface="Open Sans"/>
              </a:rPr>
              <a:t>Masalah yang dapat menghambat perkembangan jangka panjang industri. Ini dapat mencakup akses ke modal, kesulitan teknologi, masalah rantai pasokan, penerimaan konsumen, peraturan, dll.</a:t>
            </a:r>
            <a:endParaRPr sz="1200">
              <a:solidFill>
                <a:schemeClr val="dk1"/>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4" name="Shape 3854"/>
        <p:cNvGrpSpPr/>
        <p:nvPr/>
      </p:nvGrpSpPr>
      <p:grpSpPr>
        <a:xfrm>
          <a:off x="0" y="0"/>
          <a:ext cx="0" cy="0"/>
          <a:chOff x="0" y="0"/>
          <a:chExt cx="0" cy="0"/>
        </a:xfrm>
      </p:grpSpPr>
      <p:grpSp>
        <p:nvGrpSpPr>
          <p:cNvPr id="3855" name="Google Shape;3855;p25"/>
          <p:cNvGrpSpPr/>
          <p:nvPr/>
        </p:nvGrpSpPr>
        <p:grpSpPr>
          <a:xfrm>
            <a:off x="446267" y="443717"/>
            <a:ext cx="8413392" cy="4884716"/>
            <a:chOff x="656833" y="990093"/>
            <a:chExt cx="8413392" cy="4884716"/>
          </a:xfrm>
        </p:grpSpPr>
        <p:sp>
          <p:nvSpPr>
            <p:cNvPr id="3856" name="Google Shape;3856;p25"/>
            <p:cNvSpPr/>
            <p:nvPr/>
          </p:nvSpPr>
          <p:spPr>
            <a:xfrm>
              <a:off x="656833" y="990093"/>
              <a:ext cx="4884716" cy="4884716"/>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3857" name="Google Shape;3857;p25"/>
            <p:cNvSpPr txBox="1"/>
            <p:nvPr/>
          </p:nvSpPr>
          <p:spPr>
            <a:xfrm>
              <a:off x="1770666" y="3198165"/>
              <a:ext cx="254846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Open Sans"/>
                  <a:ea typeface="Open Sans"/>
                  <a:cs typeface="Open Sans"/>
                  <a:sym typeface="Open Sans"/>
                </a:rPr>
                <a:t>TAM</a:t>
              </a:r>
              <a:endParaRPr/>
            </a:p>
          </p:txBody>
        </p:sp>
        <p:sp>
          <p:nvSpPr>
            <p:cNvPr id="3858" name="Google Shape;3858;p25"/>
            <p:cNvSpPr/>
            <p:nvPr/>
          </p:nvSpPr>
          <p:spPr>
            <a:xfrm>
              <a:off x="4306717" y="1621629"/>
              <a:ext cx="3879450" cy="387945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3859" name="Google Shape;3859;p25"/>
            <p:cNvSpPr/>
            <p:nvPr/>
          </p:nvSpPr>
          <p:spPr>
            <a:xfrm>
              <a:off x="4566053" y="1912321"/>
              <a:ext cx="3402964" cy="332405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3860" name="Google Shape;3860;p25"/>
            <p:cNvSpPr txBox="1"/>
            <p:nvPr/>
          </p:nvSpPr>
          <p:spPr>
            <a:xfrm>
              <a:off x="5692942" y="3338427"/>
              <a:ext cx="112379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Open Sans"/>
                  <a:ea typeface="Open Sans"/>
                  <a:cs typeface="Open Sans"/>
                  <a:sym typeface="Open Sans"/>
                </a:rPr>
                <a:t>SAM</a:t>
              </a:r>
              <a:endParaRPr/>
            </a:p>
          </p:txBody>
        </p:sp>
        <p:sp>
          <p:nvSpPr>
            <p:cNvPr id="3861" name="Google Shape;3861;p25"/>
            <p:cNvSpPr/>
            <p:nvPr/>
          </p:nvSpPr>
          <p:spPr>
            <a:xfrm>
              <a:off x="7386480" y="2817957"/>
              <a:ext cx="1683745" cy="168374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3862" name="Google Shape;3862;p25"/>
            <p:cNvSpPr/>
            <p:nvPr/>
          </p:nvSpPr>
          <p:spPr>
            <a:xfrm>
              <a:off x="7633401" y="3042070"/>
              <a:ext cx="1223158" cy="1223158"/>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3863" name="Google Shape;3863;p25"/>
            <p:cNvSpPr txBox="1"/>
            <p:nvPr/>
          </p:nvSpPr>
          <p:spPr>
            <a:xfrm>
              <a:off x="7690529" y="3421091"/>
              <a:ext cx="108785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Open Sans"/>
                  <a:ea typeface="Open Sans"/>
                  <a:cs typeface="Open Sans"/>
                  <a:sym typeface="Open Sans"/>
                </a:rPr>
                <a:t>SOM</a:t>
              </a:r>
              <a:endParaRPr/>
            </a:p>
          </p:txBody>
        </p:sp>
      </p:grpSp>
      <p:sp>
        <p:nvSpPr>
          <p:cNvPr id="3864" name="Google Shape;3864;p25"/>
          <p:cNvSpPr txBox="1"/>
          <p:nvPr/>
        </p:nvSpPr>
        <p:spPr>
          <a:xfrm>
            <a:off x="1128260" y="5499709"/>
            <a:ext cx="3412145"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Barlow"/>
                <a:ea typeface="Barlow"/>
                <a:cs typeface="Barlow"/>
                <a:sym typeface="Barlow"/>
              </a:rPr>
              <a:t>Pasar bahan makanan online global diperkirakan bernilai $150 miliar per tahun.</a:t>
            </a:r>
            <a:endParaRPr sz="2000">
              <a:solidFill>
                <a:schemeClr val="dk1"/>
              </a:solidFill>
              <a:latin typeface="Barlow"/>
              <a:ea typeface="Barlow"/>
              <a:cs typeface="Barlow"/>
              <a:sym typeface="Barlow"/>
            </a:endParaRPr>
          </a:p>
        </p:txBody>
      </p:sp>
      <p:sp>
        <p:nvSpPr>
          <p:cNvPr id="3865" name="Google Shape;3865;p25"/>
          <p:cNvSpPr txBox="1"/>
          <p:nvPr/>
        </p:nvSpPr>
        <p:spPr>
          <a:xfrm>
            <a:off x="4763896" y="4679822"/>
            <a:ext cx="324147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Barlow"/>
                <a:ea typeface="Barlow"/>
                <a:cs typeface="Barlow"/>
                <a:sym typeface="Barlow"/>
              </a:rPr>
              <a:t>Pasar bahan makanan online di India, yang bernilai sekitar $10 miliar per tahun.</a:t>
            </a:r>
            <a:endParaRPr/>
          </a:p>
        </p:txBody>
      </p:sp>
      <p:sp>
        <p:nvSpPr>
          <p:cNvPr id="3866" name="Google Shape;3866;p25"/>
          <p:cNvSpPr txBox="1"/>
          <p:nvPr/>
        </p:nvSpPr>
        <p:spPr>
          <a:xfrm>
            <a:off x="8384010" y="3697217"/>
            <a:ext cx="3596986"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2"/>
                </a:solidFill>
                <a:latin typeface="Barlow"/>
                <a:ea typeface="Barlow"/>
                <a:cs typeface="Barlow"/>
                <a:sym typeface="Barlow"/>
              </a:rPr>
              <a:t>Pangsa pasar yang diproyeksikan Blinkit ingin ditangkap dalam dua tahun ke depan di kota-kota besar India, diperkirakan mencapai $1,5 miliar per tahun.</a:t>
            </a:r>
            <a:endParaRPr sz="2000">
              <a:solidFill>
                <a:schemeClr val="dk2"/>
              </a:solidFill>
              <a:latin typeface="Barlow"/>
              <a:ea typeface="Barlow"/>
              <a:cs typeface="Barlow"/>
              <a:sym typeface="Barlow"/>
            </a:endParaRPr>
          </a:p>
        </p:txBody>
      </p:sp>
      <p:pic>
        <p:nvPicPr>
          <p:cNvPr descr="Blinkit introduces Brand Stores, over 20 companies now onboard" id="3867" name="Google Shape;3867;p25"/>
          <p:cNvPicPr preferRelativeResize="0"/>
          <p:nvPr/>
        </p:nvPicPr>
        <p:blipFill rotWithShape="1">
          <a:blip r:embed="rId3">
            <a:alphaModFix/>
          </a:blip>
          <a:srcRect b="0" l="0" r="0" t="0"/>
          <a:stretch/>
        </p:blipFill>
        <p:spPr>
          <a:xfrm>
            <a:off x="9596810" y="0"/>
            <a:ext cx="2590800" cy="2438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1" name="Shape 3871"/>
        <p:cNvGrpSpPr/>
        <p:nvPr/>
      </p:nvGrpSpPr>
      <p:grpSpPr>
        <a:xfrm>
          <a:off x="0" y="0"/>
          <a:ext cx="0" cy="0"/>
          <a:chOff x="0" y="0"/>
          <a:chExt cx="0" cy="0"/>
        </a:xfrm>
      </p:grpSpPr>
      <p:sp>
        <p:nvSpPr>
          <p:cNvPr id="3872" name="Google Shape;3872;p26"/>
          <p:cNvSpPr txBox="1"/>
          <p:nvPr/>
        </p:nvSpPr>
        <p:spPr>
          <a:xfrm>
            <a:off x="6274614" y="1682806"/>
            <a:ext cx="5273919" cy="3625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80">
                <a:solidFill>
                  <a:srgbClr val="C00000"/>
                </a:solidFill>
                <a:latin typeface="Arial"/>
                <a:ea typeface="Arial"/>
                <a:cs typeface="Arial"/>
                <a:sym typeface="Arial"/>
              </a:rPr>
              <a:t>Mari kita perkirakan peluang pasar untuk:</a:t>
            </a:r>
            <a:endParaRPr/>
          </a:p>
          <a:p>
            <a:pPr indent="0" lvl="0" marL="0" marR="0" rtl="0" algn="l">
              <a:spcBef>
                <a:spcPts val="600"/>
              </a:spcBef>
              <a:spcAft>
                <a:spcPts val="0"/>
              </a:spcAft>
              <a:buNone/>
            </a:pPr>
            <a:r>
              <a:t/>
            </a:r>
            <a:endParaRPr b="1" sz="3240">
              <a:solidFill>
                <a:srgbClr val="C00000"/>
              </a:solidFill>
              <a:latin typeface="Arial"/>
              <a:ea typeface="Arial"/>
              <a:cs typeface="Arial"/>
              <a:sym typeface="Arial"/>
            </a:endParaRPr>
          </a:p>
          <a:p>
            <a:pPr indent="0" lvl="0" marL="0" marR="0" rtl="0" algn="l">
              <a:spcBef>
                <a:spcPts val="600"/>
              </a:spcBef>
              <a:spcAft>
                <a:spcPts val="0"/>
              </a:spcAft>
              <a:buNone/>
            </a:pPr>
            <a:r>
              <a:rPr b="1" lang="en-US" sz="3240">
                <a:solidFill>
                  <a:srgbClr val="414042"/>
                </a:solidFill>
                <a:latin typeface="Arial"/>
                <a:ea typeface="Arial"/>
                <a:cs typeface="Arial"/>
                <a:sym typeface="Arial"/>
              </a:rPr>
              <a:t>Startup yang berencana membuat dan menjual 100% Sikat Gigi Bambu Organik</a:t>
            </a:r>
            <a:endParaRPr b="0" i="0" sz="2800" u="none" cap="none" strike="noStrike">
              <a:solidFill>
                <a:srgbClr val="414042"/>
              </a:solidFill>
              <a:latin typeface="Arial"/>
              <a:ea typeface="Arial"/>
              <a:cs typeface="Arial"/>
              <a:sym typeface="Arial"/>
            </a:endParaRPr>
          </a:p>
        </p:txBody>
      </p:sp>
      <p:pic>
        <p:nvPicPr>
          <p:cNvPr descr="Bamboo Toothbrush Eco friendly / Natural / Charcoal bristles – BambooGreens" id="3873" name="Google Shape;3873;p26"/>
          <p:cNvPicPr preferRelativeResize="0"/>
          <p:nvPr/>
        </p:nvPicPr>
        <p:blipFill rotWithShape="1">
          <a:blip r:embed="rId3">
            <a:alphaModFix/>
          </a:blip>
          <a:srcRect b="12884" l="0" r="0" t="47402"/>
          <a:stretch/>
        </p:blipFill>
        <p:spPr>
          <a:xfrm rot="2294313">
            <a:off x="643467" y="2870381"/>
            <a:ext cx="5268601" cy="138681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77" name="Shape 3877"/>
        <p:cNvGrpSpPr/>
        <p:nvPr/>
      </p:nvGrpSpPr>
      <p:grpSpPr>
        <a:xfrm>
          <a:off x="0" y="0"/>
          <a:ext cx="0" cy="0"/>
          <a:chOff x="0" y="0"/>
          <a:chExt cx="0" cy="0"/>
        </a:xfrm>
      </p:grpSpPr>
      <p:pic>
        <p:nvPicPr>
          <p:cNvPr descr="Bamboo Toothbrush Eco friendly / Natural / Charcoal bristles – BambooGreens" id="3878" name="Google Shape;3878;p27"/>
          <p:cNvPicPr preferRelativeResize="0"/>
          <p:nvPr/>
        </p:nvPicPr>
        <p:blipFill rotWithShape="1">
          <a:blip r:embed="rId3">
            <a:alphaModFix/>
          </a:blip>
          <a:srcRect b="12884" l="0" r="0" t="47402"/>
          <a:stretch/>
        </p:blipFill>
        <p:spPr>
          <a:xfrm rot="2294313">
            <a:off x="-131466" y="2760319"/>
            <a:ext cx="5083312" cy="1337360"/>
          </a:xfrm>
          <a:prstGeom prst="rect">
            <a:avLst/>
          </a:prstGeom>
          <a:noFill/>
          <a:ln>
            <a:noFill/>
          </a:ln>
        </p:spPr>
      </p:pic>
      <p:sp>
        <p:nvSpPr>
          <p:cNvPr id="3879" name="Google Shape;3879;p27"/>
          <p:cNvSpPr txBox="1"/>
          <p:nvPr/>
        </p:nvSpPr>
        <p:spPr>
          <a:xfrm>
            <a:off x="4367639" y="1162648"/>
            <a:ext cx="773321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C00000"/>
                </a:solidFill>
                <a:latin typeface="Arial"/>
                <a:ea typeface="Arial"/>
                <a:cs typeface="Arial"/>
                <a:sym typeface="Arial"/>
              </a:rPr>
              <a:t>Jangan jatuh ke dalam "Sindrom 1%”</a:t>
            </a:r>
            <a:endParaRPr/>
          </a:p>
          <a:p>
            <a:pPr indent="0" lvl="0" marL="0" marR="0" rtl="0" algn="l">
              <a:spcBef>
                <a:spcPts val="0"/>
              </a:spcBef>
              <a:spcAft>
                <a:spcPts val="0"/>
              </a:spcAft>
              <a:buNone/>
            </a:pPr>
            <a:r>
              <a:rPr lang="en-US" sz="2000">
                <a:solidFill>
                  <a:srgbClr val="414042"/>
                </a:solidFill>
                <a:latin typeface="Arial"/>
                <a:ea typeface="Arial"/>
                <a:cs typeface="Arial"/>
                <a:sym typeface="Arial"/>
              </a:rPr>
              <a:t>Contoh: jika hanya 1% orang di planet ini yang membeli sikat gigi kami, kami akan menjadi perusahaan bernilai miliaran dolar"</a:t>
            </a:r>
            <a:endParaRPr b="0" i="0" sz="2000" u="none" cap="none" strike="noStrike">
              <a:solidFill>
                <a:srgbClr val="414042"/>
              </a:solidFill>
              <a:latin typeface="Arial"/>
              <a:ea typeface="Arial"/>
              <a:cs typeface="Arial"/>
              <a:sym typeface="Arial"/>
            </a:endParaRPr>
          </a:p>
        </p:txBody>
      </p:sp>
      <p:sp>
        <p:nvSpPr>
          <p:cNvPr id="3880" name="Google Shape;3880;p27"/>
          <p:cNvSpPr txBox="1"/>
          <p:nvPr/>
        </p:nvSpPr>
        <p:spPr>
          <a:xfrm>
            <a:off x="4367640" y="5149813"/>
            <a:ext cx="773321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C00000"/>
                </a:solidFill>
                <a:latin typeface="Arial"/>
                <a:ea typeface="Arial"/>
                <a:cs typeface="Arial"/>
                <a:sym typeface="Arial"/>
              </a:rPr>
              <a:t>Untuk contoh ini</a:t>
            </a:r>
            <a:endParaRPr sz="3200">
              <a:solidFill>
                <a:srgbClr val="C00000"/>
              </a:solidFill>
              <a:latin typeface="Arial"/>
              <a:ea typeface="Arial"/>
              <a:cs typeface="Arial"/>
              <a:sym typeface="Arial"/>
            </a:endParaRPr>
          </a:p>
          <a:p>
            <a:pPr indent="0" lvl="0" marL="0" marR="0" rtl="0" algn="l">
              <a:spcBef>
                <a:spcPts val="0"/>
              </a:spcBef>
              <a:spcAft>
                <a:spcPts val="0"/>
              </a:spcAft>
              <a:buNone/>
            </a:pPr>
            <a:r>
              <a:rPr lang="en-US" sz="2000">
                <a:solidFill>
                  <a:srgbClr val="414042"/>
                </a:solidFill>
                <a:latin typeface="Arial"/>
                <a:ea typeface="Arial"/>
                <a:cs typeface="Arial"/>
                <a:sym typeface="Arial"/>
              </a:rPr>
              <a:t>Asumsi: Setiap pelanggan membeli sikat gigi baru setiap tiga bulan. Setiap sikat gigi dijual seharga $1.</a:t>
            </a:r>
            <a:endParaRPr b="0" i="0" sz="2000" u="none" cap="none" strike="noStrike">
              <a:solidFill>
                <a:srgbClr val="414042"/>
              </a:solidFill>
              <a:latin typeface="Arial"/>
              <a:ea typeface="Arial"/>
              <a:cs typeface="Arial"/>
              <a:sym typeface="Arial"/>
            </a:endParaRPr>
          </a:p>
        </p:txBody>
      </p:sp>
      <p:sp>
        <p:nvSpPr>
          <p:cNvPr id="3881" name="Google Shape;3881;p27"/>
          <p:cNvSpPr txBox="1"/>
          <p:nvPr/>
        </p:nvSpPr>
        <p:spPr>
          <a:xfrm>
            <a:off x="4367640" y="2889017"/>
            <a:ext cx="7733219"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C00000"/>
                </a:solidFill>
                <a:latin typeface="Arial"/>
                <a:ea typeface="Arial"/>
                <a:cs typeface="Arial"/>
                <a:sym typeface="Arial"/>
              </a:rPr>
              <a:t>Asumsi Dokumen</a:t>
            </a:r>
            <a:endParaRPr sz="3200">
              <a:solidFill>
                <a:srgbClr val="C00000"/>
              </a:solidFill>
              <a:latin typeface="Arial"/>
              <a:ea typeface="Arial"/>
              <a:cs typeface="Arial"/>
              <a:sym typeface="Arial"/>
            </a:endParaRPr>
          </a:p>
          <a:p>
            <a:pPr indent="0" lvl="0" marL="0" marR="0" rtl="0" algn="l">
              <a:spcBef>
                <a:spcPts val="0"/>
              </a:spcBef>
              <a:spcAft>
                <a:spcPts val="0"/>
              </a:spcAft>
              <a:buNone/>
            </a:pPr>
            <a:r>
              <a:rPr lang="en-US" sz="2000">
                <a:solidFill>
                  <a:srgbClr val="414042"/>
                </a:solidFill>
                <a:latin typeface="Arial"/>
                <a:ea typeface="Arial"/>
                <a:cs typeface="Arial"/>
                <a:sym typeface="Arial"/>
              </a:rPr>
              <a:t>Pengukuran pasar dilakukan dengan menggunakan data publik yang tersedia dan proyeksi pribadi. Ini bukan ilmu pasti sehingga kita harus mendokumentasikan alasan di balik angka-angka kita, dan mengulangi.</a:t>
            </a:r>
            <a:endParaRPr b="0" i="0" sz="2400" u="none" cap="none" strike="noStrike">
              <a:solidFill>
                <a:srgbClr val="414042"/>
              </a:solidFill>
              <a:latin typeface="Arial"/>
              <a:ea typeface="Arial"/>
              <a:cs typeface="Arial"/>
              <a:sym typeface="Arial"/>
            </a:endParaRPr>
          </a:p>
        </p:txBody>
      </p:sp>
      <p:sp>
        <p:nvSpPr>
          <p:cNvPr id="3882" name="Google Shape;3882;p27"/>
          <p:cNvSpPr/>
          <p:nvPr/>
        </p:nvSpPr>
        <p:spPr>
          <a:xfrm>
            <a:off x="228041" y="4335774"/>
            <a:ext cx="2360705" cy="2383117"/>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Arial"/>
                <a:ea typeface="Arial"/>
                <a:cs typeface="Arial"/>
                <a:sym typeface="Arial"/>
              </a:rPr>
              <a:t>Langkah 1: Dokumentasikan Asumsi Anda</a:t>
            </a:r>
            <a:endParaRPr b="0" i="0" sz="18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86" name="Shape 3886"/>
        <p:cNvGrpSpPr/>
        <p:nvPr/>
      </p:nvGrpSpPr>
      <p:grpSpPr>
        <a:xfrm>
          <a:off x="0" y="0"/>
          <a:ext cx="0" cy="0"/>
          <a:chOff x="0" y="0"/>
          <a:chExt cx="0" cy="0"/>
        </a:xfrm>
      </p:grpSpPr>
      <p:pic>
        <p:nvPicPr>
          <p:cNvPr descr="Bamboo Toothbrush Eco friendly / Natural / Charcoal bristles – BambooGreens" id="3887" name="Google Shape;3887;p28"/>
          <p:cNvPicPr preferRelativeResize="0"/>
          <p:nvPr/>
        </p:nvPicPr>
        <p:blipFill rotWithShape="1">
          <a:blip r:embed="rId3">
            <a:alphaModFix/>
          </a:blip>
          <a:srcRect b="12884" l="0" r="0" t="47402"/>
          <a:stretch/>
        </p:blipFill>
        <p:spPr>
          <a:xfrm rot="2294313">
            <a:off x="7886838" y="2896748"/>
            <a:ext cx="4687280" cy="1233169"/>
          </a:xfrm>
          <a:prstGeom prst="rect">
            <a:avLst/>
          </a:prstGeom>
          <a:noFill/>
          <a:ln>
            <a:noFill/>
          </a:ln>
        </p:spPr>
      </p:pic>
      <p:pic>
        <p:nvPicPr>
          <p:cNvPr descr="Shape&#10;&#10;Description automatically generated with low confidence" id="3888" name="Google Shape;3888;p28"/>
          <p:cNvPicPr preferRelativeResize="0"/>
          <p:nvPr/>
        </p:nvPicPr>
        <p:blipFill rotWithShape="1">
          <a:blip r:embed="rId4">
            <a:alphaModFix/>
          </a:blip>
          <a:srcRect b="0" l="0" r="0" t="0"/>
          <a:stretch/>
        </p:blipFill>
        <p:spPr>
          <a:xfrm>
            <a:off x="1409538" y="2594606"/>
            <a:ext cx="720000" cy="720000"/>
          </a:xfrm>
          <a:prstGeom prst="rect">
            <a:avLst/>
          </a:prstGeom>
          <a:noFill/>
          <a:ln>
            <a:noFill/>
          </a:ln>
        </p:spPr>
      </p:pic>
      <p:sp>
        <p:nvSpPr>
          <p:cNvPr id="3889" name="Google Shape;3889;p28"/>
          <p:cNvSpPr txBox="1"/>
          <p:nvPr/>
        </p:nvSpPr>
        <p:spPr>
          <a:xfrm>
            <a:off x="3578430" y="352899"/>
            <a:ext cx="618500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Arial"/>
                <a:ea typeface="Arial"/>
                <a:cs typeface="Arial"/>
                <a:sym typeface="Arial"/>
              </a:rPr>
              <a:t>Jika ini adalah </a:t>
            </a:r>
            <a:r>
              <a:rPr b="1" lang="en-US" sz="2400">
                <a:solidFill>
                  <a:srgbClr val="C00000"/>
                </a:solidFill>
                <a:latin typeface="Arial"/>
                <a:ea typeface="Arial"/>
                <a:cs typeface="Arial"/>
                <a:sym typeface="Arial"/>
              </a:rPr>
              <a:t>SATU-SATUNYA </a:t>
            </a:r>
            <a:r>
              <a:rPr lang="en-US" sz="2400">
                <a:solidFill>
                  <a:srgbClr val="C00000"/>
                </a:solidFill>
                <a:latin typeface="Arial"/>
                <a:ea typeface="Arial"/>
                <a:cs typeface="Arial"/>
                <a:sym typeface="Arial"/>
              </a:rPr>
              <a:t>sikat gigi yang tersedia di planet ini, berapa banyak pelanggan yang akan kita miliki?</a:t>
            </a:r>
            <a:endParaRPr b="0" i="0" sz="2400" u="none" cap="none" strike="noStrike">
              <a:solidFill>
                <a:srgbClr val="C00000"/>
              </a:solidFill>
              <a:latin typeface="Arial"/>
              <a:ea typeface="Arial"/>
              <a:cs typeface="Arial"/>
              <a:sym typeface="Arial"/>
            </a:endParaRPr>
          </a:p>
        </p:txBody>
      </p:sp>
      <p:sp>
        <p:nvSpPr>
          <p:cNvPr id="3890" name="Google Shape;3890;p28"/>
          <p:cNvSpPr txBox="1"/>
          <p:nvPr/>
        </p:nvSpPr>
        <p:spPr>
          <a:xfrm>
            <a:off x="3578431" y="1578628"/>
            <a:ext cx="503513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14042"/>
                </a:solidFill>
                <a:latin typeface="Arial"/>
                <a:ea typeface="Arial"/>
                <a:cs typeface="Arial"/>
                <a:sym typeface="Arial"/>
              </a:rPr>
              <a:t>Sekitar 7 miliar, setelah dikurangi satu miliar untuk bayi, lansia, dll.</a:t>
            </a:r>
            <a:endParaRPr b="0" i="0" sz="2400" u="none" cap="none" strike="noStrike">
              <a:solidFill>
                <a:srgbClr val="414042"/>
              </a:solidFill>
              <a:latin typeface="Arial"/>
              <a:ea typeface="Arial"/>
              <a:cs typeface="Arial"/>
              <a:sym typeface="Arial"/>
            </a:endParaRPr>
          </a:p>
        </p:txBody>
      </p:sp>
      <p:sp>
        <p:nvSpPr>
          <p:cNvPr id="3891" name="Google Shape;3891;p28"/>
          <p:cNvSpPr txBox="1"/>
          <p:nvPr/>
        </p:nvSpPr>
        <p:spPr>
          <a:xfrm>
            <a:off x="3578431" y="3196326"/>
            <a:ext cx="567372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Arial"/>
                <a:ea typeface="Arial"/>
                <a:cs typeface="Arial"/>
                <a:sym typeface="Arial"/>
              </a:rPr>
              <a:t>Berapa banyak sikat gigi yang bisa kita jual kepada mereka setiap tahun?</a:t>
            </a:r>
            <a:endParaRPr b="0" i="0" sz="2400" u="none" cap="none" strike="noStrike">
              <a:solidFill>
                <a:srgbClr val="C00000"/>
              </a:solidFill>
              <a:latin typeface="Arial"/>
              <a:ea typeface="Arial"/>
              <a:cs typeface="Arial"/>
              <a:sym typeface="Arial"/>
            </a:endParaRPr>
          </a:p>
        </p:txBody>
      </p:sp>
      <p:sp>
        <p:nvSpPr>
          <p:cNvPr id="3892" name="Google Shape;3892;p28"/>
          <p:cNvSpPr txBox="1"/>
          <p:nvPr/>
        </p:nvSpPr>
        <p:spPr>
          <a:xfrm>
            <a:off x="3578431" y="3966067"/>
            <a:ext cx="503513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14042"/>
                </a:solidFill>
                <a:latin typeface="Arial"/>
                <a:ea typeface="Arial"/>
                <a:cs typeface="Arial"/>
                <a:sym typeface="Arial"/>
              </a:rPr>
              <a:t>28 Miliar</a:t>
            </a:r>
            <a:endParaRPr b="0" i="0" sz="2400" u="none" cap="none" strike="noStrike">
              <a:solidFill>
                <a:srgbClr val="414042"/>
              </a:solidFill>
              <a:latin typeface="Arial"/>
              <a:ea typeface="Arial"/>
              <a:cs typeface="Arial"/>
              <a:sym typeface="Arial"/>
            </a:endParaRPr>
          </a:p>
        </p:txBody>
      </p:sp>
      <p:sp>
        <p:nvSpPr>
          <p:cNvPr id="3893" name="Google Shape;3893;p28"/>
          <p:cNvSpPr txBox="1"/>
          <p:nvPr/>
        </p:nvSpPr>
        <p:spPr>
          <a:xfrm>
            <a:off x="3578431" y="5541804"/>
            <a:ext cx="4660900" cy="92333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8D8B8D"/>
                </a:solidFill>
                <a:latin typeface="Arial"/>
                <a:ea typeface="Arial"/>
                <a:cs typeface="Arial"/>
                <a:sym typeface="Arial"/>
              </a:rPr>
              <a:t>Verifikasi ChatGPT: Berapa banyak sikat gigi yang terjual secara global saat ini dari semua bisnis yang ada? 29 miliar</a:t>
            </a:r>
            <a:endParaRPr b="0" i="0" sz="1800" u="none" cap="none" strike="noStrike">
              <a:solidFill>
                <a:srgbClr val="8D8B8D"/>
              </a:solidFill>
              <a:latin typeface="Arial"/>
              <a:ea typeface="Arial"/>
              <a:cs typeface="Arial"/>
              <a:sym typeface="Arial"/>
            </a:endParaRPr>
          </a:p>
        </p:txBody>
      </p:sp>
      <p:sp>
        <p:nvSpPr>
          <p:cNvPr id="3894" name="Google Shape;3894;p28"/>
          <p:cNvSpPr txBox="1"/>
          <p:nvPr/>
        </p:nvSpPr>
        <p:spPr>
          <a:xfrm>
            <a:off x="757776" y="3441795"/>
            <a:ext cx="2023524" cy="156966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14042"/>
              </a:buClr>
              <a:buSzPts val="2800"/>
              <a:buFont typeface="Arial"/>
              <a:buNone/>
            </a:pPr>
            <a:r>
              <a:rPr b="1" i="0" lang="en-US" sz="2800" u="none" cap="none" strike="noStrike">
                <a:solidFill>
                  <a:srgbClr val="414042"/>
                </a:solidFill>
                <a:latin typeface="Arial"/>
                <a:ea typeface="Arial"/>
                <a:cs typeface="Arial"/>
                <a:sym typeface="Arial"/>
              </a:rPr>
              <a:t>Global TAM</a:t>
            </a:r>
            <a:endParaRPr/>
          </a:p>
          <a:p>
            <a:pPr indent="0" lvl="0" marL="0" marR="0" rtl="0" algn="ctr">
              <a:spcBef>
                <a:spcPts val="0"/>
              </a:spcBef>
              <a:spcAft>
                <a:spcPts val="0"/>
              </a:spcAft>
              <a:buNone/>
            </a:pPr>
            <a:r>
              <a:rPr b="1" lang="en-US" sz="2000">
                <a:solidFill>
                  <a:srgbClr val="C00000"/>
                </a:solidFill>
                <a:latin typeface="Arial"/>
                <a:ea typeface="Arial"/>
                <a:cs typeface="Arial"/>
                <a:sym typeface="Arial"/>
              </a:rPr>
              <a:t>28 Miliar Unit PA</a:t>
            </a:r>
            <a:endParaRPr b="1" i="0" sz="2000" u="none" cap="none" strike="noStrike">
              <a:solidFill>
                <a:srgbClr val="C00000"/>
              </a:solidFill>
              <a:latin typeface="Arial"/>
              <a:ea typeface="Arial"/>
              <a:cs typeface="Arial"/>
              <a:sym typeface="Arial"/>
            </a:endParaRPr>
          </a:p>
        </p:txBody>
      </p:sp>
      <p:sp>
        <p:nvSpPr>
          <p:cNvPr id="3895" name="Google Shape;3895;p28"/>
          <p:cNvSpPr/>
          <p:nvPr/>
        </p:nvSpPr>
        <p:spPr>
          <a:xfrm>
            <a:off x="757776" y="5011455"/>
            <a:ext cx="2023524" cy="6511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Arial"/>
                <a:ea typeface="Arial"/>
                <a:cs typeface="Arial"/>
                <a:sym typeface="Arial"/>
              </a:rPr>
              <a:t>PERHITUNGAN TOP-DOWN</a:t>
            </a:r>
            <a:endParaRPr b="0" i="0" sz="1600" u="none" cap="none" strike="noStrike">
              <a:solidFill>
                <a:srgbClr val="FFFFFF"/>
              </a:solidFill>
              <a:latin typeface="Arial"/>
              <a:ea typeface="Arial"/>
              <a:cs typeface="Arial"/>
              <a:sym typeface="Arial"/>
            </a:endParaRPr>
          </a:p>
        </p:txBody>
      </p:sp>
      <p:sp>
        <p:nvSpPr>
          <p:cNvPr id="3896" name="Google Shape;3896;p28"/>
          <p:cNvSpPr/>
          <p:nvPr/>
        </p:nvSpPr>
        <p:spPr>
          <a:xfrm>
            <a:off x="8436077" y="4501914"/>
            <a:ext cx="2336492" cy="2159000"/>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Arial"/>
                <a:ea typeface="Arial"/>
                <a:cs typeface="Arial"/>
                <a:sym typeface="Arial"/>
              </a:rPr>
              <a:t>Langkah 2: Hitung TAM</a:t>
            </a:r>
            <a:endParaRPr b="0" i="0" sz="18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00" name="Shape 3900"/>
        <p:cNvGrpSpPr/>
        <p:nvPr/>
      </p:nvGrpSpPr>
      <p:grpSpPr>
        <a:xfrm>
          <a:off x="0" y="0"/>
          <a:ext cx="0" cy="0"/>
          <a:chOff x="0" y="0"/>
          <a:chExt cx="0" cy="0"/>
        </a:xfrm>
      </p:grpSpPr>
      <p:sp>
        <p:nvSpPr>
          <p:cNvPr id="3901" name="Google Shape;3901;p29"/>
          <p:cNvSpPr txBox="1"/>
          <p:nvPr/>
        </p:nvSpPr>
        <p:spPr>
          <a:xfrm>
            <a:off x="663564" y="3250779"/>
            <a:ext cx="2023524" cy="1138773"/>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14042"/>
              </a:buClr>
              <a:buSzPts val="2800"/>
              <a:buFont typeface="Arial"/>
              <a:buNone/>
            </a:pPr>
            <a:r>
              <a:rPr b="1" i="0" lang="en-US" sz="2800" u="none" cap="none" strike="noStrike">
                <a:solidFill>
                  <a:srgbClr val="414042"/>
                </a:solidFill>
                <a:latin typeface="Arial"/>
                <a:ea typeface="Arial"/>
                <a:cs typeface="Arial"/>
                <a:sym typeface="Arial"/>
              </a:rPr>
              <a:t>SAM</a:t>
            </a:r>
            <a:endParaRPr/>
          </a:p>
          <a:p>
            <a:pPr indent="0" lvl="0" marL="0" marR="0" rtl="0" algn="ctr">
              <a:spcBef>
                <a:spcPts val="0"/>
              </a:spcBef>
              <a:spcAft>
                <a:spcPts val="0"/>
              </a:spcAft>
              <a:buNone/>
            </a:pPr>
            <a:r>
              <a:rPr b="1" lang="en-US" sz="2000">
                <a:solidFill>
                  <a:srgbClr val="C00000"/>
                </a:solidFill>
                <a:latin typeface="Arial"/>
                <a:ea typeface="Arial"/>
                <a:cs typeface="Arial"/>
                <a:sym typeface="Arial"/>
              </a:rPr>
              <a:t>160 Juta unit PA</a:t>
            </a:r>
            <a:endParaRPr b="1" i="0" sz="2000" u="none" cap="none" strike="noStrike">
              <a:solidFill>
                <a:srgbClr val="C00000"/>
              </a:solidFill>
              <a:latin typeface="Arial"/>
              <a:ea typeface="Arial"/>
              <a:cs typeface="Arial"/>
              <a:sym typeface="Arial"/>
            </a:endParaRPr>
          </a:p>
        </p:txBody>
      </p:sp>
      <p:sp>
        <p:nvSpPr>
          <p:cNvPr id="3902" name="Google Shape;3902;p29"/>
          <p:cNvSpPr txBox="1"/>
          <p:nvPr/>
        </p:nvSpPr>
        <p:spPr>
          <a:xfrm>
            <a:off x="3374446" y="2262186"/>
            <a:ext cx="876171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Arial"/>
                <a:ea typeface="Arial"/>
                <a:cs typeface="Arial"/>
                <a:sym typeface="Arial"/>
              </a:rPr>
              <a:t>Mari kita asumsikan bahwa sekitar 20% orang TIDAK akan menggunakan sikat gigi karena bubuk gigi, nimba, 'kebersihan', dll.</a:t>
            </a:r>
            <a:endParaRPr b="0" i="0" sz="2400" u="none" cap="none" strike="noStrike">
              <a:solidFill>
                <a:srgbClr val="C00000"/>
              </a:solidFill>
              <a:latin typeface="Arial"/>
              <a:ea typeface="Arial"/>
              <a:cs typeface="Arial"/>
              <a:sym typeface="Arial"/>
            </a:endParaRPr>
          </a:p>
        </p:txBody>
      </p:sp>
      <p:sp>
        <p:nvSpPr>
          <p:cNvPr id="3903" name="Google Shape;3903;p29"/>
          <p:cNvSpPr txBox="1"/>
          <p:nvPr/>
        </p:nvSpPr>
        <p:spPr>
          <a:xfrm>
            <a:off x="3430281" y="3305006"/>
            <a:ext cx="503513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14042"/>
                </a:solidFill>
                <a:latin typeface="Arial"/>
                <a:ea typeface="Arial"/>
                <a:cs typeface="Arial"/>
                <a:sym typeface="Arial"/>
              </a:rPr>
              <a:t>Kita tersisa 800 Juta orang</a:t>
            </a:r>
            <a:endParaRPr b="0" i="0" sz="2400" u="none" cap="none" strike="noStrike">
              <a:solidFill>
                <a:srgbClr val="414042"/>
              </a:solidFill>
              <a:latin typeface="Arial"/>
              <a:ea typeface="Arial"/>
              <a:cs typeface="Arial"/>
              <a:sym typeface="Arial"/>
            </a:endParaRPr>
          </a:p>
        </p:txBody>
      </p:sp>
      <p:sp>
        <p:nvSpPr>
          <p:cNvPr id="3904" name="Google Shape;3904;p29"/>
          <p:cNvSpPr txBox="1"/>
          <p:nvPr/>
        </p:nvSpPr>
        <p:spPr>
          <a:xfrm>
            <a:off x="3374446" y="4243240"/>
            <a:ext cx="6746106"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Arial"/>
                <a:ea typeface="Arial"/>
                <a:cs typeface="Arial"/>
                <a:sym typeface="Arial"/>
              </a:rPr>
              <a:t>Mengingat merek-merek mapan seperti Colgate dan rendahnya kesadaran akan produk ramah lingkungan, mari kita asumsikan bahwa kita hanya dapat menarik sekitar 5% dari orang-orang</a:t>
            </a:r>
            <a:endParaRPr b="0" i="0" sz="2400" u="none" cap="none" strike="noStrike">
              <a:solidFill>
                <a:srgbClr val="C00000"/>
              </a:solidFill>
              <a:latin typeface="Arial"/>
              <a:ea typeface="Arial"/>
              <a:cs typeface="Arial"/>
              <a:sym typeface="Arial"/>
            </a:endParaRPr>
          </a:p>
        </p:txBody>
      </p:sp>
      <p:sp>
        <p:nvSpPr>
          <p:cNvPr id="3905" name="Google Shape;3905;p29"/>
          <p:cNvSpPr txBox="1"/>
          <p:nvPr/>
        </p:nvSpPr>
        <p:spPr>
          <a:xfrm>
            <a:off x="3430281" y="6080943"/>
            <a:ext cx="503513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14042"/>
                </a:solidFill>
                <a:latin typeface="Arial"/>
                <a:ea typeface="Arial"/>
                <a:cs typeface="Arial"/>
                <a:sym typeface="Arial"/>
              </a:rPr>
              <a:t>Kita tersisa 40 juta orang</a:t>
            </a:r>
            <a:endParaRPr b="0" i="0" sz="2400" u="none" cap="none" strike="noStrike">
              <a:solidFill>
                <a:srgbClr val="414042"/>
              </a:solidFill>
              <a:latin typeface="Arial"/>
              <a:ea typeface="Arial"/>
              <a:cs typeface="Arial"/>
              <a:sym typeface="Arial"/>
            </a:endParaRPr>
          </a:p>
        </p:txBody>
      </p:sp>
      <p:sp>
        <p:nvSpPr>
          <p:cNvPr id="3906" name="Google Shape;3906;p29"/>
          <p:cNvSpPr txBox="1"/>
          <p:nvPr/>
        </p:nvSpPr>
        <p:spPr>
          <a:xfrm>
            <a:off x="3430281" y="1266196"/>
            <a:ext cx="503513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14042"/>
                </a:solidFill>
                <a:latin typeface="Arial"/>
                <a:ea typeface="Arial"/>
                <a:cs typeface="Arial"/>
                <a:sym typeface="Arial"/>
              </a:rPr>
              <a:t>Itu adalah ~1 Miliar orang</a:t>
            </a:r>
            <a:endParaRPr b="0" i="0" sz="2400" u="none" cap="none" strike="noStrike">
              <a:solidFill>
                <a:srgbClr val="414042"/>
              </a:solidFill>
              <a:latin typeface="Arial"/>
              <a:ea typeface="Arial"/>
              <a:cs typeface="Arial"/>
              <a:sym typeface="Arial"/>
            </a:endParaRPr>
          </a:p>
        </p:txBody>
      </p:sp>
      <p:sp>
        <p:nvSpPr>
          <p:cNvPr id="3907" name="Google Shape;3907;p29"/>
          <p:cNvSpPr txBox="1"/>
          <p:nvPr/>
        </p:nvSpPr>
        <p:spPr>
          <a:xfrm>
            <a:off x="3430281" y="461694"/>
            <a:ext cx="784344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Arial"/>
                <a:ea typeface="Arial"/>
                <a:cs typeface="Arial"/>
                <a:sym typeface="Arial"/>
              </a:rPr>
              <a:t>Meskipun visi kami global, untuk saat ini kami hanya ingin fokus pada India + pasar langsung.</a:t>
            </a:r>
            <a:endParaRPr b="0" i="0" sz="2400" u="none" cap="none" strike="noStrike">
              <a:solidFill>
                <a:srgbClr val="C00000"/>
              </a:solidFill>
              <a:latin typeface="Arial"/>
              <a:ea typeface="Arial"/>
              <a:cs typeface="Arial"/>
              <a:sym typeface="Arial"/>
            </a:endParaRPr>
          </a:p>
        </p:txBody>
      </p:sp>
      <p:pic>
        <p:nvPicPr>
          <p:cNvPr descr="A black background with a black square&#10;&#10;Description automatically generated with medium confidence" id="3908" name="Google Shape;3908;p29"/>
          <p:cNvPicPr preferRelativeResize="0"/>
          <p:nvPr/>
        </p:nvPicPr>
        <p:blipFill rotWithShape="1">
          <a:blip r:embed="rId3">
            <a:alphaModFix/>
          </a:blip>
          <a:srcRect b="0" l="0" r="0" t="0"/>
          <a:stretch/>
        </p:blipFill>
        <p:spPr>
          <a:xfrm>
            <a:off x="1146141" y="2030152"/>
            <a:ext cx="1058369" cy="1058369"/>
          </a:xfrm>
          <a:prstGeom prst="rect">
            <a:avLst/>
          </a:prstGeom>
          <a:noFill/>
          <a:ln>
            <a:noFill/>
          </a:ln>
        </p:spPr>
      </p:pic>
      <p:sp>
        <p:nvSpPr>
          <p:cNvPr id="3909" name="Google Shape;3909;p29"/>
          <p:cNvSpPr/>
          <p:nvPr/>
        </p:nvSpPr>
        <p:spPr>
          <a:xfrm>
            <a:off x="663563" y="4355803"/>
            <a:ext cx="2023524" cy="61929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Arial"/>
                <a:ea typeface="Arial"/>
                <a:cs typeface="Arial"/>
                <a:sym typeface="Arial"/>
              </a:rPr>
              <a:t>PERHITUNGAN TOP-DOWN</a:t>
            </a:r>
            <a:endParaRPr b="0" i="0" sz="1600" u="none" cap="none" strike="noStrike">
              <a:solidFill>
                <a:srgbClr val="FFFFFF"/>
              </a:solidFill>
              <a:latin typeface="Arial"/>
              <a:ea typeface="Arial"/>
              <a:cs typeface="Arial"/>
              <a:sym typeface="Arial"/>
            </a:endParaRPr>
          </a:p>
        </p:txBody>
      </p:sp>
      <p:sp>
        <p:nvSpPr>
          <p:cNvPr id="3910" name="Google Shape;3910;p29"/>
          <p:cNvSpPr/>
          <p:nvPr/>
        </p:nvSpPr>
        <p:spPr>
          <a:xfrm>
            <a:off x="10033000" y="4511283"/>
            <a:ext cx="2159000" cy="2159000"/>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Arial"/>
                <a:ea typeface="Arial"/>
                <a:cs typeface="Arial"/>
                <a:sym typeface="Arial"/>
              </a:rPr>
              <a:t>Langkah 3:</a:t>
            </a:r>
            <a:r>
              <a:rPr b="1" i="0" lang="en-US" sz="2400" u="none" cap="none" strike="noStrike">
                <a:solidFill>
                  <a:srgbClr val="FFFFFF"/>
                </a:solidFill>
                <a:latin typeface="Arial"/>
                <a:ea typeface="Arial"/>
                <a:cs typeface="Arial"/>
                <a:sym typeface="Arial"/>
              </a:rPr>
              <a:t> </a:t>
            </a:r>
            <a:r>
              <a:rPr lang="en-US" sz="1800">
                <a:solidFill>
                  <a:srgbClr val="FFFFFF"/>
                </a:solidFill>
                <a:latin typeface="Arial"/>
                <a:ea typeface="Arial"/>
                <a:cs typeface="Arial"/>
                <a:sym typeface="Arial"/>
              </a:rPr>
              <a:t>Hitung SAM</a:t>
            </a:r>
            <a:endParaRPr b="0" i="0" sz="1800" u="none" cap="none" strike="noStrike">
              <a:solidFill>
                <a:srgbClr val="FFFFFF"/>
              </a:solidFill>
              <a:latin typeface="Arial"/>
              <a:ea typeface="Arial"/>
              <a:cs typeface="Arial"/>
              <a:sym typeface="Arial"/>
            </a:endParaRPr>
          </a:p>
        </p:txBody>
      </p:sp>
      <p:sp>
        <p:nvSpPr>
          <p:cNvPr id="3911" name="Google Shape;3911;p29"/>
          <p:cNvSpPr txBox="1"/>
          <p:nvPr/>
        </p:nvSpPr>
        <p:spPr>
          <a:xfrm>
            <a:off x="7755306" y="5711611"/>
            <a:ext cx="1905523" cy="369332"/>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8D8B8D"/>
                </a:solidFill>
                <a:latin typeface="Arial"/>
                <a:ea typeface="Arial"/>
                <a:cs typeface="Arial"/>
                <a:sym typeface="Arial"/>
              </a:rPr>
              <a:t>Terlalu agresif</a:t>
            </a:r>
            <a:r>
              <a:rPr b="0" i="0" lang="en-US" sz="1800" u="none" cap="none" strike="noStrike">
                <a:solidFill>
                  <a:srgbClr val="8D8B8D"/>
                </a:solidFill>
                <a:latin typeface="Arial"/>
                <a:ea typeface="Arial"/>
                <a:cs typeface="Arial"/>
                <a:sym typeface="Arial"/>
              </a:rPr>
              <a:t>?</a:t>
            </a:r>
            <a:endParaRPr b="0" i="0" sz="1800" u="none" cap="none" strike="noStrike">
              <a:solidFill>
                <a:srgbClr val="8D8B8D"/>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3" name="Shape 3233"/>
        <p:cNvGrpSpPr/>
        <p:nvPr/>
      </p:nvGrpSpPr>
      <p:grpSpPr>
        <a:xfrm>
          <a:off x="0" y="0"/>
          <a:ext cx="0" cy="0"/>
          <a:chOff x="0" y="0"/>
          <a:chExt cx="0" cy="0"/>
        </a:xfrm>
      </p:grpSpPr>
      <p:sp>
        <p:nvSpPr>
          <p:cNvPr id="3234" name="Google Shape;3234;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35" name="Google Shape;3235;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36" name="Google Shape;3236;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37" name="Google Shape;3237;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38" name="Google Shape;3238;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Review</a:t>
            </a:r>
            <a:endParaRPr/>
          </a:p>
        </p:txBody>
      </p:sp>
      <p:sp>
        <p:nvSpPr>
          <p:cNvPr id="3239" name="Google Shape;3239;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240" name="Google Shape;3240;p3"/>
          <p:cNvGraphicFramePr/>
          <p:nvPr/>
        </p:nvGraphicFramePr>
        <p:xfrm>
          <a:off x="1060196" y="3569372"/>
          <a:ext cx="3000000" cy="3000000"/>
        </p:xfrm>
        <a:graphic>
          <a:graphicData uri="http://schemas.openxmlformats.org/drawingml/2006/table">
            <a:tbl>
              <a:tblPr>
                <a:noFill/>
                <a:tableStyleId>{DD14ABE2-C38B-4938-84E6-AD52DE839AB6}</a:tableStyleId>
              </a:tblPr>
              <a:tblGrid>
                <a:gridCol w="1775925"/>
              </a:tblGrid>
              <a:tr h="103137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Persaingan tidak langsung melibatkan bisnis yang menawarkan produk yang sama</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41" name="Google Shape;3241;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242" name="Google Shape;3242;p3"/>
          <p:cNvGraphicFramePr/>
          <p:nvPr/>
        </p:nvGraphicFramePr>
        <p:xfrm>
          <a:off x="3608101" y="3143911"/>
          <a:ext cx="3000000" cy="3000000"/>
        </p:xfrm>
        <a:graphic>
          <a:graphicData uri="http://schemas.openxmlformats.org/drawingml/2006/table">
            <a:tbl>
              <a:tblPr>
                <a:noFill/>
                <a:tableStyleId>{DD14ABE2-C38B-4938-84E6-AD52DE839AB6}</a:tableStyleId>
              </a:tblPr>
              <a:tblGrid>
                <a:gridCol w="2406900"/>
              </a:tblGrid>
              <a:tr h="23694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Persaingan tidak langsung melibatkan bisnis yang menawarkan produk atau layanan yang berbeda namun dapat disubstitusi</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43" name="Google Shape;3243;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244" name="Google Shape;3244;p3"/>
          <p:cNvGraphicFramePr/>
          <p:nvPr/>
        </p:nvGraphicFramePr>
        <p:xfrm>
          <a:off x="8977992" y="3326062"/>
          <a:ext cx="3000000" cy="3000000"/>
        </p:xfrm>
        <a:graphic>
          <a:graphicData uri="http://schemas.openxmlformats.org/drawingml/2006/table">
            <a:tbl>
              <a:tblPr>
                <a:noFill/>
                <a:tableStyleId>{DD14ABE2-C38B-4938-84E6-AD52DE839AB6}</a:tableStyleId>
              </a:tblPr>
              <a:tblGrid>
                <a:gridCol w="1678775"/>
              </a:tblGrid>
              <a:tr h="19410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Persaingan tidak langsung tidak ada di sebagian besar pasar</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45" name="Google Shape;3245;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246" name="Google Shape;3246;p3"/>
          <p:cNvSpPr txBox="1"/>
          <p:nvPr/>
        </p:nvSpPr>
        <p:spPr>
          <a:xfrm>
            <a:off x="6442478" y="3569372"/>
            <a:ext cx="202535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Barlow"/>
              <a:buNone/>
            </a:pPr>
            <a:r>
              <a:rPr b="0" i="0" lang="en-US" sz="1800" u="none" cap="none" strike="noStrike">
                <a:solidFill>
                  <a:srgbClr val="414042"/>
                </a:solidFill>
                <a:latin typeface="Barlow"/>
                <a:ea typeface="Barlow"/>
                <a:cs typeface="Barlow"/>
                <a:sym typeface="Barlow"/>
              </a:rPr>
              <a:t>Persaingan tidak langsung terjadi di dalam perusahaan yang sama</a:t>
            </a:r>
            <a:endParaRPr b="0" i="0" sz="1800" u="none" cap="none" strike="noStrike">
              <a:solidFill>
                <a:srgbClr val="414042"/>
              </a:solidFill>
              <a:latin typeface="Barlow"/>
              <a:ea typeface="Barlow"/>
              <a:cs typeface="Barlow"/>
              <a:sym typeface="Barlow"/>
            </a:endParaRPr>
          </a:p>
        </p:txBody>
      </p:sp>
      <p:sp>
        <p:nvSpPr>
          <p:cNvPr id="3247" name="Google Shape;3247;p3"/>
          <p:cNvSpPr txBox="1"/>
          <p:nvPr>
            <p:ph idx="1" type="subTitle"/>
          </p:nvPr>
        </p:nvSpPr>
        <p:spPr>
          <a:xfrm>
            <a:off x="160681" y="914931"/>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Pertanyaan 1. Apa itu "Persaingan Tidak Langsung"?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15" name="Shape 3915"/>
        <p:cNvGrpSpPr/>
        <p:nvPr/>
      </p:nvGrpSpPr>
      <p:grpSpPr>
        <a:xfrm>
          <a:off x="0" y="0"/>
          <a:ext cx="0" cy="0"/>
          <a:chOff x="0" y="0"/>
          <a:chExt cx="0" cy="0"/>
        </a:xfrm>
      </p:grpSpPr>
      <p:sp>
        <p:nvSpPr>
          <p:cNvPr id="3916" name="Google Shape;3916;p30"/>
          <p:cNvSpPr txBox="1"/>
          <p:nvPr/>
        </p:nvSpPr>
        <p:spPr>
          <a:xfrm>
            <a:off x="545577" y="2416220"/>
            <a:ext cx="2240437" cy="144655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14042"/>
              </a:buClr>
              <a:buSzPts val="2800"/>
              <a:buFont typeface="Arial"/>
              <a:buNone/>
            </a:pPr>
            <a:r>
              <a:rPr b="1" i="0" lang="en-US" sz="2800" u="none" cap="none" strike="noStrike">
                <a:solidFill>
                  <a:srgbClr val="414042"/>
                </a:solidFill>
                <a:latin typeface="Arial"/>
                <a:ea typeface="Arial"/>
                <a:cs typeface="Arial"/>
                <a:sym typeface="Arial"/>
              </a:rPr>
              <a:t>SOM</a:t>
            </a:r>
            <a:endParaRPr/>
          </a:p>
          <a:p>
            <a:pPr indent="0" lvl="0" marL="0" marR="0" rtl="0" algn="ctr">
              <a:spcBef>
                <a:spcPts val="0"/>
              </a:spcBef>
              <a:spcAft>
                <a:spcPts val="0"/>
              </a:spcAft>
              <a:buNone/>
            </a:pPr>
            <a:r>
              <a:rPr b="1" lang="en-US" sz="2000">
                <a:solidFill>
                  <a:srgbClr val="C00000"/>
                </a:solidFill>
                <a:latin typeface="Arial"/>
                <a:ea typeface="Arial"/>
                <a:cs typeface="Arial"/>
                <a:sym typeface="Arial"/>
              </a:rPr>
              <a:t>11 M Unit dalam dua tahun; rata-rata 5.5M PA</a:t>
            </a:r>
            <a:endParaRPr b="1" i="0" sz="2000" u="none" cap="none" strike="noStrike">
              <a:solidFill>
                <a:srgbClr val="C00000"/>
              </a:solidFill>
              <a:latin typeface="Arial"/>
              <a:ea typeface="Arial"/>
              <a:cs typeface="Arial"/>
              <a:sym typeface="Arial"/>
            </a:endParaRPr>
          </a:p>
        </p:txBody>
      </p:sp>
      <p:sp>
        <p:nvSpPr>
          <p:cNvPr id="3917" name="Google Shape;3917;p30"/>
          <p:cNvSpPr txBox="1"/>
          <p:nvPr/>
        </p:nvSpPr>
        <p:spPr>
          <a:xfrm>
            <a:off x="3663873" y="3943540"/>
            <a:ext cx="761557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14042"/>
                </a:solidFill>
                <a:latin typeface="Arial"/>
                <a:ea typeface="Arial"/>
                <a:cs typeface="Arial"/>
                <a:sym typeface="Arial"/>
              </a:rPr>
              <a:t>Target penjualan harian: 10 ribu unit (meningkat menjadi 20 ribu setelah 1 tahun)</a:t>
            </a:r>
            <a:endParaRPr b="0" i="0" sz="2400" u="none" cap="none" strike="noStrike">
              <a:solidFill>
                <a:srgbClr val="414042"/>
              </a:solidFill>
              <a:latin typeface="Arial"/>
              <a:ea typeface="Arial"/>
              <a:cs typeface="Arial"/>
              <a:sym typeface="Arial"/>
            </a:endParaRPr>
          </a:p>
        </p:txBody>
      </p:sp>
      <p:sp>
        <p:nvSpPr>
          <p:cNvPr id="3918" name="Google Shape;3918;p30"/>
          <p:cNvSpPr txBox="1"/>
          <p:nvPr/>
        </p:nvSpPr>
        <p:spPr>
          <a:xfrm>
            <a:off x="3661845" y="1290088"/>
            <a:ext cx="784344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Arial"/>
                <a:ea typeface="Arial"/>
                <a:cs typeface="Arial"/>
                <a:sym typeface="Arial"/>
              </a:rPr>
              <a:t>Mengingat sumber daya/kemampuan produksi startup yang terbatas, mereka telah memutuskan untuk fokus hanya pada 5 kota teratas di India.</a:t>
            </a:r>
            <a:endParaRPr/>
          </a:p>
          <a:p>
            <a:pPr indent="0" lvl="0" marL="0" marR="0" rtl="0" algn="l">
              <a:spcBef>
                <a:spcPts val="0"/>
              </a:spcBef>
              <a:spcAft>
                <a:spcPts val="0"/>
              </a:spcAft>
              <a:buNone/>
            </a:pPr>
            <a:r>
              <a:t/>
            </a:r>
            <a:endParaRPr b="0" i="0" sz="2400" u="none" cap="none" strike="noStrike">
              <a:solidFill>
                <a:srgbClr val="C00000"/>
              </a:solidFill>
              <a:latin typeface="Arial"/>
              <a:ea typeface="Arial"/>
              <a:cs typeface="Arial"/>
              <a:sym typeface="Arial"/>
            </a:endParaRPr>
          </a:p>
          <a:p>
            <a:pPr indent="0" lvl="0" marL="0" marR="0" rtl="0" algn="l">
              <a:spcBef>
                <a:spcPts val="0"/>
              </a:spcBef>
              <a:spcAft>
                <a:spcPts val="0"/>
              </a:spcAft>
              <a:buNone/>
            </a:pPr>
            <a:r>
              <a:rPr lang="en-US" sz="2400">
                <a:solidFill>
                  <a:srgbClr val="C00000"/>
                </a:solidFill>
                <a:latin typeface="Arial"/>
                <a:ea typeface="Arial"/>
                <a:cs typeface="Arial"/>
                <a:sym typeface="Arial"/>
              </a:rPr>
              <a:t>Mereka akan menjual dari situs web mereka, dan melalui jaringan ~500 toko kimia fisik di kota-kota ini.</a:t>
            </a:r>
            <a:endParaRPr b="0" i="0" sz="2400" u="none" cap="none" strike="noStrike">
              <a:solidFill>
                <a:srgbClr val="C00000"/>
              </a:solidFill>
              <a:latin typeface="Arial"/>
              <a:ea typeface="Arial"/>
              <a:cs typeface="Arial"/>
              <a:sym typeface="Arial"/>
            </a:endParaRPr>
          </a:p>
        </p:txBody>
      </p:sp>
      <p:pic>
        <p:nvPicPr>
          <p:cNvPr descr="A black background with a black square&#10;&#10;Description automatically generated with medium confidence" id="3919" name="Google Shape;3919;p30"/>
          <p:cNvPicPr preferRelativeResize="0"/>
          <p:nvPr/>
        </p:nvPicPr>
        <p:blipFill rotWithShape="1">
          <a:blip r:embed="rId3">
            <a:alphaModFix/>
          </a:blip>
          <a:srcRect b="0" l="0" r="0" t="0"/>
          <a:stretch/>
        </p:blipFill>
        <p:spPr>
          <a:xfrm>
            <a:off x="1122992" y="1150770"/>
            <a:ext cx="1058369" cy="1058369"/>
          </a:xfrm>
          <a:prstGeom prst="rect">
            <a:avLst/>
          </a:prstGeom>
          <a:noFill/>
          <a:ln>
            <a:noFill/>
          </a:ln>
        </p:spPr>
      </p:pic>
      <p:sp>
        <p:nvSpPr>
          <p:cNvPr id="3920" name="Google Shape;3920;p30"/>
          <p:cNvSpPr/>
          <p:nvPr/>
        </p:nvSpPr>
        <p:spPr>
          <a:xfrm>
            <a:off x="1399096" y="1543866"/>
            <a:ext cx="114300" cy="114300"/>
          </a:xfrm>
          <a:prstGeom prst="ellipse">
            <a:avLst/>
          </a:prstGeom>
          <a:solidFill>
            <a:srgbClr val="E5E5E5"/>
          </a:solidFill>
          <a:ln cap="flat" cmpd="sng" w="1905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921" name="Google Shape;3921;p30"/>
          <p:cNvSpPr/>
          <p:nvPr/>
        </p:nvSpPr>
        <p:spPr>
          <a:xfrm>
            <a:off x="1551496" y="1696266"/>
            <a:ext cx="114300" cy="114300"/>
          </a:xfrm>
          <a:prstGeom prst="ellipse">
            <a:avLst/>
          </a:prstGeom>
          <a:solidFill>
            <a:srgbClr val="E5E5E5"/>
          </a:solidFill>
          <a:ln cap="flat" cmpd="sng" w="1905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922" name="Google Shape;3922;p30"/>
          <p:cNvSpPr/>
          <p:nvPr/>
        </p:nvSpPr>
        <p:spPr>
          <a:xfrm>
            <a:off x="1538796" y="1505766"/>
            <a:ext cx="114300" cy="114300"/>
          </a:xfrm>
          <a:prstGeom prst="ellipse">
            <a:avLst/>
          </a:prstGeom>
          <a:solidFill>
            <a:srgbClr val="E5E5E5"/>
          </a:solidFill>
          <a:ln cap="flat" cmpd="sng" w="1905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923" name="Google Shape;3923;p30"/>
          <p:cNvSpPr/>
          <p:nvPr/>
        </p:nvSpPr>
        <p:spPr>
          <a:xfrm>
            <a:off x="1386396" y="1734366"/>
            <a:ext cx="114300" cy="114300"/>
          </a:xfrm>
          <a:prstGeom prst="ellipse">
            <a:avLst/>
          </a:prstGeom>
          <a:solidFill>
            <a:srgbClr val="E5E5E5"/>
          </a:solidFill>
          <a:ln cap="flat" cmpd="sng" w="1905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924" name="Google Shape;3924;p30"/>
          <p:cNvSpPr/>
          <p:nvPr/>
        </p:nvSpPr>
        <p:spPr>
          <a:xfrm>
            <a:off x="1487996" y="1886766"/>
            <a:ext cx="114300" cy="114300"/>
          </a:xfrm>
          <a:prstGeom prst="ellipse">
            <a:avLst/>
          </a:prstGeom>
          <a:solidFill>
            <a:srgbClr val="E5E5E5"/>
          </a:solidFill>
          <a:ln cap="flat" cmpd="sng" w="1905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925" name="Google Shape;3925;p30"/>
          <p:cNvSpPr/>
          <p:nvPr/>
        </p:nvSpPr>
        <p:spPr>
          <a:xfrm>
            <a:off x="640415" y="3862770"/>
            <a:ext cx="2023524" cy="61929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Arial"/>
                <a:ea typeface="Arial"/>
                <a:cs typeface="Arial"/>
                <a:sym typeface="Arial"/>
              </a:rPr>
              <a:t>PERHITUNGAN BOTTOM-UP</a:t>
            </a:r>
            <a:endParaRPr b="0" i="0" sz="1600" u="none" cap="none" strike="noStrike">
              <a:solidFill>
                <a:srgbClr val="FFFFFF"/>
              </a:solidFill>
              <a:latin typeface="Arial"/>
              <a:ea typeface="Arial"/>
              <a:cs typeface="Arial"/>
              <a:sym typeface="Arial"/>
            </a:endParaRPr>
          </a:p>
        </p:txBody>
      </p:sp>
      <p:sp>
        <p:nvSpPr>
          <p:cNvPr id="3926" name="Google Shape;3926;p30"/>
          <p:cNvSpPr/>
          <p:nvPr/>
        </p:nvSpPr>
        <p:spPr>
          <a:xfrm>
            <a:off x="9492120" y="4474489"/>
            <a:ext cx="2159000" cy="2159000"/>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Arial"/>
                <a:ea typeface="Arial"/>
                <a:cs typeface="Arial"/>
                <a:sym typeface="Arial"/>
              </a:rPr>
              <a:t>Langkah 4: Hitung SOM</a:t>
            </a:r>
            <a:endParaRPr b="0" i="0" sz="18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30" name="Shape 3930"/>
        <p:cNvGrpSpPr/>
        <p:nvPr/>
      </p:nvGrpSpPr>
      <p:grpSpPr>
        <a:xfrm>
          <a:off x="0" y="0"/>
          <a:ext cx="0" cy="0"/>
          <a:chOff x="0" y="0"/>
          <a:chExt cx="0" cy="0"/>
        </a:xfrm>
      </p:grpSpPr>
      <p:sp>
        <p:nvSpPr>
          <p:cNvPr id="3931" name="Google Shape;3931;p31"/>
          <p:cNvSpPr/>
          <p:nvPr/>
        </p:nvSpPr>
        <p:spPr>
          <a:xfrm>
            <a:off x="399454" y="1136411"/>
            <a:ext cx="4884716" cy="4884716"/>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3932" name="Google Shape;3932;p31"/>
          <p:cNvSpPr/>
          <p:nvPr/>
        </p:nvSpPr>
        <p:spPr>
          <a:xfrm>
            <a:off x="1285155" y="2836561"/>
            <a:ext cx="3184566" cy="3184566"/>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3933" name="Google Shape;3933;p31"/>
          <p:cNvSpPr/>
          <p:nvPr/>
        </p:nvSpPr>
        <p:spPr>
          <a:xfrm>
            <a:off x="2230233" y="4797969"/>
            <a:ext cx="1223158" cy="1223158"/>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3934" name="Google Shape;3934;p31"/>
          <p:cNvSpPr txBox="1"/>
          <p:nvPr/>
        </p:nvSpPr>
        <p:spPr>
          <a:xfrm>
            <a:off x="2287361" y="5176990"/>
            <a:ext cx="108785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14042"/>
                </a:solidFill>
                <a:latin typeface="Arial"/>
                <a:ea typeface="Arial"/>
                <a:cs typeface="Arial"/>
                <a:sym typeface="Arial"/>
              </a:rPr>
              <a:t>SOM</a:t>
            </a:r>
            <a:endParaRPr/>
          </a:p>
        </p:txBody>
      </p:sp>
      <p:sp>
        <p:nvSpPr>
          <p:cNvPr id="3935" name="Google Shape;3935;p31"/>
          <p:cNvSpPr txBox="1"/>
          <p:nvPr/>
        </p:nvSpPr>
        <p:spPr>
          <a:xfrm>
            <a:off x="1614145" y="3476840"/>
            <a:ext cx="254846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SAM</a:t>
            </a:r>
            <a:endParaRPr/>
          </a:p>
        </p:txBody>
      </p:sp>
      <p:sp>
        <p:nvSpPr>
          <p:cNvPr id="3936" name="Google Shape;3936;p31"/>
          <p:cNvSpPr txBox="1"/>
          <p:nvPr/>
        </p:nvSpPr>
        <p:spPr>
          <a:xfrm>
            <a:off x="1614145" y="1515432"/>
            <a:ext cx="254846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TAM</a:t>
            </a:r>
            <a:endParaRPr/>
          </a:p>
        </p:txBody>
      </p:sp>
      <p:sp>
        <p:nvSpPr>
          <p:cNvPr id="3937" name="Google Shape;3937;p31"/>
          <p:cNvSpPr txBox="1"/>
          <p:nvPr/>
        </p:nvSpPr>
        <p:spPr>
          <a:xfrm>
            <a:off x="1614145" y="209980"/>
            <a:ext cx="6225788"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lang="en-US" sz="4400">
                <a:solidFill>
                  <a:srgbClr val="2A2427"/>
                </a:solidFill>
                <a:latin typeface="Arial"/>
                <a:ea typeface="Arial"/>
                <a:cs typeface="Arial"/>
                <a:sym typeface="Arial"/>
              </a:rPr>
              <a:t>Summary</a:t>
            </a:r>
            <a:endParaRPr b="1" i="0" sz="4400" u="none" cap="none" strike="noStrike">
              <a:solidFill>
                <a:srgbClr val="2A2427"/>
              </a:solidFill>
              <a:latin typeface="Arial"/>
              <a:ea typeface="Arial"/>
              <a:cs typeface="Arial"/>
              <a:sym typeface="Arial"/>
            </a:endParaRPr>
          </a:p>
        </p:txBody>
      </p:sp>
      <p:sp>
        <p:nvSpPr>
          <p:cNvPr id="3938" name="Google Shape;3938;p31"/>
          <p:cNvSpPr/>
          <p:nvPr/>
        </p:nvSpPr>
        <p:spPr>
          <a:xfrm>
            <a:off x="5881505" y="1216170"/>
            <a:ext cx="2324100" cy="4958626"/>
          </a:xfrm>
          <a:prstGeom prst="rect">
            <a:avLst/>
          </a:prstGeom>
          <a:solidFill>
            <a:srgbClr val="E5E5E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C00000"/>
                </a:solidFill>
                <a:latin typeface="Arial"/>
                <a:ea typeface="Arial"/>
                <a:cs typeface="Arial"/>
                <a:sym typeface="Arial"/>
              </a:rPr>
              <a:t>UNIT</a:t>
            </a:r>
            <a:endParaRPr/>
          </a:p>
          <a:p>
            <a:pPr indent="0" lvl="0" marL="0" marR="0" rtl="0" algn="ctr">
              <a:spcBef>
                <a:spcPts val="0"/>
              </a:spcBef>
              <a:spcAft>
                <a:spcPts val="0"/>
              </a:spcAft>
              <a:buNone/>
            </a:pPr>
            <a:r>
              <a:t/>
            </a:r>
            <a:endParaRPr b="1" sz="2400">
              <a:solidFill>
                <a:srgbClr val="C00000"/>
              </a:solidFill>
              <a:latin typeface="Arial"/>
              <a:ea typeface="Arial"/>
              <a:cs typeface="Arial"/>
              <a:sym typeface="Arial"/>
            </a:endParaRPr>
          </a:p>
          <a:p>
            <a:pPr indent="0" lvl="0" marL="0" marR="0" rtl="0" algn="ctr">
              <a:spcBef>
                <a:spcPts val="0"/>
              </a:spcBef>
              <a:spcAft>
                <a:spcPts val="0"/>
              </a:spcAft>
              <a:buNone/>
            </a:pPr>
            <a:br>
              <a:rPr b="1" lang="en-US" sz="2400">
                <a:solidFill>
                  <a:srgbClr val="C00000"/>
                </a:solidFill>
                <a:latin typeface="Arial"/>
                <a:ea typeface="Arial"/>
                <a:cs typeface="Arial"/>
                <a:sym typeface="Arial"/>
              </a:rPr>
            </a:br>
            <a:r>
              <a:rPr lang="en-US" sz="2400">
                <a:solidFill>
                  <a:schemeClr val="dk1"/>
                </a:solidFill>
                <a:latin typeface="Arial"/>
                <a:ea typeface="Arial"/>
                <a:cs typeface="Arial"/>
                <a:sym typeface="Arial"/>
              </a:rPr>
              <a:t>28 Miliar</a:t>
            </a:r>
            <a:endParaRPr/>
          </a:p>
          <a:p>
            <a:pPr indent="0" lvl="0" marL="0" marR="0" rtl="0" algn="ctr">
              <a:spcBef>
                <a:spcPts val="0"/>
              </a:spcBef>
              <a:spcAft>
                <a:spcPts val="0"/>
              </a:spcAft>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br>
              <a:rPr lang="en-US" sz="2400">
                <a:solidFill>
                  <a:schemeClr val="dk1"/>
                </a:solidFill>
                <a:latin typeface="Arial"/>
                <a:ea typeface="Arial"/>
                <a:cs typeface="Arial"/>
                <a:sym typeface="Arial"/>
              </a:rPr>
            </a:br>
            <a:r>
              <a:rPr lang="en-US" sz="2400">
                <a:solidFill>
                  <a:schemeClr val="dk1"/>
                </a:solidFill>
                <a:latin typeface="Arial"/>
                <a:ea typeface="Arial"/>
                <a:cs typeface="Arial"/>
                <a:sym typeface="Arial"/>
              </a:rPr>
              <a:t>160 Juta</a:t>
            </a:r>
            <a:endParaRPr/>
          </a:p>
          <a:p>
            <a:pPr indent="0" lvl="0" marL="0" marR="0" rtl="0" algn="ctr">
              <a:spcBef>
                <a:spcPts val="0"/>
              </a:spcBef>
              <a:spcAft>
                <a:spcPts val="0"/>
              </a:spcAft>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br>
              <a:rPr lang="en-US" sz="2400">
                <a:solidFill>
                  <a:schemeClr val="dk1"/>
                </a:solidFill>
                <a:latin typeface="Arial"/>
                <a:ea typeface="Arial"/>
                <a:cs typeface="Arial"/>
                <a:sym typeface="Arial"/>
              </a:rPr>
            </a:br>
            <a:r>
              <a:rPr lang="en-US" sz="2400">
                <a:solidFill>
                  <a:schemeClr val="dk1"/>
                </a:solidFill>
                <a:latin typeface="Arial"/>
                <a:ea typeface="Arial"/>
                <a:cs typeface="Arial"/>
                <a:sym typeface="Arial"/>
              </a:rPr>
              <a:t>5.5 Juta</a:t>
            </a:r>
            <a:endParaRPr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414042"/>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414042"/>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414042"/>
              </a:solidFill>
              <a:latin typeface="Arial"/>
              <a:ea typeface="Arial"/>
              <a:cs typeface="Arial"/>
              <a:sym typeface="Arial"/>
            </a:endParaRPr>
          </a:p>
        </p:txBody>
      </p:sp>
      <p:sp>
        <p:nvSpPr>
          <p:cNvPr id="3939" name="Google Shape;3939;p31"/>
          <p:cNvSpPr/>
          <p:nvPr/>
        </p:nvSpPr>
        <p:spPr>
          <a:xfrm>
            <a:off x="8630842" y="1216170"/>
            <a:ext cx="2324100" cy="4958626"/>
          </a:xfrm>
          <a:prstGeom prst="rect">
            <a:avLst/>
          </a:prstGeom>
          <a:solidFill>
            <a:srgbClr val="E5E5E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C00000"/>
                </a:solidFill>
                <a:latin typeface="Arial"/>
                <a:ea typeface="Arial"/>
                <a:cs typeface="Arial"/>
                <a:sym typeface="Arial"/>
              </a:rPr>
              <a:t>PENDAPATAN</a:t>
            </a:r>
            <a:endParaRPr/>
          </a:p>
          <a:p>
            <a:pPr indent="0" lvl="0" marL="0" marR="0" rtl="0" algn="ctr">
              <a:spcBef>
                <a:spcPts val="0"/>
              </a:spcBef>
              <a:spcAft>
                <a:spcPts val="0"/>
              </a:spcAft>
              <a:buNone/>
            </a:pPr>
            <a:r>
              <a:t/>
            </a:r>
            <a:endParaRPr b="1" sz="2400">
              <a:solidFill>
                <a:srgbClr val="C00000"/>
              </a:solidFill>
              <a:latin typeface="Arial"/>
              <a:ea typeface="Arial"/>
              <a:cs typeface="Arial"/>
              <a:sym typeface="Arial"/>
            </a:endParaRPr>
          </a:p>
          <a:p>
            <a:pPr indent="0" lvl="0" marL="0" marR="0" rtl="0" algn="ctr">
              <a:spcBef>
                <a:spcPts val="0"/>
              </a:spcBef>
              <a:spcAft>
                <a:spcPts val="0"/>
              </a:spcAft>
              <a:buNone/>
            </a:pPr>
            <a:br>
              <a:rPr b="1" lang="en-US" sz="2400">
                <a:solidFill>
                  <a:srgbClr val="C00000"/>
                </a:solidFill>
                <a:latin typeface="Arial"/>
                <a:ea typeface="Arial"/>
                <a:cs typeface="Arial"/>
                <a:sym typeface="Arial"/>
              </a:rPr>
            </a:br>
            <a:r>
              <a:rPr lang="en-US" sz="2400">
                <a:solidFill>
                  <a:schemeClr val="dk1"/>
                </a:solidFill>
                <a:latin typeface="Arial"/>
                <a:ea typeface="Arial"/>
                <a:cs typeface="Arial"/>
                <a:sym typeface="Arial"/>
              </a:rPr>
              <a:t>$ 28 Miliar</a:t>
            </a:r>
            <a:endParaRPr sz="2400">
              <a:solidFill>
                <a:schemeClr val="dk1"/>
              </a:solidFill>
              <a:latin typeface="Arial"/>
              <a:ea typeface="Arial"/>
              <a:cs typeface="Arial"/>
              <a:sym typeface="Arial"/>
            </a:endParaRPr>
          </a:p>
          <a:p>
            <a:pPr indent="0" lvl="0" marL="0" marR="0" rtl="0" algn="ctr">
              <a:spcBef>
                <a:spcPts val="0"/>
              </a:spcBef>
              <a:spcAft>
                <a:spcPts val="0"/>
              </a:spcAft>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br>
              <a:rPr lang="en-US" sz="2400">
                <a:solidFill>
                  <a:schemeClr val="dk1"/>
                </a:solidFill>
                <a:latin typeface="Arial"/>
                <a:ea typeface="Arial"/>
                <a:cs typeface="Arial"/>
                <a:sym typeface="Arial"/>
              </a:rPr>
            </a:br>
            <a:r>
              <a:rPr lang="en-US" sz="2400">
                <a:solidFill>
                  <a:schemeClr val="dk1"/>
                </a:solidFill>
                <a:latin typeface="Arial"/>
                <a:ea typeface="Arial"/>
                <a:cs typeface="Arial"/>
                <a:sym typeface="Arial"/>
              </a:rPr>
              <a:t>$ 160 Juta</a:t>
            </a:r>
            <a:endParaRPr/>
          </a:p>
          <a:p>
            <a:pPr indent="0" lvl="0" marL="0" marR="0" rtl="0" algn="ctr">
              <a:spcBef>
                <a:spcPts val="0"/>
              </a:spcBef>
              <a:spcAft>
                <a:spcPts val="0"/>
              </a:spcAft>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br>
              <a:rPr lang="en-US" sz="2400">
                <a:solidFill>
                  <a:schemeClr val="dk1"/>
                </a:solidFill>
                <a:latin typeface="Arial"/>
                <a:ea typeface="Arial"/>
                <a:cs typeface="Arial"/>
                <a:sym typeface="Arial"/>
              </a:rPr>
            </a:br>
            <a:r>
              <a:rPr lang="en-US" sz="2400">
                <a:solidFill>
                  <a:schemeClr val="dk1"/>
                </a:solidFill>
                <a:latin typeface="Arial"/>
                <a:ea typeface="Arial"/>
                <a:cs typeface="Arial"/>
                <a:sym typeface="Arial"/>
              </a:rPr>
              <a:t>$ 5.5 Juta</a:t>
            </a:r>
            <a:endParaRPr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414042"/>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414042"/>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41404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3" name="Shape 3943"/>
        <p:cNvGrpSpPr/>
        <p:nvPr/>
      </p:nvGrpSpPr>
      <p:grpSpPr>
        <a:xfrm>
          <a:off x="0" y="0"/>
          <a:ext cx="0" cy="0"/>
          <a:chOff x="0" y="0"/>
          <a:chExt cx="0" cy="0"/>
        </a:xfrm>
      </p:grpSpPr>
      <p:sp>
        <p:nvSpPr>
          <p:cNvPr id="3944" name="Google Shape;3944;p32"/>
          <p:cNvSpPr txBox="1"/>
          <p:nvPr>
            <p:ph idx="1" type="body"/>
          </p:nvPr>
        </p:nvSpPr>
        <p:spPr>
          <a:xfrm>
            <a:off x="3470911" y="4768779"/>
            <a:ext cx="3103568" cy="852741"/>
          </a:xfrm>
          <a:prstGeom prst="rect">
            <a:avLst/>
          </a:prstGeom>
          <a:solidFill>
            <a:srgbClr val="BF2026"/>
          </a:solidFill>
          <a:ln>
            <a:noFill/>
          </a:ln>
        </p:spPr>
        <p:txBody>
          <a:bodyPr anchorCtr="0" anchor="ctr" bIns="45700" lIns="182875" spcFirstLastPara="1" rIns="182875" wrap="square" tIns="45700">
            <a:noAutofit/>
          </a:bodyPr>
          <a:lstStyle/>
          <a:p>
            <a:pPr indent="0" lvl="0" marL="0" rtl="0" algn="r">
              <a:lnSpc>
                <a:spcPct val="90000"/>
              </a:lnSpc>
              <a:spcBef>
                <a:spcPts val="0"/>
              </a:spcBef>
              <a:spcAft>
                <a:spcPts val="0"/>
              </a:spcAft>
              <a:buClr>
                <a:schemeClr val="lt1"/>
              </a:buClr>
              <a:buSzPts val="2400"/>
              <a:buNone/>
            </a:pPr>
            <a:r>
              <a:rPr lang="en-US" sz="2400">
                <a:latin typeface="Barlow Medium"/>
                <a:ea typeface="Barlow Medium"/>
                <a:cs typeface="Barlow Medium"/>
                <a:sym typeface="Barlow Medium"/>
              </a:rPr>
              <a:t>Contoh Industri</a:t>
            </a:r>
            <a:endParaRPr/>
          </a:p>
        </p:txBody>
      </p:sp>
      <p:cxnSp>
        <p:nvCxnSpPr>
          <p:cNvPr id="3945" name="Google Shape;3945;p32"/>
          <p:cNvCxnSpPr/>
          <p:nvPr/>
        </p:nvCxnSpPr>
        <p:spPr>
          <a:xfrm>
            <a:off x="7771916" y="1663187"/>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946" name="Google Shape;3946;p32"/>
          <p:cNvCxnSpPr/>
          <p:nvPr/>
        </p:nvCxnSpPr>
        <p:spPr>
          <a:xfrm>
            <a:off x="8107884" y="1663187"/>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3947" name="Google Shape;3947;p32"/>
          <p:cNvSpPr txBox="1"/>
          <p:nvPr/>
        </p:nvSpPr>
        <p:spPr>
          <a:xfrm>
            <a:off x="7705650" y="1752496"/>
            <a:ext cx="4306852" cy="678363"/>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0"/>
              </a:spcBef>
              <a:spcAft>
                <a:spcPts val="0"/>
              </a:spcAft>
              <a:buClr>
                <a:srgbClr val="595959"/>
              </a:buClr>
              <a:buSzPts val="1400"/>
              <a:buFont typeface="Arial"/>
              <a:buNone/>
            </a:pPr>
            <a:r>
              <a:rPr b="0" lang="en-US" sz="1400">
                <a:solidFill>
                  <a:srgbClr val="595959"/>
                </a:solidFill>
                <a:latin typeface="Open Sans"/>
                <a:ea typeface="Open Sans"/>
                <a:cs typeface="Open Sans"/>
                <a:sym typeface="Open Sans"/>
              </a:rPr>
              <a:t>Pasar EV India memiliki nilai USD 1,3 miliar pada tahun 2023 dan diperkirakan akan tumbuh secara signifikan mencapai USD 102 miliar pada tahun 2032</a:t>
            </a:r>
            <a:endParaRPr/>
          </a:p>
        </p:txBody>
      </p:sp>
      <p:sp>
        <p:nvSpPr>
          <p:cNvPr id="3948" name="Google Shape;3948;p32"/>
          <p:cNvSpPr txBox="1"/>
          <p:nvPr/>
        </p:nvSpPr>
        <p:spPr>
          <a:xfrm>
            <a:off x="7700044" y="1234722"/>
            <a:ext cx="3887353"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Size</a:t>
            </a:r>
            <a:endParaRPr/>
          </a:p>
        </p:txBody>
      </p:sp>
      <p:cxnSp>
        <p:nvCxnSpPr>
          <p:cNvPr id="3949" name="Google Shape;3949;p32"/>
          <p:cNvCxnSpPr/>
          <p:nvPr/>
        </p:nvCxnSpPr>
        <p:spPr>
          <a:xfrm>
            <a:off x="7842744" y="3182570"/>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950" name="Google Shape;3950;p32"/>
          <p:cNvCxnSpPr/>
          <p:nvPr/>
        </p:nvCxnSpPr>
        <p:spPr>
          <a:xfrm>
            <a:off x="8107884" y="3182570"/>
            <a:ext cx="4146177" cy="0"/>
          </a:xfrm>
          <a:prstGeom prst="straightConnector1">
            <a:avLst/>
          </a:prstGeom>
          <a:noFill/>
          <a:ln cap="flat" cmpd="sng" w="12700">
            <a:solidFill>
              <a:schemeClr val="dk2"/>
            </a:solidFill>
            <a:prstDash val="solid"/>
            <a:miter lim="800000"/>
            <a:headEnd len="sm" w="sm" type="none"/>
            <a:tailEnd len="sm" w="sm" type="none"/>
          </a:ln>
        </p:spPr>
      </p:cxnSp>
      <p:sp>
        <p:nvSpPr>
          <p:cNvPr id="3951" name="Google Shape;3951;p32"/>
          <p:cNvSpPr txBox="1"/>
          <p:nvPr/>
        </p:nvSpPr>
        <p:spPr>
          <a:xfrm>
            <a:off x="7811325" y="4478028"/>
            <a:ext cx="3934256" cy="700570"/>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rgbClr val="595959"/>
              </a:buClr>
              <a:buSzPts val="1400"/>
              <a:buFont typeface="Arial"/>
              <a:buNone/>
            </a:pPr>
            <a:r>
              <a:rPr b="0" lang="en-US" sz="1400">
                <a:solidFill>
                  <a:srgbClr val="595959"/>
                </a:solidFill>
                <a:latin typeface="Open Sans"/>
                <a:ea typeface="Open Sans"/>
                <a:cs typeface="Open Sans"/>
                <a:sym typeface="Open Sans"/>
              </a:rPr>
              <a:t>Kebijakan pemerintah, baterai yang lebih baik/lebih murah, perluasan infrastruktur</a:t>
            </a:r>
            <a:endParaRPr b="0" sz="1400">
              <a:solidFill>
                <a:srgbClr val="595959"/>
              </a:solidFill>
              <a:latin typeface="Open Sans"/>
              <a:ea typeface="Open Sans"/>
              <a:cs typeface="Open Sans"/>
              <a:sym typeface="Open Sans"/>
            </a:endParaRPr>
          </a:p>
        </p:txBody>
      </p:sp>
      <p:sp>
        <p:nvSpPr>
          <p:cNvPr id="3952" name="Google Shape;3952;p32"/>
          <p:cNvSpPr txBox="1"/>
          <p:nvPr/>
        </p:nvSpPr>
        <p:spPr>
          <a:xfrm>
            <a:off x="7713063" y="2742383"/>
            <a:ext cx="2902458" cy="285646"/>
          </a:xfrm>
          <a:prstGeom prst="rect">
            <a:avLst/>
          </a:prstGeom>
          <a:noFill/>
          <a:ln>
            <a:noFill/>
          </a:ln>
        </p:spPr>
        <p:txBody>
          <a:bodyPr anchorCtr="0" anchor="t" bIns="45700" lIns="91425" spcFirstLastPara="1" rIns="91425" wrap="square" tIns="45700">
            <a:noAutofit/>
          </a:bodyPr>
          <a:lstStyle/>
          <a:p>
            <a:pPr indent="0" lvl="0" marL="0" marR="0" rtl="0" algn="l">
              <a:lnSpc>
                <a:spcPct val="113222"/>
              </a:lnSpc>
              <a:spcBef>
                <a:spcPts val="0"/>
              </a:spcBef>
              <a:spcAft>
                <a:spcPts val="0"/>
              </a:spcAft>
              <a:buClr>
                <a:srgbClr val="222222"/>
              </a:buClr>
              <a:buSzPts val="1800"/>
              <a:buFont typeface="Arial"/>
              <a:buNone/>
            </a:pPr>
            <a:r>
              <a:rPr b="1" lang="en-US" sz="1800">
                <a:solidFill>
                  <a:srgbClr val="222222"/>
                </a:solidFill>
                <a:latin typeface="Montserrat"/>
                <a:ea typeface="Montserrat"/>
                <a:cs typeface="Montserrat"/>
                <a:sym typeface="Montserrat"/>
              </a:rPr>
              <a:t>Tingkat pertumbuhan</a:t>
            </a:r>
            <a:endParaRPr b="1" sz="1800">
              <a:solidFill>
                <a:srgbClr val="222222"/>
              </a:solidFill>
              <a:latin typeface="Montserrat"/>
              <a:ea typeface="Montserrat"/>
              <a:cs typeface="Montserrat"/>
              <a:sym typeface="Montserrat"/>
            </a:endParaRPr>
          </a:p>
        </p:txBody>
      </p:sp>
      <p:sp>
        <p:nvSpPr>
          <p:cNvPr id="3953" name="Google Shape;3953;p32"/>
          <p:cNvSpPr/>
          <p:nvPr/>
        </p:nvSpPr>
        <p:spPr>
          <a:xfrm>
            <a:off x="6976419" y="1195736"/>
            <a:ext cx="467451" cy="467451"/>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1</a:t>
            </a:r>
            <a:endParaRPr b="1" sz="2000">
              <a:solidFill>
                <a:schemeClr val="lt1"/>
              </a:solidFill>
              <a:latin typeface="Barlow Medium"/>
              <a:ea typeface="Barlow Medium"/>
              <a:cs typeface="Barlow Medium"/>
              <a:sym typeface="Barlow Medium"/>
            </a:endParaRPr>
          </a:p>
        </p:txBody>
      </p:sp>
      <p:sp>
        <p:nvSpPr>
          <p:cNvPr id="3954" name="Google Shape;3954;p32"/>
          <p:cNvSpPr/>
          <p:nvPr/>
        </p:nvSpPr>
        <p:spPr>
          <a:xfrm>
            <a:off x="7039570" y="2715119"/>
            <a:ext cx="467451" cy="467451"/>
          </a:xfrm>
          <a:prstGeom prst="ellipse">
            <a:avLst/>
          </a:prstGeom>
          <a:solidFill>
            <a:srgbClr val="9F9F9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2</a:t>
            </a:r>
            <a:endParaRPr b="1" sz="2000">
              <a:solidFill>
                <a:schemeClr val="lt1"/>
              </a:solidFill>
              <a:latin typeface="Barlow Medium"/>
              <a:ea typeface="Barlow Medium"/>
              <a:cs typeface="Barlow Medium"/>
              <a:sym typeface="Barlow Medium"/>
            </a:endParaRPr>
          </a:p>
        </p:txBody>
      </p:sp>
      <p:sp>
        <p:nvSpPr>
          <p:cNvPr id="3955" name="Google Shape;3955;p32"/>
          <p:cNvSpPr txBox="1"/>
          <p:nvPr/>
        </p:nvSpPr>
        <p:spPr>
          <a:xfrm>
            <a:off x="7727473" y="3204902"/>
            <a:ext cx="3859924" cy="700570"/>
          </a:xfrm>
          <a:prstGeom prst="rect">
            <a:avLst/>
          </a:prstGeom>
          <a:noFill/>
          <a:ln>
            <a:noFill/>
          </a:ln>
        </p:spPr>
        <p:txBody>
          <a:bodyPr anchorCtr="0" anchor="t" bIns="45700" lIns="91425" spcFirstLastPara="1" rIns="91425" wrap="square" tIns="45700">
            <a:normAutofit/>
          </a:bodyPr>
          <a:lstStyle/>
          <a:p>
            <a:pPr indent="0" lvl="0" marL="0" marR="0" rtl="0" algn="just">
              <a:lnSpc>
                <a:spcPct val="134000"/>
              </a:lnSpc>
              <a:spcBef>
                <a:spcPts val="0"/>
              </a:spcBef>
              <a:spcAft>
                <a:spcPts val="0"/>
              </a:spcAft>
              <a:buClr>
                <a:srgbClr val="595959"/>
              </a:buClr>
              <a:buSzPts val="1400"/>
              <a:buFont typeface="Arial"/>
              <a:buNone/>
            </a:pPr>
            <a:r>
              <a:rPr b="0" lang="en-US" sz="1400">
                <a:solidFill>
                  <a:srgbClr val="595959"/>
                </a:solidFill>
                <a:latin typeface="Open Sans"/>
                <a:ea typeface="Open Sans"/>
                <a:cs typeface="Open Sans"/>
                <a:sym typeface="Open Sans"/>
              </a:rPr>
              <a:t>Tingkat pertumbuhan yang diharapkan sebesar 60% (CAGR) dari 2024 hingga 2023</a:t>
            </a:r>
            <a:endParaRPr/>
          </a:p>
        </p:txBody>
      </p:sp>
      <p:sp>
        <p:nvSpPr>
          <p:cNvPr id="3956" name="Google Shape;3956;p32"/>
          <p:cNvSpPr txBox="1"/>
          <p:nvPr/>
        </p:nvSpPr>
        <p:spPr>
          <a:xfrm>
            <a:off x="7842744" y="5727911"/>
            <a:ext cx="3934256" cy="700570"/>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rgbClr val="595959"/>
              </a:buClr>
              <a:buSzPts val="1400"/>
              <a:buFont typeface="Arial"/>
              <a:buNone/>
            </a:pPr>
            <a:r>
              <a:rPr b="0" lang="en-US" sz="1400">
                <a:solidFill>
                  <a:srgbClr val="595959"/>
                </a:solidFill>
                <a:latin typeface="Open Sans"/>
                <a:ea typeface="Open Sans"/>
                <a:cs typeface="Open Sans"/>
                <a:sym typeface="Open Sans"/>
              </a:rPr>
              <a:t>Infrastruktur pengisian daya, biaya awal yang tinggi, kesadaran dan persepsi konsumen</a:t>
            </a:r>
            <a:endParaRPr b="0" sz="1400">
              <a:solidFill>
                <a:srgbClr val="595959"/>
              </a:solidFill>
              <a:latin typeface="Open Sans"/>
              <a:ea typeface="Open Sans"/>
              <a:cs typeface="Open Sans"/>
              <a:sym typeface="Open Sans"/>
            </a:endParaRPr>
          </a:p>
        </p:txBody>
      </p:sp>
      <p:sp>
        <p:nvSpPr>
          <p:cNvPr id="3957" name="Google Shape;3957;p32"/>
          <p:cNvSpPr/>
          <p:nvPr/>
        </p:nvSpPr>
        <p:spPr>
          <a:xfrm>
            <a:off x="7039570" y="3905472"/>
            <a:ext cx="467451" cy="467451"/>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3</a:t>
            </a:r>
            <a:endParaRPr b="1" sz="2000">
              <a:solidFill>
                <a:schemeClr val="lt1"/>
              </a:solidFill>
              <a:latin typeface="Barlow Medium"/>
              <a:ea typeface="Barlow Medium"/>
              <a:cs typeface="Barlow Medium"/>
              <a:sym typeface="Barlow Medium"/>
            </a:endParaRPr>
          </a:p>
        </p:txBody>
      </p:sp>
      <p:sp>
        <p:nvSpPr>
          <p:cNvPr id="3958" name="Google Shape;3958;p32"/>
          <p:cNvSpPr/>
          <p:nvPr/>
        </p:nvSpPr>
        <p:spPr>
          <a:xfrm>
            <a:off x="7049777" y="4961425"/>
            <a:ext cx="467451" cy="467451"/>
          </a:xfrm>
          <a:prstGeom prst="ellipse">
            <a:avLst/>
          </a:prstGeom>
          <a:solidFill>
            <a:srgbClr val="9F9F9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4</a:t>
            </a:r>
            <a:endParaRPr b="1" sz="2000">
              <a:solidFill>
                <a:schemeClr val="lt1"/>
              </a:solidFill>
              <a:latin typeface="Barlow Medium"/>
              <a:ea typeface="Barlow Medium"/>
              <a:cs typeface="Barlow Medium"/>
              <a:sym typeface="Barlow Medium"/>
            </a:endParaRPr>
          </a:p>
        </p:txBody>
      </p:sp>
      <p:sp>
        <p:nvSpPr>
          <p:cNvPr id="3959" name="Google Shape;3959;p32"/>
          <p:cNvSpPr txBox="1"/>
          <p:nvPr/>
        </p:nvSpPr>
        <p:spPr>
          <a:xfrm>
            <a:off x="7713062" y="3933648"/>
            <a:ext cx="3934255" cy="285646"/>
          </a:xfrm>
          <a:prstGeom prst="rect">
            <a:avLst/>
          </a:prstGeom>
          <a:noFill/>
          <a:ln>
            <a:noFill/>
          </a:ln>
        </p:spPr>
        <p:txBody>
          <a:bodyPr anchorCtr="0" anchor="t" bIns="45700" lIns="91425" spcFirstLastPara="1" rIns="91425" wrap="square" tIns="45700">
            <a:noAutofit/>
          </a:bodyPr>
          <a:lstStyle/>
          <a:p>
            <a:pPr indent="0" lvl="0" marL="0" marR="0" rtl="0" algn="l">
              <a:lnSpc>
                <a:spcPct val="113222"/>
              </a:lnSpc>
              <a:spcBef>
                <a:spcPts val="0"/>
              </a:spcBef>
              <a:spcAft>
                <a:spcPts val="0"/>
              </a:spcAft>
              <a:buClr>
                <a:srgbClr val="222222"/>
              </a:buClr>
              <a:buSzPts val="1800"/>
              <a:buFont typeface="Arial"/>
              <a:buNone/>
            </a:pPr>
            <a:r>
              <a:rPr b="1" lang="en-US" sz="1800">
                <a:solidFill>
                  <a:srgbClr val="222222"/>
                </a:solidFill>
                <a:latin typeface="Montserrat"/>
                <a:ea typeface="Montserrat"/>
                <a:cs typeface="Montserrat"/>
                <a:sym typeface="Montserrat"/>
              </a:rPr>
              <a:t>Pendorong Pertumbuhan</a:t>
            </a:r>
            <a:endParaRPr b="1" sz="1800">
              <a:solidFill>
                <a:srgbClr val="222222"/>
              </a:solidFill>
              <a:latin typeface="Montserrat"/>
              <a:ea typeface="Montserrat"/>
              <a:cs typeface="Montserrat"/>
              <a:sym typeface="Montserrat"/>
            </a:endParaRPr>
          </a:p>
        </p:txBody>
      </p:sp>
      <p:sp>
        <p:nvSpPr>
          <p:cNvPr id="3960" name="Google Shape;3960;p32"/>
          <p:cNvSpPr txBox="1"/>
          <p:nvPr/>
        </p:nvSpPr>
        <p:spPr>
          <a:xfrm>
            <a:off x="7811325" y="5088724"/>
            <a:ext cx="2902458" cy="285646"/>
          </a:xfrm>
          <a:prstGeom prst="rect">
            <a:avLst/>
          </a:prstGeom>
          <a:noFill/>
          <a:ln>
            <a:noFill/>
          </a:ln>
        </p:spPr>
        <p:txBody>
          <a:bodyPr anchorCtr="0" anchor="t" bIns="45700" lIns="91425" spcFirstLastPara="1" rIns="91425" wrap="square" tIns="45700">
            <a:noAutofit/>
          </a:bodyPr>
          <a:lstStyle/>
          <a:p>
            <a:pPr indent="0" lvl="0" marL="0" marR="0" rtl="0" algn="l">
              <a:lnSpc>
                <a:spcPct val="113222"/>
              </a:lnSpc>
              <a:spcBef>
                <a:spcPts val="0"/>
              </a:spcBef>
              <a:spcAft>
                <a:spcPts val="0"/>
              </a:spcAft>
              <a:buClr>
                <a:srgbClr val="222222"/>
              </a:buClr>
              <a:buSzPts val="1800"/>
              <a:buFont typeface="Arial"/>
              <a:buNone/>
            </a:pPr>
            <a:r>
              <a:rPr b="1" lang="en-US" sz="1800">
                <a:solidFill>
                  <a:srgbClr val="222222"/>
                </a:solidFill>
                <a:latin typeface="Montserrat"/>
                <a:ea typeface="Montserrat"/>
                <a:cs typeface="Montserrat"/>
                <a:sym typeface="Montserrat"/>
              </a:rPr>
              <a:t>Tantangan</a:t>
            </a:r>
            <a:endParaRPr b="1" sz="1800">
              <a:solidFill>
                <a:srgbClr val="222222"/>
              </a:solidFill>
              <a:latin typeface="Montserrat"/>
              <a:ea typeface="Montserrat"/>
              <a:cs typeface="Montserrat"/>
              <a:sym typeface="Montserrat"/>
            </a:endParaRPr>
          </a:p>
        </p:txBody>
      </p:sp>
      <p:cxnSp>
        <p:nvCxnSpPr>
          <p:cNvPr id="3961" name="Google Shape;3961;p32"/>
          <p:cNvCxnSpPr/>
          <p:nvPr/>
        </p:nvCxnSpPr>
        <p:spPr>
          <a:xfrm>
            <a:off x="8091145" y="4396444"/>
            <a:ext cx="4162916" cy="0"/>
          </a:xfrm>
          <a:prstGeom prst="straightConnector1">
            <a:avLst/>
          </a:prstGeom>
          <a:noFill/>
          <a:ln cap="flat" cmpd="sng" w="12700">
            <a:solidFill>
              <a:schemeClr val="dk2"/>
            </a:solidFill>
            <a:prstDash val="solid"/>
            <a:miter lim="800000"/>
            <a:headEnd len="sm" w="sm" type="none"/>
            <a:tailEnd len="sm" w="sm" type="none"/>
          </a:ln>
        </p:spPr>
      </p:cxnSp>
      <p:cxnSp>
        <p:nvCxnSpPr>
          <p:cNvPr id="3962" name="Google Shape;3962;p32"/>
          <p:cNvCxnSpPr/>
          <p:nvPr/>
        </p:nvCxnSpPr>
        <p:spPr>
          <a:xfrm flipH="1" rot="10800000">
            <a:off x="8135030" y="5610616"/>
            <a:ext cx="4056970" cy="671"/>
          </a:xfrm>
          <a:prstGeom prst="straightConnector1">
            <a:avLst/>
          </a:prstGeom>
          <a:noFill/>
          <a:ln cap="flat" cmpd="sng" w="12700">
            <a:solidFill>
              <a:schemeClr val="dk2"/>
            </a:solidFill>
            <a:prstDash val="solid"/>
            <a:miter lim="800000"/>
            <a:headEnd len="sm" w="sm" type="none"/>
            <a:tailEnd len="sm" w="sm" type="none"/>
          </a:ln>
        </p:spPr>
      </p:cxnSp>
      <p:cxnSp>
        <p:nvCxnSpPr>
          <p:cNvPr id="3963" name="Google Shape;3963;p32"/>
          <p:cNvCxnSpPr/>
          <p:nvPr/>
        </p:nvCxnSpPr>
        <p:spPr>
          <a:xfrm>
            <a:off x="7811325" y="43964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964" name="Google Shape;3964;p32"/>
          <p:cNvCxnSpPr/>
          <p:nvPr/>
        </p:nvCxnSpPr>
        <p:spPr>
          <a:xfrm>
            <a:off x="7842744" y="5610616"/>
            <a:ext cx="323705" cy="0"/>
          </a:xfrm>
          <a:prstGeom prst="straightConnector1">
            <a:avLst/>
          </a:prstGeom>
          <a:noFill/>
          <a:ln cap="flat" cmpd="sng" w="25400">
            <a:solidFill>
              <a:schemeClr val="dk2"/>
            </a:solidFill>
            <a:prstDash val="solid"/>
            <a:miter lim="800000"/>
            <a:headEnd len="sm" w="sm" type="none"/>
            <a:tailEnd len="sm" w="sm" type="none"/>
          </a:ln>
        </p:spPr>
      </p:cxnSp>
      <p:sp>
        <p:nvSpPr>
          <p:cNvPr id="3965" name="Google Shape;3965;p32"/>
          <p:cNvSpPr txBox="1"/>
          <p:nvPr/>
        </p:nvSpPr>
        <p:spPr>
          <a:xfrm>
            <a:off x="7688523" y="382332"/>
            <a:ext cx="3277080" cy="6669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67">
                <a:solidFill>
                  <a:schemeClr val="dk2"/>
                </a:solidFill>
                <a:latin typeface="Calibri"/>
                <a:ea typeface="Calibri"/>
                <a:cs typeface="Calibri"/>
                <a:sym typeface="Calibri"/>
              </a:rPr>
              <a:t>INDUSTRI KENDARAAN LISTRIK (EV) DI INDIA</a:t>
            </a:r>
            <a:endParaRPr b="1" sz="1867">
              <a:solidFill>
                <a:schemeClr val="dk2"/>
              </a:solidFill>
              <a:latin typeface="Calibri"/>
              <a:ea typeface="Calibri"/>
              <a:cs typeface="Calibri"/>
              <a:sym typeface="Calibri"/>
            </a:endParaRPr>
          </a:p>
        </p:txBody>
      </p:sp>
      <p:sp>
        <p:nvSpPr>
          <p:cNvPr id="3966" name="Google Shape;3966;p3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pic>
        <p:nvPicPr>
          <p:cNvPr descr="Group of students working in library" id="3967" name="Google Shape;3967;p32"/>
          <p:cNvPicPr preferRelativeResize="0"/>
          <p:nvPr/>
        </p:nvPicPr>
        <p:blipFill rotWithShape="1">
          <a:blip r:embed="rId3">
            <a:alphaModFix/>
          </a:blip>
          <a:srcRect b="0" l="23749" r="23750" t="0"/>
          <a:stretch/>
        </p:blipFill>
        <p:spPr>
          <a:xfrm>
            <a:off x="0" y="-84240"/>
            <a:ext cx="5474970" cy="6950554"/>
          </a:xfrm>
          <a:custGeom>
            <a:rect b="b" l="l" r="r" t="t"/>
            <a:pathLst>
              <a:path extrusionOk="0" h="6866313" w="5408613">
                <a:moveTo>
                  <a:pt x="0" y="6858000"/>
                </a:moveTo>
                <a:cubicBezTo>
                  <a:pt x="1830" y="4572000"/>
                  <a:pt x="3661" y="2286000"/>
                  <a:pt x="5491" y="0"/>
                </a:cubicBezTo>
                <a:lnTo>
                  <a:pt x="5408613" y="0"/>
                </a:lnTo>
                <a:lnTo>
                  <a:pt x="3216875" y="6866313"/>
                </a:lnTo>
                <a:lnTo>
                  <a:pt x="0" y="6858000"/>
                </a:lnTo>
                <a:close/>
              </a:path>
            </a:pathLst>
          </a:custGeom>
          <a:noFill/>
          <a:ln>
            <a:noFill/>
          </a:ln>
          <a:effectLst>
            <a:outerShdw blurRad="50800" rotWithShape="0" algn="tl" dir="2700000" dist="381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944">
                                            <p:txEl>
                                              <p:pRg end="0" st="0"/>
                                            </p:txEl>
                                          </p:spTgt>
                                        </p:tgtEl>
                                        <p:attrNameLst>
                                          <p:attrName>style.visibility</p:attrName>
                                        </p:attrNameLst>
                                      </p:cBhvr>
                                      <p:to>
                                        <p:strVal val="visible"/>
                                      </p:to>
                                    </p:set>
                                    <p:anim calcmode="lin" valueType="num">
                                      <p:cBhvr additive="base">
                                        <p:cTn dur="500"/>
                                        <p:tgtEl>
                                          <p:spTgt spid="394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53"/>
                                        </p:tgtEl>
                                        <p:attrNameLst>
                                          <p:attrName>style.visibility</p:attrName>
                                        </p:attrNameLst>
                                      </p:cBhvr>
                                      <p:to>
                                        <p:strVal val="visible"/>
                                      </p:to>
                                    </p:set>
                                    <p:anim calcmode="lin" valueType="num">
                                      <p:cBhvr additive="base">
                                        <p:cTn dur="500"/>
                                        <p:tgtEl>
                                          <p:spTgt spid="395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48"/>
                                        </p:tgtEl>
                                        <p:attrNameLst>
                                          <p:attrName>style.visibility</p:attrName>
                                        </p:attrNameLst>
                                      </p:cBhvr>
                                      <p:to>
                                        <p:strVal val="visible"/>
                                      </p:to>
                                    </p:set>
                                    <p:anim calcmode="lin" valueType="num">
                                      <p:cBhvr additive="base">
                                        <p:cTn dur="500"/>
                                        <p:tgtEl>
                                          <p:spTgt spid="39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47"/>
                                        </p:tgtEl>
                                        <p:attrNameLst>
                                          <p:attrName>style.visibility</p:attrName>
                                        </p:attrNameLst>
                                      </p:cBhvr>
                                      <p:to>
                                        <p:strVal val="visible"/>
                                      </p:to>
                                    </p:set>
                                    <p:anim calcmode="lin" valueType="num">
                                      <p:cBhvr additive="base">
                                        <p:cTn dur="500"/>
                                        <p:tgtEl>
                                          <p:spTgt spid="39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54"/>
                                        </p:tgtEl>
                                        <p:attrNameLst>
                                          <p:attrName>style.visibility</p:attrName>
                                        </p:attrNameLst>
                                      </p:cBhvr>
                                      <p:to>
                                        <p:strVal val="visible"/>
                                      </p:to>
                                    </p:set>
                                    <p:anim calcmode="lin" valueType="num">
                                      <p:cBhvr additive="base">
                                        <p:cTn dur="500"/>
                                        <p:tgtEl>
                                          <p:spTgt spid="395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52"/>
                                        </p:tgtEl>
                                        <p:attrNameLst>
                                          <p:attrName>style.visibility</p:attrName>
                                        </p:attrNameLst>
                                      </p:cBhvr>
                                      <p:to>
                                        <p:strVal val="visible"/>
                                      </p:to>
                                    </p:set>
                                    <p:anim calcmode="lin" valueType="num">
                                      <p:cBhvr additive="base">
                                        <p:cTn dur="500"/>
                                        <p:tgtEl>
                                          <p:spTgt spid="39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51"/>
                                        </p:tgtEl>
                                        <p:attrNameLst>
                                          <p:attrName>style.visibility</p:attrName>
                                        </p:attrNameLst>
                                      </p:cBhvr>
                                      <p:to>
                                        <p:strVal val="visible"/>
                                      </p:to>
                                    </p:set>
                                    <p:anim calcmode="lin" valueType="num">
                                      <p:cBhvr additive="base">
                                        <p:cTn dur="500"/>
                                        <p:tgtEl>
                                          <p:spTgt spid="395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55"/>
                                        </p:tgtEl>
                                        <p:attrNameLst>
                                          <p:attrName>style.visibility</p:attrName>
                                        </p:attrNameLst>
                                      </p:cBhvr>
                                      <p:to>
                                        <p:strVal val="visible"/>
                                      </p:to>
                                    </p:set>
                                    <p:anim calcmode="lin" valueType="num">
                                      <p:cBhvr additive="base">
                                        <p:cTn dur="500"/>
                                        <p:tgtEl>
                                          <p:spTgt spid="395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56"/>
                                        </p:tgtEl>
                                        <p:attrNameLst>
                                          <p:attrName>style.visibility</p:attrName>
                                        </p:attrNameLst>
                                      </p:cBhvr>
                                      <p:to>
                                        <p:strVal val="visible"/>
                                      </p:to>
                                    </p:set>
                                    <p:anim calcmode="lin" valueType="num">
                                      <p:cBhvr additive="base">
                                        <p:cTn dur="500"/>
                                        <p:tgtEl>
                                          <p:spTgt spid="395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57"/>
                                        </p:tgtEl>
                                        <p:attrNameLst>
                                          <p:attrName>style.visibility</p:attrName>
                                        </p:attrNameLst>
                                      </p:cBhvr>
                                      <p:to>
                                        <p:strVal val="visible"/>
                                      </p:to>
                                    </p:set>
                                    <p:anim calcmode="lin" valueType="num">
                                      <p:cBhvr additive="base">
                                        <p:cTn dur="500"/>
                                        <p:tgtEl>
                                          <p:spTgt spid="395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58"/>
                                        </p:tgtEl>
                                        <p:attrNameLst>
                                          <p:attrName>style.visibility</p:attrName>
                                        </p:attrNameLst>
                                      </p:cBhvr>
                                      <p:to>
                                        <p:strVal val="visible"/>
                                      </p:to>
                                    </p:set>
                                    <p:anim calcmode="lin" valueType="num">
                                      <p:cBhvr additive="base">
                                        <p:cTn dur="500"/>
                                        <p:tgtEl>
                                          <p:spTgt spid="395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59"/>
                                        </p:tgtEl>
                                        <p:attrNameLst>
                                          <p:attrName>style.visibility</p:attrName>
                                        </p:attrNameLst>
                                      </p:cBhvr>
                                      <p:to>
                                        <p:strVal val="visible"/>
                                      </p:to>
                                    </p:set>
                                    <p:anim calcmode="lin" valueType="num">
                                      <p:cBhvr additive="base">
                                        <p:cTn dur="500"/>
                                        <p:tgtEl>
                                          <p:spTgt spid="395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960"/>
                                        </p:tgtEl>
                                        <p:attrNameLst>
                                          <p:attrName>style.visibility</p:attrName>
                                        </p:attrNameLst>
                                      </p:cBhvr>
                                      <p:to>
                                        <p:strVal val="visible"/>
                                      </p:to>
                                    </p:set>
                                    <p:anim calcmode="lin" valueType="num">
                                      <p:cBhvr additive="base">
                                        <p:cTn dur="500"/>
                                        <p:tgtEl>
                                          <p:spTgt spid="396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1" name="Shape 3971"/>
        <p:cNvGrpSpPr/>
        <p:nvPr/>
      </p:nvGrpSpPr>
      <p:grpSpPr>
        <a:xfrm>
          <a:off x="0" y="0"/>
          <a:ext cx="0" cy="0"/>
          <a:chOff x="0" y="0"/>
          <a:chExt cx="0" cy="0"/>
        </a:xfrm>
      </p:grpSpPr>
      <p:sp>
        <p:nvSpPr>
          <p:cNvPr id="3972" name="Google Shape;3972;p33"/>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2800"/>
              <a:buNone/>
            </a:pPr>
            <a:r>
              <a:rPr lang="en-US"/>
              <a:t>Good News!</a:t>
            </a:r>
            <a:endParaRPr/>
          </a:p>
        </p:txBody>
      </p:sp>
      <p:sp>
        <p:nvSpPr>
          <p:cNvPr id="3973" name="Google Shape;3973;p33"/>
          <p:cNvSpPr txBox="1"/>
          <p:nvPr>
            <p:ph idx="5" type="body"/>
          </p:nvPr>
        </p:nvSpPr>
        <p:spPr>
          <a:xfrm>
            <a:off x="6489601" y="2383582"/>
            <a:ext cx="4930464" cy="4286159"/>
          </a:xfrm>
          <a:prstGeom prst="rect">
            <a:avLst/>
          </a:prstGeom>
          <a:noFill/>
          <a:ln>
            <a:noFill/>
          </a:ln>
        </p:spPr>
        <p:txBody>
          <a:bodyPr anchorCtr="0" anchor="t" bIns="45700" lIns="91425" spcFirstLastPara="1" rIns="91425" wrap="square" tIns="45700">
            <a:normAutofit fontScale="32500" lnSpcReduction="20000"/>
          </a:bodyPr>
          <a:lstStyle/>
          <a:p>
            <a:pPr indent="-285750" lvl="0" marL="285750" rtl="0" algn="l">
              <a:lnSpc>
                <a:spcPct val="140000"/>
              </a:lnSpc>
              <a:spcBef>
                <a:spcPts val="0"/>
              </a:spcBef>
              <a:spcAft>
                <a:spcPts val="0"/>
              </a:spcAft>
              <a:buClr>
                <a:schemeClr val="lt1"/>
              </a:buClr>
              <a:buSzPct val="100000"/>
              <a:buChar char="•"/>
            </a:pPr>
            <a:r>
              <a:rPr lang="en-US" sz="7200">
                <a:latin typeface="Open Sans"/>
                <a:ea typeface="Open Sans"/>
                <a:cs typeface="Open Sans"/>
                <a:sym typeface="Open Sans"/>
              </a:rPr>
              <a:t>Deskripsi industri*, domain, tren, tantangan, dll. telah dikuratori untuk Anda!</a:t>
            </a:r>
            <a:br>
              <a:rPr lang="en-US" sz="7200">
                <a:latin typeface="Open Sans"/>
                <a:ea typeface="Open Sans"/>
                <a:cs typeface="Open Sans"/>
                <a:sym typeface="Open Sans"/>
              </a:rPr>
            </a:br>
            <a:r>
              <a:rPr lang="en-US" sz="7200">
                <a:latin typeface="Open Sans"/>
                <a:ea typeface="Open Sans"/>
                <a:cs typeface="Open Sans"/>
                <a:sym typeface="Open Sans"/>
              </a:rPr>
              <a:t>Studi Kasus Industri 1 (Mod 1 Pelajaran 1)</a:t>
            </a:r>
            <a:br>
              <a:rPr lang="en-US" sz="7200">
                <a:latin typeface="Open Sans"/>
                <a:ea typeface="Open Sans"/>
                <a:cs typeface="Open Sans"/>
                <a:sym typeface="Open Sans"/>
              </a:rPr>
            </a:br>
            <a:r>
              <a:rPr lang="en-US" sz="7200">
                <a:latin typeface="Open Sans"/>
                <a:ea typeface="Open Sans"/>
                <a:cs typeface="Open Sans"/>
                <a:sym typeface="Open Sans"/>
              </a:rPr>
              <a:t>Studi Kasus Industri 2 (Mod 1 Pelajaran 2)</a:t>
            </a:r>
            <a:endParaRPr sz="7200">
              <a:latin typeface="Open Sans"/>
              <a:ea typeface="Open Sans"/>
              <a:cs typeface="Open Sans"/>
              <a:sym typeface="Open Sans"/>
            </a:endParaRPr>
          </a:p>
          <a:p>
            <a:pPr indent="0" lvl="0" marL="0" rtl="0" algn="l">
              <a:lnSpc>
                <a:spcPct val="140000"/>
              </a:lnSpc>
              <a:spcBef>
                <a:spcPts val="1000"/>
              </a:spcBef>
              <a:spcAft>
                <a:spcPts val="0"/>
              </a:spcAft>
              <a:buClr>
                <a:schemeClr val="lt1"/>
              </a:buClr>
              <a:buSzPct val="100000"/>
              <a:buNone/>
            </a:pPr>
            <a:r>
              <a:t/>
            </a:r>
            <a:endParaRPr sz="7200">
              <a:latin typeface="Open Sans"/>
              <a:ea typeface="Open Sans"/>
              <a:cs typeface="Open Sans"/>
              <a:sym typeface="Open Sans"/>
            </a:endParaRPr>
          </a:p>
          <a:p>
            <a:pPr indent="0" lvl="0" marL="0" rtl="0" algn="l">
              <a:lnSpc>
                <a:spcPct val="140000"/>
              </a:lnSpc>
              <a:spcBef>
                <a:spcPts val="1000"/>
              </a:spcBef>
              <a:spcAft>
                <a:spcPts val="0"/>
              </a:spcAft>
              <a:buClr>
                <a:schemeClr val="lt1"/>
              </a:buClr>
              <a:buSzPct val="100000"/>
              <a:buNone/>
            </a:pPr>
            <a:r>
              <a:rPr lang="en-US" sz="5500">
                <a:latin typeface="Open Sans"/>
                <a:ea typeface="Open Sans"/>
                <a:cs typeface="Open Sans"/>
                <a:sym typeface="Open Sans"/>
              </a:rPr>
              <a:t>* Untuk beberapa industri</a:t>
            </a:r>
            <a:endParaRPr/>
          </a:p>
        </p:txBody>
      </p:sp>
      <p:sp>
        <p:nvSpPr>
          <p:cNvPr id="3974" name="Google Shape;3974;p33"/>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descr="A person holding a light bulb&#10;&#10;Description automatically generated" id="3975" name="Google Shape;3975;p33"/>
          <p:cNvPicPr preferRelativeResize="0"/>
          <p:nvPr/>
        </p:nvPicPr>
        <p:blipFill rotWithShape="1">
          <a:blip r:embed="rId3">
            <a:alphaModFix/>
          </a:blip>
          <a:srcRect b="0" l="0" r="0" t="0"/>
          <a:stretch/>
        </p:blipFill>
        <p:spPr>
          <a:xfrm>
            <a:off x="-11220" y="0"/>
            <a:ext cx="4930464"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9" name="Shape 3979"/>
        <p:cNvGrpSpPr/>
        <p:nvPr/>
      </p:nvGrpSpPr>
      <p:grpSpPr>
        <a:xfrm>
          <a:off x="0" y="0"/>
          <a:ext cx="0" cy="0"/>
          <a:chOff x="0" y="0"/>
          <a:chExt cx="0" cy="0"/>
        </a:xfrm>
      </p:grpSpPr>
      <p:sp>
        <p:nvSpPr>
          <p:cNvPr id="3980" name="Google Shape;3980;p34"/>
          <p:cNvSpPr txBox="1"/>
          <p:nvPr>
            <p:ph type="ctrTitle"/>
          </p:nvPr>
        </p:nvSpPr>
        <p:spPr>
          <a:xfrm>
            <a:off x="2542768" y="2074476"/>
            <a:ext cx="7662041"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Kegiatan Usaha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4" name="Shape 3984"/>
        <p:cNvGrpSpPr/>
        <p:nvPr/>
      </p:nvGrpSpPr>
      <p:grpSpPr>
        <a:xfrm>
          <a:off x="0" y="0"/>
          <a:ext cx="0" cy="0"/>
          <a:chOff x="0" y="0"/>
          <a:chExt cx="0" cy="0"/>
        </a:xfrm>
      </p:grpSpPr>
      <p:sp>
        <p:nvSpPr>
          <p:cNvPr id="3985" name="Google Shape;3985;p35"/>
          <p:cNvSpPr txBox="1"/>
          <p:nvPr>
            <p:ph idx="2" type="body"/>
          </p:nvPr>
        </p:nvSpPr>
        <p:spPr>
          <a:xfrm>
            <a:off x="3276518" y="5124031"/>
            <a:ext cx="3105150" cy="792162"/>
          </a:xfrm>
          <a:prstGeom prst="rect">
            <a:avLst/>
          </a:prstGeom>
          <a:solidFill>
            <a:srgbClr val="BF2026"/>
          </a:solidFill>
          <a:ln>
            <a:noFill/>
          </a:ln>
        </p:spPr>
        <p:txBody>
          <a:bodyPr anchorCtr="0" anchor="ctr" bIns="45700" lIns="182875" spcFirstLastPara="1" rIns="182875" wrap="square" tIns="45700">
            <a:noAutofit/>
          </a:bodyPr>
          <a:lstStyle/>
          <a:p>
            <a:pPr indent="0" lvl="0" marL="0" rtl="0" algn="r">
              <a:lnSpc>
                <a:spcPct val="90000"/>
              </a:lnSpc>
              <a:spcBef>
                <a:spcPts val="0"/>
              </a:spcBef>
              <a:spcAft>
                <a:spcPts val="0"/>
              </a:spcAft>
              <a:buClr>
                <a:schemeClr val="lt1"/>
              </a:buClr>
              <a:buSzPts val="1800"/>
              <a:buNone/>
            </a:pPr>
            <a:r>
              <a:rPr lang="en-US" sz="1800">
                <a:latin typeface="Barlow Medium"/>
                <a:ea typeface="Barlow Medium"/>
                <a:cs typeface="Barlow Medium"/>
                <a:sym typeface="Barlow Medium"/>
              </a:rPr>
              <a:t>Aktivitas Perjalanan Usaha</a:t>
            </a:r>
            <a:endParaRPr sz="1800">
              <a:latin typeface="Barlow Medium"/>
              <a:ea typeface="Barlow Medium"/>
              <a:cs typeface="Barlow Medium"/>
              <a:sym typeface="Barlow Medium"/>
            </a:endParaRPr>
          </a:p>
        </p:txBody>
      </p:sp>
      <p:pic>
        <p:nvPicPr>
          <p:cNvPr descr="People at the meeting desk" id="3986" name="Google Shape;3986;p35"/>
          <p:cNvPicPr preferRelativeResize="0"/>
          <p:nvPr>
            <p:ph idx="3" type="pic"/>
          </p:nvPr>
        </p:nvPicPr>
        <p:blipFill rotWithShape="1">
          <a:blip r:embed="rId3">
            <a:alphaModFix/>
          </a:blip>
          <a:srcRect b="0" l="27844" r="27845" t="0"/>
          <a:stretch/>
        </p:blipFill>
        <p:spPr>
          <a:xfrm>
            <a:off x="-76748" y="-5483"/>
            <a:ext cx="5408613" cy="6866313"/>
          </a:xfrm>
          <a:prstGeom prst="rect">
            <a:avLst/>
          </a:prstGeom>
          <a:noFill/>
          <a:ln>
            <a:noFill/>
          </a:ln>
          <a:effectLst>
            <a:outerShdw blurRad="50800" rotWithShape="0" algn="tl" dir="2700000" dist="38100">
              <a:srgbClr val="000000">
                <a:alpha val="40000"/>
              </a:srgbClr>
            </a:outerShdw>
          </a:effectLst>
        </p:spPr>
      </p:pic>
      <p:cxnSp>
        <p:nvCxnSpPr>
          <p:cNvPr id="3987" name="Google Shape;3987;p35"/>
          <p:cNvCxnSpPr/>
          <p:nvPr/>
        </p:nvCxnSpPr>
        <p:spPr>
          <a:xfrm>
            <a:off x="7618866" y="2338900"/>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988" name="Google Shape;3988;p35"/>
          <p:cNvCxnSpPr/>
          <p:nvPr/>
        </p:nvCxnSpPr>
        <p:spPr>
          <a:xfrm>
            <a:off x="7937566" y="2343040"/>
            <a:ext cx="3068475" cy="0"/>
          </a:xfrm>
          <a:prstGeom prst="straightConnector1">
            <a:avLst/>
          </a:prstGeom>
          <a:noFill/>
          <a:ln cap="flat" cmpd="sng" w="12700">
            <a:solidFill>
              <a:schemeClr val="dk2"/>
            </a:solidFill>
            <a:prstDash val="solid"/>
            <a:miter lim="800000"/>
            <a:headEnd len="sm" w="sm" type="none"/>
            <a:tailEnd len="sm" w="sm" type="none"/>
          </a:ln>
        </p:spPr>
      </p:cxnSp>
      <p:sp>
        <p:nvSpPr>
          <p:cNvPr id="3989" name="Google Shape;3989;p35"/>
          <p:cNvSpPr txBox="1"/>
          <p:nvPr/>
        </p:nvSpPr>
        <p:spPr>
          <a:xfrm>
            <a:off x="7525671" y="2340618"/>
            <a:ext cx="3724921" cy="563787"/>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rgbClr val="343434"/>
              </a:buClr>
              <a:buSzPts val="1400"/>
              <a:buFont typeface="Arial"/>
              <a:buNone/>
            </a:pPr>
            <a:r>
              <a:rPr b="0" lang="en-US" sz="1400">
                <a:solidFill>
                  <a:srgbClr val="343434"/>
                </a:solidFill>
                <a:latin typeface="Open Sans"/>
                <a:ea typeface="Open Sans"/>
                <a:cs typeface="Open Sans"/>
                <a:sym typeface="Open Sans"/>
              </a:rPr>
              <a:t>Teliti dan Masukkan TAM untuk Industri Anda</a:t>
            </a:r>
            <a:endParaRPr b="0" sz="1400">
              <a:solidFill>
                <a:srgbClr val="343434"/>
              </a:solidFill>
              <a:latin typeface="Open Sans"/>
              <a:ea typeface="Open Sans"/>
              <a:cs typeface="Open Sans"/>
              <a:sym typeface="Open Sans"/>
            </a:endParaRPr>
          </a:p>
        </p:txBody>
      </p:sp>
      <p:sp>
        <p:nvSpPr>
          <p:cNvPr id="3990" name="Google Shape;3990;p35"/>
          <p:cNvSpPr txBox="1"/>
          <p:nvPr/>
        </p:nvSpPr>
        <p:spPr>
          <a:xfrm>
            <a:off x="7564046" y="1891085"/>
            <a:ext cx="3887353"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Size</a:t>
            </a:r>
            <a:endParaRPr/>
          </a:p>
        </p:txBody>
      </p:sp>
      <p:cxnSp>
        <p:nvCxnSpPr>
          <p:cNvPr id="3991" name="Google Shape;3991;p35"/>
          <p:cNvCxnSpPr/>
          <p:nvPr/>
        </p:nvCxnSpPr>
        <p:spPr>
          <a:xfrm>
            <a:off x="7613750" y="3408757"/>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992" name="Google Shape;3992;p35"/>
          <p:cNvCxnSpPr/>
          <p:nvPr/>
        </p:nvCxnSpPr>
        <p:spPr>
          <a:xfrm>
            <a:off x="7900891" y="3408447"/>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993" name="Google Shape;3993;p35"/>
          <p:cNvSpPr txBox="1"/>
          <p:nvPr/>
        </p:nvSpPr>
        <p:spPr>
          <a:xfrm>
            <a:off x="7613750" y="4672431"/>
            <a:ext cx="3934256" cy="700570"/>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rgbClr val="343434"/>
              </a:buClr>
              <a:buSzPts val="1400"/>
              <a:buFont typeface="Arial"/>
              <a:buNone/>
            </a:pPr>
            <a:r>
              <a:rPr b="0" lang="en-US" sz="1400">
                <a:solidFill>
                  <a:srgbClr val="343434"/>
                </a:solidFill>
                <a:latin typeface="Open Sans"/>
                <a:ea typeface="Open Sans"/>
                <a:cs typeface="Open Sans"/>
                <a:sym typeface="Open Sans"/>
              </a:rPr>
              <a:t>Daftar Faktor-faktor yang membuat industri berkembang</a:t>
            </a:r>
            <a:endParaRPr b="0" sz="1400">
              <a:solidFill>
                <a:srgbClr val="343434"/>
              </a:solidFill>
              <a:latin typeface="Open Sans"/>
              <a:ea typeface="Open Sans"/>
              <a:cs typeface="Open Sans"/>
              <a:sym typeface="Open Sans"/>
            </a:endParaRPr>
          </a:p>
        </p:txBody>
      </p:sp>
      <p:sp>
        <p:nvSpPr>
          <p:cNvPr id="3994" name="Google Shape;3994;p35"/>
          <p:cNvSpPr txBox="1"/>
          <p:nvPr/>
        </p:nvSpPr>
        <p:spPr>
          <a:xfrm>
            <a:off x="7597681" y="2955943"/>
            <a:ext cx="2902458" cy="285646"/>
          </a:xfrm>
          <a:prstGeom prst="rect">
            <a:avLst/>
          </a:prstGeom>
          <a:noFill/>
          <a:ln>
            <a:noFill/>
          </a:ln>
        </p:spPr>
        <p:txBody>
          <a:bodyPr anchorCtr="0" anchor="t" bIns="45700" lIns="91425" spcFirstLastPara="1" rIns="91425" wrap="square" tIns="45700">
            <a:noAutofit/>
          </a:bodyPr>
          <a:lstStyle/>
          <a:p>
            <a:pPr indent="0" lvl="0" marL="0" marR="0" rtl="0" algn="l">
              <a:lnSpc>
                <a:spcPct val="113222"/>
              </a:lnSpc>
              <a:spcBef>
                <a:spcPts val="0"/>
              </a:spcBef>
              <a:spcAft>
                <a:spcPts val="0"/>
              </a:spcAft>
              <a:buClr>
                <a:srgbClr val="222222"/>
              </a:buClr>
              <a:buSzPts val="1800"/>
              <a:buFont typeface="Arial"/>
              <a:buNone/>
            </a:pPr>
            <a:r>
              <a:rPr b="1" lang="en-US" sz="1800">
                <a:solidFill>
                  <a:srgbClr val="222222"/>
                </a:solidFill>
                <a:latin typeface="Open Sans"/>
                <a:ea typeface="Open Sans"/>
                <a:cs typeface="Open Sans"/>
                <a:sym typeface="Open Sans"/>
              </a:rPr>
              <a:t>Tingkat pertumbuhan</a:t>
            </a:r>
            <a:endParaRPr b="1" sz="1800">
              <a:solidFill>
                <a:srgbClr val="222222"/>
              </a:solidFill>
              <a:latin typeface="Open Sans"/>
              <a:ea typeface="Open Sans"/>
              <a:cs typeface="Open Sans"/>
              <a:sym typeface="Open Sans"/>
            </a:endParaRPr>
          </a:p>
        </p:txBody>
      </p:sp>
      <p:sp>
        <p:nvSpPr>
          <p:cNvPr id="3995" name="Google Shape;3995;p35"/>
          <p:cNvSpPr/>
          <p:nvPr/>
        </p:nvSpPr>
        <p:spPr>
          <a:xfrm>
            <a:off x="7002950" y="1843435"/>
            <a:ext cx="467451" cy="467451"/>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1</a:t>
            </a:r>
            <a:endParaRPr b="1" sz="2000">
              <a:solidFill>
                <a:schemeClr val="lt1"/>
              </a:solidFill>
              <a:latin typeface="Barlow Medium"/>
              <a:ea typeface="Barlow Medium"/>
              <a:cs typeface="Barlow Medium"/>
              <a:sym typeface="Barlow Medium"/>
            </a:endParaRPr>
          </a:p>
        </p:txBody>
      </p:sp>
      <p:sp>
        <p:nvSpPr>
          <p:cNvPr id="3996" name="Google Shape;3996;p35"/>
          <p:cNvSpPr/>
          <p:nvPr/>
        </p:nvSpPr>
        <p:spPr>
          <a:xfrm>
            <a:off x="7030713" y="2990488"/>
            <a:ext cx="467451" cy="467451"/>
          </a:xfrm>
          <a:prstGeom prst="ellipse">
            <a:avLst/>
          </a:prstGeom>
          <a:solidFill>
            <a:srgbClr val="9F9F9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2</a:t>
            </a:r>
            <a:endParaRPr b="1" sz="2000">
              <a:solidFill>
                <a:schemeClr val="lt1"/>
              </a:solidFill>
              <a:latin typeface="Barlow Medium"/>
              <a:ea typeface="Barlow Medium"/>
              <a:cs typeface="Barlow Medium"/>
              <a:sym typeface="Barlow Medium"/>
            </a:endParaRPr>
          </a:p>
        </p:txBody>
      </p:sp>
      <p:sp>
        <p:nvSpPr>
          <p:cNvPr id="3997" name="Google Shape;3997;p35"/>
          <p:cNvSpPr txBox="1"/>
          <p:nvPr/>
        </p:nvSpPr>
        <p:spPr>
          <a:xfrm>
            <a:off x="7597246" y="332573"/>
            <a:ext cx="5060504" cy="87716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100">
                <a:solidFill>
                  <a:srgbClr val="C00000"/>
                </a:solidFill>
                <a:latin typeface="Open Sans"/>
                <a:ea typeface="Open Sans"/>
                <a:cs typeface="Open Sans"/>
                <a:sym typeface="Open Sans"/>
              </a:rPr>
              <a:t>Aktivitas Ventura 4.2 &amp; 4.3</a:t>
            </a:r>
            <a:endParaRPr/>
          </a:p>
          <a:p>
            <a:pPr indent="0" lvl="0" marL="0" marR="0" rtl="0" algn="l">
              <a:spcBef>
                <a:spcPts val="0"/>
              </a:spcBef>
              <a:spcAft>
                <a:spcPts val="0"/>
              </a:spcAft>
              <a:buNone/>
            </a:pPr>
            <a:r>
              <a:rPr b="1" lang="en-US" sz="1800">
                <a:solidFill>
                  <a:srgbClr val="C00000"/>
                </a:solidFill>
                <a:latin typeface="Open Sans"/>
                <a:ea typeface="Open Sans"/>
                <a:cs typeface="Open Sans"/>
                <a:sym typeface="Open Sans"/>
              </a:rPr>
              <a:t>Analisis Tren Makro </a:t>
            </a:r>
            <a:br>
              <a:rPr b="1" lang="en-US" sz="1800">
                <a:solidFill>
                  <a:srgbClr val="C00000"/>
                </a:solidFill>
                <a:latin typeface="Open Sans"/>
                <a:ea typeface="Open Sans"/>
                <a:cs typeface="Open Sans"/>
                <a:sym typeface="Open Sans"/>
              </a:rPr>
            </a:br>
            <a:r>
              <a:rPr b="1" lang="en-US" sz="1800">
                <a:solidFill>
                  <a:srgbClr val="C00000"/>
                </a:solidFill>
                <a:latin typeface="Open Sans"/>
                <a:ea typeface="Open Sans"/>
                <a:cs typeface="Open Sans"/>
                <a:sym typeface="Open Sans"/>
              </a:rPr>
              <a:t>Analisis Ukuran &amp; Tren Industri</a:t>
            </a:r>
            <a:endParaRPr sz="1200">
              <a:solidFill>
                <a:srgbClr val="343434"/>
              </a:solidFill>
              <a:latin typeface="Open Sans"/>
              <a:ea typeface="Open Sans"/>
              <a:cs typeface="Open Sans"/>
              <a:sym typeface="Open Sans"/>
            </a:endParaRPr>
          </a:p>
        </p:txBody>
      </p:sp>
      <p:sp>
        <p:nvSpPr>
          <p:cNvPr id="3998" name="Google Shape;3998;p35"/>
          <p:cNvSpPr txBox="1"/>
          <p:nvPr/>
        </p:nvSpPr>
        <p:spPr>
          <a:xfrm>
            <a:off x="7701573" y="3436071"/>
            <a:ext cx="3518237" cy="633243"/>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rgbClr val="343434"/>
              </a:buClr>
              <a:buSzPts val="1400"/>
              <a:buFont typeface="Arial"/>
              <a:buNone/>
            </a:pPr>
            <a:r>
              <a:rPr b="0" lang="en-US" sz="1400">
                <a:solidFill>
                  <a:srgbClr val="343434"/>
                </a:solidFill>
                <a:latin typeface="Open Sans"/>
                <a:ea typeface="Open Sans"/>
                <a:cs typeface="Open Sans"/>
                <a:sym typeface="Open Sans"/>
              </a:rPr>
              <a:t>Seberapa Cepat atau Lambat industri Anda berkembang</a:t>
            </a:r>
            <a:endParaRPr b="0" sz="1400">
              <a:solidFill>
                <a:srgbClr val="343434"/>
              </a:solidFill>
              <a:latin typeface="Open Sans"/>
              <a:ea typeface="Open Sans"/>
              <a:cs typeface="Open Sans"/>
              <a:sym typeface="Open Sans"/>
            </a:endParaRPr>
          </a:p>
        </p:txBody>
      </p:sp>
      <p:sp>
        <p:nvSpPr>
          <p:cNvPr id="3999" name="Google Shape;3999;p35"/>
          <p:cNvSpPr txBox="1"/>
          <p:nvPr/>
        </p:nvSpPr>
        <p:spPr>
          <a:xfrm>
            <a:off x="7597336" y="5914978"/>
            <a:ext cx="3934256" cy="700570"/>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rgbClr val="343434"/>
              </a:buClr>
              <a:buSzPts val="1400"/>
              <a:buFont typeface="Arial"/>
              <a:buNone/>
            </a:pPr>
            <a:r>
              <a:rPr b="0" lang="en-US" sz="1400">
                <a:solidFill>
                  <a:srgbClr val="343434"/>
                </a:solidFill>
                <a:latin typeface="Open Sans"/>
                <a:ea typeface="Open Sans"/>
                <a:cs typeface="Open Sans"/>
                <a:sym typeface="Open Sans"/>
              </a:rPr>
              <a:t>Daftar Faktor-faktor yang dapat mengurangi pertumbuhan industri</a:t>
            </a:r>
            <a:endParaRPr b="0" sz="1400">
              <a:solidFill>
                <a:srgbClr val="343434"/>
              </a:solidFill>
              <a:latin typeface="Open Sans"/>
              <a:ea typeface="Open Sans"/>
              <a:cs typeface="Open Sans"/>
              <a:sym typeface="Open Sans"/>
            </a:endParaRPr>
          </a:p>
        </p:txBody>
      </p:sp>
      <p:sp>
        <p:nvSpPr>
          <p:cNvPr id="4000" name="Google Shape;4000;p35"/>
          <p:cNvSpPr/>
          <p:nvPr/>
        </p:nvSpPr>
        <p:spPr>
          <a:xfrm>
            <a:off x="7002950" y="4038261"/>
            <a:ext cx="467451" cy="467451"/>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3</a:t>
            </a:r>
            <a:endParaRPr b="1" sz="2000">
              <a:solidFill>
                <a:schemeClr val="lt1"/>
              </a:solidFill>
              <a:latin typeface="Barlow Medium"/>
              <a:ea typeface="Barlow Medium"/>
              <a:cs typeface="Barlow Medium"/>
              <a:sym typeface="Barlow Medium"/>
            </a:endParaRPr>
          </a:p>
        </p:txBody>
      </p:sp>
      <p:sp>
        <p:nvSpPr>
          <p:cNvPr id="4001" name="Google Shape;4001;p35"/>
          <p:cNvSpPr/>
          <p:nvPr/>
        </p:nvSpPr>
        <p:spPr>
          <a:xfrm>
            <a:off x="7002951" y="5284595"/>
            <a:ext cx="467451" cy="467451"/>
          </a:xfrm>
          <a:prstGeom prst="ellipse">
            <a:avLst/>
          </a:prstGeom>
          <a:solidFill>
            <a:srgbClr val="9F9F9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4</a:t>
            </a:r>
            <a:endParaRPr b="1" sz="2000">
              <a:solidFill>
                <a:schemeClr val="lt1"/>
              </a:solidFill>
              <a:latin typeface="Barlow Medium"/>
              <a:ea typeface="Barlow Medium"/>
              <a:cs typeface="Barlow Medium"/>
              <a:sym typeface="Barlow Medium"/>
            </a:endParaRPr>
          </a:p>
        </p:txBody>
      </p:sp>
      <p:sp>
        <p:nvSpPr>
          <p:cNvPr id="4002" name="Google Shape;4002;p35"/>
          <p:cNvSpPr txBox="1"/>
          <p:nvPr/>
        </p:nvSpPr>
        <p:spPr>
          <a:xfrm>
            <a:off x="7564046" y="4162818"/>
            <a:ext cx="3686546" cy="285646"/>
          </a:xfrm>
          <a:prstGeom prst="rect">
            <a:avLst/>
          </a:prstGeom>
          <a:noFill/>
          <a:ln>
            <a:noFill/>
          </a:ln>
        </p:spPr>
        <p:txBody>
          <a:bodyPr anchorCtr="0" anchor="t" bIns="45700" lIns="91425" spcFirstLastPara="1" rIns="91425" wrap="square" tIns="45700">
            <a:noAutofit/>
          </a:bodyPr>
          <a:lstStyle/>
          <a:p>
            <a:pPr indent="0" lvl="0" marL="0" marR="0" rtl="0" algn="l">
              <a:lnSpc>
                <a:spcPct val="113222"/>
              </a:lnSpc>
              <a:spcBef>
                <a:spcPts val="0"/>
              </a:spcBef>
              <a:spcAft>
                <a:spcPts val="0"/>
              </a:spcAft>
              <a:buClr>
                <a:srgbClr val="222222"/>
              </a:buClr>
              <a:buSzPts val="1800"/>
              <a:buFont typeface="Arial"/>
              <a:buNone/>
            </a:pPr>
            <a:r>
              <a:rPr b="1" lang="en-US" sz="1800">
                <a:solidFill>
                  <a:srgbClr val="222222"/>
                </a:solidFill>
                <a:latin typeface="Open Sans"/>
                <a:ea typeface="Open Sans"/>
                <a:cs typeface="Open Sans"/>
                <a:sym typeface="Open Sans"/>
              </a:rPr>
              <a:t>Pendorong Pertumbuhan</a:t>
            </a:r>
            <a:endParaRPr b="1" sz="1800">
              <a:solidFill>
                <a:srgbClr val="222222"/>
              </a:solidFill>
              <a:latin typeface="Open Sans"/>
              <a:ea typeface="Open Sans"/>
              <a:cs typeface="Open Sans"/>
              <a:sym typeface="Open Sans"/>
            </a:endParaRPr>
          </a:p>
        </p:txBody>
      </p:sp>
      <p:sp>
        <p:nvSpPr>
          <p:cNvPr id="4003" name="Google Shape;4003;p35"/>
          <p:cNvSpPr txBox="1"/>
          <p:nvPr/>
        </p:nvSpPr>
        <p:spPr>
          <a:xfrm>
            <a:off x="7595441" y="5375498"/>
            <a:ext cx="2902458" cy="285646"/>
          </a:xfrm>
          <a:prstGeom prst="rect">
            <a:avLst/>
          </a:prstGeom>
          <a:noFill/>
          <a:ln>
            <a:noFill/>
          </a:ln>
        </p:spPr>
        <p:txBody>
          <a:bodyPr anchorCtr="0" anchor="t" bIns="45700" lIns="91425" spcFirstLastPara="1" rIns="91425" wrap="square" tIns="45700">
            <a:noAutofit/>
          </a:bodyPr>
          <a:lstStyle/>
          <a:p>
            <a:pPr indent="0" lvl="0" marL="0" marR="0" rtl="0" algn="l">
              <a:lnSpc>
                <a:spcPct val="113222"/>
              </a:lnSpc>
              <a:spcBef>
                <a:spcPts val="0"/>
              </a:spcBef>
              <a:spcAft>
                <a:spcPts val="0"/>
              </a:spcAft>
              <a:buClr>
                <a:srgbClr val="222222"/>
              </a:buClr>
              <a:buSzPts val="1800"/>
              <a:buFont typeface="Arial"/>
              <a:buNone/>
            </a:pPr>
            <a:r>
              <a:rPr b="1" lang="en-US" sz="1800">
                <a:solidFill>
                  <a:srgbClr val="222222"/>
                </a:solidFill>
                <a:latin typeface="Open Sans"/>
                <a:ea typeface="Open Sans"/>
                <a:cs typeface="Open Sans"/>
                <a:sym typeface="Open Sans"/>
              </a:rPr>
              <a:t>Tantangan</a:t>
            </a:r>
            <a:endParaRPr b="1" sz="1800">
              <a:solidFill>
                <a:srgbClr val="222222"/>
              </a:solidFill>
              <a:latin typeface="Open Sans"/>
              <a:ea typeface="Open Sans"/>
              <a:cs typeface="Open Sans"/>
              <a:sym typeface="Open Sans"/>
            </a:endParaRPr>
          </a:p>
        </p:txBody>
      </p:sp>
      <p:cxnSp>
        <p:nvCxnSpPr>
          <p:cNvPr id="4004" name="Google Shape;4004;p35"/>
          <p:cNvCxnSpPr/>
          <p:nvPr/>
        </p:nvCxnSpPr>
        <p:spPr>
          <a:xfrm>
            <a:off x="7919228" y="4636203"/>
            <a:ext cx="3105150" cy="0"/>
          </a:xfrm>
          <a:prstGeom prst="straightConnector1">
            <a:avLst/>
          </a:prstGeom>
          <a:noFill/>
          <a:ln cap="flat" cmpd="sng" w="12700">
            <a:solidFill>
              <a:schemeClr val="dk2"/>
            </a:solidFill>
            <a:prstDash val="solid"/>
            <a:miter lim="800000"/>
            <a:headEnd len="sm" w="sm" type="none"/>
            <a:tailEnd len="sm" w="sm" type="none"/>
          </a:ln>
        </p:spPr>
      </p:cxnSp>
      <p:cxnSp>
        <p:nvCxnSpPr>
          <p:cNvPr id="4005" name="Google Shape;4005;p35"/>
          <p:cNvCxnSpPr/>
          <p:nvPr/>
        </p:nvCxnSpPr>
        <p:spPr>
          <a:xfrm>
            <a:off x="8029563" y="5863446"/>
            <a:ext cx="3105150" cy="0"/>
          </a:xfrm>
          <a:prstGeom prst="straightConnector1">
            <a:avLst/>
          </a:prstGeom>
          <a:noFill/>
          <a:ln cap="flat" cmpd="sng" w="12700">
            <a:solidFill>
              <a:schemeClr val="dk2"/>
            </a:solidFill>
            <a:prstDash val="solid"/>
            <a:miter lim="800000"/>
            <a:headEnd len="sm" w="sm" type="none"/>
            <a:tailEnd len="sm" w="sm" type="none"/>
          </a:ln>
        </p:spPr>
      </p:cxnSp>
      <p:cxnSp>
        <p:nvCxnSpPr>
          <p:cNvPr id="4006" name="Google Shape;4006;p35"/>
          <p:cNvCxnSpPr/>
          <p:nvPr/>
        </p:nvCxnSpPr>
        <p:spPr>
          <a:xfrm>
            <a:off x="7682668" y="463620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007" name="Google Shape;4007;p35"/>
          <p:cNvCxnSpPr/>
          <p:nvPr/>
        </p:nvCxnSpPr>
        <p:spPr>
          <a:xfrm>
            <a:off x="7685048" y="5863446"/>
            <a:ext cx="323705" cy="0"/>
          </a:xfrm>
          <a:prstGeom prst="straightConnector1">
            <a:avLst/>
          </a:prstGeom>
          <a:noFill/>
          <a:ln cap="flat" cmpd="sng" w="25400">
            <a:solidFill>
              <a:schemeClr val="dk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85">
                                            <p:txEl>
                                              <p:pRg end="0" st="0"/>
                                            </p:txEl>
                                          </p:spTgt>
                                        </p:tgtEl>
                                        <p:attrNameLst>
                                          <p:attrName>style.visibility</p:attrName>
                                        </p:attrNameLst>
                                      </p:cBhvr>
                                      <p:to>
                                        <p:strVal val="visible"/>
                                      </p:to>
                                    </p:set>
                                    <p:anim calcmode="lin" valueType="num">
                                      <p:cBhvr additive="base">
                                        <p:cTn dur="500"/>
                                        <p:tgtEl>
                                          <p:spTgt spid="398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7"/>
                                        </p:tgtEl>
                                        <p:attrNameLst>
                                          <p:attrName>style.visibility</p:attrName>
                                        </p:attrNameLst>
                                      </p:cBhvr>
                                      <p:to>
                                        <p:strVal val="visible"/>
                                      </p:to>
                                    </p:set>
                                    <p:animEffect filter="fade" transition="in">
                                      <p:cBhvr>
                                        <p:cTn dur="500"/>
                                        <p:tgtEl>
                                          <p:spTgt spid="39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95"/>
                                        </p:tgtEl>
                                        <p:attrNameLst>
                                          <p:attrName>style.visibility</p:attrName>
                                        </p:attrNameLst>
                                      </p:cBhvr>
                                      <p:to>
                                        <p:strVal val="visible"/>
                                      </p:to>
                                    </p:set>
                                    <p:anim calcmode="lin" valueType="num">
                                      <p:cBhvr additive="base">
                                        <p:cTn dur="500"/>
                                        <p:tgtEl>
                                          <p:spTgt spid="399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90"/>
                                        </p:tgtEl>
                                        <p:attrNameLst>
                                          <p:attrName>style.visibility</p:attrName>
                                        </p:attrNameLst>
                                      </p:cBhvr>
                                      <p:to>
                                        <p:strVal val="visible"/>
                                      </p:to>
                                    </p:set>
                                    <p:anim calcmode="lin" valueType="num">
                                      <p:cBhvr additive="base">
                                        <p:cTn dur="500"/>
                                        <p:tgtEl>
                                          <p:spTgt spid="39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89"/>
                                        </p:tgtEl>
                                        <p:attrNameLst>
                                          <p:attrName>style.visibility</p:attrName>
                                        </p:attrNameLst>
                                      </p:cBhvr>
                                      <p:to>
                                        <p:strVal val="visible"/>
                                      </p:to>
                                    </p:set>
                                    <p:anim calcmode="lin" valueType="num">
                                      <p:cBhvr additive="base">
                                        <p:cTn dur="500"/>
                                        <p:tgtEl>
                                          <p:spTgt spid="398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96"/>
                                        </p:tgtEl>
                                        <p:attrNameLst>
                                          <p:attrName>style.visibility</p:attrName>
                                        </p:attrNameLst>
                                      </p:cBhvr>
                                      <p:to>
                                        <p:strVal val="visible"/>
                                      </p:to>
                                    </p:set>
                                    <p:anim calcmode="lin" valueType="num">
                                      <p:cBhvr additive="base">
                                        <p:cTn dur="500"/>
                                        <p:tgtEl>
                                          <p:spTgt spid="399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94"/>
                                        </p:tgtEl>
                                        <p:attrNameLst>
                                          <p:attrName>style.visibility</p:attrName>
                                        </p:attrNameLst>
                                      </p:cBhvr>
                                      <p:to>
                                        <p:strVal val="visible"/>
                                      </p:to>
                                    </p:set>
                                    <p:anim calcmode="lin" valueType="num">
                                      <p:cBhvr additive="base">
                                        <p:cTn dur="500"/>
                                        <p:tgtEl>
                                          <p:spTgt spid="399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93"/>
                                        </p:tgtEl>
                                        <p:attrNameLst>
                                          <p:attrName>style.visibility</p:attrName>
                                        </p:attrNameLst>
                                      </p:cBhvr>
                                      <p:to>
                                        <p:strVal val="visible"/>
                                      </p:to>
                                    </p:set>
                                    <p:anim calcmode="lin" valueType="num">
                                      <p:cBhvr additive="base">
                                        <p:cTn dur="500"/>
                                        <p:tgtEl>
                                          <p:spTgt spid="399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98"/>
                                        </p:tgtEl>
                                        <p:attrNameLst>
                                          <p:attrName>style.visibility</p:attrName>
                                        </p:attrNameLst>
                                      </p:cBhvr>
                                      <p:to>
                                        <p:strVal val="visible"/>
                                      </p:to>
                                    </p:set>
                                    <p:anim calcmode="lin" valueType="num">
                                      <p:cBhvr additive="base">
                                        <p:cTn dur="500"/>
                                        <p:tgtEl>
                                          <p:spTgt spid="39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99"/>
                                        </p:tgtEl>
                                        <p:attrNameLst>
                                          <p:attrName>style.visibility</p:attrName>
                                        </p:attrNameLst>
                                      </p:cBhvr>
                                      <p:to>
                                        <p:strVal val="visible"/>
                                      </p:to>
                                    </p:set>
                                    <p:anim calcmode="lin" valueType="num">
                                      <p:cBhvr additive="base">
                                        <p:cTn dur="500"/>
                                        <p:tgtEl>
                                          <p:spTgt spid="39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000"/>
                                        </p:tgtEl>
                                        <p:attrNameLst>
                                          <p:attrName>style.visibility</p:attrName>
                                        </p:attrNameLst>
                                      </p:cBhvr>
                                      <p:to>
                                        <p:strVal val="visible"/>
                                      </p:to>
                                    </p:set>
                                    <p:anim calcmode="lin" valueType="num">
                                      <p:cBhvr additive="base">
                                        <p:cTn dur="500"/>
                                        <p:tgtEl>
                                          <p:spTgt spid="400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001"/>
                                        </p:tgtEl>
                                        <p:attrNameLst>
                                          <p:attrName>style.visibility</p:attrName>
                                        </p:attrNameLst>
                                      </p:cBhvr>
                                      <p:to>
                                        <p:strVal val="visible"/>
                                      </p:to>
                                    </p:set>
                                    <p:anim calcmode="lin" valueType="num">
                                      <p:cBhvr additive="base">
                                        <p:cTn dur="500"/>
                                        <p:tgtEl>
                                          <p:spTgt spid="400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002"/>
                                        </p:tgtEl>
                                        <p:attrNameLst>
                                          <p:attrName>style.visibility</p:attrName>
                                        </p:attrNameLst>
                                      </p:cBhvr>
                                      <p:to>
                                        <p:strVal val="visible"/>
                                      </p:to>
                                    </p:set>
                                    <p:anim calcmode="lin" valueType="num">
                                      <p:cBhvr additive="base">
                                        <p:cTn dur="500"/>
                                        <p:tgtEl>
                                          <p:spTgt spid="400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4003"/>
                                        </p:tgtEl>
                                        <p:attrNameLst>
                                          <p:attrName>style.visibility</p:attrName>
                                        </p:attrNameLst>
                                      </p:cBhvr>
                                      <p:to>
                                        <p:strVal val="visible"/>
                                      </p:to>
                                    </p:set>
                                    <p:anim calcmode="lin" valueType="num">
                                      <p:cBhvr additive="base">
                                        <p:cTn dur="500"/>
                                        <p:tgtEl>
                                          <p:spTgt spid="400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1" name="Shape 4011"/>
        <p:cNvGrpSpPr/>
        <p:nvPr/>
      </p:nvGrpSpPr>
      <p:grpSpPr>
        <a:xfrm>
          <a:off x="0" y="0"/>
          <a:ext cx="0" cy="0"/>
          <a:chOff x="0" y="0"/>
          <a:chExt cx="0" cy="0"/>
        </a:xfrm>
      </p:grpSpPr>
      <p:sp>
        <p:nvSpPr>
          <p:cNvPr id="4012" name="Google Shape;4012;p36"/>
          <p:cNvSpPr txBox="1"/>
          <p:nvPr>
            <p:ph idx="4" type="body"/>
          </p:nvPr>
        </p:nvSpPr>
        <p:spPr>
          <a:xfrm>
            <a:off x="6337566" y="1280653"/>
            <a:ext cx="4702611" cy="284687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87900"/>
              </a:lnSpc>
              <a:spcBef>
                <a:spcPts val="0"/>
              </a:spcBef>
              <a:spcAft>
                <a:spcPts val="0"/>
              </a:spcAft>
              <a:buClr>
                <a:schemeClr val="dk1"/>
              </a:buClr>
              <a:buSzPct val="100000"/>
              <a:buNone/>
            </a:pPr>
            <a:r>
              <a:t/>
            </a:r>
            <a:endParaRPr sz="2000">
              <a:solidFill>
                <a:srgbClr val="000000"/>
              </a:solidFill>
              <a:latin typeface="Open Sans"/>
              <a:ea typeface="Open Sans"/>
              <a:cs typeface="Open Sans"/>
              <a:sym typeface="Open Sans"/>
            </a:endParaRPr>
          </a:p>
          <a:p>
            <a:pPr indent="-304815" lvl="0" marL="304815" rtl="0" algn="l">
              <a:lnSpc>
                <a:spcPct val="187900"/>
              </a:lnSpc>
              <a:spcBef>
                <a:spcPts val="1000"/>
              </a:spcBef>
              <a:spcAft>
                <a:spcPts val="0"/>
              </a:spcAft>
              <a:buClr>
                <a:srgbClr val="000000"/>
              </a:buClr>
              <a:buSzPct val="100000"/>
              <a:buFont typeface="Arial"/>
              <a:buChar char="•"/>
            </a:pPr>
            <a:r>
              <a:rPr lang="en-US" sz="2000">
                <a:solidFill>
                  <a:srgbClr val="000000"/>
                </a:solidFill>
                <a:latin typeface="Open Sans"/>
                <a:ea typeface="Open Sans"/>
                <a:cs typeface="Open Sans"/>
                <a:sym typeface="Open Sans"/>
              </a:rPr>
              <a:t>Apakah ada pemangku kepentingan yang sama di antara semua tim?</a:t>
            </a:r>
            <a:br>
              <a:rPr lang="en-US" sz="2000">
                <a:solidFill>
                  <a:srgbClr val="000000"/>
                </a:solidFill>
                <a:latin typeface="Open Sans"/>
                <a:ea typeface="Open Sans"/>
                <a:cs typeface="Open Sans"/>
                <a:sym typeface="Open Sans"/>
              </a:rPr>
            </a:br>
            <a:r>
              <a:rPr lang="en-US" sz="2000">
                <a:solidFill>
                  <a:srgbClr val="000000"/>
                </a:solidFill>
                <a:latin typeface="Open Sans"/>
                <a:ea typeface="Open Sans"/>
                <a:cs typeface="Open Sans"/>
                <a:sym typeface="Open Sans"/>
              </a:rPr>
              <a:t>Seberapa besar ukuran peluang Anda masing-masing?</a:t>
            </a:r>
            <a:endParaRPr sz="1400">
              <a:solidFill>
                <a:srgbClr val="151515"/>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ct val="100000"/>
              <a:buNone/>
            </a:pPr>
            <a:r>
              <a:t/>
            </a:r>
            <a:endParaRPr sz="1400">
              <a:solidFill>
                <a:srgbClr val="151515"/>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ct val="100000"/>
              <a:buNone/>
            </a:pPr>
            <a:r>
              <a:t/>
            </a:r>
            <a:endParaRPr>
              <a:solidFill>
                <a:srgbClr val="151515"/>
              </a:solidFill>
              <a:latin typeface="Open Sans"/>
              <a:ea typeface="Open Sans"/>
              <a:cs typeface="Open Sans"/>
              <a:sym typeface="Open Sans"/>
            </a:endParaRPr>
          </a:p>
        </p:txBody>
      </p:sp>
      <p:sp>
        <p:nvSpPr>
          <p:cNvPr id="4013" name="Google Shape;4013;p36"/>
          <p:cNvSpPr/>
          <p:nvPr>
            <p:ph idx="12" type="sldNum"/>
          </p:nvPr>
        </p:nvSpPr>
        <p:spPr>
          <a:xfrm>
            <a:off x="0" y="0"/>
            <a:ext cx="0" cy="0"/>
          </a:xfrm>
          <a:prstGeom prst="ellipse">
            <a:avLst/>
          </a:prstGeom>
          <a:solidFill>
            <a:srgbClr val="F587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67">
                <a:solidFill>
                  <a:schemeClr val="lt1"/>
                </a:solidFill>
                <a:latin typeface="Arial"/>
                <a:ea typeface="Arial"/>
                <a:cs typeface="Arial"/>
                <a:sym typeface="Arial"/>
              </a:rPr>
              <a:t>How many customers did you interview?</a:t>
            </a:r>
            <a:endParaRPr/>
          </a:p>
        </p:txBody>
      </p:sp>
      <p:sp>
        <p:nvSpPr>
          <p:cNvPr id="4014" name="Google Shape;4014;p36"/>
          <p:cNvSpPr txBox="1"/>
          <p:nvPr>
            <p:ph idx="5" type="body"/>
          </p:nvPr>
        </p:nvSpPr>
        <p:spPr>
          <a:xfrm>
            <a:off x="6461036" y="782055"/>
            <a:ext cx="5058302" cy="498598"/>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2"/>
              </a:buClr>
              <a:buSzPts val="3600"/>
              <a:buNone/>
            </a:pPr>
            <a:r>
              <a:rPr lang="en-US" sz="3600">
                <a:solidFill>
                  <a:schemeClr val="dk2"/>
                </a:solidFill>
                <a:latin typeface="Open Sans"/>
                <a:ea typeface="Open Sans"/>
                <a:cs typeface="Open Sans"/>
                <a:sym typeface="Open Sans"/>
              </a:rPr>
              <a:t>Pembekalan Aktivitas</a:t>
            </a:r>
            <a:endParaRPr sz="3600">
              <a:solidFill>
                <a:schemeClr val="dk2"/>
              </a:solidFill>
              <a:latin typeface="Open Sans"/>
              <a:ea typeface="Open Sans"/>
              <a:cs typeface="Open Sans"/>
              <a:sym typeface="Open Sans"/>
            </a:endParaRPr>
          </a:p>
        </p:txBody>
      </p:sp>
      <p:pic>
        <p:nvPicPr>
          <p:cNvPr id="4015" name="Google Shape;4015;p36"/>
          <p:cNvPicPr preferRelativeResize="0"/>
          <p:nvPr>
            <p:ph idx="3" type="pic"/>
          </p:nvPr>
        </p:nvPicPr>
        <p:blipFill rotWithShape="1">
          <a:blip r:embed="rId3">
            <a:alphaModFix/>
          </a:blip>
          <a:srcRect b="0" l="23743" r="23742" t="0"/>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9" name="Shape 4019"/>
        <p:cNvGrpSpPr/>
        <p:nvPr/>
      </p:nvGrpSpPr>
      <p:grpSpPr>
        <a:xfrm>
          <a:off x="0" y="0"/>
          <a:ext cx="0" cy="0"/>
          <a:chOff x="0" y="0"/>
          <a:chExt cx="0" cy="0"/>
        </a:xfrm>
      </p:grpSpPr>
      <p:pic>
        <p:nvPicPr>
          <p:cNvPr descr="Seated person typing on laptop and writing in notepad, with elbow resting on stack of books" id="4020" name="Google Shape;4020;p37"/>
          <p:cNvPicPr preferRelativeResize="0"/>
          <p:nvPr/>
        </p:nvPicPr>
        <p:blipFill rotWithShape="1">
          <a:blip r:embed="rId3">
            <a:alphaModFix amt="20000"/>
          </a:blip>
          <a:srcRect b="0" l="17569" r="17568" t="0"/>
          <a:stretch/>
        </p:blipFill>
        <p:spPr>
          <a:xfrm>
            <a:off x="-1" y="0"/>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rgbClr val="8F171C"/>
              </a:gs>
              <a:gs pos="99000">
                <a:schemeClr val="dk2"/>
              </a:gs>
              <a:gs pos="100000">
                <a:schemeClr val="dk2"/>
              </a:gs>
            </a:gsLst>
            <a:lin ang="15000000" scaled="0"/>
          </a:gradFill>
          <a:ln>
            <a:noFill/>
          </a:ln>
        </p:spPr>
      </p:pic>
      <p:sp>
        <p:nvSpPr>
          <p:cNvPr id="4021" name="Google Shape;4021;p37"/>
          <p:cNvSpPr txBox="1"/>
          <p:nvPr/>
        </p:nvSpPr>
        <p:spPr>
          <a:xfrm>
            <a:off x="190495" y="441889"/>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Pertanyaan Utama yang Harus Ditangani</a:t>
            </a:r>
            <a:endParaRPr b="1" sz="3200">
              <a:solidFill>
                <a:schemeClr val="lt1"/>
              </a:solidFill>
              <a:latin typeface="Barlow Medium"/>
              <a:ea typeface="Barlow Medium"/>
              <a:cs typeface="Barlow Medium"/>
              <a:sym typeface="Barlow Medium"/>
            </a:endParaRPr>
          </a:p>
        </p:txBody>
      </p:sp>
      <p:sp>
        <p:nvSpPr>
          <p:cNvPr id="4022" name="Google Shape;4022;p37"/>
          <p:cNvSpPr/>
          <p:nvPr/>
        </p:nvSpPr>
        <p:spPr>
          <a:xfrm>
            <a:off x="2065998" y="1369070"/>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3" name="Google Shape;4023;p37"/>
          <p:cNvSpPr/>
          <p:nvPr/>
        </p:nvSpPr>
        <p:spPr>
          <a:xfrm>
            <a:off x="2065998" y="2316833"/>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4" name="Google Shape;4024;p37"/>
          <p:cNvSpPr/>
          <p:nvPr/>
        </p:nvSpPr>
        <p:spPr>
          <a:xfrm>
            <a:off x="2065998" y="3264596"/>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5" name="Google Shape;4025;p37"/>
          <p:cNvSpPr txBox="1"/>
          <p:nvPr/>
        </p:nvSpPr>
        <p:spPr>
          <a:xfrm>
            <a:off x="3150728" y="1486019"/>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Bagaimana pemangku kepentingan ekosistem memengaruhi keberhasilan dan pertumbuhan startup?</a:t>
            </a:r>
            <a:endParaRPr/>
          </a:p>
        </p:txBody>
      </p:sp>
      <p:sp>
        <p:nvSpPr>
          <p:cNvPr id="4026" name="Google Shape;4026;p37"/>
          <p:cNvSpPr txBox="1"/>
          <p:nvPr/>
        </p:nvSpPr>
        <p:spPr>
          <a:xfrm>
            <a:off x="3150728" y="2419003"/>
            <a:ext cx="8303144"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Mengapa analisis pasar berkelanjutan penting untuk mendorong inovasi dalam startup?</a:t>
            </a:r>
            <a:endParaRPr/>
          </a:p>
        </p:txBody>
      </p:sp>
      <p:sp>
        <p:nvSpPr>
          <p:cNvPr id="4027" name="Google Shape;4027;p37"/>
          <p:cNvSpPr txBox="1"/>
          <p:nvPr/>
        </p:nvSpPr>
        <p:spPr>
          <a:xfrm>
            <a:off x="3150727" y="3374760"/>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Bagaimana ukuran pasar, termasuk konsep TAM, SAM, dan SOM, dapat membantu dalam membuat keputusan bisnis yang tepat?</a:t>
            </a:r>
            <a:endParaRPr/>
          </a:p>
          <a:p>
            <a:pPr indent="0" lvl="0" marL="0" marR="0" rtl="0" algn="l">
              <a:lnSpc>
                <a:spcPct val="90000"/>
              </a:lnSpc>
              <a:spcBef>
                <a:spcPts val="1000"/>
              </a:spcBef>
              <a:spcAft>
                <a:spcPts val="0"/>
              </a:spcAft>
              <a:buClr>
                <a:schemeClr val="dk1"/>
              </a:buClr>
              <a:buSzPts val="1800"/>
              <a:buFont typeface="Arial"/>
              <a:buNone/>
            </a:pPr>
            <a:r>
              <a:t/>
            </a:r>
            <a:endParaRPr b="0" sz="1800">
              <a:solidFill>
                <a:schemeClr val="dk1"/>
              </a:solidFill>
              <a:latin typeface="Open Sans"/>
              <a:ea typeface="Open Sans"/>
              <a:cs typeface="Open Sans"/>
              <a:sym typeface="Open Sans"/>
            </a:endParaRPr>
          </a:p>
        </p:txBody>
      </p:sp>
      <p:sp>
        <p:nvSpPr>
          <p:cNvPr id="4028" name="Google Shape;4028;p37"/>
          <p:cNvSpPr/>
          <p:nvPr/>
        </p:nvSpPr>
        <p:spPr>
          <a:xfrm>
            <a:off x="2258151" y="1527698"/>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1</a:t>
            </a:r>
            <a:endParaRPr b="1" sz="1800">
              <a:solidFill>
                <a:schemeClr val="lt1"/>
              </a:solidFill>
              <a:latin typeface="Open Sans"/>
              <a:ea typeface="Open Sans"/>
              <a:cs typeface="Open Sans"/>
              <a:sym typeface="Open Sans"/>
            </a:endParaRPr>
          </a:p>
        </p:txBody>
      </p:sp>
      <p:sp>
        <p:nvSpPr>
          <p:cNvPr id="4029" name="Google Shape;4029;p37"/>
          <p:cNvSpPr/>
          <p:nvPr/>
        </p:nvSpPr>
        <p:spPr>
          <a:xfrm>
            <a:off x="2258151" y="2474154"/>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2</a:t>
            </a:r>
            <a:endParaRPr b="1" sz="1800">
              <a:solidFill>
                <a:schemeClr val="lt1"/>
              </a:solidFill>
              <a:latin typeface="Open Sans"/>
              <a:ea typeface="Open Sans"/>
              <a:cs typeface="Open Sans"/>
              <a:sym typeface="Open Sans"/>
            </a:endParaRPr>
          </a:p>
        </p:txBody>
      </p:sp>
      <p:sp>
        <p:nvSpPr>
          <p:cNvPr id="4030" name="Google Shape;4030;p37"/>
          <p:cNvSpPr/>
          <p:nvPr/>
        </p:nvSpPr>
        <p:spPr>
          <a:xfrm>
            <a:off x="2258151" y="3432980"/>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3</a:t>
            </a:r>
            <a:endParaRPr b="1" sz="1800">
              <a:solidFill>
                <a:schemeClr val="lt1"/>
              </a:solidFill>
              <a:latin typeface="Open Sans"/>
              <a:ea typeface="Open Sans"/>
              <a:cs typeface="Open Sans"/>
              <a:sym typeface="Open Sans"/>
            </a:endParaRPr>
          </a:p>
        </p:txBody>
      </p:sp>
      <p:sp>
        <p:nvSpPr>
          <p:cNvPr id="4031" name="Google Shape;4031;p37"/>
          <p:cNvSpPr/>
          <p:nvPr/>
        </p:nvSpPr>
        <p:spPr>
          <a:xfrm>
            <a:off x="2065998" y="4274919"/>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32" name="Google Shape;4032;p37"/>
          <p:cNvSpPr/>
          <p:nvPr/>
        </p:nvSpPr>
        <p:spPr>
          <a:xfrm>
            <a:off x="2258151" y="4380743"/>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4</a:t>
            </a:r>
            <a:endParaRPr b="1" sz="1800">
              <a:solidFill>
                <a:schemeClr val="lt1"/>
              </a:solidFill>
              <a:latin typeface="Open Sans"/>
              <a:ea typeface="Open Sans"/>
              <a:cs typeface="Open Sans"/>
              <a:sym typeface="Open Sans"/>
            </a:endParaRPr>
          </a:p>
        </p:txBody>
      </p:sp>
      <p:sp>
        <p:nvSpPr>
          <p:cNvPr id="4033" name="Google Shape;4033;p37"/>
          <p:cNvSpPr txBox="1"/>
          <p:nvPr/>
        </p:nvSpPr>
        <p:spPr>
          <a:xfrm>
            <a:off x="3150724" y="4380743"/>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Apa yang dapat diperoleh dari analisis pemangku kepentingan, analisis tren makro, dan latihan pengukuran pasar yang dilakukan oleh tim?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0"/>
                                        </p:tgtEl>
                                        <p:attrNameLst>
                                          <p:attrName>style.visibility</p:attrName>
                                        </p:attrNameLst>
                                      </p:cBhvr>
                                      <p:to>
                                        <p:strVal val="visible"/>
                                      </p:to>
                                    </p:set>
                                    <p:animEffect filter="fade" transition="in">
                                      <p:cBhvr>
                                        <p:cTn dur="2000"/>
                                        <p:tgtEl>
                                          <p:spTgt spid="40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028"/>
                                        </p:tgtEl>
                                        <p:attrNameLst>
                                          <p:attrName>style.visibility</p:attrName>
                                        </p:attrNameLst>
                                      </p:cBhvr>
                                      <p:to>
                                        <p:strVal val="visible"/>
                                      </p:to>
                                    </p:set>
                                    <p:anim calcmode="lin" valueType="num">
                                      <p:cBhvr additive="base">
                                        <p:cTn dur="500"/>
                                        <p:tgtEl>
                                          <p:spTgt spid="402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025"/>
                                        </p:tgtEl>
                                        <p:attrNameLst>
                                          <p:attrName>style.visibility</p:attrName>
                                        </p:attrNameLst>
                                      </p:cBhvr>
                                      <p:to>
                                        <p:strVal val="visible"/>
                                      </p:to>
                                    </p:set>
                                    <p:anim calcmode="lin" valueType="num">
                                      <p:cBhvr additive="base">
                                        <p:cTn dur="500"/>
                                        <p:tgtEl>
                                          <p:spTgt spid="402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029"/>
                                        </p:tgtEl>
                                        <p:attrNameLst>
                                          <p:attrName>style.visibility</p:attrName>
                                        </p:attrNameLst>
                                      </p:cBhvr>
                                      <p:to>
                                        <p:strVal val="visible"/>
                                      </p:to>
                                    </p:set>
                                    <p:anim calcmode="lin" valueType="num">
                                      <p:cBhvr additive="base">
                                        <p:cTn dur="500"/>
                                        <p:tgtEl>
                                          <p:spTgt spid="402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026"/>
                                        </p:tgtEl>
                                        <p:attrNameLst>
                                          <p:attrName>style.visibility</p:attrName>
                                        </p:attrNameLst>
                                      </p:cBhvr>
                                      <p:to>
                                        <p:strVal val="visible"/>
                                      </p:to>
                                    </p:set>
                                    <p:anim calcmode="lin" valueType="num">
                                      <p:cBhvr additive="base">
                                        <p:cTn dur="500"/>
                                        <p:tgtEl>
                                          <p:spTgt spid="402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030"/>
                                        </p:tgtEl>
                                        <p:attrNameLst>
                                          <p:attrName>style.visibility</p:attrName>
                                        </p:attrNameLst>
                                      </p:cBhvr>
                                      <p:to>
                                        <p:strVal val="visible"/>
                                      </p:to>
                                    </p:set>
                                    <p:anim calcmode="lin" valueType="num">
                                      <p:cBhvr additive="base">
                                        <p:cTn dur="500"/>
                                        <p:tgtEl>
                                          <p:spTgt spid="403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027"/>
                                        </p:tgtEl>
                                        <p:attrNameLst>
                                          <p:attrName>style.visibility</p:attrName>
                                        </p:attrNameLst>
                                      </p:cBhvr>
                                      <p:to>
                                        <p:strVal val="visible"/>
                                      </p:to>
                                    </p:set>
                                    <p:anim calcmode="lin" valueType="num">
                                      <p:cBhvr additive="base">
                                        <p:cTn dur="500"/>
                                        <p:tgtEl>
                                          <p:spTgt spid="402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032"/>
                                        </p:tgtEl>
                                        <p:attrNameLst>
                                          <p:attrName>style.visibility</p:attrName>
                                        </p:attrNameLst>
                                      </p:cBhvr>
                                      <p:to>
                                        <p:strVal val="visible"/>
                                      </p:to>
                                    </p:set>
                                    <p:anim calcmode="lin" valueType="num">
                                      <p:cBhvr additive="base">
                                        <p:cTn dur="500"/>
                                        <p:tgtEl>
                                          <p:spTgt spid="403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033"/>
                                        </p:tgtEl>
                                        <p:attrNameLst>
                                          <p:attrName>style.visibility</p:attrName>
                                        </p:attrNameLst>
                                      </p:cBhvr>
                                      <p:to>
                                        <p:strVal val="visible"/>
                                      </p:to>
                                    </p:set>
                                    <p:anim calcmode="lin" valueType="num">
                                      <p:cBhvr additive="base">
                                        <p:cTn dur="500"/>
                                        <p:tgtEl>
                                          <p:spTgt spid="403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7" name="Shape 4037"/>
        <p:cNvGrpSpPr/>
        <p:nvPr/>
      </p:nvGrpSpPr>
      <p:grpSpPr>
        <a:xfrm>
          <a:off x="0" y="0"/>
          <a:ext cx="0" cy="0"/>
          <a:chOff x="0" y="0"/>
          <a:chExt cx="0" cy="0"/>
        </a:xfrm>
      </p:grpSpPr>
      <p:sp>
        <p:nvSpPr>
          <p:cNvPr id="4038" name="Google Shape;4038;p38"/>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4039" name="Google Shape;4039;p38"/>
          <p:cNvGrpSpPr/>
          <p:nvPr/>
        </p:nvGrpSpPr>
        <p:grpSpPr>
          <a:xfrm>
            <a:off x="598046" y="2098526"/>
            <a:ext cx="6213554" cy="1502440"/>
            <a:chOff x="598046" y="2205347"/>
            <a:chExt cx="6213554" cy="1502440"/>
          </a:xfrm>
        </p:grpSpPr>
        <p:sp>
          <p:nvSpPr>
            <p:cNvPr id="4040" name="Google Shape;4040;p38"/>
            <p:cNvSpPr txBox="1"/>
            <p:nvPr/>
          </p:nvSpPr>
          <p:spPr>
            <a:xfrm>
              <a:off x="715600" y="2205347"/>
              <a:ext cx="609600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600"/>
                <a:buFont typeface="Barlow"/>
                <a:buNone/>
              </a:pPr>
              <a:r>
                <a:rPr b="1" i="0" lang="en-US" sz="6600" u="none" cap="none" strike="noStrike">
                  <a:solidFill>
                    <a:srgbClr val="FFFFFF"/>
                  </a:solidFill>
                  <a:latin typeface="Barlow"/>
                  <a:ea typeface="Barlow"/>
                  <a:cs typeface="Barlow"/>
                  <a:sym typeface="Barlow"/>
                </a:rPr>
                <a:t>Tanya Jawab</a:t>
              </a:r>
              <a:endParaRPr/>
            </a:p>
          </p:txBody>
        </p:sp>
        <p:sp>
          <p:nvSpPr>
            <p:cNvPr id="4041" name="Google Shape;4041;p38"/>
            <p:cNvSpPr txBox="1"/>
            <p:nvPr/>
          </p:nvSpPr>
          <p:spPr>
            <a:xfrm>
              <a:off x="598046" y="3338455"/>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Jika Anda memiliki pertanyaan, TANYAKAN</a:t>
              </a:r>
              <a:endParaRPr b="0" i="0" sz="1800" u="none" cap="none" strike="noStrike">
                <a:solidFill>
                  <a:srgbClr val="FFFFFF"/>
                </a:solidFill>
                <a:latin typeface="Barlow"/>
                <a:ea typeface="Barlow"/>
                <a:cs typeface="Barlow"/>
                <a:sym typeface="Barlow"/>
              </a:endParaRPr>
            </a:p>
          </p:txBody>
        </p:sp>
      </p:grpSp>
      <p:grpSp>
        <p:nvGrpSpPr>
          <p:cNvPr id="4042" name="Google Shape;4042;p38"/>
          <p:cNvGrpSpPr/>
          <p:nvPr/>
        </p:nvGrpSpPr>
        <p:grpSpPr>
          <a:xfrm>
            <a:off x="647700" y="5924400"/>
            <a:ext cx="1951864" cy="324000"/>
            <a:chOff x="3753875" y="6160946"/>
            <a:chExt cx="1951864" cy="324000"/>
          </a:xfrm>
        </p:grpSpPr>
        <p:pic>
          <p:nvPicPr>
            <p:cNvPr id="4043" name="Google Shape;4043;p38">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4044" name="Google Shape;4044;p38">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4045" name="Google Shape;4045;p38">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4046" name="Google Shape;4046;p38">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4047" name="Google Shape;4047;p38">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4048" name="Google Shape;4048;p38">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4049" name="Google Shape;4049;p3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050" name="Google Shape;4050;p38"/>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4051" name="Google Shape;4051;p38"/>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4052" name="Google Shape;4052;p38"/>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a:p>
        </p:txBody>
      </p:sp>
      <p:grpSp>
        <p:nvGrpSpPr>
          <p:cNvPr id="4053" name="Google Shape;4053;p38"/>
          <p:cNvGrpSpPr/>
          <p:nvPr/>
        </p:nvGrpSpPr>
        <p:grpSpPr>
          <a:xfrm>
            <a:off x="-5823483" y="5071367"/>
            <a:ext cx="466922" cy="466922"/>
            <a:chOff x="679592" y="2346316"/>
            <a:chExt cx="466922" cy="466922"/>
          </a:xfrm>
        </p:grpSpPr>
        <p:sp>
          <p:nvSpPr>
            <p:cNvPr id="4054" name="Google Shape;4054;p38"/>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055" name="Google Shape;4055;p38"/>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4056" name="Google Shape;4056;p38"/>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a:p>
        </p:txBody>
      </p:sp>
      <p:sp>
        <p:nvSpPr>
          <p:cNvPr id="4057" name="Google Shape;4057;p38"/>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a:p>
        </p:txBody>
      </p:sp>
      <p:sp>
        <p:nvSpPr>
          <p:cNvPr id="4058" name="Google Shape;4058;p38"/>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a:p>
        </p:txBody>
      </p:sp>
      <p:sp>
        <p:nvSpPr>
          <p:cNvPr id="4059" name="Google Shape;4059;p38"/>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a:p>
        </p:txBody>
      </p:sp>
      <p:grpSp>
        <p:nvGrpSpPr>
          <p:cNvPr id="4060" name="Google Shape;4060;p38"/>
          <p:cNvGrpSpPr/>
          <p:nvPr/>
        </p:nvGrpSpPr>
        <p:grpSpPr>
          <a:xfrm>
            <a:off x="13354867" y="0"/>
            <a:ext cx="9900025" cy="6858000"/>
            <a:chOff x="4632005" y="0"/>
            <a:chExt cx="9900025" cy="6858000"/>
          </a:xfrm>
        </p:grpSpPr>
        <p:pic>
          <p:nvPicPr>
            <p:cNvPr id="4061" name="Google Shape;4061;p38"/>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4062" name="Google Shape;4062;p38"/>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4063" name="Google Shape;4063;p38"/>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
        <p:nvSpPr>
          <p:cNvPr id="4064" name="Google Shape;4064;p38"/>
          <p:cNvSpPr/>
          <p:nvPr>
            <p:ph idx="2" type="pic"/>
          </p:nvPr>
        </p:nvSpPr>
        <p:spPr>
          <a:xfrm>
            <a:off x="4627563" y="0"/>
            <a:ext cx="7564437" cy="6858000"/>
          </a:xfrm>
          <a:prstGeom prst="rect">
            <a:avLst/>
          </a:prstGeom>
          <a:no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9" name="Shape 4069"/>
        <p:cNvGrpSpPr/>
        <p:nvPr/>
      </p:nvGrpSpPr>
      <p:grpSpPr>
        <a:xfrm>
          <a:off x="0" y="0"/>
          <a:ext cx="0" cy="0"/>
          <a:chOff x="0" y="0"/>
          <a:chExt cx="0" cy="0"/>
        </a:xfrm>
      </p:grpSpPr>
      <p:sp>
        <p:nvSpPr>
          <p:cNvPr id="4070" name="Google Shape;4070;p39"/>
          <p:cNvSpPr/>
          <p:nvPr/>
        </p:nvSpPr>
        <p:spPr>
          <a:xfrm>
            <a:off x="-1"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071" name="Google Shape;4071;p39"/>
          <p:cNvSpPr txBox="1"/>
          <p:nvPr/>
        </p:nvSpPr>
        <p:spPr>
          <a:xfrm>
            <a:off x="1101991" y="1902623"/>
            <a:ext cx="341041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Barlow SemiBold"/>
                <a:ea typeface="Barlow SemiBold"/>
                <a:cs typeface="Barlow SemiBold"/>
                <a:sym typeface="Barlow SemiBold"/>
              </a:rPr>
              <a:t>Faktor yang Mempengaruhi untuk Startup</a:t>
            </a:r>
            <a:endParaRPr/>
          </a:p>
        </p:txBody>
      </p:sp>
      <p:sp>
        <p:nvSpPr>
          <p:cNvPr id="4072" name="Google Shape;4072;p39"/>
          <p:cNvSpPr txBox="1"/>
          <p:nvPr/>
        </p:nvSpPr>
        <p:spPr>
          <a:xfrm>
            <a:off x="4663366" y="2133455"/>
            <a:ext cx="6962391" cy="954107"/>
          </a:xfrm>
          <a:prstGeom prst="rect">
            <a:avLst/>
          </a:prstGeom>
          <a:noFill/>
          <a:ln>
            <a:noFill/>
          </a:ln>
        </p:spPr>
        <p:txBody>
          <a:bodyPr anchorCtr="0" anchor="t" bIns="45700" lIns="91425" spcFirstLastPara="1" rIns="91425" wrap="square" tIns="45700">
            <a:spAutoFit/>
          </a:bodyPr>
          <a:lstStyle/>
          <a:p>
            <a:pPr indent="0" lvl="1" marL="135049" marR="0" rtl="0" algn="l">
              <a:spcBef>
                <a:spcPts val="0"/>
              </a:spcBef>
              <a:spcAft>
                <a:spcPts val="0"/>
              </a:spcAft>
              <a:buNone/>
            </a:pPr>
            <a:r>
              <a:rPr b="0" i="0" lang="en-US" sz="1800" u="none" cap="none" strike="noStrike">
                <a:solidFill>
                  <a:srgbClr val="000000"/>
                </a:solidFill>
                <a:latin typeface="Open Sans"/>
                <a:ea typeface="Open Sans"/>
                <a:cs typeface="Open Sans"/>
                <a:sym typeface="Open Sans"/>
              </a:rPr>
              <a:t>Startup dipengaruhi oleh banyak faktor di luar kendali mereka.</a:t>
            </a:r>
            <a:endParaRPr b="0" i="0" sz="2000" u="none" cap="none" strike="noStrike">
              <a:solidFill>
                <a:srgbClr val="000000"/>
              </a:solidFill>
              <a:latin typeface="Open Sans"/>
              <a:ea typeface="Open Sans"/>
              <a:cs typeface="Open Sans"/>
              <a:sym typeface="Open Sans"/>
            </a:endParaRPr>
          </a:p>
          <a:p>
            <a:pPr indent="0" lvl="0" marL="0" marR="0" rtl="0" algn="just">
              <a:spcBef>
                <a:spcPts val="0"/>
              </a:spcBef>
              <a:spcAft>
                <a:spcPts val="0"/>
              </a:spcAft>
              <a:buNone/>
            </a:pPr>
            <a:r>
              <a:t/>
            </a:r>
            <a:endParaRPr sz="1800">
              <a:solidFill>
                <a:srgbClr val="000000"/>
              </a:solidFill>
              <a:latin typeface="Barlow SemiBold"/>
              <a:ea typeface="Barlow SemiBold"/>
              <a:cs typeface="Barlow SemiBold"/>
              <a:sym typeface="Barlow SemiBold"/>
            </a:endParaRPr>
          </a:p>
        </p:txBody>
      </p:sp>
      <p:sp>
        <p:nvSpPr>
          <p:cNvPr id="4073" name="Google Shape;4073;p39"/>
          <p:cNvSpPr txBox="1"/>
          <p:nvPr/>
        </p:nvSpPr>
        <p:spPr>
          <a:xfrm>
            <a:off x="1161344" y="3158874"/>
            <a:ext cx="30803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Barlow SemiBold"/>
                <a:ea typeface="Barlow SemiBold"/>
                <a:cs typeface="Barlow SemiBold"/>
                <a:sym typeface="Barlow SemiBold"/>
              </a:rPr>
              <a:t>Pemetaan Tren &amp; Pemangku Kepentingan</a:t>
            </a:r>
            <a:endParaRPr b="1" sz="2000">
              <a:solidFill>
                <a:schemeClr val="lt1"/>
              </a:solidFill>
              <a:latin typeface="Barlow SemiBold"/>
              <a:ea typeface="Barlow SemiBold"/>
              <a:cs typeface="Barlow SemiBold"/>
              <a:sym typeface="Barlow SemiBold"/>
            </a:endParaRPr>
          </a:p>
        </p:txBody>
      </p:sp>
      <p:sp>
        <p:nvSpPr>
          <p:cNvPr id="4074" name="Google Shape;4074;p39"/>
          <p:cNvSpPr txBox="1"/>
          <p:nvPr/>
        </p:nvSpPr>
        <p:spPr>
          <a:xfrm>
            <a:off x="1161344" y="4457790"/>
            <a:ext cx="343593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Barlow SemiBold"/>
                <a:ea typeface="Barlow SemiBold"/>
                <a:cs typeface="Barlow SemiBold"/>
                <a:sym typeface="Barlow SemiBold"/>
              </a:rPr>
              <a:t>Penilaian Objektif Pasar</a:t>
            </a:r>
            <a:endParaRPr/>
          </a:p>
        </p:txBody>
      </p:sp>
      <p:sp>
        <p:nvSpPr>
          <p:cNvPr id="4075" name="Google Shape;4075;p39"/>
          <p:cNvSpPr txBox="1"/>
          <p:nvPr/>
        </p:nvSpPr>
        <p:spPr>
          <a:xfrm>
            <a:off x="4663366" y="4457790"/>
            <a:ext cx="6538034" cy="923330"/>
          </a:xfrm>
          <a:prstGeom prst="rect">
            <a:avLst/>
          </a:prstGeom>
          <a:noFill/>
          <a:ln>
            <a:noFill/>
          </a:ln>
        </p:spPr>
        <p:txBody>
          <a:bodyPr anchorCtr="0" anchor="t" bIns="45700" lIns="91425" spcFirstLastPara="1" rIns="91425" wrap="square" tIns="45700">
            <a:spAutoFit/>
          </a:bodyPr>
          <a:lstStyle/>
          <a:p>
            <a:pPr indent="0" lvl="1" marL="135049" marR="0" rtl="0" algn="just">
              <a:spcBef>
                <a:spcPts val="0"/>
              </a:spcBef>
              <a:spcAft>
                <a:spcPts val="0"/>
              </a:spcAft>
              <a:buNone/>
            </a:pPr>
            <a:r>
              <a:rPr b="0" i="0" lang="en-US" sz="1800" u="none" cap="none" strike="noStrike">
                <a:solidFill>
                  <a:srgbClr val="000000"/>
                </a:solidFill>
                <a:latin typeface="Open Sans"/>
                <a:ea typeface="Open Sans"/>
                <a:cs typeface="Open Sans"/>
                <a:sym typeface="Open Sans"/>
              </a:rPr>
              <a:t>Penilaian objektif terhadap peluang memungkinkan startup untuk mengalokasikan sumber dayanya dengan baik, atau berputar.</a:t>
            </a:r>
            <a:endParaRPr b="0" i="0" sz="1600" u="none" cap="none" strike="noStrike">
              <a:solidFill>
                <a:srgbClr val="000000"/>
              </a:solidFill>
              <a:latin typeface="Open Sans"/>
              <a:ea typeface="Open Sans"/>
              <a:cs typeface="Open Sans"/>
              <a:sym typeface="Open Sans"/>
            </a:endParaRPr>
          </a:p>
        </p:txBody>
      </p:sp>
      <p:cxnSp>
        <p:nvCxnSpPr>
          <p:cNvPr id="4076" name="Google Shape;4076;p39"/>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077" name="Google Shape;4077;p39"/>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078" name="Google Shape;4078;p39"/>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4079" name="Google Shape;4079;p39"/>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080" name="Google Shape;4080;p39"/>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081" name="Google Shape;4081;p39"/>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pic>
        <p:nvPicPr>
          <p:cNvPr descr="Target with solid fill" id="4082" name="Google Shape;4082;p39"/>
          <p:cNvPicPr preferRelativeResize="0"/>
          <p:nvPr/>
        </p:nvPicPr>
        <p:blipFill rotWithShape="1">
          <a:blip r:embed="rId3">
            <a:alphaModFix/>
          </a:blip>
          <a:srcRect b="0" l="0" r="0" t="0"/>
          <a:stretch/>
        </p:blipFill>
        <p:spPr>
          <a:xfrm>
            <a:off x="625348" y="2101447"/>
            <a:ext cx="479550" cy="479550"/>
          </a:xfrm>
          <a:prstGeom prst="rect">
            <a:avLst/>
          </a:prstGeom>
          <a:noFill/>
          <a:ln>
            <a:noFill/>
          </a:ln>
        </p:spPr>
      </p:pic>
      <p:pic>
        <p:nvPicPr>
          <p:cNvPr descr="Whole pizza with solid fill" id="4083" name="Google Shape;4083;p39"/>
          <p:cNvPicPr preferRelativeResize="0"/>
          <p:nvPr/>
        </p:nvPicPr>
        <p:blipFill rotWithShape="1">
          <a:blip r:embed="rId4">
            <a:alphaModFix/>
          </a:blip>
          <a:srcRect b="0" l="0" r="0" t="0"/>
          <a:stretch/>
        </p:blipFill>
        <p:spPr>
          <a:xfrm>
            <a:off x="625348" y="3319586"/>
            <a:ext cx="476643" cy="476643"/>
          </a:xfrm>
          <a:prstGeom prst="rect">
            <a:avLst/>
          </a:prstGeom>
          <a:noFill/>
          <a:ln>
            <a:noFill/>
          </a:ln>
        </p:spPr>
      </p:pic>
      <p:pic>
        <p:nvPicPr>
          <p:cNvPr descr="Target Audience with solid fill" id="4084" name="Google Shape;4084;p39"/>
          <p:cNvPicPr preferRelativeResize="0"/>
          <p:nvPr/>
        </p:nvPicPr>
        <p:blipFill rotWithShape="1">
          <a:blip r:embed="rId5">
            <a:alphaModFix/>
          </a:blip>
          <a:srcRect b="0" l="0" r="0" t="0"/>
          <a:stretch/>
        </p:blipFill>
        <p:spPr>
          <a:xfrm>
            <a:off x="573883" y="4519200"/>
            <a:ext cx="558252" cy="558252"/>
          </a:xfrm>
          <a:prstGeom prst="rect">
            <a:avLst/>
          </a:prstGeom>
          <a:noFill/>
          <a:ln>
            <a:noFill/>
          </a:ln>
        </p:spPr>
      </p:pic>
      <p:sp>
        <p:nvSpPr>
          <p:cNvPr id="4085" name="Google Shape;4085;p39"/>
          <p:cNvSpPr txBox="1"/>
          <p:nvPr/>
        </p:nvSpPr>
        <p:spPr>
          <a:xfrm>
            <a:off x="4715370" y="2814049"/>
            <a:ext cx="6486030" cy="1200329"/>
          </a:xfrm>
          <a:prstGeom prst="rect">
            <a:avLst/>
          </a:prstGeom>
          <a:noFill/>
          <a:ln>
            <a:noFill/>
          </a:ln>
        </p:spPr>
        <p:txBody>
          <a:bodyPr anchorCtr="0" anchor="t" bIns="45700" lIns="91425" spcFirstLastPara="1" rIns="91425" wrap="square" tIns="45700">
            <a:spAutoFit/>
          </a:bodyPr>
          <a:lstStyle/>
          <a:p>
            <a:pPr indent="0" lvl="1" marL="135049"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Open Sans"/>
              <a:ea typeface="Open Sans"/>
              <a:cs typeface="Open Sans"/>
              <a:sym typeface="Open Sans"/>
            </a:endParaRPr>
          </a:p>
          <a:p>
            <a:pPr indent="0" lvl="1" marL="135049" marR="0" rtl="0" algn="just">
              <a:spcBef>
                <a:spcPts val="0"/>
              </a:spcBef>
              <a:spcAft>
                <a:spcPts val="0"/>
              </a:spcAft>
              <a:buNone/>
            </a:pPr>
            <a:r>
              <a:rPr b="0" i="0" lang="en-US" sz="1800" u="none" cap="none" strike="noStrike">
                <a:solidFill>
                  <a:srgbClr val="000000"/>
                </a:solidFill>
                <a:latin typeface="Open Sans"/>
                <a:ea typeface="Open Sans"/>
                <a:cs typeface="Open Sans"/>
                <a:sym typeface="Open Sans"/>
              </a:rPr>
              <a:t>Memetakan tren dan pemangku kepentingan ini adalah latihan strategis yang penting untuk memahami ekosistem di mana startup beroperasi.</a:t>
            </a:r>
            <a:endParaRPr b="0" i="0" sz="1800" u="none" cap="none" strike="noStrike">
              <a:solidFill>
                <a:srgbClr val="000000"/>
              </a:solidFill>
              <a:latin typeface="Open Sans"/>
              <a:ea typeface="Open Sans"/>
              <a:cs typeface="Open Sans"/>
              <a:sym typeface="Open Sans"/>
            </a:endParaRPr>
          </a:p>
        </p:txBody>
      </p:sp>
      <p:sp>
        <p:nvSpPr>
          <p:cNvPr id="4086" name="Google Shape;4086;p39"/>
          <p:cNvSpPr txBox="1"/>
          <p:nvPr/>
        </p:nvSpPr>
        <p:spPr>
          <a:xfrm>
            <a:off x="425323" y="433314"/>
            <a:ext cx="9270221"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Medium"/>
                <a:ea typeface="Barlow Medium"/>
                <a:cs typeface="Barlow Medium"/>
                <a:sym typeface="Barlow Medium"/>
              </a:rPr>
              <a:t>Ringkasan</a:t>
            </a:r>
            <a:endParaRPr b="1" sz="3200">
              <a:solidFill>
                <a:schemeClr val="dk2"/>
              </a:solidFill>
              <a:latin typeface="Barlow Medium"/>
              <a:ea typeface="Barlow Medium"/>
              <a:cs typeface="Barlow Medium"/>
              <a:sym typeface="Barlow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2" name="Shape 3252"/>
        <p:cNvGrpSpPr/>
        <p:nvPr/>
      </p:nvGrpSpPr>
      <p:grpSpPr>
        <a:xfrm>
          <a:off x="0" y="0"/>
          <a:ext cx="0" cy="0"/>
          <a:chOff x="0" y="0"/>
          <a:chExt cx="0" cy="0"/>
        </a:xfrm>
      </p:grpSpPr>
      <p:sp>
        <p:nvSpPr>
          <p:cNvPr id="3253" name="Google Shape;3253;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54" name="Google Shape;3254;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55" name="Google Shape;3255;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56" name="Google Shape;3256;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57" name="Google Shape;3257;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Review</a:t>
            </a:r>
            <a:endParaRPr/>
          </a:p>
        </p:txBody>
      </p:sp>
      <p:sp>
        <p:nvSpPr>
          <p:cNvPr id="3258" name="Google Shape;3258;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259" name="Google Shape;3259;p4"/>
          <p:cNvGraphicFramePr/>
          <p:nvPr/>
        </p:nvGraphicFramePr>
        <p:xfrm>
          <a:off x="1089557" y="3735980"/>
          <a:ext cx="3000000" cy="3000000"/>
        </p:xfrm>
        <a:graphic>
          <a:graphicData uri="http://schemas.openxmlformats.org/drawingml/2006/table">
            <a:tbl>
              <a:tblPr>
                <a:noFill/>
                <a:tableStyleId>{DD14ABE2-C38B-4938-84E6-AD52DE839AB6}</a:tableStyleId>
              </a:tblPr>
              <a:tblGrid>
                <a:gridCol w="1775925"/>
              </a:tblGrid>
              <a:tr h="1031375">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Hal ini menghambat ide-ide baru.</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3260" name="Google Shape;3260;p4"/>
          <p:cNvGraphicFramePr/>
          <p:nvPr/>
        </p:nvGraphicFramePr>
        <p:xfrm>
          <a:off x="3655494" y="3932300"/>
          <a:ext cx="3000000" cy="3000000"/>
        </p:xfrm>
        <a:graphic>
          <a:graphicData uri="http://schemas.openxmlformats.org/drawingml/2006/table">
            <a:tbl>
              <a:tblPr>
                <a:noFill/>
                <a:tableStyleId>{DD14ABE2-C38B-4938-84E6-AD52DE839AB6}</a:tableStyleId>
              </a:tblPr>
              <a:tblGrid>
                <a:gridCol w="1903425"/>
              </a:tblGrid>
              <a:tr h="4001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Hal ini mengungkapkan kesenjangan pasar dan mendorong solusi inovatif</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61" name="Google Shape;3261;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262" name="Google Shape;3262;p4"/>
          <p:cNvGraphicFramePr/>
          <p:nvPr/>
        </p:nvGraphicFramePr>
        <p:xfrm>
          <a:off x="9278834" y="3693325"/>
          <a:ext cx="3000000" cy="3000000"/>
        </p:xfrm>
        <a:graphic>
          <a:graphicData uri="http://schemas.openxmlformats.org/drawingml/2006/table">
            <a:tbl>
              <a:tblPr>
                <a:noFill/>
                <a:tableStyleId>{DD14ABE2-C38B-4938-84E6-AD52DE839AB6}</a:tableStyleId>
              </a:tblPr>
              <a:tblGrid>
                <a:gridCol w="1678775"/>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Ini meningkatkan fokus pada proses internal saja.</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63" name="Google Shape;3263;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264" name="Google Shape;3264;p4"/>
          <p:cNvSpPr txBox="1"/>
          <p:nvPr/>
        </p:nvSpPr>
        <p:spPr>
          <a:xfrm>
            <a:off x="6352851" y="3932300"/>
            <a:ext cx="2025358"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Barlow"/>
              <a:buNone/>
            </a:pPr>
            <a:r>
              <a:rPr b="0" i="0" lang="en-US" sz="1800" u="none" cap="none" strike="noStrike">
                <a:solidFill>
                  <a:srgbClr val="414042"/>
                </a:solidFill>
                <a:latin typeface="Barlow"/>
                <a:ea typeface="Barlow"/>
                <a:cs typeface="Barlow"/>
                <a:sym typeface="Barlow"/>
              </a:rPr>
              <a:t>Hal ini menyebabkan rasa puas diri dalam strategi bisnis.</a:t>
            </a:r>
            <a:endParaRPr b="0" i="0" sz="1800" u="none" cap="none" strike="noStrike">
              <a:solidFill>
                <a:srgbClr val="414042"/>
              </a:solidFill>
              <a:latin typeface="Barlow"/>
              <a:ea typeface="Barlow"/>
              <a:cs typeface="Barlow"/>
              <a:sym typeface="Barlow"/>
            </a:endParaRPr>
          </a:p>
        </p:txBody>
      </p:sp>
      <p:sp>
        <p:nvSpPr>
          <p:cNvPr id="3265" name="Google Shape;3265;p4"/>
          <p:cNvSpPr txBox="1"/>
          <p:nvPr>
            <p:ph idx="1" type="subTitle"/>
          </p:nvPr>
        </p:nvSpPr>
        <p:spPr>
          <a:xfrm>
            <a:off x="285214" y="877996"/>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Q. 2 Bagaimana Melacak Persaingan Dapat Berdampak pada Inovasi Perusahaan?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91" name="Shape 4091"/>
        <p:cNvGrpSpPr/>
        <p:nvPr/>
      </p:nvGrpSpPr>
      <p:grpSpPr>
        <a:xfrm>
          <a:off x="0" y="0"/>
          <a:ext cx="0" cy="0"/>
          <a:chOff x="0" y="0"/>
          <a:chExt cx="0" cy="0"/>
        </a:xfrm>
      </p:grpSpPr>
      <p:sp>
        <p:nvSpPr>
          <p:cNvPr id="4092" name="Google Shape;4092;p40"/>
          <p:cNvSpPr/>
          <p:nvPr/>
        </p:nvSpPr>
        <p:spPr>
          <a:xfrm>
            <a:off x="3827247" y="3429000"/>
            <a:ext cx="6331362" cy="3282342"/>
          </a:xfrm>
          <a:prstGeom prst="roundRect">
            <a:avLst>
              <a:gd fmla="val 16667" name="adj"/>
            </a:avLst>
          </a:prstGeom>
          <a:solidFill>
            <a:srgbClr val="303031">
              <a:alpha val="7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93" name="Google Shape;4093;p40"/>
          <p:cNvSpPr txBox="1"/>
          <p:nvPr>
            <p:ph type="ctrTitle"/>
          </p:nvPr>
        </p:nvSpPr>
        <p:spPr>
          <a:xfrm>
            <a:off x="3977316" y="2936557"/>
            <a:ext cx="7848018" cy="492443"/>
          </a:xfrm>
          <a:prstGeom prst="rect">
            <a:avLst/>
          </a:prstGeom>
          <a:solidFill>
            <a:srgbClr val="303031">
              <a:alpha val="88627"/>
            </a:srgbClr>
          </a:solid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rgbClr val="BF2026"/>
              </a:buClr>
              <a:buSzPts val="3200"/>
              <a:buFont typeface="Barlow Medium"/>
              <a:buNone/>
            </a:pPr>
            <a:r>
              <a:rPr lang="en-US"/>
              <a:t>MENTOR CONVERSATIONS</a:t>
            </a:r>
            <a:endParaRPr/>
          </a:p>
        </p:txBody>
      </p:sp>
      <p:sp>
        <p:nvSpPr>
          <p:cNvPr id="4094" name="Google Shape;4094;p40"/>
          <p:cNvSpPr txBox="1"/>
          <p:nvPr>
            <p:ph idx="1" type="subTitle"/>
          </p:nvPr>
        </p:nvSpPr>
        <p:spPr>
          <a:xfrm>
            <a:off x="3977316" y="3527064"/>
            <a:ext cx="7572689" cy="482633"/>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2800"/>
              <a:buFont typeface="Arial"/>
              <a:buNone/>
            </a:pPr>
            <a:r>
              <a:rPr lang="en-US" sz="2800">
                <a:solidFill>
                  <a:schemeClr val="lt1"/>
                </a:solidFill>
                <a:latin typeface="Open Sans"/>
                <a:ea typeface="Open Sans"/>
                <a:cs typeface="Open Sans"/>
                <a:sym typeface="Open Sans"/>
              </a:rPr>
              <a:t>Bersiap-siap untuk umpan balik Mentor</a:t>
            </a:r>
            <a:endParaRPr/>
          </a:p>
        </p:txBody>
      </p:sp>
      <p:sp>
        <p:nvSpPr>
          <p:cNvPr id="4095" name="Google Shape;4095;p40"/>
          <p:cNvSpPr txBox="1"/>
          <p:nvPr/>
        </p:nvSpPr>
        <p:spPr>
          <a:xfrm>
            <a:off x="4190259" y="4107760"/>
            <a:ext cx="5822266" cy="239533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2400"/>
              <a:buFont typeface="Arial"/>
              <a:buNone/>
            </a:pPr>
            <a:r>
              <a:rPr lang="en-US" sz="2400">
                <a:solidFill>
                  <a:schemeClr val="lt1"/>
                </a:solidFill>
                <a:latin typeface="Open Sans"/>
                <a:ea typeface="Open Sans"/>
                <a:cs typeface="Open Sans"/>
                <a:sym typeface="Open Sans"/>
              </a:rPr>
              <a:t>Mentor menyediakan:</a:t>
            </a:r>
            <a:br>
              <a:rPr lang="en-US" sz="2400">
                <a:solidFill>
                  <a:schemeClr val="lt1"/>
                </a:solidFill>
                <a:latin typeface="Open Sans"/>
                <a:ea typeface="Open Sans"/>
                <a:cs typeface="Open Sans"/>
                <a:sym typeface="Open Sans"/>
              </a:rPr>
            </a:br>
            <a:r>
              <a:rPr lang="en-US" sz="2400">
                <a:solidFill>
                  <a:schemeClr val="lt1"/>
                </a:solidFill>
                <a:latin typeface="Open Sans"/>
                <a:ea typeface="Open Sans"/>
                <a:cs typeface="Open Sans"/>
                <a:sym typeface="Open Sans"/>
              </a:rPr>
              <a:t> bimbingan strategis, </a:t>
            </a:r>
            <a:br>
              <a:rPr lang="en-US" sz="2400">
                <a:solidFill>
                  <a:schemeClr val="lt1"/>
                </a:solidFill>
                <a:latin typeface="Open Sans"/>
                <a:ea typeface="Open Sans"/>
                <a:cs typeface="Open Sans"/>
                <a:sym typeface="Open Sans"/>
              </a:rPr>
            </a:br>
            <a:r>
              <a:rPr lang="en-US" sz="2400">
                <a:solidFill>
                  <a:schemeClr val="lt1"/>
                </a:solidFill>
                <a:latin typeface="Open Sans"/>
                <a:ea typeface="Open Sans"/>
                <a:cs typeface="Open Sans"/>
                <a:sym typeface="Open Sans"/>
              </a:rPr>
              <a:t>saran, dan </a:t>
            </a:r>
            <a:br>
              <a:rPr lang="en-US" sz="2400">
                <a:solidFill>
                  <a:schemeClr val="lt1"/>
                </a:solidFill>
                <a:latin typeface="Open Sans"/>
                <a:ea typeface="Open Sans"/>
                <a:cs typeface="Open Sans"/>
                <a:sym typeface="Open Sans"/>
              </a:rPr>
            </a:br>
            <a:r>
              <a:rPr lang="en-US" sz="2400">
                <a:solidFill>
                  <a:schemeClr val="lt1"/>
                </a:solidFill>
                <a:latin typeface="Open Sans"/>
                <a:ea typeface="Open Sans"/>
                <a:cs typeface="Open Sans"/>
                <a:sym typeface="Open Sans"/>
              </a:rPr>
              <a:t>dukung </a:t>
            </a:r>
            <a:br>
              <a:rPr lang="en-US" sz="2400">
                <a:solidFill>
                  <a:schemeClr val="lt1"/>
                </a:solidFill>
                <a:latin typeface="Open Sans"/>
                <a:ea typeface="Open Sans"/>
                <a:cs typeface="Open Sans"/>
                <a:sym typeface="Open Sans"/>
              </a:rPr>
            </a:br>
            <a:r>
              <a:rPr lang="en-US" sz="2400">
                <a:solidFill>
                  <a:schemeClr val="lt1"/>
                </a:solidFill>
                <a:latin typeface="Open Sans"/>
                <a:ea typeface="Open Sans"/>
                <a:cs typeface="Open Sans"/>
                <a:sym typeface="Open Sans"/>
              </a:rPr>
              <a:t>membantu menavigasi tantangan dan membuat keputusan yang tepat.</a:t>
            </a:r>
            <a:endParaRPr sz="2000">
              <a:solidFill>
                <a:schemeClr val="lt1"/>
              </a:solidFill>
              <a:latin typeface="Play"/>
              <a:ea typeface="Play"/>
              <a:cs typeface="Play"/>
              <a:sym typeface="Pl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9" name="Shape 4099"/>
        <p:cNvGrpSpPr/>
        <p:nvPr/>
      </p:nvGrpSpPr>
      <p:grpSpPr>
        <a:xfrm>
          <a:off x="0" y="0"/>
          <a:ext cx="0" cy="0"/>
          <a:chOff x="0" y="0"/>
          <a:chExt cx="0" cy="0"/>
        </a:xfrm>
      </p:grpSpPr>
      <p:sp>
        <p:nvSpPr>
          <p:cNvPr id="4100" name="Google Shape;4100;p41"/>
          <p:cNvSpPr txBox="1"/>
          <p:nvPr>
            <p:ph type="ctrTitle"/>
          </p:nvPr>
        </p:nvSpPr>
        <p:spPr>
          <a:xfrm>
            <a:off x="337544" y="78713"/>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Menyusun Percakapan Mentor</a:t>
            </a:r>
            <a:endParaRPr/>
          </a:p>
        </p:txBody>
      </p:sp>
      <p:sp>
        <p:nvSpPr>
          <p:cNvPr id="4101" name="Google Shape;4101;p41"/>
          <p:cNvSpPr/>
          <p:nvPr/>
        </p:nvSpPr>
        <p:spPr>
          <a:xfrm>
            <a:off x="360000" y="2151744"/>
            <a:ext cx="598900" cy="598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01</a:t>
            </a:r>
            <a:endParaRPr sz="1200">
              <a:solidFill>
                <a:srgbClr val="FFFFFF"/>
              </a:solidFill>
              <a:latin typeface="Open Sans"/>
              <a:ea typeface="Open Sans"/>
              <a:cs typeface="Open Sans"/>
              <a:sym typeface="Open Sans"/>
            </a:endParaRPr>
          </a:p>
        </p:txBody>
      </p:sp>
      <p:sp>
        <p:nvSpPr>
          <p:cNvPr id="4102" name="Google Shape;4102;p41"/>
          <p:cNvSpPr/>
          <p:nvPr/>
        </p:nvSpPr>
        <p:spPr>
          <a:xfrm>
            <a:off x="360000" y="3432677"/>
            <a:ext cx="598900" cy="598900"/>
          </a:xfrm>
          <a:prstGeom prst="rect">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02</a:t>
            </a:r>
            <a:endParaRPr sz="1200">
              <a:solidFill>
                <a:srgbClr val="FFFFFF"/>
              </a:solidFill>
              <a:latin typeface="Open Sans"/>
              <a:ea typeface="Open Sans"/>
              <a:cs typeface="Open Sans"/>
              <a:sym typeface="Open Sans"/>
            </a:endParaRPr>
          </a:p>
        </p:txBody>
      </p:sp>
      <p:sp>
        <p:nvSpPr>
          <p:cNvPr id="4103" name="Google Shape;4103;p41"/>
          <p:cNvSpPr/>
          <p:nvPr/>
        </p:nvSpPr>
        <p:spPr>
          <a:xfrm>
            <a:off x="337544" y="4707625"/>
            <a:ext cx="598900" cy="598900"/>
          </a:xfrm>
          <a:prstGeom prst="rect">
            <a:avLst/>
          </a:prstGeom>
          <a:solidFill>
            <a:srgbClr val="B4B1B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03</a:t>
            </a:r>
            <a:endParaRPr sz="1200">
              <a:solidFill>
                <a:srgbClr val="FFFFFF"/>
              </a:solidFill>
              <a:latin typeface="Open Sans"/>
              <a:ea typeface="Open Sans"/>
              <a:cs typeface="Open Sans"/>
              <a:sym typeface="Open Sans"/>
            </a:endParaRPr>
          </a:p>
        </p:txBody>
      </p:sp>
      <p:sp>
        <p:nvSpPr>
          <p:cNvPr id="4104" name="Google Shape;4104;p41"/>
          <p:cNvSpPr/>
          <p:nvPr/>
        </p:nvSpPr>
        <p:spPr>
          <a:xfrm>
            <a:off x="308969" y="6100704"/>
            <a:ext cx="598900" cy="598900"/>
          </a:xfrm>
          <a:prstGeom prst="rect">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04</a:t>
            </a:r>
            <a:endParaRPr sz="1200">
              <a:solidFill>
                <a:srgbClr val="FFFFFF"/>
              </a:solidFill>
              <a:latin typeface="Open Sans"/>
              <a:ea typeface="Open Sans"/>
              <a:cs typeface="Open Sans"/>
              <a:sym typeface="Open Sans"/>
            </a:endParaRPr>
          </a:p>
        </p:txBody>
      </p:sp>
      <p:sp>
        <p:nvSpPr>
          <p:cNvPr id="4105" name="Google Shape;4105;p41"/>
          <p:cNvSpPr txBox="1"/>
          <p:nvPr/>
        </p:nvSpPr>
        <p:spPr>
          <a:xfrm>
            <a:off x="1301378" y="5891560"/>
            <a:ext cx="609797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111111"/>
                </a:solidFill>
                <a:latin typeface="Arial"/>
                <a:ea typeface="Arial"/>
                <a:cs typeface="Arial"/>
                <a:sym typeface="Arial"/>
              </a:rPr>
              <a:t>Analisis Kompetitif</a:t>
            </a:r>
            <a:endParaRPr b="1" sz="1800">
              <a:solidFill>
                <a:srgbClr val="111111"/>
              </a:solidFill>
              <a:latin typeface="Arial"/>
              <a:ea typeface="Arial"/>
              <a:cs typeface="Arial"/>
              <a:sym typeface="Arial"/>
            </a:endParaRPr>
          </a:p>
          <a:p>
            <a:pPr indent="0" lvl="0" marL="0" marR="0" rtl="0" algn="l">
              <a:spcBef>
                <a:spcPts val="0"/>
              </a:spcBef>
              <a:spcAft>
                <a:spcPts val="0"/>
              </a:spcAft>
              <a:buNone/>
            </a:pPr>
            <a:r>
              <a:rPr lang="en-US" sz="1800">
                <a:solidFill>
                  <a:srgbClr val="111111"/>
                </a:solidFill>
                <a:latin typeface="Arial"/>
                <a:ea typeface="Arial"/>
                <a:cs typeface="Arial"/>
                <a:sym typeface="Arial"/>
              </a:rPr>
              <a:t>Ringkas lanskap kompetitif.</a:t>
            </a:r>
            <a:br>
              <a:rPr lang="en-US" sz="1800">
                <a:solidFill>
                  <a:srgbClr val="111111"/>
                </a:solidFill>
                <a:latin typeface="Arial"/>
                <a:ea typeface="Arial"/>
                <a:cs typeface="Arial"/>
                <a:sym typeface="Arial"/>
              </a:rPr>
            </a:br>
            <a:r>
              <a:rPr lang="en-US" sz="1800">
                <a:solidFill>
                  <a:srgbClr val="111111"/>
                </a:solidFill>
                <a:latin typeface="Arial"/>
                <a:ea typeface="Arial"/>
                <a:cs typeface="Arial"/>
                <a:sym typeface="Arial"/>
              </a:rPr>
              <a:t>Sorot proposisi nilai unik Anda</a:t>
            </a:r>
            <a:r>
              <a:rPr b="0" i="0" lang="en-US" sz="1800">
                <a:solidFill>
                  <a:srgbClr val="111111"/>
                </a:solidFill>
                <a:latin typeface="Arial"/>
                <a:ea typeface="Arial"/>
                <a:cs typeface="Arial"/>
                <a:sym typeface="Arial"/>
              </a:rPr>
              <a:t>.</a:t>
            </a:r>
            <a:endParaRPr/>
          </a:p>
        </p:txBody>
      </p:sp>
      <p:sp>
        <p:nvSpPr>
          <p:cNvPr id="4106" name="Google Shape;4106;p41"/>
          <p:cNvSpPr txBox="1"/>
          <p:nvPr/>
        </p:nvSpPr>
        <p:spPr>
          <a:xfrm>
            <a:off x="1306285" y="1901826"/>
            <a:ext cx="523316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111111"/>
                </a:solidFill>
                <a:latin typeface="Arial"/>
                <a:ea typeface="Arial"/>
                <a:cs typeface="Arial"/>
                <a:sym typeface="Arial"/>
              </a:rPr>
              <a:t>Pernyataan Masalah</a:t>
            </a:r>
            <a:endParaRPr b="1" sz="1800">
              <a:solidFill>
                <a:srgbClr val="111111"/>
              </a:solidFill>
              <a:latin typeface="Arial"/>
              <a:ea typeface="Arial"/>
              <a:cs typeface="Arial"/>
              <a:sym typeface="Arial"/>
            </a:endParaRPr>
          </a:p>
          <a:p>
            <a:pPr indent="0" lvl="0" marL="0" marR="0" rtl="0" algn="l">
              <a:spcBef>
                <a:spcPts val="0"/>
              </a:spcBef>
              <a:spcAft>
                <a:spcPts val="0"/>
              </a:spcAft>
              <a:buNone/>
            </a:pPr>
            <a:r>
              <a:rPr lang="en-US" sz="1800">
                <a:solidFill>
                  <a:srgbClr val="111111"/>
                </a:solidFill>
                <a:latin typeface="Arial"/>
                <a:ea typeface="Arial"/>
                <a:cs typeface="Arial"/>
                <a:sym typeface="Arial"/>
              </a:rPr>
              <a:t>Artikulasikan dengan jelas masalah yang Anda tangani</a:t>
            </a:r>
            <a:br>
              <a:rPr lang="en-US" sz="1800">
                <a:solidFill>
                  <a:srgbClr val="111111"/>
                </a:solidFill>
                <a:latin typeface="Arial"/>
                <a:ea typeface="Arial"/>
                <a:cs typeface="Arial"/>
                <a:sym typeface="Arial"/>
              </a:rPr>
            </a:br>
            <a:r>
              <a:rPr lang="en-US" sz="1800">
                <a:solidFill>
                  <a:srgbClr val="111111"/>
                </a:solidFill>
                <a:latin typeface="Arial"/>
                <a:ea typeface="Arial"/>
                <a:cs typeface="Arial"/>
                <a:sym typeface="Arial"/>
              </a:rPr>
              <a:t>Sorot wawasan utama dari validasi masalah dengan </a:t>
            </a:r>
            <a:br>
              <a:rPr lang="en-US" sz="1800">
                <a:solidFill>
                  <a:srgbClr val="111111"/>
                </a:solidFill>
                <a:latin typeface="Arial"/>
                <a:ea typeface="Arial"/>
                <a:cs typeface="Arial"/>
                <a:sym typeface="Arial"/>
              </a:rPr>
            </a:br>
            <a:r>
              <a:rPr lang="en-US" sz="1800">
                <a:solidFill>
                  <a:srgbClr val="111111"/>
                </a:solidFill>
                <a:latin typeface="Arial"/>
                <a:ea typeface="Arial"/>
                <a:cs typeface="Arial"/>
                <a:sym typeface="Arial"/>
              </a:rPr>
              <a:t>pelanggan potensial.</a:t>
            </a:r>
            <a:endParaRPr b="0" i="0" sz="1800">
              <a:solidFill>
                <a:srgbClr val="111111"/>
              </a:solidFill>
              <a:latin typeface="Arial"/>
              <a:ea typeface="Arial"/>
              <a:cs typeface="Arial"/>
              <a:sym typeface="Arial"/>
            </a:endParaRPr>
          </a:p>
        </p:txBody>
      </p:sp>
      <p:sp>
        <p:nvSpPr>
          <p:cNvPr id="4107" name="Google Shape;4107;p41"/>
          <p:cNvSpPr txBox="1"/>
          <p:nvPr/>
        </p:nvSpPr>
        <p:spPr>
          <a:xfrm>
            <a:off x="1306285" y="3385246"/>
            <a:ext cx="548470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111111"/>
                </a:solidFill>
                <a:latin typeface="Arial"/>
                <a:ea typeface="Arial"/>
                <a:cs typeface="Arial"/>
                <a:sym typeface="Arial"/>
              </a:rPr>
              <a:t>Persona Pelanggan &amp; JTBD</a:t>
            </a:r>
            <a:endParaRPr/>
          </a:p>
          <a:p>
            <a:pPr indent="0" lvl="0" marL="0" marR="0" rtl="0" algn="l">
              <a:spcBef>
                <a:spcPts val="0"/>
              </a:spcBef>
              <a:spcAft>
                <a:spcPts val="0"/>
              </a:spcAft>
              <a:buNone/>
            </a:pPr>
            <a:r>
              <a:rPr lang="en-US" sz="1800">
                <a:solidFill>
                  <a:srgbClr val="111111"/>
                </a:solidFill>
                <a:latin typeface="Arial"/>
                <a:ea typeface="Arial"/>
                <a:cs typeface="Arial"/>
                <a:sym typeface="Arial"/>
              </a:rPr>
              <a:t>Menyajikan persona pelanggan berdasarkan segmentasi</a:t>
            </a:r>
            <a:r>
              <a:rPr b="0" i="0" lang="en-US" sz="1800">
                <a:solidFill>
                  <a:srgbClr val="111111"/>
                </a:solidFill>
                <a:latin typeface="Arial"/>
                <a:ea typeface="Arial"/>
                <a:cs typeface="Arial"/>
                <a:sym typeface="Arial"/>
              </a:rPr>
              <a:t>.</a:t>
            </a:r>
            <a:endParaRPr/>
          </a:p>
        </p:txBody>
      </p:sp>
      <p:sp>
        <p:nvSpPr>
          <p:cNvPr id="4108" name="Google Shape;4108;p41"/>
          <p:cNvSpPr txBox="1"/>
          <p:nvPr/>
        </p:nvSpPr>
        <p:spPr>
          <a:xfrm>
            <a:off x="1306285" y="4597759"/>
            <a:ext cx="728212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111111"/>
                </a:solidFill>
                <a:latin typeface="Arial"/>
                <a:ea typeface="Arial"/>
                <a:cs typeface="Arial"/>
                <a:sym typeface="Arial"/>
              </a:rPr>
              <a:t>Ikhtisar Solusi</a:t>
            </a:r>
            <a:endParaRPr/>
          </a:p>
          <a:p>
            <a:pPr indent="0" lvl="0" marL="0" marR="0" rtl="0" algn="l">
              <a:spcBef>
                <a:spcPts val="0"/>
              </a:spcBef>
              <a:spcAft>
                <a:spcPts val="0"/>
              </a:spcAft>
              <a:buNone/>
            </a:pPr>
            <a:r>
              <a:rPr lang="en-US" sz="1800">
                <a:solidFill>
                  <a:srgbClr val="111111"/>
                </a:solidFill>
                <a:latin typeface="Arial"/>
                <a:ea typeface="Arial"/>
                <a:cs typeface="Arial"/>
                <a:sym typeface="Arial"/>
              </a:rPr>
              <a:t>Jelaskan produk/layanan yang diusulkan.</a:t>
            </a:r>
            <a:br>
              <a:rPr lang="en-US" sz="1800">
                <a:solidFill>
                  <a:srgbClr val="111111"/>
                </a:solidFill>
                <a:latin typeface="Arial"/>
                <a:ea typeface="Arial"/>
                <a:cs typeface="Arial"/>
                <a:sym typeface="Arial"/>
              </a:rPr>
            </a:br>
            <a:r>
              <a:rPr lang="en-US" sz="1800">
                <a:solidFill>
                  <a:srgbClr val="111111"/>
                </a:solidFill>
                <a:latin typeface="Arial"/>
                <a:ea typeface="Arial"/>
                <a:cs typeface="Arial"/>
                <a:sym typeface="Arial"/>
              </a:rPr>
              <a:t>Jelaskan mengapa solusi ini paling cocok untuk masalah yang teridentifikasi.</a:t>
            </a:r>
            <a:endParaRPr b="0" i="0" sz="1800">
              <a:solidFill>
                <a:srgbClr val="111111"/>
              </a:solidFill>
              <a:latin typeface="Arial"/>
              <a:ea typeface="Arial"/>
              <a:cs typeface="Arial"/>
              <a:sym typeface="Arial"/>
            </a:endParaRPr>
          </a:p>
        </p:txBody>
      </p:sp>
      <p:sp>
        <p:nvSpPr>
          <p:cNvPr id="4109" name="Google Shape;4109;p41"/>
          <p:cNvSpPr txBox="1"/>
          <p:nvPr/>
        </p:nvSpPr>
        <p:spPr>
          <a:xfrm>
            <a:off x="333777" y="738670"/>
            <a:ext cx="46518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Presentasikan ide usaha Anda secara ringkas</a:t>
            </a:r>
            <a:endParaRPr sz="1800">
              <a:solidFill>
                <a:schemeClr val="dk1"/>
              </a:solidFill>
              <a:latin typeface="Arial"/>
              <a:ea typeface="Arial"/>
              <a:cs typeface="Arial"/>
              <a:sym typeface="Arial"/>
            </a:endParaRPr>
          </a:p>
        </p:txBody>
      </p:sp>
      <p:sp>
        <p:nvSpPr>
          <p:cNvPr id="4110" name="Google Shape;4110;p41"/>
          <p:cNvSpPr/>
          <p:nvPr/>
        </p:nvSpPr>
        <p:spPr>
          <a:xfrm>
            <a:off x="7874000" y="-26729"/>
            <a:ext cx="9144002" cy="4673600"/>
          </a:xfrm>
          <a:custGeom>
            <a:rect b="b" l="l" r="r" t="t"/>
            <a:pathLst>
              <a:path extrusionOk="0" h="65349" w="4323109">
                <a:moveTo>
                  <a:pt x="0" y="0"/>
                </a:moveTo>
                <a:lnTo>
                  <a:pt x="4323109" y="0"/>
                </a:lnTo>
                <a:lnTo>
                  <a:pt x="4323109" y="65349"/>
                </a:lnTo>
                <a:lnTo>
                  <a:pt x="0" y="65349"/>
                </a:lnTo>
                <a:close/>
              </a:path>
            </a:pathLst>
          </a:custGeom>
          <a:solidFill>
            <a:srgbClr val="8F171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87">
              <a:solidFill>
                <a:srgbClr val="000000"/>
              </a:solidFill>
              <a:latin typeface="Open Sans"/>
              <a:ea typeface="Open Sans"/>
              <a:cs typeface="Open Sans"/>
              <a:sym typeface="Open Sans"/>
            </a:endParaRPr>
          </a:p>
        </p:txBody>
      </p:sp>
      <p:pic>
        <p:nvPicPr>
          <p:cNvPr descr="Women talking to each other" id="4111" name="Google Shape;4111;p41"/>
          <p:cNvPicPr preferRelativeResize="0"/>
          <p:nvPr/>
        </p:nvPicPr>
        <p:blipFill rotWithShape="1">
          <a:blip r:embed="rId3">
            <a:alphaModFix/>
          </a:blip>
          <a:srcRect b="0" l="29589" r="29588" t="0"/>
          <a:stretch/>
        </p:blipFill>
        <p:spPr>
          <a:xfrm>
            <a:off x="7741833" y="233916"/>
            <a:ext cx="4196167" cy="685268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6" name="Shape 4116"/>
        <p:cNvGrpSpPr/>
        <p:nvPr/>
      </p:nvGrpSpPr>
      <p:grpSpPr>
        <a:xfrm>
          <a:off x="0" y="0"/>
          <a:ext cx="0" cy="0"/>
          <a:chOff x="0" y="0"/>
          <a:chExt cx="0" cy="0"/>
        </a:xfrm>
      </p:grpSpPr>
      <p:sp>
        <p:nvSpPr>
          <p:cNvPr id="4117" name="Google Shape;4117;p42"/>
          <p:cNvSpPr txBox="1"/>
          <p:nvPr/>
        </p:nvSpPr>
        <p:spPr>
          <a:xfrm>
            <a:off x="369414" y="-71252"/>
            <a:ext cx="11484000" cy="98488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2"/>
              </a:buClr>
              <a:buSzPts val="3200"/>
              <a:buFont typeface="Barlow SemiBold"/>
              <a:buNone/>
            </a:pPr>
            <a:r>
              <a:rPr b="1" lang="en-US" sz="3200">
                <a:solidFill>
                  <a:schemeClr val="dk2"/>
                </a:solidFill>
                <a:latin typeface="Barlow SemiBold"/>
                <a:ea typeface="Barlow SemiBold"/>
                <a:cs typeface="Barlow SemiBold"/>
                <a:sym typeface="Barlow SemiBold"/>
              </a:rPr>
              <a:t>Beberapa Pembuka Percakapan</a:t>
            </a:r>
            <a:endParaRPr b="1" sz="3200">
              <a:solidFill>
                <a:schemeClr val="dk2"/>
              </a:solidFill>
              <a:latin typeface="Barlow SemiBold"/>
              <a:ea typeface="Barlow SemiBold"/>
              <a:cs typeface="Barlow SemiBold"/>
              <a:sym typeface="Barlow SemiBold"/>
            </a:endParaRPr>
          </a:p>
        </p:txBody>
      </p:sp>
      <p:sp>
        <p:nvSpPr>
          <p:cNvPr id="4118" name="Google Shape;4118;p42"/>
          <p:cNvSpPr txBox="1"/>
          <p:nvPr/>
        </p:nvSpPr>
        <p:spPr>
          <a:xfrm>
            <a:off x="369414" y="829212"/>
            <a:ext cx="742389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Persiapkan pertanyaan Anda: Saran apa yang Anda inginkan dari mereka?</a:t>
            </a:r>
            <a:endParaRPr sz="1800">
              <a:solidFill>
                <a:schemeClr val="dk1"/>
              </a:solidFill>
              <a:latin typeface="Arial"/>
              <a:ea typeface="Arial"/>
              <a:cs typeface="Arial"/>
              <a:sym typeface="Arial"/>
            </a:endParaRPr>
          </a:p>
        </p:txBody>
      </p:sp>
      <p:sp>
        <p:nvSpPr>
          <p:cNvPr id="4119" name="Google Shape;4119;p42"/>
          <p:cNvSpPr txBox="1"/>
          <p:nvPr/>
        </p:nvSpPr>
        <p:spPr>
          <a:xfrm>
            <a:off x="369414" y="829212"/>
            <a:ext cx="7572689" cy="52322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Open Sans"/>
              <a:ea typeface="Open Sans"/>
              <a:cs typeface="Open Sans"/>
              <a:sym typeface="Open Sans"/>
            </a:endParaRPr>
          </a:p>
        </p:txBody>
      </p:sp>
      <p:sp>
        <p:nvSpPr>
          <p:cNvPr id="4120" name="Google Shape;4120;p42"/>
          <p:cNvSpPr/>
          <p:nvPr/>
        </p:nvSpPr>
        <p:spPr>
          <a:xfrm>
            <a:off x="338586" y="1352432"/>
            <a:ext cx="3699024" cy="5250249"/>
          </a:xfrm>
          <a:prstGeom prst="roundRect">
            <a:avLst>
              <a:gd fmla="val 16667" name="adj"/>
            </a:avLst>
          </a:prstGeom>
          <a:solidFill>
            <a:schemeClr val="lt1"/>
          </a:solidFill>
          <a:ln cap="flat" cmpd="sng" w="19050">
            <a:solidFill>
              <a:srgbClr val="8F171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Open Sans"/>
                <a:ea typeface="Open Sans"/>
                <a:cs typeface="Open Sans"/>
                <a:sym typeface="Open Sans"/>
              </a:rPr>
              <a:t>Konsep dan Validasi Usaha</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Saya sedang membangun usaha yang berfokus pada _______. Apakah menurut Anda ide ini memiliki potensi di saat ini </a:t>
            </a:r>
            <a:br>
              <a:rPr lang="en-US" sz="1800">
                <a:solidFill>
                  <a:schemeClr val="dk1"/>
                </a:solidFill>
                <a:latin typeface="Open Sans"/>
                <a:ea typeface="Open Sans"/>
                <a:cs typeface="Open Sans"/>
                <a:sym typeface="Open Sans"/>
              </a:rPr>
            </a:br>
            <a:r>
              <a:rPr lang="en-US" sz="1800">
                <a:solidFill>
                  <a:schemeClr val="dk1"/>
                </a:solidFill>
                <a:latin typeface="Open Sans"/>
                <a:ea typeface="Open Sans"/>
                <a:cs typeface="Open Sans"/>
                <a:sym typeface="Open Sans"/>
              </a:rPr>
              <a:t>pasar?</a:t>
            </a:r>
            <a:br>
              <a:rPr lang="en-US" sz="1800">
                <a:solidFill>
                  <a:schemeClr val="dk1"/>
                </a:solidFill>
                <a:latin typeface="Open Sans"/>
                <a:ea typeface="Open Sans"/>
                <a:cs typeface="Open Sans"/>
                <a:sym typeface="Open Sans"/>
              </a:rPr>
            </a:br>
            <a:r>
              <a:rPr lang="en-US" sz="1800">
                <a:solidFill>
                  <a:schemeClr val="dk1"/>
                </a:solidFill>
                <a:latin typeface="Open Sans"/>
                <a:ea typeface="Open Sans"/>
                <a:cs typeface="Open Sans"/>
                <a:sym typeface="Open Sans"/>
              </a:rPr>
              <a:t>Bagaimana saya bisa memvalidasi ide bisnis saya untuk memastikan ada permintaan nyata untuk produk/layanan saya?</a:t>
            </a:r>
            <a:br>
              <a:rPr lang="en-US" sz="1800">
                <a:solidFill>
                  <a:schemeClr val="dk1"/>
                </a:solidFill>
                <a:latin typeface="Open Sans"/>
                <a:ea typeface="Open Sans"/>
                <a:cs typeface="Open Sans"/>
                <a:sym typeface="Open Sans"/>
              </a:rPr>
            </a:br>
            <a:r>
              <a:rPr lang="en-US" sz="1800">
                <a:solidFill>
                  <a:schemeClr val="dk1"/>
                </a:solidFill>
                <a:latin typeface="Open Sans"/>
                <a:ea typeface="Open Sans"/>
                <a:cs typeface="Open Sans"/>
                <a:sym typeface="Open Sans"/>
              </a:rPr>
              <a:t>Langkah apa yang harus saya ambil untuk menguji ide saya sebelum berkomitmen sepenuhnya?</a:t>
            </a:r>
            <a:endParaRPr sz="1800">
              <a:solidFill>
                <a:schemeClr val="dk1"/>
              </a:solidFill>
              <a:latin typeface="Open Sans"/>
              <a:ea typeface="Open Sans"/>
              <a:cs typeface="Open Sans"/>
              <a:sym typeface="Open Sans"/>
            </a:endParaRPr>
          </a:p>
        </p:txBody>
      </p:sp>
      <p:sp>
        <p:nvSpPr>
          <p:cNvPr id="4121" name="Google Shape;4121;p42"/>
          <p:cNvSpPr/>
          <p:nvPr/>
        </p:nvSpPr>
        <p:spPr>
          <a:xfrm>
            <a:off x="4342410" y="1352432"/>
            <a:ext cx="3699024" cy="5250249"/>
          </a:xfrm>
          <a:prstGeom prst="roundRect">
            <a:avLst>
              <a:gd fmla="val 16667" name="adj"/>
            </a:avLst>
          </a:prstGeom>
          <a:solidFill>
            <a:schemeClr val="lt1"/>
          </a:solidFill>
          <a:ln cap="flat" cmpd="sng" w="19050">
            <a:solidFill>
              <a:srgbClr val="8F171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Open Sans"/>
                <a:ea typeface="Open Sans"/>
                <a:cs typeface="Open Sans"/>
                <a:sym typeface="Open Sans"/>
              </a:rPr>
              <a:t>Target Pasar dan Pelanggan</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t/>
            </a:r>
            <a:endParaRPr b="1"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Bagaimana cara mengidentifikasi dan memahami audiens target saya dengan lebih baik?</a:t>
            </a:r>
            <a:br>
              <a:rPr lang="en-US" sz="1800">
                <a:solidFill>
                  <a:schemeClr val="dk1"/>
                </a:solidFill>
                <a:latin typeface="Open Sans"/>
                <a:ea typeface="Open Sans"/>
                <a:cs typeface="Open Sans"/>
                <a:sym typeface="Open Sans"/>
              </a:rPr>
            </a:br>
            <a:r>
              <a:rPr lang="en-US" sz="1800">
                <a:solidFill>
                  <a:schemeClr val="dk1"/>
                </a:solidFill>
                <a:latin typeface="Open Sans"/>
                <a:ea typeface="Open Sans"/>
                <a:cs typeface="Open Sans"/>
                <a:sym typeface="Open Sans"/>
              </a:rPr>
              <a:t>Strategi apa yang dapat saya gunakan untuk menjangkau dan melibatkan pelanggan potensial saya secara efektif?</a:t>
            </a:r>
            <a:br>
              <a:rPr lang="en-US" sz="1800">
                <a:solidFill>
                  <a:schemeClr val="dk1"/>
                </a:solidFill>
                <a:latin typeface="Open Sans"/>
                <a:ea typeface="Open Sans"/>
                <a:cs typeface="Open Sans"/>
                <a:sym typeface="Open Sans"/>
              </a:rPr>
            </a:br>
            <a:r>
              <a:rPr lang="en-US" sz="1800">
                <a:solidFill>
                  <a:schemeClr val="dk1"/>
                </a:solidFill>
                <a:latin typeface="Open Sans"/>
                <a:ea typeface="Open Sans"/>
                <a:cs typeface="Open Sans"/>
                <a:sym typeface="Open Sans"/>
              </a:rPr>
              <a:t>Bagaimana saya harus mendekati umpan balik pelanggan untuk meningkatkan produk/layanan saya?</a:t>
            </a:r>
            <a:endParaRPr sz="1800">
              <a:solidFill>
                <a:schemeClr val="dk1"/>
              </a:solidFill>
              <a:latin typeface="Open Sans"/>
              <a:ea typeface="Open Sans"/>
              <a:cs typeface="Open Sans"/>
              <a:sym typeface="Open Sans"/>
            </a:endParaRPr>
          </a:p>
        </p:txBody>
      </p:sp>
      <p:sp>
        <p:nvSpPr>
          <p:cNvPr id="4122" name="Google Shape;4122;p42"/>
          <p:cNvSpPr/>
          <p:nvPr/>
        </p:nvSpPr>
        <p:spPr>
          <a:xfrm>
            <a:off x="8246903" y="1352432"/>
            <a:ext cx="3699024" cy="5250249"/>
          </a:xfrm>
          <a:prstGeom prst="roundRect">
            <a:avLst>
              <a:gd fmla="val 16667" name="adj"/>
            </a:avLst>
          </a:prstGeom>
          <a:solidFill>
            <a:schemeClr val="lt1"/>
          </a:solidFill>
          <a:ln cap="flat" cmpd="sng" w="19050">
            <a:solidFill>
              <a:srgbClr val="8F171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Open Sans"/>
                <a:ea typeface="Open Sans"/>
                <a:cs typeface="Open Sans"/>
                <a:sym typeface="Open Sans"/>
              </a:rPr>
              <a:t>Saran Mentor tentang Eksekusi</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t/>
            </a:r>
            <a:endParaRPr b="1"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Menurut Anda, apa langkah pertama yang paling penting yang harus saya ambil dalam membangun usaha ini?</a:t>
            </a:r>
            <a:br>
              <a:rPr lang="en-US" sz="1800">
                <a:solidFill>
                  <a:schemeClr val="dk1"/>
                </a:solidFill>
                <a:latin typeface="Open Sans"/>
                <a:ea typeface="Open Sans"/>
                <a:cs typeface="Open Sans"/>
                <a:sym typeface="Open Sans"/>
              </a:rPr>
            </a:br>
            <a:r>
              <a:rPr lang="en-US" sz="1800">
                <a:solidFill>
                  <a:schemeClr val="dk1"/>
                </a:solidFill>
                <a:latin typeface="Open Sans"/>
                <a:ea typeface="Open Sans"/>
                <a:cs typeface="Open Sans"/>
                <a:sym typeface="Open Sans"/>
              </a:rPr>
              <a:t>Jika Anda berada di posisi saya, apa yang akan menjadi fokus langsung Anda?</a:t>
            </a:r>
            <a:br>
              <a:rPr lang="en-US" sz="1800">
                <a:solidFill>
                  <a:schemeClr val="dk1"/>
                </a:solidFill>
                <a:latin typeface="Open Sans"/>
                <a:ea typeface="Open Sans"/>
                <a:cs typeface="Open Sans"/>
                <a:sym typeface="Open Sans"/>
              </a:rPr>
            </a:br>
            <a:r>
              <a:rPr lang="en-US" sz="1800">
                <a:solidFill>
                  <a:schemeClr val="dk1"/>
                </a:solidFill>
                <a:latin typeface="Open Sans"/>
                <a:ea typeface="Open Sans"/>
                <a:cs typeface="Open Sans"/>
                <a:sym typeface="Open Sans"/>
              </a:rPr>
              <a:t>Bagaimana saya dapat memprioritaskan tugas secara efektif untuk membuat kemajuan yang stabil?</a:t>
            </a:r>
            <a:endParaRPr sz="1800">
              <a:solidFill>
                <a:schemeClr val="dk1"/>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6" name="Shape 4126"/>
        <p:cNvGrpSpPr/>
        <p:nvPr/>
      </p:nvGrpSpPr>
      <p:grpSpPr>
        <a:xfrm>
          <a:off x="0" y="0"/>
          <a:ext cx="0" cy="0"/>
          <a:chOff x="0" y="0"/>
          <a:chExt cx="0" cy="0"/>
        </a:xfrm>
      </p:grpSpPr>
      <p:sp>
        <p:nvSpPr>
          <p:cNvPr id="4127" name="Google Shape;4127;p43"/>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128" name="Google Shape;4128;p43"/>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129" name="Google Shape;4129;p43"/>
          <p:cNvSpPr txBox="1"/>
          <p:nvPr/>
        </p:nvSpPr>
        <p:spPr>
          <a:xfrm>
            <a:off x="8579377" y="2200015"/>
            <a:ext cx="2800429"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Barlow"/>
                <a:ea typeface="Barlow"/>
                <a:cs typeface="Barlow"/>
                <a:sym typeface="Barlow"/>
              </a:rPr>
              <a:t>HAL WAJIB YANG HARUS DILAKUKAN</a:t>
            </a:r>
            <a:br>
              <a:rPr lang="en-US" sz="3200">
                <a:solidFill>
                  <a:schemeClr val="dk1"/>
                </a:solidFill>
                <a:latin typeface="Barlow"/>
                <a:ea typeface="Barlow"/>
                <a:cs typeface="Barlow"/>
                <a:sym typeface="Barlow"/>
              </a:rPr>
            </a:br>
            <a:r>
              <a:rPr b="1" lang="en-US" sz="3200">
                <a:solidFill>
                  <a:srgbClr val="C00000"/>
                </a:solidFill>
                <a:latin typeface="Barlow"/>
                <a:ea typeface="Barlow"/>
                <a:cs typeface="Barlow"/>
                <a:sym typeface="Barlow"/>
              </a:rPr>
              <a:t>SEBELUM</a:t>
            </a:r>
            <a:r>
              <a:rPr lang="en-US" sz="3200">
                <a:solidFill>
                  <a:schemeClr val="dk1"/>
                </a:solidFill>
                <a:latin typeface="Barlow"/>
                <a:ea typeface="Barlow"/>
                <a:cs typeface="Barlow"/>
                <a:sym typeface="Barlow"/>
              </a:rPr>
              <a:t> </a:t>
            </a:r>
            <a:br>
              <a:rPr lang="en-US" sz="3200">
                <a:solidFill>
                  <a:schemeClr val="dk1"/>
                </a:solidFill>
                <a:latin typeface="Barlow"/>
                <a:ea typeface="Barlow"/>
                <a:cs typeface="Barlow"/>
                <a:sym typeface="Barlow"/>
              </a:rPr>
            </a:br>
            <a:r>
              <a:rPr lang="en-US" sz="3200">
                <a:solidFill>
                  <a:schemeClr val="dk1"/>
                </a:solidFill>
                <a:latin typeface="Barlow"/>
                <a:ea typeface="Barlow"/>
                <a:cs typeface="Barlow"/>
                <a:sym typeface="Barlow"/>
              </a:rPr>
              <a:t>KELAS BERIKUTNYA</a:t>
            </a:r>
            <a:endParaRPr b="0" i="0" sz="3200" u="none" cap="none" strike="noStrike">
              <a:solidFill>
                <a:srgbClr val="FF9900"/>
              </a:solidFill>
              <a:latin typeface="Barlow"/>
              <a:ea typeface="Barlow"/>
              <a:cs typeface="Barlow"/>
              <a:sym typeface="Barlow"/>
            </a:endParaRPr>
          </a:p>
        </p:txBody>
      </p:sp>
      <p:grpSp>
        <p:nvGrpSpPr>
          <p:cNvPr id="4130" name="Google Shape;4130;p43"/>
          <p:cNvGrpSpPr/>
          <p:nvPr/>
        </p:nvGrpSpPr>
        <p:grpSpPr>
          <a:xfrm>
            <a:off x="5045252" y="4678269"/>
            <a:ext cx="1119605" cy="4905232"/>
            <a:chOff x="0" y="-38100"/>
            <a:chExt cx="406400" cy="1780526"/>
          </a:xfrm>
        </p:grpSpPr>
        <p:sp>
          <p:nvSpPr>
            <p:cNvPr id="4131" name="Google Shape;4131;p43"/>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132" name="Google Shape;4132;p43"/>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4133" name="Google Shape;4133;p43"/>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4134" name="Google Shape;4134;p43"/>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89833"/>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a:p>
        </p:txBody>
      </p:sp>
      <p:grpSp>
        <p:nvGrpSpPr>
          <p:cNvPr id="4135" name="Google Shape;4135;p43"/>
          <p:cNvGrpSpPr/>
          <p:nvPr/>
        </p:nvGrpSpPr>
        <p:grpSpPr>
          <a:xfrm>
            <a:off x="622709" y="661310"/>
            <a:ext cx="3494699" cy="2123854"/>
            <a:chOff x="1261305" y="1142570"/>
            <a:chExt cx="3494699" cy="2123854"/>
          </a:xfrm>
        </p:grpSpPr>
        <p:sp>
          <p:nvSpPr>
            <p:cNvPr id="4136" name="Google Shape;4136;p43"/>
            <p:cNvSpPr txBox="1"/>
            <p:nvPr/>
          </p:nvSpPr>
          <p:spPr>
            <a:xfrm>
              <a:off x="1261305" y="1327432"/>
              <a:ext cx="3494699" cy="193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Revisi Topik Hari Ini</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Buklet Konsep untuk Modul 4, Pelajaran 2</a:t>
              </a:r>
              <a:endParaRPr/>
            </a:p>
            <a:p>
              <a:pPr indent="0" lvl="0" marL="0" marR="0" rtl="0" algn="l">
                <a:spcBef>
                  <a:spcPts val="0"/>
                </a:spcBef>
                <a:spcAft>
                  <a:spcPts val="0"/>
                </a:spcAft>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Bersiaplah untuk Sesi Berikutnya</a:t>
              </a:r>
              <a:endParaRPr b="1" sz="1800">
                <a:solidFill>
                  <a:srgbClr val="343434"/>
                </a:solidFill>
                <a:latin typeface="Barlow"/>
                <a:ea typeface="Barlow"/>
                <a:cs typeface="Barlow"/>
                <a:sym typeface="Barlow"/>
              </a:endParaRPr>
            </a:p>
          </p:txBody>
        </p:sp>
        <p:sp>
          <p:nvSpPr>
            <p:cNvPr id="4137" name="Google Shape;4137;p43"/>
            <p:cNvSpPr txBox="1"/>
            <p:nvPr/>
          </p:nvSpPr>
          <p:spPr>
            <a:xfrm>
              <a:off x="1261305" y="1142570"/>
              <a:ext cx="2357340" cy="369332"/>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SECARA INDIVIDUAL</a:t>
              </a:r>
              <a:endParaRPr/>
            </a:p>
          </p:txBody>
        </p:sp>
      </p:grpSp>
      <p:grpSp>
        <p:nvGrpSpPr>
          <p:cNvPr id="4138" name="Google Shape;4138;p43"/>
          <p:cNvGrpSpPr/>
          <p:nvPr/>
        </p:nvGrpSpPr>
        <p:grpSpPr>
          <a:xfrm>
            <a:off x="545218" y="4127417"/>
            <a:ext cx="3538674" cy="1268525"/>
            <a:chOff x="1261305" y="5162675"/>
            <a:chExt cx="3538674" cy="1268525"/>
          </a:xfrm>
        </p:grpSpPr>
        <p:sp>
          <p:nvSpPr>
            <p:cNvPr id="4139" name="Google Shape;4139;p43"/>
            <p:cNvSpPr txBox="1"/>
            <p:nvPr/>
          </p:nvSpPr>
          <p:spPr>
            <a:xfrm>
              <a:off x="1261305" y="5162675"/>
              <a:ext cx="3171376" cy="369332"/>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SEBAGAI TIM VENTURA</a:t>
              </a:r>
              <a:endParaRPr/>
            </a:p>
          </p:txBody>
        </p:sp>
        <p:sp>
          <p:nvSpPr>
            <p:cNvPr id="4140" name="Google Shape;4140;p43"/>
            <p:cNvSpPr txBox="1"/>
            <p:nvPr/>
          </p:nvSpPr>
          <p:spPr>
            <a:xfrm>
              <a:off x="1305280" y="5600203"/>
              <a:ext cx="3494699"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Barlow"/>
                  <a:ea typeface="Barlow"/>
                  <a:cs typeface="Barlow"/>
                  <a:sym typeface="Barlow"/>
                </a:rPr>
                <a:t>Selesaikan Aktivitas Usaha 4.2 &amp; 4.3 di Platform</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4141" name="Google Shape;4141;p43"/>
          <p:cNvSpPr txBox="1"/>
          <p:nvPr/>
        </p:nvSpPr>
        <p:spPr>
          <a:xfrm>
            <a:off x="524433" y="5211276"/>
            <a:ext cx="3883489"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43434"/>
              </a:buClr>
              <a:buSzPts val="1800"/>
              <a:buFont typeface="Arial"/>
              <a:buChar char="•"/>
            </a:pPr>
            <a:r>
              <a:rPr lang="en-US" sz="1800">
                <a:solidFill>
                  <a:srgbClr val="343434"/>
                </a:solidFill>
                <a:latin typeface="Barlow"/>
                <a:ea typeface="Barlow"/>
                <a:cs typeface="Barlow"/>
                <a:sym typeface="Barlow"/>
              </a:rPr>
              <a:t>Analisis Tren Makro</a:t>
            </a:r>
            <a:br>
              <a:rPr lang="en-US" sz="1800">
                <a:solidFill>
                  <a:srgbClr val="343434"/>
                </a:solidFill>
                <a:latin typeface="Barlow"/>
                <a:ea typeface="Barlow"/>
                <a:cs typeface="Barlow"/>
                <a:sym typeface="Barlow"/>
              </a:rPr>
            </a:br>
            <a:r>
              <a:rPr lang="en-US" sz="1800">
                <a:solidFill>
                  <a:srgbClr val="343434"/>
                </a:solidFill>
                <a:latin typeface="Barlow"/>
                <a:ea typeface="Barlow"/>
                <a:cs typeface="Barlow"/>
                <a:sym typeface="Barlow"/>
              </a:rPr>
              <a:t>Analisis Ukuran &amp; Tren Industri</a:t>
            </a:r>
            <a:endParaRPr/>
          </a:p>
        </p:txBody>
      </p:sp>
      <p:sp>
        <p:nvSpPr>
          <p:cNvPr id="4142" name="Google Shape;4142;p43"/>
          <p:cNvSpPr txBox="1"/>
          <p:nvPr/>
        </p:nvSpPr>
        <p:spPr>
          <a:xfrm>
            <a:off x="545218" y="2751627"/>
            <a:ext cx="32955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Konten Pra-Sesi (Pendahuluan, Kuis Pemula &amp; Primer) untuk Modul 5 - Pelajaran 1</a:t>
            </a:r>
            <a:endParaRPr/>
          </a:p>
        </p:txBody>
      </p:sp>
      <p:sp>
        <p:nvSpPr>
          <p:cNvPr id="4143" name="Google Shape;4143;p43"/>
          <p:cNvSpPr/>
          <p:nvPr/>
        </p:nvSpPr>
        <p:spPr>
          <a:xfrm>
            <a:off x="9274061" y="5083277"/>
            <a:ext cx="2030005" cy="1692515"/>
          </a:xfrm>
          <a:prstGeom prst="ellipse">
            <a:avLst/>
          </a:prstGeom>
          <a:solidFill>
            <a:srgbClr val="FBD3AD"/>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Bersiaplah sebagai tim untuk Pertemuan Mentor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7" name="Shape 4147"/>
        <p:cNvGrpSpPr/>
        <p:nvPr/>
      </p:nvGrpSpPr>
      <p:grpSpPr>
        <a:xfrm>
          <a:off x="0" y="0"/>
          <a:ext cx="0" cy="0"/>
          <a:chOff x="0" y="0"/>
          <a:chExt cx="0" cy="0"/>
        </a:xfrm>
      </p:grpSpPr>
      <p:pic>
        <p:nvPicPr>
          <p:cNvPr id="4148" name="Google Shape;4148;p44"/>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4149" name="Google Shape;4149;p44"/>
          <p:cNvGrpSpPr/>
          <p:nvPr/>
        </p:nvGrpSpPr>
        <p:grpSpPr>
          <a:xfrm>
            <a:off x="565732" y="2831951"/>
            <a:ext cx="6096000" cy="1631216"/>
            <a:chOff x="715600" y="2205347"/>
            <a:chExt cx="6096000" cy="1631216"/>
          </a:xfrm>
        </p:grpSpPr>
        <p:sp>
          <p:nvSpPr>
            <p:cNvPr id="4150" name="Google Shape;4150;p44"/>
            <p:cNvSpPr txBox="1"/>
            <p:nvPr/>
          </p:nvSpPr>
          <p:spPr>
            <a:xfrm>
              <a:off x="715600" y="2205347"/>
              <a:ext cx="6096000"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i="0" lang="en-US" sz="6000" u="none" cap="none" strike="noStrike">
                  <a:solidFill>
                    <a:srgbClr val="FFFFFF"/>
                  </a:solidFill>
                  <a:latin typeface="Barlow"/>
                  <a:ea typeface="Barlow"/>
                  <a:cs typeface="Barlow"/>
                  <a:sym typeface="Barlow"/>
                </a:rPr>
                <a:t>TERIMA KASIH</a:t>
              </a:r>
              <a:endParaRPr/>
            </a:p>
          </p:txBody>
        </p:sp>
        <p:sp>
          <p:nvSpPr>
            <p:cNvPr id="4151" name="Google Shape;4151;p44"/>
            <p:cNvSpPr txBox="1"/>
            <p:nvPr/>
          </p:nvSpPr>
          <p:spPr>
            <a:xfrm>
              <a:off x="715600" y="355956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FFFFFF"/>
                </a:solidFill>
                <a:latin typeface="Barlow"/>
                <a:ea typeface="Barlow"/>
                <a:cs typeface="Barlow"/>
                <a:sym typeface="Barlow"/>
              </a:endParaRPr>
            </a:p>
          </p:txBody>
        </p:sp>
      </p:grpSp>
      <p:grpSp>
        <p:nvGrpSpPr>
          <p:cNvPr id="4152" name="Google Shape;4152;p44"/>
          <p:cNvGrpSpPr/>
          <p:nvPr/>
        </p:nvGrpSpPr>
        <p:grpSpPr>
          <a:xfrm>
            <a:off x="647700" y="5924400"/>
            <a:ext cx="1951864" cy="324000"/>
            <a:chOff x="3753875" y="6160946"/>
            <a:chExt cx="1951864" cy="324000"/>
          </a:xfrm>
        </p:grpSpPr>
        <p:pic>
          <p:nvPicPr>
            <p:cNvPr id="4153" name="Google Shape;4153;p44">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4154" name="Google Shape;4154;p44">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4155" name="Google Shape;4155;p44">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4156" name="Google Shape;4156;p44">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4157" name="Google Shape;4157;p44">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4158" name="Google Shape;4158;p44">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4159" name="Google Shape;4159;p44"/>
          <p:cNvSpPr/>
          <p:nvPr>
            <p:ph idx="2" type="pic"/>
          </p:nvPr>
        </p:nvSpPr>
        <p:spPr>
          <a:xfrm>
            <a:off x="4627563" y="0"/>
            <a:ext cx="7564437" cy="6858000"/>
          </a:xfrm>
          <a:prstGeom prst="rect">
            <a:avLst/>
          </a:prstGeom>
          <a:noFill/>
          <a:ln>
            <a:noFill/>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3" name="Shape 4163"/>
        <p:cNvGrpSpPr/>
        <p:nvPr/>
      </p:nvGrpSpPr>
      <p:grpSpPr>
        <a:xfrm>
          <a:off x="0" y="0"/>
          <a:ext cx="0" cy="0"/>
          <a:chOff x="0" y="0"/>
          <a:chExt cx="0" cy="0"/>
        </a:xfrm>
      </p:grpSpPr>
      <p:sp>
        <p:nvSpPr>
          <p:cNvPr id="4164" name="Google Shape;4164;p45"/>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Copyright Disclaimer</a:t>
            </a:r>
            <a:r>
              <a:rPr b="0" i="0" lang="en-US" sz="900" u="none" cap="none" strike="noStrike">
                <a:solidFill>
                  <a:srgbClr val="FFFFFF"/>
                </a:solidFill>
                <a:latin typeface="Arial"/>
                <a:ea typeface="Arial"/>
                <a:cs typeface="Arial"/>
                <a:sym typeface="Arial"/>
              </a:rPr>
              <a:t>  </a:t>
            </a:r>
            <a:br>
              <a:rPr b="0" i="0" lang="en-US" sz="900" u="none" cap="none" strike="noStrike">
                <a:solidFill>
                  <a:srgbClr val="FFFFFF"/>
                </a:solidFill>
                <a:latin typeface="Arial"/>
                <a:ea typeface="Arial"/>
                <a:cs typeface="Arial"/>
                <a:sym typeface="Arial"/>
              </a:rPr>
            </a:br>
            <a:r>
              <a:rPr b="0" i="0" lang="en-US" sz="900" u="none" cap="none" strike="noStrike">
                <a:solidFill>
                  <a:srgbClr val="FFFFFF"/>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b="0" i="0" lang="en-US" sz="900" u="sng" cap="none" strike="noStrike">
                <a:solidFill>
                  <a:srgbClr val="FFFFFF"/>
                </a:solidFill>
                <a:latin typeface="Arial"/>
                <a:ea typeface="Arial"/>
                <a:cs typeface="Arial"/>
                <a:sym typeface="Arial"/>
                <a:hlinkClick r:id="rId3">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a:t>
            </a:r>
            <a:endParaRPr/>
          </a:p>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Image Credits and Copyright Disclaimer</a:t>
            </a:r>
            <a:br>
              <a:rPr b="1" i="0" lang="en-US" sz="900" u="none" cap="none" strike="noStrike">
                <a:solidFill>
                  <a:srgbClr val="FFFFFF"/>
                </a:solidFill>
                <a:latin typeface="Arial"/>
                <a:ea typeface="Arial"/>
                <a:cs typeface="Arial"/>
                <a:sym typeface="Arial"/>
              </a:rPr>
            </a:br>
            <a:r>
              <a:rPr b="1" i="0" lang="en-US" sz="900" u="none" cap="none" strike="noStrike">
                <a:solidFill>
                  <a:srgbClr val="FFFFFF"/>
                </a:solidFill>
                <a:latin typeface="Arial"/>
                <a:ea typeface="Arial"/>
                <a:cs typeface="Arial"/>
                <a:sym typeface="Arial"/>
              </a:rPr>
              <a:t> </a:t>
            </a:r>
            <a:r>
              <a:rPr b="0" i="0" lang="en-US" sz="900" u="none" cap="none" strike="noStrike">
                <a:solidFill>
                  <a:srgbClr val="FFFFFF"/>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b="0" i="0" lang="en-US" sz="900" u="sng" cap="none" strike="noStrike">
                <a:solidFill>
                  <a:srgbClr val="FFFFFF"/>
                </a:solidFill>
                <a:latin typeface="Arial"/>
                <a:ea typeface="Arial"/>
                <a:cs typeface="Arial"/>
                <a:sym typeface="Arial"/>
                <a:hlinkClick r:id="rId4">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us, and we will promptly take corrective action, including removal or proper attribution.</a:t>
            </a:r>
            <a:endParaRPr b="0" i="0" sz="9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0" name="Shape 3270"/>
        <p:cNvGrpSpPr/>
        <p:nvPr/>
      </p:nvGrpSpPr>
      <p:grpSpPr>
        <a:xfrm>
          <a:off x="0" y="0"/>
          <a:ext cx="0" cy="0"/>
          <a:chOff x="0" y="0"/>
          <a:chExt cx="0" cy="0"/>
        </a:xfrm>
      </p:grpSpPr>
      <p:sp>
        <p:nvSpPr>
          <p:cNvPr id="3271" name="Google Shape;3271;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72" name="Google Shape;3272;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73" name="Google Shape;3273;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74" name="Google Shape;3274;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275" name="Google Shape;3275;p5"/>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276" name="Google Shape;3276;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277" name="Google Shape;3277;p5"/>
          <p:cNvGraphicFramePr/>
          <p:nvPr/>
        </p:nvGraphicFramePr>
        <p:xfrm>
          <a:off x="1041174" y="3569372"/>
          <a:ext cx="3000000" cy="3000000"/>
        </p:xfrm>
        <a:graphic>
          <a:graphicData uri="http://schemas.openxmlformats.org/drawingml/2006/table">
            <a:tbl>
              <a:tblPr>
                <a:noFill/>
                <a:tableStyleId>{DD14ABE2-C38B-4938-84E6-AD52DE839AB6}</a:tableStyleId>
              </a:tblPr>
              <a:tblGrid>
                <a:gridCol w="1775925"/>
              </a:tblGrid>
              <a:tr h="103137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Abaikan pesaing karena fokus mereka berbeda.</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78" name="Google Shape;3278;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279" name="Google Shape;3279;p5"/>
          <p:cNvGraphicFramePr/>
          <p:nvPr/>
        </p:nvGraphicFramePr>
        <p:xfrm>
          <a:off x="3659365" y="3588607"/>
          <a:ext cx="3000000" cy="3000000"/>
        </p:xfrm>
        <a:graphic>
          <a:graphicData uri="http://schemas.openxmlformats.org/drawingml/2006/table">
            <a:tbl>
              <a:tblPr>
                <a:noFill/>
                <a:tableStyleId>{DD14ABE2-C38B-4938-84E6-AD52DE839AB6}</a:tableStyleId>
              </a:tblPr>
              <a:tblGrid>
                <a:gridCol w="1903425"/>
              </a:tblGrid>
              <a:tr h="4001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Kurangi harga Anda untuk melemahkan pesaing.</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80" name="Google Shape;3280;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281" name="Google Shape;3281;p5"/>
          <p:cNvGraphicFramePr/>
          <p:nvPr/>
        </p:nvGraphicFramePr>
        <p:xfrm>
          <a:off x="9126715" y="3450565"/>
          <a:ext cx="3000000" cy="3000000"/>
        </p:xfrm>
        <a:graphic>
          <a:graphicData uri="http://schemas.openxmlformats.org/drawingml/2006/table">
            <a:tbl>
              <a:tblPr>
                <a:noFill/>
                <a:tableStyleId>{DD14ABE2-C38B-4938-84E6-AD52DE839AB6}</a:tableStyleId>
              </a:tblPr>
              <a:tblGrid>
                <a:gridCol w="1678775"/>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Hentikan layanan Anda saat ini dan beralih ke camilan gourmet.</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82" name="Google Shape;3282;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83" name="Google Shape;3283;p5"/>
          <p:cNvSpPr txBox="1"/>
          <p:nvPr/>
        </p:nvSpPr>
        <p:spPr>
          <a:xfrm>
            <a:off x="6302478" y="3585780"/>
            <a:ext cx="244719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Sorot manfaat kesehatan dari camilan Anda dan pertimbangkan untuk menambahkan pilihan gourmet untuk menarik audiens yang lebih luas.</a:t>
            </a:r>
            <a:endParaRPr sz="1800">
              <a:solidFill>
                <a:schemeClr val="dk1"/>
              </a:solidFill>
              <a:latin typeface="Barlow"/>
              <a:ea typeface="Barlow"/>
              <a:cs typeface="Barlow"/>
              <a:sym typeface="Barlow"/>
            </a:endParaRPr>
          </a:p>
        </p:txBody>
      </p:sp>
      <p:sp>
        <p:nvSpPr>
          <p:cNvPr id="3284" name="Google Shape;3284;p5"/>
          <p:cNvSpPr txBox="1"/>
          <p:nvPr>
            <p:ph idx="1" type="subTitle"/>
          </p:nvPr>
        </p:nvSpPr>
        <p:spPr>
          <a:xfrm>
            <a:off x="160681" y="716728"/>
            <a:ext cx="11621572" cy="830997"/>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1600"/>
              <a:buNone/>
            </a:pPr>
            <a:r>
              <a:rPr lang="en-US" sz="1600">
                <a:latin typeface="Barlow Medium"/>
                <a:ea typeface="Barlow Medium"/>
                <a:cs typeface="Barlow Medium"/>
                <a:sym typeface="Barlow Medium"/>
              </a:rPr>
              <a:t>Q. 3 Startup Anda Menawarkan Layanan Kotak Berlangganan Untuk Camilan Sehat. Anda Telah Mengidentifikasi Pesaing Global Yang Menawarkan Layanan Serupa Tetapi Berfokus Pada Camilan Gourmet. Bagaimana Anda dapat memanfaatkan informasi ini untuk memperkuat posisi pasar Anda?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9" name="Shape 3289"/>
        <p:cNvGrpSpPr/>
        <p:nvPr/>
      </p:nvGrpSpPr>
      <p:grpSpPr>
        <a:xfrm>
          <a:off x="0" y="0"/>
          <a:ext cx="0" cy="0"/>
          <a:chOff x="0" y="0"/>
          <a:chExt cx="0" cy="0"/>
        </a:xfrm>
      </p:grpSpPr>
      <p:sp>
        <p:nvSpPr>
          <p:cNvPr id="3290" name="Google Shape;3290;p6"/>
          <p:cNvSpPr/>
          <p:nvPr/>
        </p:nvSpPr>
        <p:spPr>
          <a:xfrm>
            <a:off x="-1"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91" name="Google Shape;3291;p6"/>
          <p:cNvSpPr txBox="1"/>
          <p:nvPr/>
        </p:nvSpPr>
        <p:spPr>
          <a:xfrm>
            <a:off x="1186866" y="2129704"/>
            <a:ext cx="341041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Barlow SemiBold"/>
              <a:buNone/>
            </a:pPr>
            <a:r>
              <a:rPr b="1" i="0" lang="en-US" sz="2000" u="none" cap="none" strike="noStrike">
                <a:solidFill>
                  <a:srgbClr val="FFFFFF"/>
                </a:solidFill>
                <a:latin typeface="Barlow SemiBold"/>
                <a:ea typeface="Barlow SemiBold"/>
                <a:cs typeface="Barlow SemiBold"/>
                <a:sym typeface="Barlow SemiBold"/>
              </a:rPr>
              <a:t>Persaingan</a:t>
            </a:r>
            <a:endParaRPr b="1" i="0" sz="2000" u="none" cap="none" strike="noStrike">
              <a:solidFill>
                <a:srgbClr val="FFFFFF"/>
              </a:solidFill>
              <a:latin typeface="Barlow SemiBold"/>
              <a:ea typeface="Barlow SemiBold"/>
              <a:cs typeface="Barlow SemiBold"/>
              <a:sym typeface="Barlow SemiBold"/>
            </a:endParaRPr>
          </a:p>
        </p:txBody>
      </p:sp>
      <p:sp>
        <p:nvSpPr>
          <p:cNvPr id="3292" name="Google Shape;3292;p6"/>
          <p:cNvSpPr txBox="1"/>
          <p:nvPr/>
        </p:nvSpPr>
        <p:spPr>
          <a:xfrm>
            <a:off x="4604261" y="2128874"/>
            <a:ext cx="69623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Barlow SemiBold"/>
              <a:buNone/>
            </a:pPr>
            <a:r>
              <a:rPr b="0" i="0" lang="en-US" sz="1800" u="none" cap="none" strike="noStrike">
                <a:solidFill>
                  <a:srgbClr val="414042"/>
                </a:solidFill>
                <a:latin typeface="Barlow SemiBold"/>
                <a:ea typeface="Barlow SemiBold"/>
                <a:cs typeface="Barlow SemiBold"/>
                <a:sym typeface="Barlow SemiBold"/>
              </a:rPr>
              <a:t>Setiap bisnis </a:t>
            </a:r>
            <a:r>
              <a:rPr b="1" i="0" lang="en-US" sz="1800" u="none" cap="none" strike="noStrike">
                <a:solidFill>
                  <a:srgbClr val="414042"/>
                </a:solidFill>
                <a:latin typeface="Barlow SemiBold"/>
                <a:ea typeface="Barlow SemiBold"/>
                <a:cs typeface="Barlow SemiBold"/>
                <a:sym typeface="Barlow SemiBold"/>
              </a:rPr>
              <a:t>memiliki persaingan </a:t>
            </a:r>
            <a:r>
              <a:rPr b="0" i="0" lang="en-US" sz="1800" u="none" cap="none" strike="noStrike">
                <a:solidFill>
                  <a:srgbClr val="414042"/>
                </a:solidFill>
                <a:latin typeface="Barlow SemiBold"/>
                <a:ea typeface="Barlow SemiBold"/>
                <a:cs typeface="Barlow SemiBold"/>
                <a:sym typeface="Barlow SemiBold"/>
              </a:rPr>
              <a:t>- Tidak Langsung dan Tidak Langsung.</a:t>
            </a:r>
            <a:endParaRPr/>
          </a:p>
        </p:txBody>
      </p:sp>
      <p:sp>
        <p:nvSpPr>
          <p:cNvPr id="3293" name="Google Shape;3293;p6"/>
          <p:cNvSpPr txBox="1"/>
          <p:nvPr/>
        </p:nvSpPr>
        <p:spPr>
          <a:xfrm>
            <a:off x="1174667" y="3150613"/>
            <a:ext cx="308033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Barlow SemiBold"/>
              <a:buNone/>
            </a:pPr>
            <a:r>
              <a:rPr b="1" i="0" lang="en-US" sz="2000" u="none" cap="none" strike="noStrike">
                <a:solidFill>
                  <a:srgbClr val="FFFFFF"/>
                </a:solidFill>
                <a:latin typeface="Barlow SemiBold"/>
                <a:ea typeface="Barlow SemiBold"/>
                <a:cs typeface="Barlow SemiBold"/>
                <a:sym typeface="Barlow SemiBold"/>
              </a:rPr>
              <a:t>Siapa yang memecahkan masalah?</a:t>
            </a:r>
            <a:endParaRPr/>
          </a:p>
        </p:txBody>
      </p:sp>
      <p:sp>
        <p:nvSpPr>
          <p:cNvPr id="3294" name="Google Shape;3294;p6"/>
          <p:cNvSpPr txBox="1"/>
          <p:nvPr/>
        </p:nvSpPr>
        <p:spPr>
          <a:xfrm>
            <a:off x="4616134" y="3181390"/>
            <a:ext cx="6962392"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000"/>
              <a:buFont typeface="Open Sans"/>
              <a:buNone/>
            </a:pPr>
            <a:r>
              <a:rPr b="0" i="0" lang="en-US" sz="1800" u="none" cap="none" strike="noStrike">
                <a:solidFill>
                  <a:srgbClr val="414042"/>
                </a:solidFill>
                <a:latin typeface="Open Sans"/>
                <a:ea typeface="Open Sans"/>
                <a:cs typeface="Open Sans"/>
                <a:sym typeface="Open Sans"/>
              </a:rPr>
              <a:t>Jika </a:t>
            </a:r>
            <a:r>
              <a:rPr b="1" i="0" lang="en-US" sz="1800" u="none" cap="none" strike="noStrike">
                <a:solidFill>
                  <a:srgbClr val="414042"/>
                </a:solidFill>
                <a:latin typeface="Open Sans"/>
                <a:ea typeface="Open Sans"/>
                <a:cs typeface="Open Sans"/>
                <a:sym typeface="Open Sans"/>
              </a:rPr>
              <a:t>tidak ada yang memecahkan masalah</a:t>
            </a:r>
            <a:r>
              <a:rPr b="0" i="0" lang="en-US" sz="1800" u="none" cap="none" strike="noStrike">
                <a:solidFill>
                  <a:srgbClr val="414042"/>
                </a:solidFill>
                <a:latin typeface="Open Sans"/>
                <a:ea typeface="Open Sans"/>
                <a:cs typeface="Open Sans"/>
                <a:sym typeface="Open Sans"/>
              </a:rPr>
              <a:t>, itu mungkin tidak layak untuk dipecahkan, atau itu bisa menjadi pengubah permainan!</a:t>
            </a:r>
            <a:endParaRPr/>
          </a:p>
        </p:txBody>
      </p:sp>
      <p:sp>
        <p:nvSpPr>
          <p:cNvPr id="3295" name="Google Shape;3295;p6"/>
          <p:cNvSpPr txBox="1"/>
          <p:nvPr/>
        </p:nvSpPr>
        <p:spPr>
          <a:xfrm>
            <a:off x="1161344" y="4524636"/>
            <a:ext cx="343593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Barlow SemiBold"/>
              <a:buNone/>
            </a:pPr>
            <a:r>
              <a:rPr b="1" i="0" lang="en-US" sz="2000" u="none" cap="none" strike="noStrike">
                <a:solidFill>
                  <a:srgbClr val="FFFFFF"/>
                </a:solidFill>
                <a:latin typeface="Barlow SemiBold"/>
                <a:ea typeface="Barlow SemiBold"/>
                <a:cs typeface="Barlow SemiBold"/>
                <a:sym typeface="Barlow SemiBold"/>
              </a:rPr>
              <a:t>Banyak Pesaing</a:t>
            </a:r>
            <a:endParaRPr b="1" i="0" sz="2000" u="none" cap="none" strike="noStrike">
              <a:solidFill>
                <a:srgbClr val="FFFFFF"/>
              </a:solidFill>
              <a:latin typeface="Barlow SemiBold"/>
              <a:ea typeface="Barlow SemiBold"/>
              <a:cs typeface="Barlow SemiBold"/>
              <a:sym typeface="Barlow SemiBold"/>
            </a:endParaRPr>
          </a:p>
        </p:txBody>
      </p:sp>
      <p:sp>
        <p:nvSpPr>
          <p:cNvPr id="3296" name="Google Shape;3296;p6"/>
          <p:cNvSpPr txBox="1"/>
          <p:nvPr/>
        </p:nvSpPr>
        <p:spPr>
          <a:xfrm>
            <a:off x="4670149" y="4505152"/>
            <a:ext cx="6896503"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414042"/>
              </a:buClr>
              <a:buSzPts val="1800"/>
              <a:buFont typeface="Open Sans"/>
              <a:buNone/>
            </a:pPr>
            <a:r>
              <a:rPr b="1" i="0" lang="en-US" sz="1800" u="none" cap="none" strike="noStrike">
                <a:solidFill>
                  <a:srgbClr val="414042"/>
                </a:solidFill>
                <a:latin typeface="Open Sans"/>
                <a:ea typeface="Open Sans"/>
                <a:cs typeface="Open Sans"/>
                <a:sym typeface="Open Sans"/>
              </a:rPr>
              <a:t>Jika sudah ada cukup solusi</a:t>
            </a:r>
            <a:r>
              <a:rPr b="0" i="0" lang="en-US" sz="1800" u="none" cap="none" strike="noStrike">
                <a:solidFill>
                  <a:srgbClr val="414042"/>
                </a:solidFill>
                <a:latin typeface="Open Sans"/>
                <a:ea typeface="Open Sans"/>
                <a:cs typeface="Open Sans"/>
                <a:sym typeface="Open Sans"/>
              </a:rPr>
              <a:t>, putuskan apakah Anda ingin mencari cara untuk menonjol di tengah keramaian atau memecahkan masalah lain</a:t>
            </a:r>
            <a:endParaRPr b="1" i="0" sz="1800" u="none" cap="none" strike="noStrike">
              <a:solidFill>
                <a:srgbClr val="414042"/>
              </a:solidFill>
              <a:latin typeface="Barlow"/>
              <a:ea typeface="Barlow"/>
              <a:cs typeface="Barlow"/>
              <a:sym typeface="Barlow"/>
            </a:endParaRPr>
          </a:p>
        </p:txBody>
      </p:sp>
      <p:sp>
        <p:nvSpPr>
          <p:cNvPr id="3297" name="Google Shape;3297;p6"/>
          <p:cNvSpPr txBox="1"/>
          <p:nvPr/>
        </p:nvSpPr>
        <p:spPr>
          <a:xfrm>
            <a:off x="1174105" y="5657812"/>
            <a:ext cx="308089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Barlow SemiBold"/>
              <a:buNone/>
            </a:pPr>
            <a:r>
              <a:rPr b="1" i="0" lang="en-US" sz="2000" u="none" cap="none" strike="noStrike">
                <a:solidFill>
                  <a:srgbClr val="FFFFFF"/>
                </a:solidFill>
                <a:latin typeface="Barlow SemiBold"/>
                <a:ea typeface="Barlow SemiBold"/>
                <a:cs typeface="Barlow SemiBold"/>
                <a:sym typeface="Barlow SemiBold"/>
              </a:rPr>
              <a:t>Manfaat Pelacakan Persaingan</a:t>
            </a:r>
            <a:endParaRPr b="1" i="0" sz="2000" u="none" cap="none" strike="noStrike">
              <a:solidFill>
                <a:srgbClr val="FFFFFF"/>
              </a:solidFill>
              <a:latin typeface="Barlow SemiBold"/>
              <a:ea typeface="Barlow SemiBold"/>
              <a:cs typeface="Barlow SemiBold"/>
              <a:sym typeface="Barlow SemiBold"/>
            </a:endParaRPr>
          </a:p>
        </p:txBody>
      </p:sp>
      <p:cxnSp>
        <p:nvCxnSpPr>
          <p:cNvPr id="3298" name="Google Shape;3298;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299" name="Google Shape;3299;p6"/>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300" name="Google Shape;3300;p6"/>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3301" name="Google Shape;3301;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302" name="Google Shape;3302;p6"/>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303" name="Google Shape;3303;p6"/>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pic>
        <p:nvPicPr>
          <p:cNvPr descr="Flowchart with solid fill" id="3304" name="Google Shape;3304;p6"/>
          <p:cNvPicPr preferRelativeResize="0"/>
          <p:nvPr/>
        </p:nvPicPr>
        <p:blipFill rotWithShape="1">
          <a:blip r:embed="rId3">
            <a:alphaModFix/>
          </a:blip>
          <a:srcRect b="0" l="0" r="0" t="0"/>
          <a:stretch/>
        </p:blipFill>
        <p:spPr>
          <a:xfrm>
            <a:off x="613474" y="5758883"/>
            <a:ext cx="547870" cy="547870"/>
          </a:xfrm>
          <a:prstGeom prst="rect">
            <a:avLst/>
          </a:prstGeom>
          <a:noFill/>
          <a:ln>
            <a:noFill/>
          </a:ln>
        </p:spPr>
      </p:pic>
      <p:pic>
        <p:nvPicPr>
          <p:cNvPr descr="Target with solid fill" id="3305" name="Google Shape;3305;p6"/>
          <p:cNvPicPr preferRelativeResize="0"/>
          <p:nvPr/>
        </p:nvPicPr>
        <p:blipFill rotWithShape="1">
          <a:blip r:embed="rId4">
            <a:alphaModFix/>
          </a:blip>
          <a:srcRect b="0" l="0" r="0" t="0"/>
          <a:stretch/>
        </p:blipFill>
        <p:spPr>
          <a:xfrm>
            <a:off x="625348" y="2101447"/>
            <a:ext cx="479550" cy="479550"/>
          </a:xfrm>
          <a:prstGeom prst="rect">
            <a:avLst/>
          </a:prstGeom>
          <a:noFill/>
          <a:ln>
            <a:noFill/>
          </a:ln>
        </p:spPr>
      </p:pic>
      <p:pic>
        <p:nvPicPr>
          <p:cNvPr descr="Whole pizza with solid fill" id="3306" name="Google Shape;3306;p6"/>
          <p:cNvPicPr preferRelativeResize="0"/>
          <p:nvPr/>
        </p:nvPicPr>
        <p:blipFill rotWithShape="1">
          <a:blip r:embed="rId5">
            <a:alphaModFix/>
          </a:blip>
          <a:srcRect b="0" l="0" r="0" t="0"/>
          <a:stretch/>
        </p:blipFill>
        <p:spPr>
          <a:xfrm>
            <a:off x="613474" y="3204335"/>
            <a:ext cx="476643" cy="476643"/>
          </a:xfrm>
          <a:prstGeom prst="rect">
            <a:avLst/>
          </a:prstGeom>
          <a:noFill/>
          <a:ln>
            <a:noFill/>
          </a:ln>
        </p:spPr>
      </p:pic>
      <p:pic>
        <p:nvPicPr>
          <p:cNvPr descr="Target Audience with solid fill" id="3307" name="Google Shape;3307;p6"/>
          <p:cNvPicPr preferRelativeResize="0"/>
          <p:nvPr/>
        </p:nvPicPr>
        <p:blipFill rotWithShape="1">
          <a:blip r:embed="rId6">
            <a:alphaModFix/>
          </a:blip>
          <a:srcRect b="0" l="0" r="0" t="0"/>
          <a:stretch/>
        </p:blipFill>
        <p:spPr>
          <a:xfrm>
            <a:off x="573883" y="4519200"/>
            <a:ext cx="558252" cy="558252"/>
          </a:xfrm>
          <a:prstGeom prst="rect">
            <a:avLst/>
          </a:prstGeom>
          <a:noFill/>
          <a:ln>
            <a:noFill/>
          </a:ln>
        </p:spPr>
      </p:pic>
      <p:sp>
        <p:nvSpPr>
          <p:cNvPr id="3308" name="Google Shape;3308;p6"/>
          <p:cNvSpPr txBox="1"/>
          <p:nvPr/>
        </p:nvSpPr>
        <p:spPr>
          <a:xfrm>
            <a:off x="4670149" y="5709652"/>
            <a:ext cx="6896503" cy="6560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Open Sans"/>
              <a:buNone/>
            </a:pPr>
            <a:r>
              <a:rPr b="0" i="0" lang="en-US" sz="1800" u="none" cap="none" strike="noStrike">
                <a:solidFill>
                  <a:srgbClr val="000000"/>
                </a:solidFill>
                <a:latin typeface="Open Sans"/>
                <a:ea typeface="Open Sans"/>
                <a:cs typeface="Open Sans"/>
                <a:sym typeface="Open Sans"/>
              </a:rPr>
              <a:t>Memahami lanskap persaingan dan identifikasi </a:t>
            </a:r>
            <a:r>
              <a:rPr b="1" i="0" lang="en-US" sz="1800" u="none" cap="none" strike="noStrike">
                <a:solidFill>
                  <a:srgbClr val="000000"/>
                </a:solidFill>
                <a:latin typeface="Open Sans"/>
                <a:ea typeface="Open Sans"/>
                <a:cs typeface="Open Sans"/>
                <a:sym typeface="Open Sans"/>
              </a:rPr>
              <a:t>potensi peluang dan ancaman</a:t>
            </a:r>
            <a:endParaRPr b="1" i="0" sz="1800" u="none" cap="none" strike="noStrike">
              <a:solidFill>
                <a:srgbClr val="000000"/>
              </a:solidFill>
              <a:latin typeface="Open Sans"/>
              <a:ea typeface="Open Sans"/>
              <a:cs typeface="Open Sans"/>
              <a:sym typeface="Open Sans"/>
            </a:endParaRPr>
          </a:p>
        </p:txBody>
      </p:sp>
      <p:sp>
        <p:nvSpPr>
          <p:cNvPr id="3309" name="Google Shape;3309;p6"/>
          <p:cNvSpPr txBox="1"/>
          <p:nvPr/>
        </p:nvSpPr>
        <p:spPr>
          <a:xfrm>
            <a:off x="425376" y="634321"/>
            <a:ext cx="8489545" cy="494623"/>
          </a:xfrm>
          <a:prstGeom prst="rect">
            <a:avLst/>
          </a:prstGeom>
          <a:noFill/>
          <a:ln>
            <a:noFill/>
          </a:ln>
        </p:spPr>
        <p:txBody>
          <a:bodyPr anchorCtr="0" anchor="t" bIns="45700" lIns="91425" spcFirstLastPara="1" rIns="91425" wrap="square" tIns="45700">
            <a:spAutoFit/>
          </a:bodyPr>
          <a:lstStyle/>
          <a:p>
            <a:pPr indent="0" lvl="0" marL="0" marR="0" rtl="0" algn="just">
              <a:lnSpc>
                <a:spcPct val="80000"/>
              </a:lnSpc>
              <a:spcBef>
                <a:spcPts val="0"/>
              </a:spcBef>
              <a:spcAft>
                <a:spcPts val="0"/>
              </a:spcAft>
              <a:buClr>
                <a:srgbClr val="BF2026"/>
              </a:buClr>
              <a:buSzPts val="3200"/>
              <a:buFont typeface="Barlow"/>
              <a:buNone/>
            </a:pPr>
            <a:r>
              <a:rPr b="1" i="0" lang="en-US" sz="3200" u="none" cap="none" strike="noStrike">
                <a:solidFill>
                  <a:srgbClr val="BF2026"/>
                </a:solidFill>
                <a:latin typeface="Barlow"/>
                <a:ea typeface="Barlow"/>
                <a:cs typeface="Barlow"/>
                <a:sym typeface="Barlow"/>
              </a:rPr>
              <a:t>Ringkasan</a:t>
            </a:r>
            <a:endParaRPr b="0" i="0" sz="1800" u="none" cap="none" strike="noStrike">
              <a:solidFill>
                <a:srgbClr val="414042"/>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4" name="Shape 3314"/>
        <p:cNvGrpSpPr/>
        <p:nvPr/>
      </p:nvGrpSpPr>
      <p:grpSpPr>
        <a:xfrm>
          <a:off x="0" y="0"/>
          <a:ext cx="0" cy="0"/>
          <a:chOff x="0" y="0"/>
          <a:chExt cx="0" cy="0"/>
        </a:xfrm>
      </p:grpSpPr>
      <p:sp>
        <p:nvSpPr>
          <p:cNvPr id="3315" name="Google Shape;3315;p7"/>
          <p:cNvSpPr/>
          <p:nvPr/>
        </p:nvSpPr>
        <p:spPr>
          <a:xfrm>
            <a:off x="2821435" y="2683449"/>
            <a:ext cx="1481103" cy="1808635"/>
          </a:xfrm>
          <a:prstGeom prst="roundRect">
            <a:avLst>
              <a:gd fmla="val 16667" name="adj"/>
            </a:avLst>
          </a:prstGeom>
          <a:solidFill>
            <a:srgbClr val="D8D8D8"/>
          </a:solidFill>
          <a:ln cap="flat" cmpd="sng" w="19050">
            <a:solidFill>
              <a:srgbClr val="BF20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316" name="Google Shape;3316;p7"/>
          <p:cNvCxnSpPr/>
          <p:nvPr/>
        </p:nvCxnSpPr>
        <p:spPr>
          <a:xfrm rot="10800000">
            <a:off x="3747800" y="4783931"/>
            <a:ext cx="28221" cy="868240"/>
          </a:xfrm>
          <a:prstGeom prst="straightConnector1">
            <a:avLst/>
          </a:prstGeom>
          <a:noFill/>
          <a:ln cap="flat" cmpd="sng" w="19050">
            <a:solidFill>
              <a:srgbClr val="BF2026"/>
            </a:solidFill>
            <a:prstDash val="solid"/>
            <a:miter lim="800000"/>
            <a:headEnd len="sm" w="sm" type="none"/>
            <a:tailEnd len="med" w="med" type="triangle"/>
          </a:ln>
        </p:spPr>
      </p:cxnSp>
      <p:sp>
        <p:nvSpPr>
          <p:cNvPr id="3317" name="Google Shape;3317;p7"/>
          <p:cNvSpPr txBox="1"/>
          <p:nvPr/>
        </p:nvSpPr>
        <p:spPr>
          <a:xfrm>
            <a:off x="3274422" y="5869667"/>
            <a:ext cx="97488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C00000"/>
                </a:solidFill>
                <a:latin typeface="Arial"/>
                <a:ea typeface="Arial"/>
                <a:cs typeface="Arial"/>
                <a:sym typeface="Arial"/>
              </a:rPr>
              <a:t>We are here</a:t>
            </a:r>
            <a:endParaRPr/>
          </a:p>
        </p:txBody>
      </p:sp>
      <p:sp>
        <p:nvSpPr>
          <p:cNvPr id="3318" name="Google Shape;3318;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3319" name="Google Shape;3319;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3320" name="Google Shape;3320;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321" name="Google Shape;3321;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322" name="Google Shape;3322;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323" name="Google Shape;3323;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324" name="Google Shape;3324;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325" name="Google Shape;3325;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326" name="Google Shape;3326;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327" name="Google Shape;3327;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328" name="Google Shape;3328;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329" name="Google Shape;3329;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330" name="Google Shape;3330;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331" name="Google Shape;3331;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3332" name="Google Shape;3332;p7"/>
          <p:cNvSpPr txBox="1"/>
          <p:nvPr/>
        </p:nvSpPr>
        <p:spPr>
          <a:xfrm>
            <a:off x="2849537" y="2692268"/>
            <a:ext cx="1470447" cy="14311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Peluang &amp; pemetaan persaingan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pesaing global</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tren produksi dan memperkirakan ukuran pasar (TAM)</a:t>
            </a:r>
            <a:endParaRPr/>
          </a:p>
        </p:txBody>
      </p:sp>
      <p:sp>
        <p:nvSpPr>
          <p:cNvPr id="3333" name="Google Shape;3333;p7"/>
          <p:cNvSpPr txBox="1"/>
          <p:nvPr/>
        </p:nvSpPr>
        <p:spPr>
          <a:xfrm>
            <a:off x="3992265" y="4777580"/>
            <a:ext cx="153033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Pengembangan prototype dan MVP</a:t>
            </a:r>
            <a:endParaRPr/>
          </a:p>
          <a:p>
            <a:pPr indent="0" lvl="0" marL="0" marR="0" rtl="0" algn="l">
              <a:lnSpc>
                <a:spcPct val="90000"/>
              </a:lnSpc>
              <a:spcBef>
                <a:spcPts val="0"/>
              </a:spcBef>
              <a:spcAft>
                <a:spcPts val="0"/>
              </a:spcAft>
              <a:buClr>
                <a:srgbClr val="414042"/>
              </a:buClr>
              <a:buSzPts val="1000"/>
              <a:buFont typeface="Arial"/>
              <a:buNone/>
            </a:pPr>
            <a:r>
              <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prototype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Prototype yang akan divalidasi awal</a:t>
            </a:r>
            <a:endParaRPr b="0" i="0" sz="1800" u="none" cap="none" strike="noStrike">
              <a:solidFill>
                <a:srgbClr val="414042"/>
              </a:solidFill>
              <a:latin typeface="Arial"/>
              <a:ea typeface="Arial"/>
              <a:cs typeface="Arial"/>
              <a:sym typeface="Arial"/>
            </a:endParaRPr>
          </a:p>
        </p:txBody>
      </p:sp>
      <p:sp>
        <p:nvSpPr>
          <p:cNvPr id="3334" name="Google Shape;3334;p7"/>
          <p:cNvSpPr txBox="1"/>
          <p:nvPr/>
        </p:nvSpPr>
        <p:spPr>
          <a:xfrm>
            <a:off x="4728282" y="2692268"/>
            <a:ext cx="1468127"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Menilai peluang yang ada</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posisi relative anda di pasar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Memperkirakan ukuran peluang</a:t>
            </a:r>
            <a:endParaRPr b="0" i="0" sz="1000" u="none" cap="none" strike="noStrike">
              <a:solidFill>
                <a:srgbClr val="414042"/>
              </a:solidFill>
              <a:latin typeface="Barlow"/>
              <a:ea typeface="Barlow"/>
              <a:cs typeface="Barlow"/>
              <a:sym typeface="Barlow"/>
            </a:endParaRPr>
          </a:p>
        </p:txBody>
      </p:sp>
      <p:sp>
        <p:nvSpPr>
          <p:cNvPr id="3335" name="Google Shape;3335;p7"/>
          <p:cNvSpPr txBox="1"/>
          <p:nvPr/>
        </p:nvSpPr>
        <p:spPr>
          <a:xfrm>
            <a:off x="5779740" y="4785274"/>
            <a:ext cx="1507611" cy="18004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Pemodelan Bisnis</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model pendapatan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Model-model pendapatan lanjutran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dan membuat Lean Canvas</a:t>
            </a:r>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Lean Canvas untuk usaha anda</a:t>
            </a:r>
            <a:endParaRPr b="0" i="0" sz="1000" u="none" cap="none" strike="noStrike">
              <a:solidFill>
                <a:srgbClr val="414042"/>
              </a:solidFill>
              <a:latin typeface="Barlow"/>
              <a:ea typeface="Barlow"/>
              <a:cs typeface="Barlow"/>
              <a:sym typeface="Barlow"/>
            </a:endParaRPr>
          </a:p>
        </p:txBody>
      </p:sp>
      <p:sp>
        <p:nvSpPr>
          <p:cNvPr id="3336" name="Google Shape;3336;p7"/>
          <p:cNvSpPr txBox="1"/>
          <p:nvPr/>
        </p:nvSpPr>
        <p:spPr>
          <a:xfrm>
            <a:off x="6578067" y="2692268"/>
            <a:ext cx="1418568"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Strategi pemasaran &amp; penjualan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pemasaran &amp; penjualan</a:t>
            </a:r>
            <a:endParaRPr b="0" i="0" sz="1000" u="none" cap="none" strike="noStrike">
              <a:solidFill>
                <a:srgbClr val="414042"/>
              </a:solidFill>
              <a:latin typeface="Barlow"/>
              <a:ea typeface="Barlow"/>
              <a:cs typeface="Barlow"/>
              <a:sym typeface="Barlow"/>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Merekomendasikan pendekatan Go-To-Market (GTM)</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proses penjualan</a:t>
            </a:r>
            <a:endParaRPr b="0" i="0" sz="1000" u="none" cap="none" strike="noStrike">
              <a:solidFill>
                <a:srgbClr val="414042"/>
              </a:solidFill>
              <a:latin typeface="Barlow"/>
              <a:ea typeface="Barlow"/>
              <a:cs typeface="Barlow"/>
              <a:sym typeface="Barlow"/>
            </a:endParaRPr>
          </a:p>
        </p:txBody>
      </p:sp>
      <p:sp>
        <p:nvSpPr>
          <p:cNvPr id="3337" name="Google Shape;3337;p7"/>
          <p:cNvSpPr txBox="1"/>
          <p:nvPr/>
        </p:nvSpPr>
        <p:spPr>
          <a:xfrm>
            <a:off x="7633528" y="4777580"/>
            <a:ext cx="1683905"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Penglolaan keuangan untuk keuntungan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biaya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Memulai dengan perencanaan keuangan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jalan menuju  keuntungan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tentang Bootstrapping dan Pendanaan Lainnya</a:t>
            </a:r>
            <a:endParaRPr b="0" i="0" sz="1000" u="none" cap="none" strike="noStrike">
              <a:solidFill>
                <a:srgbClr val="414042"/>
              </a:solidFill>
              <a:latin typeface="Barlow"/>
              <a:ea typeface="Barlow"/>
              <a:cs typeface="Barlow"/>
              <a:sym typeface="Barlow"/>
            </a:endParaRPr>
          </a:p>
        </p:txBody>
      </p:sp>
      <p:sp>
        <p:nvSpPr>
          <p:cNvPr id="3338" name="Google Shape;3338;p7"/>
          <p:cNvSpPr txBox="1"/>
          <p:nvPr/>
        </p:nvSpPr>
        <p:spPr>
          <a:xfrm>
            <a:off x="8433436" y="2692268"/>
            <a:ext cx="14185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Persyaratan dan Bakat yang dibutuhkan tim</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Menentukan pendiri dan mentor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tim awal</a:t>
            </a:r>
            <a:endParaRPr b="0" i="0" sz="1000" u="none" cap="none" strike="noStrike">
              <a:solidFill>
                <a:srgbClr val="414042"/>
              </a:solidFill>
              <a:latin typeface="Barlow"/>
              <a:ea typeface="Barlow"/>
              <a:cs typeface="Barlow"/>
              <a:sym typeface="Barlow"/>
            </a:endParaRPr>
          </a:p>
        </p:txBody>
      </p:sp>
      <p:sp>
        <p:nvSpPr>
          <p:cNvPr id="3339" name="Google Shape;3339;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a:p>
        </p:txBody>
      </p:sp>
      <p:sp>
        <p:nvSpPr>
          <p:cNvPr id="3340" name="Google Shape;3340;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a:p>
        </p:txBody>
      </p:sp>
      <p:sp>
        <p:nvSpPr>
          <p:cNvPr id="3341" name="Google Shape;3341;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a:p>
        </p:txBody>
      </p:sp>
      <p:sp>
        <p:nvSpPr>
          <p:cNvPr id="3342" name="Google Shape;3342;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a:p>
        </p:txBody>
      </p:sp>
      <p:sp>
        <p:nvSpPr>
          <p:cNvPr id="3343" name="Google Shape;3343;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a:p>
        </p:txBody>
      </p:sp>
      <p:sp>
        <p:nvSpPr>
          <p:cNvPr id="3344" name="Google Shape;3344;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a:p>
        </p:txBody>
      </p:sp>
      <p:sp>
        <p:nvSpPr>
          <p:cNvPr id="3345" name="Google Shape;3345;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a:p>
        </p:txBody>
      </p:sp>
      <p:sp>
        <p:nvSpPr>
          <p:cNvPr id="3346" name="Google Shape;3346;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a:p>
        </p:txBody>
      </p:sp>
      <p:sp>
        <p:nvSpPr>
          <p:cNvPr id="3347" name="Google Shape;3347;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a:p>
        </p:txBody>
      </p:sp>
      <p:sp>
        <p:nvSpPr>
          <p:cNvPr id="3348" name="Google Shape;3348;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a:p>
        </p:txBody>
      </p:sp>
      <p:sp>
        <p:nvSpPr>
          <p:cNvPr id="3349" name="Google Shape;3349;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a:p>
        </p:txBody>
      </p:sp>
      <p:sp>
        <p:nvSpPr>
          <p:cNvPr id="3350" name="Google Shape;3350;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a:p>
        </p:txBody>
      </p:sp>
      <p:grpSp>
        <p:nvGrpSpPr>
          <p:cNvPr id="3351" name="Google Shape;3351;p7"/>
          <p:cNvGrpSpPr/>
          <p:nvPr/>
        </p:nvGrpSpPr>
        <p:grpSpPr>
          <a:xfrm rot="-1594053">
            <a:off x="11365490" y="1417320"/>
            <a:ext cx="816924" cy="362471"/>
            <a:chOff x="9375109" y="2051943"/>
            <a:chExt cx="2595949" cy="1151830"/>
          </a:xfrm>
        </p:grpSpPr>
        <p:sp>
          <p:nvSpPr>
            <p:cNvPr id="3352" name="Google Shape;3352;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53" name="Google Shape;3353;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54" name="Google Shape;3354;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55" name="Google Shape;3355;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56" name="Google Shape;3356;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57" name="Google Shape;3357;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58" name="Google Shape;3358;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59" name="Google Shape;3359;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0" name="Google Shape;3360;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1" name="Google Shape;3361;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2" name="Google Shape;3362;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3" name="Google Shape;3363;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4" name="Google Shape;3364;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5" name="Google Shape;3365;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6" name="Google Shape;3366;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7" name="Google Shape;3367;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8" name="Google Shape;3368;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69" name="Google Shape;3369;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0" name="Google Shape;3370;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1" name="Google Shape;3371;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2" name="Google Shape;3372;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3" name="Google Shape;3373;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4" name="Google Shape;3374;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5" name="Google Shape;3375;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6" name="Google Shape;3376;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7" name="Google Shape;3377;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8" name="Google Shape;3378;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79" name="Google Shape;3379;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0" name="Google Shape;3380;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1" name="Google Shape;3381;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2" name="Google Shape;3382;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3" name="Google Shape;3383;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4" name="Google Shape;3384;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5" name="Google Shape;3385;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6" name="Google Shape;3386;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7" name="Google Shape;3387;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8" name="Google Shape;3388;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89" name="Google Shape;3389;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0" name="Google Shape;3390;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1" name="Google Shape;3391;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2" name="Google Shape;3392;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3" name="Google Shape;3393;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4" name="Google Shape;3394;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5" name="Google Shape;3395;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6" name="Google Shape;3396;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7" name="Google Shape;3397;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8" name="Google Shape;3398;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99" name="Google Shape;3399;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0" name="Google Shape;3400;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1" name="Google Shape;3401;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2" name="Google Shape;3402;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3" name="Google Shape;3403;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4" name="Google Shape;3404;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5" name="Google Shape;3405;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6" name="Google Shape;3406;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7" name="Google Shape;3407;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8" name="Google Shape;3408;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09" name="Google Shape;3409;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0" name="Google Shape;3410;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1" name="Google Shape;3411;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2" name="Google Shape;3412;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3" name="Google Shape;3413;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4" name="Google Shape;3414;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5" name="Google Shape;3415;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6" name="Google Shape;3416;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7" name="Google Shape;3417;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8" name="Google Shape;3418;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19" name="Google Shape;3419;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0" name="Google Shape;3420;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1" name="Google Shape;3421;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2" name="Google Shape;3422;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3" name="Google Shape;3423;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4" name="Google Shape;3424;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5" name="Google Shape;3425;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6" name="Google Shape;3426;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7" name="Google Shape;3427;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8" name="Google Shape;3428;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29" name="Google Shape;3429;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0" name="Google Shape;3430;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1" name="Google Shape;3431;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2" name="Google Shape;3432;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3" name="Google Shape;3433;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4" name="Google Shape;3434;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5" name="Google Shape;3435;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6" name="Google Shape;3436;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7" name="Google Shape;3437;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8" name="Google Shape;3438;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39" name="Google Shape;3439;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0" name="Google Shape;3440;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1" name="Google Shape;3441;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2" name="Google Shape;3442;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3" name="Google Shape;3443;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4" name="Google Shape;3444;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5" name="Google Shape;3445;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6" name="Google Shape;3446;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7" name="Google Shape;3447;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8" name="Google Shape;3448;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9" name="Google Shape;3449;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0" name="Google Shape;3450;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1" name="Google Shape;3451;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2" name="Google Shape;3452;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3" name="Google Shape;3453;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4" name="Google Shape;3454;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5" name="Google Shape;3455;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3456" name="Google Shape;3456;p7"/>
            <p:cNvGrpSpPr/>
            <p:nvPr/>
          </p:nvGrpSpPr>
          <p:grpSpPr>
            <a:xfrm rot="-969350">
              <a:off x="9427453" y="2675735"/>
              <a:ext cx="572245" cy="457457"/>
              <a:chOff x="9395207" y="3072944"/>
              <a:chExt cx="607596" cy="485717"/>
            </a:xfrm>
          </p:grpSpPr>
          <p:sp>
            <p:nvSpPr>
              <p:cNvPr id="3457" name="Google Shape;3457;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8" name="Google Shape;3458;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9" name="Google Shape;3459;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0" name="Google Shape;3460;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1" name="Google Shape;3461;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2" name="Google Shape;3462;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3" name="Google Shape;3463;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4" name="Google Shape;3464;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5" name="Google Shape;3465;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6" name="Google Shape;3466;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7" name="Google Shape;3467;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8" name="Google Shape;3468;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9" name="Google Shape;3469;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0" name="Google Shape;3470;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1" name="Google Shape;3471;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2" name="Google Shape;3472;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3" name="Google Shape;3473;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4" name="Google Shape;3474;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5" name="Google Shape;3475;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6" name="Google Shape;3476;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7" name="Google Shape;3477;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8" name="Google Shape;3478;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9" name="Google Shape;3479;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0" name="Google Shape;3480;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1" name="Google Shape;3481;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2" name="Google Shape;3482;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3" name="Google Shape;3483;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4" name="Google Shape;3484;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5" name="Google Shape;3485;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6" name="Google Shape;3486;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7" name="Google Shape;3487;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8" name="Google Shape;3488;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9" name="Google Shape;3489;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0" name="Google Shape;3490;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1" name="Google Shape;3491;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2" name="Google Shape;3492;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3" name="Google Shape;3493;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4" name="Google Shape;3494;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5" name="Google Shape;3495;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6" name="Google Shape;3496;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7" name="Google Shape;3497;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8" name="Google Shape;3498;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9" name="Google Shape;3499;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0" name="Google Shape;3500;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1" name="Google Shape;3501;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3502" name="Google Shape;3502;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3" name="Google Shape;3503;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4" name="Google Shape;3504;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5" name="Google Shape;3505;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6" name="Google Shape;3506;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7" name="Google Shape;3507;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8" name="Google Shape;3508;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9" name="Google Shape;3509;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0" name="Google Shape;3510;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1" name="Google Shape;3511;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2" name="Google Shape;3512;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3" name="Google Shape;3513;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4" name="Google Shape;3514;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5" name="Google Shape;3515;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6" name="Google Shape;3516;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7" name="Google Shape;3517;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8" name="Google Shape;3518;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9" name="Google Shape;3519;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0" name="Google Shape;3520;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1" name="Google Shape;3521;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2" name="Google Shape;3522;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3" name="Google Shape;3523;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524" name="Google Shape;3524;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3525" name="Google Shape;3525;p7"/>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sp>
        <p:nvSpPr>
          <p:cNvPr id="3526" name="Google Shape;3526;p7"/>
          <p:cNvSpPr txBox="1"/>
          <p:nvPr/>
        </p:nvSpPr>
        <p:spPr>
          <a:xfrm>
            <a:off x="1817406" y="592696"/>
            <a:ext cx="848405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2026"/>
              </a:buClr>
              <a:buSzPts val="4000"/>
              <a:buFont typeface="Open Sans"/>
              <a:buNone/>
            </a:pPr>
            <a:r>
              <a:rPr b="1" i="0" lang="en-US" sz="4000" u="none" cap="none" strike="noStrike">
                <a:solidFill>
                  <a:srgbClr val="BF2026"/>
                </a:solidFill>
                <a:latin typeface="Open Sans"/>
                <a:ea typeface="Open Sans"/>
                <a:cs typeface="Open Sans"/>
                <a:sym typeface="Open Sans"/>
              </a:rPr>
              <a:t>WADHWANI IGNITE PERJALANAN</a:t>
            </a:r>
            <a:endParaRPr/>
          </a:p>
        </p:txBody>
      </p:sp>
      <p:sp>
        <p:nvSpPr>
          <p:cNvPr id="3527" name="Google Shape;3527;p7"/>
          <p:cNvSpPr txBox="1"/>
          <p:nvPr/>
        </p:nvSpPr>
        <p:spPr>
          <a:xfrm>
            <a:off x="10324187" y="2692268"/>
            <a:ext cx="141856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Presentasi Kelayakan usaha</a:t>
            </a:r>
            <a:endParaRPr b="0" i="0" sz="1800" u="none" cap="none" strike="noStrike">
              <a:solidFill>
                <a:srgbClr val="414042"/>
              </a:solidFill>
              <a:latin typeface="Arial"/>
              <a:ea typeface="Arial"/>
              <a:cs typeface="Arial"/>
              <a:sym typeface="Arial"/>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Pengajuan milestone dan persiapan presentasi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Presentasi kelayakan usaha</a:t>
            </a:r>
            <a:endParaRPr b="0" i="0" sz="1000" u="none" cap="none" strike="noStrike">
              <a:solidFill>
                <a:srgbClr val="414042"/>
              </a:solidFill>
              <a:latin typeface="Barlow"/>
              <a:ea typeface="Barlow"/>
              <a:cs typeface="Barlow"/>
              <a:sym typeface="Barlow"/>
            </a:endParaRPr>
          </a:p>
        </p:txBody>
      </p:sp>
      <p:sp>
        <p:nvSpPr>
          <p:cNvPr id="3528" name="Google Shape;3528;p7"/>
          <p:cNvSpPr txBox="1"/>
          <p:nvPr/>
        </p:nvSpPr>
        <p:spPr>
          <a:xfrm>
            <a:off x="9448934" y="4777580"/>
            <a:ext cx="1722700"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Skala Orientasi</a:t>
            </a:r>
            <a:endParaRPr b="0" i="0" sz="1100" u="none" cap="none" strike="noStrike">
              <a:solidFill>
                <a:srgbClr val="000000"/>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Berpikir melampaui prototype dan diluar kebiasaan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Menceritakan secara persuasive tentang ide usaha yang layak</a:t>
            </a:r>
            <a:endParaRPr b="0" i="0" sz="1000" u="none" cap="none" strike="noStrike">
              <a:solidFill>
                <a:srgbClr val="414042"/>
              </a:solidFill>
              <a:latin typeface="Barlow"/>
              <a:ea typeface="Barlow"/>
              <a:cs typeface="Barlow"/>
              <a:sym typeface="Barlow"/>
            </a:endParaRPr>
          </a:p>
        </p:txBody>
      </p:sp>
      <p:sp>
        <p:nvSpPr>
          <p:cNvPr id="3529" name="Google Shape;3529;p7"/>
          <p:cNvSpPr txBox="1"/>
          <p:nvPr/>
        </p:nvSpPr>
        <p:spPr>
          <a:xfrm>
            <a:off x="191995" y="4777580"/>
            <a:ext cx="1619249" cy="1369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Identifikasi masalah</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orientasi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Pengembangan Masalah Industri Makro</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Perspektif  dalam Merakit sehari-hari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masalah yang dipilih</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masalah</a:t>
            </a:r>
            <a:endParaRPr b="0" i="0" sz="1000" u="none" cap="none" strike="noStrike">
              <a:solidFill>
                <a:srgbClr val="414042"/>
              </a:solidFill>
              <a:latin typeface="Barlow"/>
              <a:ea typeface="Barlow"/>
              <a:cs typeface="Barlow"/>
              <a:sym typeface="Barlow"/>
            </a:endParaRPr>
          </a:p>
        </p:txBody>
      </p:sp>
      <p:sp>
        <p:nvSpPr>
          <p:cNvPr id="3530" name="Google Shape;3530;p7"/>
          <p:cNvSpPr txBox="1"/>
          <p:nvPr/>
        </p:nvSpPr>
        <p:spPr>
          <a:xfrm>
            <a:off x="2244654" y="4783062"/>
            <a:ext cx="160818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 Solusi</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Teknik penciptaan Ide</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Menghasilkan gagasan untuk menjadi Solusi permasalahan </a:t>
            </a:r>
            <a:endParaRPr/>
          </a:p>
        </p:txBody>
      </p:sp>
      <p:sp>
        <p:nvSpPr>
          <p:cNvPr id="3531" name="Google Shape;3531;p7"/>
          <p:cNvSpPr txBox="1"/>
          <p:nvPr/>
        </p:nvSpPr>
        <p:spPr>
          <a:xfrm>
            <a:off x="889203" y="2597646"/>
            <a:ext cx="1771650"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Mengidentifikasi pelanggan dan memvalidasi kebutuhan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segmen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Menilai pekerjaan yang harus dikerjakan</a:t>
            </a:r>
            <a:r>
              <a:rPr b="0" i="0" lang="en-US" sz="1000" u="none" cap="none" strike="noStrike">
                <a:solidFill>
                  <a:srgbClr val="BF2026"/>
                </a:solidFill>
                <a:latin typeface="Barlow"/>
                <a:ea typeface="Barlow"/>
                <a:cs typeface="Barlow"/>
                <a:sym typeface="Barlow"/>
              </a:rPr>
              <a:t>’</a:t>
            </a:r>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Menggembangkan Persona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validasi dari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Memvalidasi persamaan masalah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Perbaiki persamaan pelanggan</a:t>
            </a:r>
            <a:endParaRPr b="0" i="0" sz="1000" u="none" cap="none" strike="noStrike">
              <a:solidFill>
                <a:srgbClr val="414042"/>
              </a:solidFill>
              <a:latin typeface="Barlow"/>
              <a:ea typeface="Barlow"/>
              <a:cs typeface="Barlow"/>
              <a:sym typeface="Barlow"/>
            </a:endParaRPr>
          </a:p>
          <a:p>
            <a:pPr indent="-86360" lvl="0" marL="143510"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5" name="Shape 3535"/>
        <p:cNvGrpSpPr/>
        <p:nvPr/>
      </p:nvGrpSpPr>
      <p:grpSpPr>
        <a:xfrm>
          <a:off x="0" y="0"/>
          <a:ext cx="0" cy="0"/>
          <a:chOff x="0" y="0"/>
          <a:chExt cx="0" cy="0"/>
        </a:xfrm>
      </p:grpSpPr>
      <p:cxnSp>
        <p:nvCxnSpPr>
          <p:cNvPr id="3536" name="Google Shape;3536;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3537" name="Google Shape;3537;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3538" name="Google Shape;3538;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3539" name="Google Shape;3539;p8"/>
          <p:cNvSpPr/>
          <p:nvPr/>
        </p:nvSpPr>
        <p:spPr>
          <a:xfrm flipH="1">
            <a:off x="1482238" y="3596535"/>
            <a:ext cx="3278827" cy="2548689"/>
          </a:xfrm>
          <a:prstGeom prst="arc">
            <a:avLst>
              <a:gd fmla="val 16669717"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3540" name="Google Shape;3540;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3541" name="Google Shape;3541;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01</a:t>
            </a:r>
            <a:endParaRPr/>
          </a:p>
        </p:txBody>
      </p:sp>
      <p:sp>
        <p:nvSpPr>
          <p:cNvPr id="3542" name="Google Shape;3542;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12</a:t>
            </a:r>
            <a:endParaRPr/>
          </a:p>
        </p:txBody>
      </p:sp>
      <p:sp>
        <p:nvSpPr>
          <p:cNvPr id="3543" name="Google Shape;3543;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11</a:t>
            </a:r>
            <a:endParaRPr/>
          </a:p>
        </p:txBody>
      </p:sp>
      <p:sp>
        <p:nvSpPr>
          <p:cNvPr id="3544" name="Google Shape;3544;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08</a:t>
            </a:r>
            <a:endParaRPr/>
          </a:p>
        </p:txBody>
      </p:sp>
      <p:sp>
        <p:nvSpPr>
          <p:cNvPr id="3545" name="Google Shape;3545;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07</a:t>
            </a:r>
            <a:endParaRPr/>
          </a:p>
        </p:txBody>
      </p:sp>
      <p:sp>
        <p:nvSpPr>
          <p:cNvPr id="3546" name="Google Shape;3546;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04</a:t>
            </a:r>
            <a:endParaRPr b="0" i="0" sz="1800" u="none" cap="none" strike="noStrike">
              <a:solidFill>
                <a:srgbClr val="000000"/>
              </a:solidFill>
              <a:latin typeface="Calibri"/>
              <a:ea typeface="Calibri"/>
              <a:cs typeface="Calibri"/>
              <a:sym typeface="Calibri"/>
            </a:endParaRPr>
          </a:p>
        </p:txBody>
      </p:sp>
      <p:sp>
        <p:nvSpPr>
          <p:cNvPr id="3547" name="Google Shape;3547;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02</a:t>
            </a:r>
            <a:endParaRPr/>
          </a:p>
        </p:txBody>
      </p:sp>
      <p:sp>
        <p:nvSpPr>
          <p:cNvPr id="3548" name="Google Shape;3548;p8"/>
          <p:cNvSpPr/>
          <p:nvPr/>
        </p:nvSpPr>
        <p:spPr>
          <a:xfrm>
            <a:off x="5675634" y="3388362"/>
            <a:ext cx="619758" cy="619758"/>
          </a:xfrm>
          <a:prstGeom prst="ellipse">
            <a:avLst/>
          </a:prstGeom>
          <a:solidFill>
            <a:srgbClr val="C8450C"/>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06</a:t>
            </a:r>
            <a:endParaRPr b="0" i="0" sz="1800" u="none" cap="none" strike="noStrike">
              <a:solidFill>
                <a:srgbClr val="FFFFFF"/>
              </a:solidFill>
              <a:latin typeface="Calibri"/>
              <a:ea typeface="Calibri"/>
              <a:cs typeface="Calibri"/>
              <a:sym typeface="Calibri"/>
            </a:endParaRPr>
          </a:p>
        </p:txBody>
      </p:sp>
      <p:sp>
        <p:nvSpPr>
          <p:cNvPr id="3549" name="Google Shape;3549;p8"/>
          <p:cNvSpPr/>
          <p:nvPr/>
        </p:nvSpPr>
        <p:spPr>
          <a:xfrm>
            <a:off x="8816342" y="858522"/>
            <a:ext cx="619758" cy="619758"/>
          </a:xfrm>
          <a:prstGeom prst="ellipse">
            <a:avLst/>
          </a:prstGeom>
          <a:solidFill>
            <a:srgbClr val="D0E5F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09</a:t>
            </a:r>
            <a:endParaRPr/>
          </a:p>
        </p:txBody>
      </p:sp>
      <p:sp>
        <p:nvSpPr>
          <p:cNvPr id="3550" name="Google Shape;3550;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05</a:t>
            </a:r>
            <a:endParaRPr/>
          </a:p>
        </p:txBody>
      </p:sp>
      <p:sp>
        <p:nvSpPr>
          <p:cNvPr id="3551" name="Google Shape;3551;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03</a:t>
            </a:r>
            <a:endParaRPr/>
          </a:p>
        </p:txBody>
      </p:sp>
      <p:sp>
        <p:nvSpPr>
          <p:cNvPr id="3552" name="Google Shape;3552;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10</a:t>
            </a:r>
            <a:endParaRPr/>
          </a:p>
        </p:txBody>
      </p:sp>
      <p:sp>
        <p:nvSpPr>
          <p:cNvPr id="3553" name="Google Shape;3553;p8"/>
          <p:cNvSpPr txBox="1"/>
          <p:nvPr/>
        </p:nvSpPr>
        <p:spPr>
          <a:xfrm>
            <a:off x="8394462" y="5342077"/>
            <a:ext cx="1298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0" i="0" lang="en-US" sz="1100" u="none" cap="none" strike="noStrike">
                <a:solidFill>
                  <a:srgbClr val="000000"/>
                </a:solidFill>
                <a:latin typeface="Montserrat"/>
                <a:ea typeface="Montserrat"/>
                <a:cs typeface="Montserrat"/>
                <a:sym typeface="Montserrat"/>
              </a:rPr>
              <a:t>Identifikasi Masalah</a:t>
            </a:r>
            <a:endParaRPr b="0" i="0" sz="1100" u="none" cap="none" strike="noStrike">
              <a:solidFill>
                <a:srgbClr val="000000"/>
              </a:solidFill>
              <a:latin typeface="Montserrat"/>
              <a:ea typeface="Montserrat"/>
              <a:cs typeface="Montserrat"/>
              <a:sym typeface="Montserrat"/>
            </a:endParaRPr>
          </a:p>
        </p:txBody>
      </p:sp>
      <p:sp>
        <p:nvSpPr>
          <p:cNvPr id="3554" name="Google Shape;3554;p8"/>
          <p:cNvSpPr txBox="1"/>
          <p:nvPr/>
        </p:nvSpPr>
        <p:spPr>
          <a:xfrm>
            <a:off x="5006346"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Identifikasi Pelanggan &amp; Validasi Kebutuhan</a:t>
            </a:r>
            <a:endParaRPr b="0" i="0" sz="1067" u="none" cap="none" strike="noStrike">
              <a:solidFill>
                <a:srgbClr val="000000"/>
              </a:solidFill>
              <a:latin typeface="Montserrat"/>
              <a:ea typeface="Montserrat"/>
              <a:cs typeface="Montserrat"/>
              <a:sym typeface="Montserrat"/>
            </a:endParaRPr>
          </a:p>
        </p:txBody>
      </p:sp>
      <p:sp>
        <p:nvSpPr>
          <p:cNvPr id="3555" name="Google Shape;3555;p8"/>
          <p:cNvSpPr txBox="1"/>
          <p:nvPr/>
        </p:nvSpPr>
        <p:spPr>
          <a:xfrm>
            <a:off x="0" y="4927626"/>
            <a:ext cx="1261741"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Pemetaan Peluang &amp; Persaingan</a:t>
            </a:r>
            <a:endParaRPr b="0" i="0" sz="1067" u="none" cap="none" strike="noStrike">
              <a:solidFill>
                <a:srgbClr val="000000"/>
              </a:solidFill>
              <a:latin typeface="Montserrat"/>
              <a:ea typeface="Montserrat"/>
              <a:cs typeface="Montserrat"/>
              <a:sym typeface="Montserrat"/>
            </a:endParaRPr>
          </a:p>
        </p:txBody>
      </p:sp>
      <p:sp>
        <p:nvSpPr>
          <p:cNvPr id="3556" name="Google Shape;3556;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57" name="Google Shape;3557;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58" name="Google Shape;3558;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59" name="Google Shape;3559;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60" name="Google Shape;3560;p8"/>
          <p:cNvSpPr txBox="1"/>
          <p:nvPr/>
        </p:nvSpPr>
        <p:spPr>
          <a:xfrm>
            <a:off x="2605799" y="2740585"/>
            <a:ext cx="1298576"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Pengembangan Prototipe &amp; MVP</a:t>
            </a:r>
            <a:endParaRPr b="0" i="0" sz="1067" u="none" cap="none" strike="noStrike">
              <a:solidFill>
                <a:srgbClr val="000000"/>
              </a:solidFill>
              <a:latin typeface="Montserrat"/>
              <a:ea typeface="Montserrat"/>
              <a:cs typeface="Montserrat"/>
              <a:sym typeface="Montserrat"/>
            </a:endParaRPr>
          </a:p>
        </p:txBody>
      </p:sp>
      <p:sp>
        <p:nvSpPr>
          <p:cNvPr id="3561" name="Google Shape;3561;p8"/>
          <p:cNvSpPr txBox="1"/>
          <p:nvPr/>
        </p:nvSpPr>
        <p:spPr>
          <a:xfrm>
            <a:off x="5306092" y="2896610"/>
            <a:ext cx="1298576"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Peluang) Penilaian</a:t>
            </a:r>
            <a:endParaRPr b="0" i="0" sz="1067" u="none" cap="none" strike="noStrike">
              <a:solidFill>
                <a:srgbClr val="000000"/>
              </a:solidFill>
              <a:latin typeface="Montserrat"/>
              <a:ea typeface="Montserrat"/>
              <a:cs typeface="Montserrat"/>
              <a:sym typeface="Montserrat"/>
            </a:endParaRPr>
          </a:p>
        </p:txBody>
      </p:sp>
      <p:sp>
        <p:nvSpPr>
          <p:cNvPr id="3562" name="Google Shape;3562;p8"/>
          <p:cNvSpPr txBox="1"/>
          <p:nvPr/>
        </p:nvSpPr>
        <p:spPr>
          <a:xfrm>
            <a:off x="7827609" y="2896968"/>
            <a:ext cx="1298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0" i="0" lang="en-US" sz="1100" u="none" cap="none" strike="noStrike">
                <a:solidFill>
                  <a:srgbClr val="000000"/>
                </a:solidFill>
                <a:latin typeface="Montserrat"/>
                <a:ea typeface="Montserrat"/>
                <a:cs typeface="Montserrat"/>
                <a:sym typeface="Montserrat"/>
              </a:rPr>
              <a:t>Pemodelan Bisnis</a:t>
            </a:r>
            <a:endParaRPr b="0" i="0" sz="1100" u="none" cap="none" strike="noStrike">
              <a:solidFill>
                <a:srgbClr val="000000"/>
              </a:solidFill>
              <a:latin typeface="Montserrat"/>
              <a:ea typeface="Montserrat"/>
              <a:cs typeface="Montserrat"/>
              <a:sym typeface="Montserrat"/>
            </a:endParaRPr>
          </a:p>
        </p:txBody>
      </p:sp>
      <p:sp>
        <p:nvSpPr>
          <p:cNvPr id="3563" name="Google Shape;3563;p8"/>
          <p:cNvSpPr txBox="1"/>
          <p:nvPr/>
        </p:nvSpPr>
        <p:spPr>
          <a:xfrm>
            <a:off x="2503803"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Ide Solusi</a:t>
            </a:r>
            <a:br>
              <a:rPr b="0" i="0" lang="en-US" sz="1067" u="none" cap="none" strike="noStrike">
                <a:solidFill>
                  <a:srgbClr val="000000"/>
                </a:solidFill>
                <a:latin typeface="Montserrat"/>
                <a:ea typeface="Montserrat"/>
                <a:cs typeface="Montserrat"/>
                <a:sym typeface="Montserrat"/>
              </a:rPr>
            </a:br>
            <a:r>
              <a:rPr b="0" i="0" lang="en-US" sz="1067" u="none" cap="none" strike="noStrike">
                <a:solidFill>
                  <a:srgbClr val="000000"/>
                </a:solidFill>
                <a:latin typeface="Montserrat"/>
                <a:ea typeface="Montserrat"/>
                <a:cs typeface="Montserrat"/>
                <a:sym typeface="Montserrat"/>
              </a:rPr>
              <a:t>Generasi</a:t>
            </a:r>
            <a:endParaRPr b="0" i="0" sz="1067" u="none" cap="none" strike="noStrike">
              <a:solidFill>
                <a:srgbClr val="000000"/>
              </a:solidFill>
              <a:latin typeface="Montserrat"/>
              <a:ea typeface="Montserrat"/>
              <a:cs typeface="Montserrat"/>
              <a:sym typeface="Montserrat"/>
            </a:endParaRPr>
          </a:p>
        </p:txBody>
      </p:sp>
      <p:sp>
        <p:nvSpPr>
          <p:cNvPr id="3564" name="Google Shape;3564;p8"/>
          <p:cNvSpPr txBox="1"/>
          <p:nvPr/>
        </p:nvSpPr>
        <p:spPr>
          <a:xfrm>
            <a:off x="9366006" y="2044783"/>
            <a:ext cx="1593153"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Strategi Pemasaran &amp; Penjualan</a:t>
            </a:r>
            <a:endParaRPr/>
          </a:p>
        </p:txBody>
      </p:sp>
      <p:sp>
        <p:nvSpPr>
          <p:cNvPr id="3565" name="Google Shape;3565;p8"/>
          <p:cNvSpPr txBox="1"/>
          <p:nvPr/>
        </p:nvSpPr>
        <p:spPr>
          <a:xfrm>
            <a:off x="8343899" y="1613355"/>
            <a:ext cx="1846901"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Manajemen Keuangan untuk Profitabilitas</a:t>
            </a:r>
            <a:endParaRPr b="0" i="0" sz="1067" u="none" cap="none" strike="noStrike">
              <a:solidFill>
                <a:srgbClr val="000000"/>
              </a:solidFill>
              <a:latin typeface="Montserrat"/>
              <a:ea typeface="Montserrat"/>
              <a:cs typeface="Montserrat"/>
              <a:sym typeface="Montserrat"/>
            </a:endParaRPr>
          </a:p>
        </p:txBody>
      </p:sp>
      <p:sp>
        <p:nvSpPr>
          <p:cNvPr id="3566" name="Google Shape;3566;p8"/>
          <p:cNvSpPr txBox="1"/>
          <p:nvPr/>
        </p:nvSpPr>
        <p:spPr>
          <a:xfrm>
            <a:off x="6748144" y="1600073"/>
            <a:ext cx="1298576"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Persyaratan Tim &amp; Bakat</a:t>
            </a:r>
            <a:endParaRPr b="0" i="0" sz="1067" u="none" cap="none" strike="noStrike">
              <a:solidFill>
                <a:srgbClr val="000000"/>
              </a:solidFill>
              <a:latin typeface="Montserrat"/>
              <a:ea typeface="Montserrat"/>
              <a:cs typeface="Montserrat"/>
              <a:sym typeface="Montserrat"/>
            </a:endParaRPr>
          </a:p>
        </p:txBody>
      </p:sp>
      <p:sp>
        <p:nvSpPr>
          <p:cNvPr id="3567" name="Google Shape;3567;p8"/>
          <p:cNvSpPr txBox="1"/>
          <p:nvPr/>
        </p:nvSpPr>
        <p:spPr>
          <a:xfrm>
            <a:off x="4666936" y="1600073"/>
            <a:ext cx="1510345"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Orientasi untuk Skala</a:t>
            </a:r>
            <a:endParaRPr b="0" i="0" sz="1067" u="none" cap="none" strike="noStrike">
              <a:solidFill>
                <a:srgbClr val="000000"/>
              </a:solidFill>
              <a:latin typeface="Montserrat"/>
              <a:ea typeface="Montserrat"/>
              <a:cs typeface="Montserrat"/>
              <a:sym typeface="Montserrat"/>
            </a:endParaRPr>
          </a:p>
        </p:txBody>
      </p:sp>
      <p:sp>
        <p:nvSpPr>
          <p:cNvPr id="3568" name="Google Shape;3568;p8"/>
          <p:cNvSpPr txBox="1"/>
          <p:nvPr/>
        </p:nvSpPr>
        <p:spPr>
          <a:xfrm>
            <a:off x="2584131" y="1600072"/>
            <a:ext cx="1298576"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Presentasi Kelangsungan Hidup Usaha</a:t>
            </a:r>
            <a:endParaRPr b="0" i="0" sz="1067" u="none" cap="none" strike="noStrike">
              <a:solidFill>
                <a:srgbClr val="000000"/>
              </a:solidFill>
              <a:latin typeface="Montserrat"/>
              <a:ea typeface="Montserrat"/>
              <a:cs typeface="Montserrat"/>
              <a:sym typeface="Montserrat"/>
            </a:endParaRPr>
          </a:p>
        </p:txBody>
      </p:sp>
      <p:pic>
        <p:nvPicPr>
          <p:cNvPr descr="A red and white rocket&#10;&#10;Description automatically generated" id="3569" name="Google Shape;3569;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3570" name="Google Shape;3570;p8"/>
          <p:cNvSpPr/>
          <p:nvPr/>
        </p:nvSpPr>
        <p:spPr>
          <a:xfrm>
            <a:off x="1656079" y="247272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#1</a:t>
            </a:r>
            <a:endParaRPr/>
          </a:p>
        </p:txBody>
      </p:sp>
      <p:cxnSp>
        <p:nvCxnSpPr>
          <p:cNvPr id="3571" name="Google Shape;3571;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3572" name="Google Shape;3572;p8"/>
          <p:cNvSpPr/>
          <p:nvPr/>
        </p:nvSpPr>
        <p:spPr>
          <a:xfrm>
            <a:off x="9893101" y="265254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#2</a:t>
            </a:r>
            <a:endParaRPr/>
          </a:p>
        </p:txBody>
      </p:sp>
      <p:cxnSp>
        <p:nvCxnSpPr>
          <p:cNvPr id="3573" name="Google Shape;3573;p8"/>
          <p:cNvCxnSpPr>
            <a:stCxn id="3572" idx="3"/>
          </p:cNvCxnSpPr>
          <p:nvPr/>
        </p:nvCxnSpPr>
        <p:spPr>
          <a:xfrm>
            <a:off x="11000542" y="2832368"/>
            <a:ext cx="95400" cy="366900"/>
          </a:xfrm>
          <a:prstGeom prst="straightConnector1">
            <a:avLst/>
          </a:prstGeom>
          <a:noFill/>
          <a:ln cap="flat" cmpd="sng" w="12700">
            <a:solidFill>
              <a:schemeClr val="dk1"/>
            </a:solidFill>
            <a:prstDash val="solid"/>
            <a:miter lim="800000"/>
            <a:headEnd len="sm" w="sm" type="none"/>
            <a:tailEnd len="sm" w="sm" type="none"/>
          </a:ln>
        </p:spPr>
      </p:cxnSp>
      <p:sp>
        <p:nvSpPr>
          <p:cNvPr id="3574" name="Google Shape;3574;p8"/>
          <p:cNvSpPr/>
          <p:nvPr/>
        </p:nvSpPr>
        <p:spPr>
          <a:xfrm>
            <a:off x="5017469" y="261175"/>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#3</a:t>
            </a:r>
            <a:endParaRPr/>
          </a:p>
        </p:txBody>
      </p:sp>
      <p:cxnSp>
        <p:nvCxnSpPr>
          <p:cNvPr id="3575" name="Google Shape;3575;p8"/>
          <p:cNvCxnSpPr>
            <a:stCxn id="3574" idx="2"/>
          </p:cNvCxnSpPr>
          <p:nvPr/>
        </p:nvCxnSpPr>
        <p:spPr>
          <a:xfrm>
            <a:off x="5571190" y="620815"/>
            <a:ext cx="408300" cy="518700"/>
          </a:xfrm>
          <a:prstGeom prst="straightConnector1">
            <a:avLst/>
          </a:prstGeom>
          <a:noFill/>
          <a:ln cap="flat" cmpd="sng" w="12700">
            <a:solidFill>
              <a:schemeClr val="dk1"/>
            </a:solidFill>
            <a:prstDash val="solid"/>
            <a:miter lim="800000"/>
            <a:headEnd len="sm" w="sm" type="none"/>
            <a:tailEnd len="sm" w="sm" type="none"/>
          </a:ln>
        </p:spPr>
      </p:cxnSp>
      <p:sp>
        <p:nvSpPr>
          <p:cNvPr id="3576" name="Google Shape;3576;p8"/>
          <p:cNvSpPr/>
          <p:nvPr/>
        </p:nvSpPr>
        <p:spPr>
          <a:xfrm>
            <a:off x="5565619"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77" name="Google Shape;3577;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1</a:t>
            </a:r>
            <a:endParaRPr/>
          </a:p>
        </p:txBody>
      </p:sp>
      <p:sp>
        <p:nvSpPr>
          <p:cNvPr id="3578" name="Google Shape;3578;p8"/>
          <p:cNvSpPr/>
          <p:nvPr/>
        </p:nvSpPr>
        <p:spPr>
          <a:xfrm>
            <a:off x="9762683" y="4173655"/>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2</a:t>
            </a:r>
            <a:endParaRPr/>
          </a:p>
        </p:txBody>
      </p:sp>
      <p:sp>
        <p:nvSpPr>
          <p:cNvPr id="3579" name="Google Shape;3579;p8"/>
          <p:cNvSpPr/>
          <p:nvPr/>
        </p:nvSpPr>
        <p:spPr>
          <a:xfrm>
            <a:off x="6358259" y="239847"/>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3</a:t>
            </a:r>
            <a:endParaRPr b="0" i="0" sz="1100" u="none" cap="none" strike="noStrike">
              <a:solidFill>
                <a:srgbClr val="FFFFFF"/>
              </a:solidFill>
              <a:latin typeface="Calibri"/>
              <a:ea typeface="Calibri"/>
              <a:cs typeface="Calibri"/>
              <a:sym typeface="Calibri"/>
            </a:endParaRPr>
          </a:p>
        </p:txBody>
      </p:sp>
      <p:cxnSp>
        <p:nvCxnSpPr>
          <p:cNvPr id="3580" name="Google Shape;3580;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3581" name="Google Shape;3581;p8"/>
          <p:cNvCxnSpPr>
            <a:endCxn id="3578" idx="0"/>
          </p:cNvCxnSpPr>
          <p:nvPr/>
        </p:nvCxnSpPr>
        <p:spPr>
          <a:xfrm>
            <a:off x="10090204" y="3682255"/>
            <a:ext cx="226200" cy="491400"/>
          </a:xfrm>
          <a:prstGeom prst="straightConnector1">
            <a:avLst/>
          </a:prstGeom>
          <a:noFill/>
          <a:ln cap="flat" cmpd="sng" w="12700">
            <a:solidFill>
              <a:schemeClr val="dk1"/>
            </a:solidFill>
            <a:prstDash val="solid"/>
            <a:miter lim="800000"/>
            <a:headEnd len="sm" w="sm" type="none"/>
            <a:tailEnd len="sm" w="sm" type="none"/>
          </a:ln>
        </p:spPr>
      </p:cxnSp>
      <p:cxnSp>
        <p:nvCxnSpPr>
          <p:cNvPr id="3582" name="Google Shape;3582;p8"/>
          <p:cNvCxnSpPr>
            <a:stCxn id="3579" idx="2"/>
          </p:cNvCxnSpPr>
          <p:nvPr/>
        </p:nvCxnSpPr>
        <p:spPr>
          <a:xfrm flipH="1">
            <a:off x="6758680" y="599487"/>
            <a:ext cx="153300" cy="656100"/>
          </a:xfrm>
          <a:prstGeom prst="straightConnector1">
            <a:avLst/>
          </a:prstGeom>
          <a:noFill/>
          <a:ln cap="flat" cmpd="sng" w="12700">
            <a:solidFill>
              <a:schemeClr val="dk1"/>
            </a:solidFill>
            <a:prstDash val="solid"/>
            <a:miter lim="800000"/>
            <a:headEnd len="sm" w="sm" type="none"/>
            <a:tailEnd len="sm" w="sm" type="none"/>
          </a:ln>
        </p:spPr>
      </p:cxnSp>
      <p:sp>
        <p:nvSpPr>
          <p:cNvPr id="3583" name="Google Shape;3583;p8"/>
          <p:cNvSpPr txBox="1"/>
          <p:nvPr/>
        </p:nvSpPr>
        <p:spPr>
          <a:xfrm>
            <a:off x="215055" y="164208"/>
            <a:ext cx="188456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68721"/>
              </a:buClr>
              <a:buSzPts val="2400"/>
              <a:buFont typeface="Open Sans"/>
              <a:buNone/>
            </a:pPr>
            <a:r>
              <a:rPr b="1" i="0" lang="en-US" sz="2400" u="none" cap="none" strike="noStrike">
                <a:solidFill>
                  <a:srgbClr val="F68721"/>
                </a:solidFill>
                <a:latin typeface="Open Sans"/>
                <a:ea typeface="Open Sans"/>
                <a:cs typeface="Open Sans"/>
                <a:sym typeface="Open Sans"/>
              </a:rPr>
              <a:t>Perjalanan Usaha Anda</a:t>
            </a:r>
            <a:endParaRPr/>
          </a:p>
        </p:txBody>
      </p:sp>
      <p:sp>
        <p:nvSpPr>
          <p:cNvPr id="3584" name="Google Shape;3584;p8"/>
          <p:cNvSpPr/>
          <p:nvPr/>
        </p:nvSpPr>
        <p:spPr>
          <a:xfrm>
            <a:off x="2673032" y="4143402"/>
            <a:ext cx="3662944" cy="1015510"/>
          </a:xfrm>
          <a:prstGeom prst="roundRect">
            <a:avLst>
              <a:gd fmla="val 16667" name="adj"/>
            </a:avLst>
          </a:prstGeom>
          <a:gradFill>
            <a:gsLst>
              <a:gs pos="0">
                <a:srgbClr val="9DBCEA"/>
              </a:gs>
              <a:gs pos="50000">
                <a:srgbClr val="8FB1E5"/>
              </a:gs>
              <a:gs pos="100000">
                <a:srgbClr val="7AA6E7"/>
              </a:gs>
            </a:gsLst>
            <a:lin ang="5400000" scaled="0"/>
          </a:gra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311150" lvl="0" marL="311150" marR="0" rtl="0" algn="l">
              <a:lnSpc>
                <a:spcPct val="90000"/>
              </a:lnSpc>
              <a:spcBef>
                <a:spcPts val="0"/>
              </a:spcBef>
              <a:spcAft>
                <a:spcPts val="0"/>
              </a:spcAft>
              <a:buNone/>
            </a:pPr>
            <a:r>
              <a:rPr lang="en-US" sz="1400">
                <a:solidFill>
                  <a:srgbClr val="B4B1B4"/>
                </a:solidFill>
                <a:latin typeface="Barlow"/>
                <a:ea typeface="Barlow"/>
                <a:cs typeface="Barlow"/>
                <a:sym typeface="Barlow"/>
              </a:rPr>
              <a:t>4.1 Identifikasi Persaingan Langsung &amp; Tidak Langsung </a:t>
            </a:r>
            <a:br>
              <a:rPr lang="en-US" sz="1400">
                <a:solidFill>
                  <a:srgbClr val="B4B1B4"/>
                </a:solidFill>
                <a:latin typeface="Barlow"/>
                <a:ea typeface="Barlow"/>
                <a:cs typeface="Barlow"/>
                <a:sym typeface="Barlow"/>
              </a:rPr>
            </a:br>
            <a:r>
              <a:rPr lang="en-US" sz="1400">
                <a:solidFill>
                  <a:schemeClr val="dk1"/>
                </a:solidFill>
                <a:latin typeface="Barlow"/>
                <a:ea typeface="Barlow"/>
                <a:cs typeface="Barlow"/>
                <a:sym typeface="Barlow"/>
              </a:rPr>
              <a:t>4.2 Analisis Tren Makro </a:t>
            </a:r>
            <a:br>
              <a:rPr lang="en-US" sz="1400">
                <a:solidFill>
                  <a:schemeClr val="dk1"/>
                </a:solidFill>
                <a:latin typeface="Barlow"/>
                <a:ea typeface="Barlow"/>
                <a:cs typeface="Barlow"/>
                <a:sym typeface="Barlow"/>
              </a:rPr>
            </a:br>
            <a:r>
              <a:rPr lang="en-US" sz="1400">
                <a:solidFill>
                  <a:schemeClr val="dk1"/>
                </a:solidFill>
                <a:latin typeface="Barlow"/>
                <a:ea typeface="Barlow"/>
                <a:cs typeface="Barlow"/>
                <a:sym typeface="Barlow"/>
              </a:rPr>
              <a:t>4.3 Analisis Ukuran &amp; Tren Industri</a:t>
            </a:r>
            <a:endParaRPr/>
          </a:p>
        </p:txBody>
      </p:sp>
      <p:sp>
        <p:nvSpPr>
          <p:cNvPr id="3585" name="Google Shape;3585;p8"/>
          <p:cNvSpPr/>
          <p:nvPr/>
        </p:nvSpPr>
        <p:spPr>
          <a:xfrm flipH="1" rot="7826874">
            <a:off x="1279487" y="4138417"/>
            <a:ext cx="1255376" cy="1391045"/>
          </a:xfrm>
          <a:prstGeom prst="arc">
            <a:avLst>
              <a:gd fmla="val 10911045" name="adj1"/>
              <a:gd fmla="val 18016437" name="adj2"/>
            </a:avLst>
          </a:prstGeom>
          <a:noFill/>
          <a:ln cap="flat" cmpd="sng" w="19050">
            <a:solidFill>
              <a:schemeClr val="accent4"/>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5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9" name="Shape 3589"/>
        <p:cNvGrpSpPr/>
        <p:nvPr/>
      </p:nvGrpSpPr>
      <p:grpSpPr>
        <a:xfrm>
          <a:off x="0" y="0"/>
          <a:ext cx="0" cy="0"/>
          <a:chOff x="0" y="0"/>
          <a:chExt cx="0" cy="0"/>
        </a:xfrm>
      </p:grpSpPr>
      <p:sp>
        <p:nvSpPr>
          <p:cNvPr id="3590" name="Google Shape;3590;p9"/>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2"/>
              </a:buClr>
              <a:buSzPts val="3200"/>
              <a:buFont typeface="Barlow Medium"/>
              <a:buNone/>
            </a:pPr>
            <a:r>
              <a:rPr lang="en-US"/>
              <a:t>Tujuan Pembelajaran</a:t>
            </a:r>
            <a:endParaRPr b="1"/>
          </a:p>
        </p:txBody>
      </p:sp>
      <p:pic>
        <p:nvPicPr>
          <p:cNvPr descr="Brainstorm with solid fill" id="3591" name="Google Shape;3591;p9"/>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3592" name="Google Shape;3592;p9"/>
          <p:cNvSpPr txBox="1"/>
          <p:nvPr>
            <p:ph idx="1" type="body"/>
          </p:nvPr>
        </p:nvSpPr>
        <p:spPr>
          <a:xfrm>
            <a:off x="360000" y="1133857"/>
            <a:ext cx="5142248" cy="44672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303031"/>
              </a:buClr>
              <a:buSzPct val="100000"/>
              <a:buNone/>
            </a:pPr>
            <a:r>
              <a:rPr b="0" lang="en-US" sz="2400">
                <a:solidFill>
                  <a:srgbClr val="303031"/>
                </a:solidFill>
              </a:rPr>
              <a:t>Pada akhir pelajaran ini, Anda akan dapat:</a:t>
            </a:r>
            <a:endParaRPr b="0" i="0" sz="2400" u="none" cap="none" strike="noStrike">
              <a:solidFill>
                <a:srgbClr val="303031"/>
              </a:solidFill>
            </a:endParaRPr>
          </a:p>
        </p:txBody>
      </p:sp>
      <p:sp>
        <p:nvSpPr>
          <p:cNvPr id="3593" name="Google Shape;3593;p9"/>
          <p:cNvSpPr txBox="1"/>
          <p:nvPr>
            <p:ph idx="2" type="body"/>
          </p:nvPr>
        </p:nvSpPr>
        <p:spPr>
          <a:xfrm>
            <a:off x="996177" y="3386661"/>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B7B7B"/>
              </a:buClr>
              <a:buSzPts val="4400"/>
              <a:buNone/>
            </a:pPr>
            <a:r>
              <a:rPr lang="en-US">
                <a:solidFill>
                  <a:srgbClr val="7B7B7B"/>
                </a:solidFill>
              </a:rPr>
              <a:t>02</a:t>
            </a:r>
            <a:endParaRPr/>
          </a:p>
        </p:txBody>
      </p:sp>
      <p:sp>
        <p:nvSpPr>
          <p:cNvPr id="3594" name="Google Shape;3594;p9"/>
          <p:cNvSpPr txBox="1"/>
          <p:nvPr/>
        </p:nvSpPr>
        <p:spPr>
          <a:xfrm>
            <a:off x="1000790" y="4975662"/>
            <a:ext cx="815382" cy="682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B7B7B"/>
              </a:buClr>
              <a:buSzPts val="4100"/>
              <a:buFont typeface="Arial"/>
              <a:buNone/>
            </a:pPr>
            <a:r>
              <a:rPr b="1" lang="en-US" sz="4100">
                <a:solidFill>
                  <a:srgbClr val="7B7B7B"/>
                </a:solidFill>
                <a:latin typeface="Barlow"/>
                <a:ea typeface="Barlow"/>
                <a:cs typeface="Barlow"/>
                <a:sym typeface="Barlow"/>
              </a:rPr>
              <a:t>03</a:t>
            </a:r>
            <a:endParaRPr/>
          </a:p>
        </p:txBody>
      </p:sp>
      <p:sp>
        <p:nvSpPr>
          <p:cNvPr id="3595" name="Google Shape;3595;p9"/>
          <p:cNvSpPr txBox="1"/>
          <p:nvPr/>
        </p:nvSpPr>
        <p:spPr>
          <a:xfrm>
            <a:off x="1000790" y="1924190"/>
            <a:ext cx="815382" cy="68262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7B7B7B"/>
              </a:buClr>
              <a:buSzPts val="4400"/>
              <a:buFont typeface="Arial"/>
              <a:buNone/>
            </a:pPr>
            <a:r>
              <a:rPr b="1" lang="en-US" sz="4400">
                <a:solidFill>
                  <a:srgbClr val="7B7B7B"/>
                </a:solidFill>
                <a:latin typeface="Barlow"/>
                <a:ea typeface="Barlow"/>
                <a:cs typeface="Barlow"/>
                <a:sym typeface="Barlow"/>
              </a:rPr>
              <a:t>01</a:t>
            </a:r>
            <a:endParaRPr/>
          </a:p>
        </p:txBody>
      </p:sp>
      <p:sp>
        <p:nvSpPr>
          <p:cNvPr id="3596" name="Google Shape;3596;p9"/>
          <p:cNvSpPr txBox="1"/>
          <p:nvPr>
            <p:ph idx="4" type="body"/>
          </p:nvPr>
        </p:nvSpPr>
        <p:spPr>
          <a:xfrm>
            <a:off x="2019485" y="1942308"/>
            <a:ext cx="4487217" cy="682624"/>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Belajar menganalisis dan menafsirkan tren dalam suatu industri.</a:t>
            </a:r>
            <a:endParaRPr>
              <a:solidFill>
                <a:srgbClr val="303031"/>
              </a:solidFill>
              <a:latin typeface="Open Sans"/>
              <a:ea typeface="Open Sans"/>
              <a:cs typeface="Open Sans"/>
              <a:sym typeface="Open Sans"/>
            </a:endParaRPr>
          </a:p>
        </p:txBody>
      </p:sp>
      <p:sp>
        <p:nvSpPr>
          <p:cNvPr id="3597" name="Google Shape;3597;p9"/>
          <p:cNvSpPr txBox="1"/>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sz="1400">
              <a:solidFill>
                <a:srgbClr val="7B7B7B"/>
              </a:solidFill>
              <a:latin typeface="Barlow"/>
              <a:ea typeface="Barlow"/>
              <a:cs typeface="Barlow"/>
              <a:sym typeface="Barlow"/>
            </a:endParaRPr>
          </a:p>
        </p:txBody>
      </p:sp>
      <p:sp>
        <p:nvSpPr>
          <p:cNvPr id="3598" name="Google Shape;3598;p9"/>
          <p:cNvSpPr txBox="1"/>
          <p:nvPr>
            <p:ph idx="5" type="body"/>
          </p:nvPr>
        </p:nvSpPr>
        <p:spPr>
          <a:xfrm>
            <a:off x="2028482" y="3382084"/>
            <a:ext cx="4650109" cy="988304"/>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Pelajari dampak faktor makroekonomi dan teknologi terhadap pendekatan Startup</a:t>
            </a:r>
            <a:endParaRPr/>
          </a:p>
        </p:txBody>
      </p:sp>
      <p:sp>
        <p:nvSpPr>
          <p:cNvPr id="3599" name="Google Shape;3599;p9"/>
          <p:cNvSpPr txBox="1"/>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sz="1400">
              <a:solidFill>
                <a:srgbClr val="7B7B7B"/>
              </a:solidFill>
              <a:latin typeface="Barlow"/>
              <a:ea typeface="Barlow"/>
              <a:cs typeface="Barlow"/>
              <a:sym typeface="Barlow"/>
            </a:endParaRPr>
          </a:p>
        </p:txBody>
      </p:sp>
      <p:sp>
        <p:nvSpPr>
          <p:cNvPr id="3600" name="Google Shape;3600;p9"/>
          <p:cNvSpPr txBox="1"/>
          <p:nvPr>
            <p:ph idx="6" type="body"/>
          </p:nvPr>
        </p:nvSpPr>
        <p:spPr>
          <a:xfrm>
            <a:off x="2028485" y="4975663"/>
            <a:ext cx="4650106" cy="68262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Pelajari metode untuk memperkirakan Total Addressable Market (TAM).</a:t>
            </a:r>
            <a:endParaRPr>
              <a:solidFill>
                <a:srgbClr val="303031"/>
              </a:solidFill>
            </a:endParaRPr>
          </a:p>
        </p:txBody>
      </p:sp>
      <p:sp>
        <p:nvSpPr>
          <p:cNvPr id="3601" name="Google Shape;3601;p9"/>
          <p:cNvSpPr txBox="1"/>
          <p:nvPr/>
        </p:nvSpPr>
        <p:spPr>
          <a:xfrm>
            <a:off x="3996127" y="3627289"/>
            <a:ext cx="3106946" cy="105960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7B7B7B"/>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597"/>
                                        </p:tgtEl>
                                        <p:attrNameLst>
                                          <p:attrName>style.visibility</p:attrName>
                                        </p:attrNameLst>
                                      </p:cBhvr>
                                      <p:to>
                                        <p:strVal val="visible"/>
                                      </p:to>
                                    </p:set>
                                    <p:anim calcmode="lin" valueType="num">
                                      <p:cBhvr additive="base">
                                        <p:cTn dur="500"/>
                                        <p:tgtEl>
                                          <p:spTgt spid="359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601"/>
                                        </p:tgtEl>
                                        <p:attrNameLst>
                                          <p:attrName>style.visibility</p:attrName>
                                        </p:attrNameLst>
                                      </p:cBhvr>
                                      <p:to>
                                        <p:strVal val="visible"/>
                                      </p:to>
                                    </p:set>
                                    <p:anim calcmode="lin" valueType="num">
                                      <p:cBhvr additive="base">
                                        <p:cTn dur="500"/>
                                        <p:tgtEl>
                                          <p:spTgt spid="360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91"/>
                                        </p:tgtEl>
                                        <p:attrNameLst>
                                          <p:attrName>style.visibility</p:attrName>
                                        </p:attrNameLst>
                                      </p:cBhvr>
                                      <p:to>
                                        <p:strVal val="visible"/>
                                      </p:to>
                                    </p:set>
                                    <p:anim calcmode="lin" valueType="num">
                                      <p:cBhvr additive="base">
                                        <p:cTn dur="500"/>
                                        <p:tgtEl>
                                          <p:spTgt spid="359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599">
                                            <p:txEl>
                                              <p:pRg end="0" st="0"/>
                                            </p:txEl>
                                          </p:spTgt>
                                        </p:tgtEl>
                                        <p:attrNameLst>
                                          <p:attrName>style.visibility</p:attrName>
                                        </p:attrNameLst>
                                      </p:cBhvr>
                                      <p:to>
                                        <p:strVal val="visible"/>
                                      </p:to>
                                    </p:set>
                                    <p:anim calcmode="lin" valueType="num">
                                      <p:cBhvr additive="base">
                                        <p:cTn dur="500"/>
                                        <p:tgtEl>
                                          <p:spTgt spid="359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5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2.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2024-05-21T06:05:11Z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09C4339F-134D-4359-ABD4-BF2398CF5B9A</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Decks/4.2 igniteX_ Faculty Deck v2</vt:lpwstr>
  </property>
</Properties>
</file>