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- 15</a:t>
            </a:r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657600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UAS,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,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251</TotalTime>
  <Words>34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Lucida Sans Unicode</vt:lpstr>
      <vt:lpstr>Verdana</vt:lpstr>
      <vt:lpstr>Wingdings 2</vt:lpstr>
      <vt:lpstr>Wingdings 3</vt:lpstr>
      <vt:lpstr>Concourse</vt:lpstr>
      <vt:lpstr>Desain Grafis Antarmuka</vt:lpstr>
      <vt:lpstr> Presentasi untuk mengambil nilai UAS tidak presentasi tidak ada nilai UAS, pertemuan terakhir, yang belum presentasi hanya ada kesempatan hari ini.</vt:lpstr>
      <vt:lpstr>Sekian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Amnah Amnah</cp:lastModifiedBy>
  <cp:revision>24</cp:revision>
  <dcterms:created xsi:type="dcterms:W3CDTF">2023-04-02T22:13:54Z</dcterms:created>
  <dcterms:modified xsi:type="dcterms:W3CDTF">2025-05-19T05:52:35Z</dcterms:modified>
</cp:coreProperties>
</file>