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36ABF95-7A37-4A5A-913D-065B9FB2BF90}" type="datetimeFigureOut">
              <a:rPr lang="id-ID" smtClean="0"/>
              <a:pPr/>
              <a:t>16/04/2024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PERTEMUAN 11</a:t>
            </a:r>
            <a:br>
              <a:rPr lang="en-US" dirty="0" smtClean="0"/>
            </a:br>
            <a:r>
              <a:rPr lang="en-US" dirty="0"/>
              <a:t> 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PENGULANGAN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7271" t="27780" r="23483" b="29603"/>
          <a:stretch>
            <a:fillRect/>
          </a:stretch>
        </p:blipFill>
        <p:spPr bwMode="auto">
          <a:xfrm>
            <a:off x="714348" y="1500174"/>
            <a:ext cx="7429552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6953" t="25390" r="23828" b="27734"/>
          <a:stretch>
            <a:fillRect/>
          </a:stretch>
        </p:blipFill>
        <p:spPr bwMode="auto">
          <a:xfrm>
            <a:off x="714348" y="1643050"/>
            <a:ext cx="778674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0112" t="26201" r="23483" b="21711"/>
          <a:stretch>
            <a:fillRect/>
          </a:stretch>
        </p:blipFill>
        <p:spPr bwMode="auto">
          <a:xfrm>
            <a:off x="571472" y="1571612"/>
            <a:ext cx="800105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8218" t="38828" r="23483" b="51469"/>
          <a:stretch>
            <a:fillRect/>
          </a:stretch>
        </p:blipFill>
        <p:spPr bwMode="auto">
          <a:xfrm>
            <a:off x="285720" y="1500174"/>
            <a:ext cx="785818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perulangan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 </a:t>
            </a:r>
            <a:r>
              <a:rPr lang="en-US" dirty="0" err="1" smtClean="0"/>
              <a:t>sampai</a:t>
            </a:r>
            <a:r>
              <a:rPr lang="en-US" smtClean="0"/>
              <a:t> 10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</TotalTime>
  <Words>15</Words>
  <Application>Microsoft Office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PERTEMUAN 11  </vt:lpstr>
      <vt:lpstr>Slide 2</vt:lpstr>
      <vt:lpstr>Slide 3</vt:lpstr>
      <vt:lpstr>Slide 4</vt:lpstr>
      <vt:lpstr>Slide 5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11  </dc:title>
  <dc:creator>User</dc:creator>
  <cp:lastModifiedBy>Komputer KASHAFA</cp:lastModifiedBy>
  <cp:revision>9</cp:revision>
  <dcterms:created xsi:type="dcterms:W3CDTF">2020-04-26T02:17:16Z</dcterms:created>
  <dcterms:modified xsi:type="dcterms:W3CDTF">2024-04-16T06:02:40Z</dcterms:modified>
</cp:coreProperties>
</file>