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4A164-56CA-47C8-A44A-0F3002D20447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67AE6-1640-4B0F-9378-790E2B8F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64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67AE6-1640-4B0F-9378-790E2B8F09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63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TATA KELOLA SISTEM DAN TEKNOLOGI INFORMASI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13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PERTEMUAN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547" y="2133600"/>
            <a:ext cx="9772065" cy="377762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 err="1">
                <a:solidFill>
                  <a:srgbClr val="0070C0"/>
                </a:solidFill>
              </a:rPr>
              <a:t>Sistem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Sentralisasi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dan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Desentralisasi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9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1588" y="1754462"/>
            <a:ext cx="8915400" cy="4512527"/>
          </a:xfrm>
        </p:spPr>
        <p:txBody>
          <a:bodyPr>
            <a:noAutofit/>
          </a:bodyPr>
          <a:lstStyle/>
          <a:p>
            <a:r>
              <a:rPr lang="id-ID" sz="2400" dirty="0"/>
              <a:t>Pendahuluan</a:t>
            </a:r>
            <a:endParaRPr lang="en-US" sz="2400" dirty="0"/>
          </a:p>
          <a:p>
            <a:r>
              <a:rPr lang="id-ID" sz="2400" dirty="0"/>
              <a:t>Sejarah Sistem Sentralisasi</a:t>
            </a:r>
            <a:endParaRPr lang="en-US" sz="2400" dirty="0"/>
          </a:p>
          <a:p>
            <a:r>
              <a:rPr lang="id-ID" sz="2400" dirty="0"/>
              <a:t>Migrasi Menuju Sistem Desentralisasi</a:t>
            </a:r>
            <a:endParaRPr lang="en-US" sz="2400" dirty="0"/>
          </a:p>
          <a:p>
            <a:r>
              <a:rPr lang="id-ID" sz="2400" dirty="0"/>
              <a:t>Sentralisasi vs. Desentralisasi</a:t>
            </a:r>
            <a:endParaRPr lang="en-US" sz="2400" dirty="0"/>
          </a:p>
          <a:p>
            <a:r>
              <a:rPr lang="id-ID" sz="2400" dirty="0"/>
              <a:t>Penutup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425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0591" y="1540042"/>
            <a:ext cx="10128167" cy="4543633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n-US" sz="2800" dirty="0" err="1"/>
              <a:t>Pemahaman</a:t>
            </a:r>
            <a:r>
              <a:rPr lang="en-US" sz="2800" dirty="0"/>
              <a:t> yang </a:t>
            </a:r>
            <a:r>
              <a:rPr lang="en-US" sz="2800" dirty="0" err="1"/>
              <a:t>utuh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pemikiran</a:t>
            </a:r>
            <a:r>
              <a:rPr lang="en-US" sz="2800" dirty="0"/>
              <a:t> di </a:t>
            </a:r>
            <a:r>
              <a:rPr lang="en-US" sz="2800" dirty="0" err="1"/>
              <a:t>belakang</a:t>
            </a:r>
            <a:r>
              <a:rPr lang="en-US" sz="2800" dirty="0"/>
              <a:t> </a:t>
            </a:r>
            <a:r>
              <a:rPr lang="en-US" sz="2800" dirty="0" err="1"/>
              <a:t>konsep</a:t>
            </a:r>
            <a:r>
              <a:rPr lang="en-US" sz="2800" dirty="0"/>
              <a:t> </a:t>
            </a:r>
            <a:r>
              <a:rPr lang="en-US" sz="2800" dirty="0" err="1"/>
              <a:t>kedua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(</a:t>
            </a:r>
            <a:r>
              <a:rPr lang="en-US" sz="2800" dirty="0" err="1"/>
              <a:t>Sentralisasi</a:t>
            </a:r>
            <a:r>
              <a:rPr lang="en-US" sz="2800" dirty="0"/>
              <a:t> &amp; </a:t>
            </a:r>
            <a:r>
              <a:rPr lang="en-US" sz="2800" dirty="0" err="1"/>
              <a:t>Desentralisasi</a:t>
            </a:r>
            <a:r>
              <a:rPr lang="en-US" sz="2800" dirty="0"/>
              <a:t>),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menentukan</a:t>
            </a:r>
            <a:r>
              <a:rPr lang="en-US" sz="2800" dirty="0"/>
              <a:t> </a:t>
            </a:r>
            <a:r>
              <a:rPr lang="en-US" sz="2800" dirty="0" err="1"/>
              <a:t>pendekatan</a:t>
            </a:r>
            <a:r>
              <a:rPr lang="en-US" sz="2800" dirty="0"/>
              <a:t> </a:t>
            </a:r>
            <a:r>
              <a:rPr lang="en-US" sz="2800" dirty="0" err="1"/>
              <a:t>mana</a:t>
            </a:r>
            <a:r>
              <a:rPr lang="en-US" sz="2800" dirty="0"/>
              <a:t> yang </a:t>
            </a:r>
            <a:r>
              <a:rPr lang="en-US" sz="2800" dirty="0" err="1"/>
              <a:t>cocok</a:t>
            </a:r>
            <a:r>
              <a:rPr lang="en-US" sz="2800" dirty="0"/>
              <a:t> </a:t>
            </a:r>
            <a:r>
              <a:rPr lang="en-US" sz="2800" dirty="0" err="1"/>
              <a:t>diterapkan</a:t>
            </a:r>
            <a:r>
              <a:rPr lang="en-US" sz="2800" dirty="0"/>
              <a:t> di </a:t>
            </a:r>
            <a:r>
              <a:rPr lang="en-US" sz="2800" dirty="0" err="1"/>
              <a:t>perusahaan</a:t>
            </a:r>
            <a:r>
              <a:rPr lang="en-US" sz="2800" dirty="0"/>
              <a:t>/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tempat</a:t>
            </a:r>
            <a:r>
              <a:rPr lang="en-US" sz="2800" dirty="0"/>
              <a:t> </a:t>
            </a:r>
            <a:r>
              <a:rPr lang="en-US" sz="2800" dirty="0" err="1"/>
              <a:t>bekerja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1629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Sejarah Sistem Sentralisasi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/>
              <a:t>Kebanyakan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dibangun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i="1" dirty="0"/>
              <a:t>ad-hoc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perkembangannya</a:t>
            </a:r>
            <a:r>
              <a:rPr lang="en-US" dirty="0"/>
              <a:t> </a:t>
            </a:r>
            <a:r>
              <a:rPr lang="en-US" dirty="0" err="1"/>
              <a:t>ditemui</a:t>
            </a:r>
            <a:r>
              <a:rPr lang="en-US" dirty="0"/>
              <a:t> </a:t>
            </a:r>
            <a:r>
              <a:rPr lang="en-US" dirty="0" err="1"/>
              <a:t>fenomena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tambal</a:t>
            </a:r>
            <a:r>
              <a:rPr lang="en-US" dirty="0"/>
              <a:t> </a:t>
            </a:r>
            <a:r>
              <a:rPr lang="en-US" dirty="0" err="1"/>
              <a:t>sulam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system </a:t>
            </a:r>
            <a:r>
              <a:rPr lang="en-US" dirty="0" err="1"/>
              <a:t>sentralisasi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>
              <a:buAutoNum type="arabicPeriod"/>
            </a:pPr>
            <a:r>
              <a:rPr lang="en-US" dirty="0" err="1"/>
              <a:t>Strategi</a:t>
            </a:r>
            <a:r>
              <a:rPr lang="en-US" dirty="0"/>
              <a:t>, </a:t>
            </a:r>
            <a:r>
              <a:rPr lang="en-US" dirty="0" err="1"/>
              <a:t>kebijakan</a:t>
            </a:r>
            <a:r>
              <a:rPr lang="en-US" dirty="0"/>
              <a:t> &amp;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seragam</a:t>
            </a:r>
            <a:r>
              <a:rPr lang="en-US" dirty="0"/>
              <a:t> &amp;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unit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kecenderungan</a:t>
            </a:r>
            <a:r>
              <a:rPr lang="en-US" dirty="0"/>
              <a:t> </a:t>
            </a:r>
            <a:r>
              <a:rPr lang="en-US" dirty="0" err="1"/>
              <a:t>tatakelola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“top down”</a:t>
            </a:r>
          </a:p>
          <a:p>
            <a:pPr>
              <a:buAutoNum type="arabicPeriod"/>
            </a:pP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,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, </a:t>
            </a:r>
            <a:r>
              <a:rPr lang="en-US" dirty="0" err="1"/>
              <a:t>standar</a:t>
            </a:r>
            <a:r>
              <a:rPr lang="en-US" dirty="0"/>
              <a:t> basis data,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, </a:t>
            </a:r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&amp; </a:t>
            </a:r>
            <a:r>
              <a:rPr lang="en-US" dirty="0" err="1"/>
              <a:t>infrastruktur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lain </a:t>
            </a:r>
            <a:r>
              <a:rPr lang="en-US" dirty="0" err="1"/>
              <a:t>sebagainya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(</a:t>
            </a:r>
            <a:r>
              <a:rPr lang="en-US" dirty="0" err="1"/>
              <a:t>sentral</a:t>
            </a:r>
            <a:r>
              <a:rPr lang="en-US" dirty="0"/>
              <a:t>)</a:t>
            </a:r>
          </a:p>
          <a:p>
            <a:pPr>
              <a:buAutoNum type="arabicPeriod"/>
            </a:pPr>
            <a:r>
              <a:rPr lang="en-US" dirty="0"/>
              <a:t>Unit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kewenangan</a:t>
            </a:r>
            <a:r>
              <a:rPr lang="en-US" dirty="0"/>
              <a:t> yang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unit </a:t>
            </a:r>
            <a:r>
              <a:rPr lang="en-US" dirty="0" err="1"/>
              <a:t>serupa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unit </a:t>
            </a:r>
            <a:r>
              <a:rPr lang="en-US" dirty="0" err="1"/>
              <a:t>bisnis</a:t>
            </a:r>
            <a:r>
              <a:rPr lang="en-US" dirty="0"/>
              <a:t> </a:t>
            </a:r>
          </a:p>
          <a:p>
            <a:pPr>
              <a:buAutoNum type="arabicPeriod"/>
            </a:pPr>
            <a:r>
              <a:rPr lang="en-US" dirty="0"/>
              <a:t>Computing power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diletakkan</a:t>
            </a:r>
            <a:r>
              <a:rPr lang="en-US" dirty="0"/>
              <a:t> di </a:t>
            </a:r>
            <a:r>
              <a:rPr lang="en-US" dirty="0" err="1"/>
              <a:t>pusat</a:t>
            </a:r>
            <a:r>
              <a:rPr lang="en-US" dirty="0"/>
              <a:t> yang </a:t>
            </a:r>
            <a:r>
              <a:rPr lang="en-US" dirty="0" err="1"/>
              <a:t>ditandai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diinstalasinya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powerful servers </a:t>
            </a:r>
            <a:r>
              <a:rPr lang="en-US" dirty="0" err="1"/>
              <a:t>dan</a:t>
            </a:r>
            <a:r>
              <a:rPr lang="en-US" dirty="0"/>
              <a:t> data warehouse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data </a:t>
            </a:r>
            <a:r>
              <a:rPr lang="en-US" dirty="0" err="1"/>
              <a:t>konsolidasi</a:t>
            </a:r>
            <a:r>
              <a:rPr lang="en-US" dirty="0"/>
              <a:t> </a:t>
            </a:r>
            <a:r>
              <a:rPr lang="en-US" dirty="0" err="1"/>
              <a:t>kantor-kantor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0678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Migrasi Menuju Sistem Desentralisasi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/>
              <a:t>Keunggulan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karakteristik</a:t>
            </a:r>
            <a:r>
              <a:rPr lang="en-US" sz="2000" dirty="0"/>
              <a:t> </a:t>
            </a:r>
            <a:r>
              <a:rPr lang="en-US" sz="2000" dirty="0" err="1"/>
              <a:t>Desentralisasi</a:t>
            </a:r>
            <a:r>
              <a:rPr lang="en-US" sz="2000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Kerangka</a:t>
            </a:r>
            <a:r>
              <a:rPr lang="en-US" sz="2000" dirty="0"/>
              <a:t> </a:t>
            </a:r>
            <a:r>
              <a:rPr lang="en-US" sz="2000" dirty="0" err="1"/>
              <a:t>strategis</a:t>
            </a:r>
            <a:r>
              <a:rPr lang="en-US" sz="2000" dirty="0"/>
              <a:t> SI </a:t>
            </a:r>
            <a:r>
              <a:rPr lang="en-US" sz="2000" dirty="0" err="1"/>
              <a:t>korporat</a:t>
            </a:r>
            <a:r>
              <a:rPr lang="en-US" sz="2000" dirty="0"/>
              <a:t> (</a:t>
            </a:r>
            <a:r>
              <a:rPr lang="en-US" sz="2000" dirty="0" err="1"/>
              <a:t>dokumen</a:t>
            </a:r>
            <a:r>
              <a:rPr lang="en-US" sz="2000" dirty="0"/>
              <a:t> formal </a:t>
            </a:r>
            <a:r>
              <a:rPr lang="en-US" sz="2000" dirty="0" err="1"/>
              <a:t>Masterplan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Information System Strategic Planning)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Perangkat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komponen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 </a:t>
            </a:r>
            <a:r>
              <a:rPr lang="en-US" sz="2000" dirty="0" err="1"/>
              <a:t>dikembangkan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consensus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negosiasi</a:t>
            </a:r>
            <a:r>
              <a:rPr lang="en-US" sz="2000" dirty="0"/>
              <a:t> </a:t>
            </a:r>
            <a:r>
              <a:rPr lang="en-US" sz="2000" dirty="0" err="1"/>
              <a:t>bersama</a:t>
            </a:r>
            <a:r>
              <a:rPr lang="en-US" sz="2000" dirty="0"/>
              <a:t> (</a:t>
            </a:r>
            <a:r>
              <a:rPr lang="en-US" sz="2000" dirty="0" err="1"/>
              <a:t>perwakilan</a:t>
            </a:r>
            <a:r>
              <a:rPr lang="en-US" sz="2000" dirty="0"/>
              <a:t> </a:t>
            </a:r>
            <a:r>
              <a:rPr lang="en-US" sz="2000" dirty="0" err="1"/>
              <a:t>masing-masing</a:t>
            </a:r>
            <a:r>
              <a:rPr lang="en-US" sz="2000" dirty="0"/>
              <a:t> unit </a:t>
            </a:r>
            <a:r>
              <a:rPr lang="en-US" sz="2000" dirty="0" err="1"/>
              <a:t>bisnis</a:t>
            </a:r>
            <a:r>
              <a:rPr lang="en-US" sz="2000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pengambilan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bersama-sama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forum </a:t>
            </a:r>
            <a:r>
              <a:rPr lang="en-US" sz="2000" dirty="0" err="1"/>
              <a:t>resmi</a:t>
            </a:r>
            <a:r>
              <a:rPr lang="en-US" sz="2000" dirty="0"/>
              <a:t> (</a:t>
            </a:r>
            <a:r>
              <a:rPr lang="en-US" sz="2000" dirty="0" err="1"/>
              <a:t>rapat</a:t>
            </a:r>
            <a:r>
              <a:rPr lang="en-US" sz="2000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Terbentuk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 </a:t>
            </a:r>
            <a:r>
              <a:rPr lang="en-US" sz="2000" dirty="0" err="1"/>
              <a:t>spesialis</a:t>
            </a:r>
            <a:r>
              <a:rPr lang="en-US" sz="2000" dirty="0"/>
              <a:t> TI (</a:t>
            </a:r>
            <a:r>
              <a:rPr lang="en-US" sz="2000" dirty="0" err="1"/>
              <a:t>penasehat</a:t>
            </a:r>
            <a:r>
              <a:rPr lang="en-US" sz="2000" dirty="0"/>
              <a:t>/</a:t>
            </a:r>
            <a:r>
              <a:rPr lang="en-US" sz="2000" dirty="0" err="1"/>
              <a:t>konsultan</a:t>
            </a:r>
            <a:r>
              <a:rPr lang="en-US" sz="2000" dirty="0"/>
              <a:t> internal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melayani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stakeholder &amp; user yang </a:t>
            </a:r>
            <a:r>
              <a:rPr lang="en-US" sz="2000" dirty="0" err="1"/>
              <a:t>ada</a:t>
            </a:r>
            <a:r>
              <a:rPr lang="en-US" sz="2000" dirty="0"/>
              <a:t> di </a:t>
            </a:r>
            <a:r>
              <a:rPr lang="en-US" sz="2000" dirty="0" err="1"/>
              <a:t>perusahaan</a:t>
            </a:r>
            <a:r>
              <a:rPr 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4820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Sentralisasi vs. Desentralisasi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394583"/>
              </p:ext>
            </p:extLst>
          </p:nvPr>
        </p:nvGraphicFramePr>
        <p:xfrm>
          <a:off x="1213472" y="1706258"/>
          <a:ext cx="10264030" cy="4285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8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97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21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47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999">
                <a:tc>
                  <a:txBody>
                    <a:bodyPr/>
                    <a:lstStyle/>
                    <a:p>
                      <a:r>
                        <a:rPr lang="en-US" dirty="0"/>
                        <a:t>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Centralized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Decentralized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4381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Strategy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Decided at the 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Decided in consultation and partnership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999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Unified, integrated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Federal, interfacing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054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Specialists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Powerful,</a:t>
                      </a:r>
                      <a:r>
                        <a:rPr lang="en-US" baseline="0" dirty="0"/>
                        <a:t> distinct part </a:t>
                      </a:r>
                      <a:r>
                        <a:rPr lang="en-US" baseline="0" dirty="0" err="1"/>
                        <a:t>oforganization</a:t>
                      </a:r>
                      <a:r>
                        <a:rPr lang="en-US" baseline="0" dirty="0"/>
                        <a:t>, decide for others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Internal suppliers, act as supporters</a:t>
                      </a:r>
                      <a:r>
                        <a:rPr lang="en-US" baseline="0" dirty="0"/>
                        <a:t> and facilitators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054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Computing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Most power found in the center in the form of minis and mainframes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Users have direct access to more power via PCs and work group computing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82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Penutup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64527"/>
            <a:ext cx="8915400" cy="4690945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2800" dirty="0" err="1"/>
              <a:t>Jiwa</a:t>
            </a:r>
            <a:r>
              <a:rPr lang="en-US" sz="2800" dirty="0"/>
              <a:t> “user oriented” </a:t>
            </a:r>
            <a:r>
              <a:rPr lang="en-US" sz="2800" dirty="0" err="1"/>
              <a:t>atau</a:t>
            </a:r>
            <a:r>
              <a:rPr lang="en-US" sz="2800" dirty="0"/>
              <a:t> “customer oriented” </a:t>
            </a:r>
            <a:r>
              <a:rPr lang="en-US" sz="2800" dirty="0" err="1"/>
              <a:t>inilah</a:t>
            </a:r>
            <a:r>
              <a:rPr lang="en-US" sz="2800" dirty="0"/>
              <a:t> yang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 </a:t>
            </a:r>
            <a:r>
              <a:rPr lang="en-US" sz="2800" dirty="0" err="1"/>
              <a:t>sukses</a:t>
            </a:r>
            <a:r>
              <a:rPr lang="en-US" sz="2800" dirty="0"/>
              <a:t> </a:t>
            </a:r>
            <a:r>
              <a:rPr lang="en-US" sz="2800" dirty="0" err="1"/>
              <a:t>tidaknya</a:t>
            </a:r>
            <a:r>
              <a:rPr lang="en-US" sz="2800" dirty="0"/>
              <a:t> </a:t>
            </a:r>
            <a:r>
              <a:rPr lang="en-US" sz="2800" dirty="0" err="1"/>
              <a:t>perusahaan</a:t>
            </a:r>
            <a:r>
              <a:rPr lang="en-US" sz="2800" dirty="0"/>
              <a:t>/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mengelola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informasinya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1739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95810"/>
            <a:ext cx="8911687" cy="12808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8000" b="1" dirty="0"/>
              <a:t>END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882513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245</TotalTime>
  <Words>371</Words>
  <Application>Microsoft Office PowerPoint</Application>
  <PresentationFormat>Widescreen</PresentationFormat>
  <Paragraphs>49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Wisp</vt:lpstr>
      <vt:lpstr>TATA KELOLA SISTEM DAN TEKNOLOGI INFORMASI</vt:lpstr>
      <vt:lpstr>PERTEMUAN 5</vt:lpstr>
      <vt:lpstr>OUTLINE</vt:lpstr>
      <vt:lpstr>Pendahuluan</vt:lpstr>
      <vt:lpstr>Sejarah Sistem Sentralisasi</vt:lpstr>
      <vt:lpstr>Migrasi Menuju Sistem Desentralisasi</vt:lpstr>
      <vt:lpstr>Sentralisasi vs. Desentralisasi </vt:lpstr>
      <vt:lpstr>Penutup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KELOLA SISTEM DAN TEKNOLOGI INFORMASI</dc:title>
  <dc:creator>asus</dc:creator>
  <cp:lastModifiedBy>Oci Asus</cp:lastModifiedBy>
  <cp:revision>48</cp:revision>
  <dcterms:created xsi:type="dcterms:W3CDTF">2019-10-11T13:22:16Z</dcterms:created>
  <dcterms:modified xsi:type="dcterms:W3CDTF">2023-10-23T00:57:59Z</dcterms:modified>
</cp:coreProperties>
</file>