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21.xml"/>
  <Override ContentType="application/vnd.ms-office.chartcolorstyle+xml" PartName="/ppt/charts/colors6.xml"/>
  <Override ContentType="application/vnd.ms-office.chartcolorstyle+xml" PartName="/ppt/charts/colors4.xml"/>
  <Override ContentType="application/vnd.ms-office.chartcolorstyle+xml" PartName="/ppt/charts/colors1.xml"/>
  <Override ContentType="application/vnd.ms-office.chartcolorstyle+xml" PartName="/ppt/charts/colors17.xml"/>
  <Override ContentType="application/vnd.ms-office.chartcolorstyle+xml" PartName="/ppt/charts/colors8.xml"/>
  <Override ContentType="application/vnd.ms-office.chartcolorstyle+xml" PartName="/ppt/charts/colors11.xml"/>
  <Override ContentType="application/vnd.ms-office.chartcolorstyle+xml" PartName="/ppt/charts/colors24.xml"/>
  <Override ContentType="application/vnd.ms-office.chartcolorstyle+xml" PartName="/ppt/charts/colors15.xml"/>
  <Override ContentType="application/vnd.ms-office.chartcolorstyle+xml" PartName="/ppt/charts/colors13.xml"/>
  <Override ContentType="application/vnd.ms-office.chartcolorstyle+xml" PartName="/ppt/charts/colors14.xml"/>
  <Override ContentType="application/vnd.ms-office.chartcolorstyle+xml" PartName="/ppt/charts/colors5.xml"/>
  <Override ContentType="application/vnd.ms-office.chartcolorstyle+xml" PartName="/ppt/charts/colors19.xml"/>
  <Override ContentType="application/vnd.ms-office.chartcolorstyle+xml" PartName="/ppt/charts/colors22.xml"/>
  <Override ContentType="application/vnd.ms-office.chartcolorstyle+xml" PartName="/ppt/charts/colors20.xml"/>
  <Override ContentType="application/vnd.ms-office.chartcolorstyle+xml" PartName="/ppt/charts/colors2.xml"/>
  <Override ContentType="application/vnd.ms-office.chartcolorstyle+xml" PartName="/ppt/charts/colors3.xml"/>
  <Override ContentType="application/vnd.ms-office.chartcolorstyle+xml" PartName="/ppt/charts/colors16.xml"/>
  <Override ContentType="application/vnd.ms-office.chartcolorstyle+xml" PartName="/ppt/charts/colors18.xml"/>
  <Override ContentType="application/vnd.ms-office.chartcolorstyle+xml" PartName="/ppt/charts/colors23.xml"/>
  <Override ContentType="application/vnd.ms-office.chartcolorstyle+xml" PartName="/ppt/charts/colors7.xml"/>
  <Override ContentType="application/vnd.ms-office.chartcolorstyle+xml" PartName="/ppt/charts/colors10.xml"/>
  <Override ContentType="application/vnd.ms-office.chartcolorstyle+xml" PartName="/ppt/charts/colors9.xml"/>
  <Override ContentType="application/vnd.ms-office.chartcolorstyle+xml" PartName="/ppt/charts/colors12.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drawingml.chart+xml" PartName="/ppt/charts/chart19.xml"/>
  <Override ContentType="application/vnd.openxmlformats-officedocument.drawingml.chart+xml" PartName="/ppt/charts/chart20.xml"/>
  <Override ContentType="application/vnd.openxmlformats-officedocument.drawingml.chart+xml" PartName="/ppt/charts/chart9.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6.xml"/>
  <Override ContentType="application/vnd.openxmlformats-officedocument.drawingml.chart+xml" PartName="/ppt/charts/chart1.xml"/>
  <Override ContentType="application/vnd.openxmlformats-officedocument.drawingml.chart+xml" PartName="/ppt/charts/chart10.xml"/>
  <Override ContentType="application/vnd.openxmlformats-officedocument.drawingml.chart+xml" PartName="/ppt/charts/chart23.xml"/>
  <Override ContentType="application/vnd.openxmlformats-officedocument.drawingml.chart+xml" PartName="/ppt/charts/chart12.xml"/>
  <Override ContentType="application/vnd.openxmlformats-officedocument.drawingml.chart+xml" PartName="/ppt/charts/chart14.xml"/>
  <Override ContentType="application/vnd.openxmlformats-officedocument.drawingml.chart+xml" PartName="/ppt/charts/chart3.xml"/>
  <Override ContentType="application/vnd.openxmlformats-officedocument.drawingml.chart+xml" PartName="/ppt/charts/chart8.xml"/>
  <Override ContentType="application/vnd.openxmlformats-officedocument.drawingml.chart+xml" PartName="/ppt/charts/chart18.xml"/>
  <Override ContentType="application/vnd.openxmlformats-officedocument.drawingml.chart+xml" PartName="/ppt/charts/chart21.xml"/>
  <Override ContentType="application/vnd.openxmlformats-officedocument.drawingml.chart+xml" PartName="/ppt/charts/chart5.xml"/>
  <Override ContentType="application/vnd.openxmlformats-officedocument.drawingml.chart+xml" PartName="/ppt/charts/chart11.xml"/>
  <Override ContentType="application/vnd.openxmlformats-officedocument.drawingml.chart+xml" PartName="/ppt/charts/chart22.xml"/>
  <Override ContentType="application/vnd.openxmlformats-officedocument.drawingml.chart+xml" PartName="/ppt/charts/chart17.xml"/>
  <Override ContentType="application/vnd.openxmlformats-officedocument.drawingml.chart+xml" PartName="/ppt/charts/chart24.xml"/>
  <Override ContentType="application/vnd.openxmlformats-officedocument.drawingml.chart+xml" PartName="/ppt/charts/chart15.xml"/>
  <Override ContentType="application/vnd.openxmlformats-officedocument.drawingml.chart+xml" PartName="/ppt/charts/chart13.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themeOverride+xml" PartName="/ppt/theme/themeOverride2.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19.xml"/>
  <Override ContentType="application/vnd.ms-office.chartstyle+xml" PartName="/ppt/charts/style5.xml"/>
  <Override ContentType="application/vnd.ms-office.chartstyle+xml" PartName="/ppt/charts/style22.xml"/>
  <Override ContentType="application/vnd.ms-office.chartstyle+xml" PartName="/ppt/charts/style8.xml"/>
  <Override ContentType="application/vnd.ms-office.chartstyle+xml" PartName="/ppt/charts/style20.xml"/>
  <Override ContentType="application/vnd.ms-office.chartstyle+xml" PartName="/ppt/charts/style1.xml"/>
  <Override ContentType="application/vnd.ms-office.chartstyle+xml" PartName="/ppt/charts/style12.xml"/>
  <Override ContentType="application/vnd.ms-office.chartstyle+xml" PartName="/ppt/charts/style18.xml"/>
  <Override ContentType="application/vnd.ms-office.chartstyle+xml" PartName="/ppt/charts/style23.xml"/>
  <Override ContentType="application/vnd.ms-office.chartstyle+xml" PartName="/ppt/charts/style16.xml"/>
  <Override ContentType="application/vnd.ms-office.chartstyle+xml" PartName="/ppt/charts/style14.xml"/>
  <Override ContentType="application/vnd.ms-office.chartstyle+xml" PartName="/ppt/charts/style9.xml"/>
  <Override ContentType="application/vnd.ms-office.chartstyle+xml" PartName="/ppt/charts/style21.xml"/>
  <Override ContentType="application/vnd.ms-office.chartstyle+xml" PartName="/ppt/charts/style4.xml"/>
  <Override ContentType="application/vnd.ms-office.chartstyle+xml" PartName="/ppt/charts/style10.xml"/>
  <Override ContentType="application/vnd.ms-office.chartstyle+xml" PartName="/ppt/charts/style7.xml"/>
  <Override ContentType="application/vnd.ms-office.chartstyle+xml" PartName="/ppt/charts/style17.xml"/>
  <Override ContentType="application/vnd.ms-office.chartstyle+xml" PartName="/ppt/charts/style6.xml"/>
  <Override ContentType="application/vnd.ms-office.chartstyle+xml" PartName="/ppt/charts/style11.xml"/>
  <Override ContentType="application/vnd.ms-office.chartstyle+xml" PartName="/ppt/charts/style24.xml"/>
  <Override ContentType="application/vnd.ms-office.chartstyle+xml" PartName="/ppt/charts/style2.xml"/>
  <Override ContentType="application/vnd.ms-office.chartstyle+xml" PartName="/ppt/charts/style13.xml"/>
  <Override ContentType="application/vnd.ms-office.chartstyle+xml" PartName="/ppt/charts/style15.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50" r:id="rId5"/>
    <p:sldMasterId id="2147483687" r:id="rId6"/>
    <p:sldMasterId id="2147483750" r:id="rId7"/>
    <p:sldMasterId id="2147483782" r:id="rId8"/>
    <p:sldMasterId id="2147483794"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Lst>
  <p:sldSz cy="6858000" cx="12192000"/>
  <p:notesSz cx="6858000" cy="9144000"/>
  <p:embeddedFontLst>
    <p:embeddedFont>
      <p:font typeface="Play"/>
      <p:regular r:id="rId68"/>
      <p:bold r:id="rId69"/>
    </p:embeddedFont>
    <p:embeddedFont>
      <p:font typeface="Montserrat"/>
      <p:regular r:id="rId70"/>
      <p:bold r:id="rId71"/>
      <p:italic r:id="rId72"/>
      <p:boldItalic r:id="rId73"/>
    </p:embeddedFont>
    <p:embeddedFont>
      <p:font typeface="Barlow Medium"/>
      <p:regular r:id="rId74"/>
      <p:bold r:id="rId75"/>
      <p:italic r:id="rId76"/>
      <p:boldItalic r:id="rId77"/>
    </p:embeddedFont>
    <p:embeddedFont>
      <p:font typeface="Quattrocento Sans"/>
      <p:regular r:id="rId78"/>
      <p:bold r:id="rId79"/>
      <p:italic r:id="rId80"/>
      <p:boldItalic r:id="rId81"/>
    </p:embeddedFont>
    <p:embeddedFont>
      <p:font typeface="Barlow ExtraBold"/>
      <p:bold r:id="rId82"/>
      <p:boldItalic r:id="rId83"/>
    </p:embeddedFont>
    <p:embeddedFont>
      <p:font typeface="Barlow SemiBold"/>
      <p:regular r:id="rId84"/>
      <p:bold r:id="rId85"/>
      <p:italic r:id="rId86"/>
      <p:boldItalic r:id="rId87"/>
    </p:embeddedFont>
    <p:embeddedFont>
      <p:font typeface="Barlow"/>
      <p:regular r:id="rId88"/>
      <p:bold r:id="rId89"/>
      <p:italic r:id="rId90"/>
      <p:boldItalic r:id="rId91"/>
    </p:embeddedFont>
    <p:embeddedFont>
      <p:font typeface="Open Sans"/>
      <p:regular r:id="rId92"/>
      <p:bold r:id="rId93"/>
      <p:italic r:id="rId94"/>
      <p:boldItalic r:id="rId9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6" roundtripDataSignature="AMtx7miIU9eRhrLYIAXeWVIRWe8amoCV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7FBF0F2-DCBF-4374-84F6-A53173BD8822}">
  <a:tblStyle styleId="{07FBF0F2-DCBF-4374-84F6-A53173BD882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B72C5D2-B1AE-45AA-A936-96CD5129952D}"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4E7E7"/>
          </a:solidFill>
        </a:fill>
      </a:tcStyle>
    </a:wholeTbl>
    <a:band1H>
      <a:tcTxStyle/>
      <a:tcStyle>
        <a:fill>
          <a:solidFill>
            <a:srgbClr val="E8CBCB"/>
          </a:solidFill>
        </a:fill>
      </a:tcStyle>
    </a:band1H>
    <a:band2H>
      <a:tcTxStyle/>
    </a:band2H>
    <a:band1V>
      <a:tcTxStyle/>
      <a:tcStyle>
        <a:fill>
          <a:solidFill>
            <a:srgbClr val="E8CBCB"/>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4" Type="http://schemas.openxmlformats.org/officeDocument/2006/relationships/font" Target="fonts/BarlowSemiBold-regular.fntdata"/><Relationship Id="rId83" Type="http://schemas.openxmlformats.org/officeDocument/2006/relationships/font" Target="fonts/BarlowExtraBold-boldItalic.fntdata"/><Relationship Id="rId42" Type="http://schemas.openxmlformats.org/officeDocument/2006/relationships/slide" Target="slides/slide32.xml"/><Relationship Id="rId86" Type="http://schemas.openxmlformats.org/officeDocument/2006/relationships/font" Target="fonts/BarlowSemiBold-italic.fntdata"/><Relationship Id="rId41" Type="http://schemas.openxmlformats.org/officeDocument/2006/relationships/slide" Target="slides/slide31.xml"/><Relationship Id="rId85" Type="http://schemas.openxmlformats.org/officeDocument/2006/relationships/font" Target="fonts/BarlowSemiBold-bold.fntdata"/><Relationship Id="rId44" Type="http://schemas.openxmlformats.org/officeDocument/2006/relationships/slide" Target="slides/slide34.xml"/><Relationship Id="rId88" Type="http://schemas.openxmlformats.org/officeDocument/2006/relationships/font" Target="fonts/Barlow-regular.fntdata"/><Relationship Id="rId43" Type="http://schemas.openxmlformats.org/officeDocument/2006/relationships/slide" Target="slides/slide33.xml"/><Relationship Id="rId87" Type="http://schemas.openxmlformats.org/officeDocument/2006/relationships/font" Target="fonts/BarlowSemiBold-boldItalic.fntdata"/><Relationship Id="rId46" Type="http://schemas.openxmlformats.org/officeDocument/2006/relationships/slide" Target="slides/slide36.xml"/><Relationship Id="rId45" Type="http://schemas.openxmlformats.org/officeDocument/2006/relationships/slide" Target="slides/slide35.xml"/><Relationship Id="rId89" Type="http://schemas.openxmlformats.org/officeDocument/2006/relationships/font" Target="fonts/Barlow-bold.fntdata"/><Relationship Id="rId80" Type="http://schemas.openxmlformats.org/officeDocument/2006/relationships/font" Target="fonts/QuattrocentoSans-italic.fntdata"/><Relationship Id="rId82" Type="http://schemas.openxmlformats.org/officeDocument/2006/relationships/font" Target="fonts/BarlowExtraBold-bold.fntdata"/><Relationship Id="rId81" Type="http://schemas.openxmlformats.org/officeDocument/2006/relationships/font" Target="fonts/QuattrocentoSans-boldItalic.fntdata"/><Relationship Id="rId1" Type="http://schemas.openxmlformats.org/officeDocument/2006/relationships/theme" Target="theme/theme5.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Montserrat-boldItalic.fntdata"/><Relationship Id="rId72" Type="http://schemas.openxmlformats.org/officeDocument/2006/relationships/font" Target="fonts/Montserrat-italic.fntdata"/><Relationship Id="rId31" Type="http://schemas.openxmlformats.org/officeDocument/2006/relationships/slide" Target="slides/slide21.xml"/><Relationship Id="rId75" Type="http://schemas.openxmlformats.org/officeDocument/2006/relationships/font" Target="fonts/BarlowMedium-bold.fntdata"/><Relationship Id="rId30" Type="http://schemas.openxmlformats.org/officeDocument/2006/relationships/slide" Target="slides/slide20.xml"/><Relationship Id="rId74" Type="http://schemas.openxmlformats.org/officeDocument/2006/relationships/font" Target="fonts/BarlowMedium-regular.fntdata"/><Relationship Id="rId33" Type="http://schemas.openxmlformats.org/officeDocument/2006/relationships/slide" Target="slides/slide23.xml"/><Relationship Id="rId77" Type="http://schemas.openxmlformats.org/officeDocument/2006/relationships/font" Target="fonts/BarlowMedium-boldItalic.fntdata"/><Relationship Id="rId32" Type="http://schemas.openxmlformats.org/officeDocument/2006/relationships/slide" Target="slides/slide22.xml"/><Relationship Id="rId76" Type="http://schemas.openxmlformats.org/officeDocument/2006/relationships/font" Target="fonts/BarlowMedium-italic.fntdata"/><Relationship Id="rId35" Type="http://schemas.openxmlformats.org/officeDocument/2006/relationships/slide" Target="slides/slide25.xml"/><Relationship Id="rId79" Type="http://schemas.openxmlformats.org/officeDocument/2006/relationships/font" Target="fonts/QuattrocentoSans-bold.fntdata"/><Relationship Id="rId34" Type="http://schemas.openxmlformats.org/officeDocument/2006/relationships/slide" Target="slides/slide24.xml"/><Relationship Id="rId78" Type="http://schemas.openxmlformats.org/officeDocument/2006/relationships/font" Target="fonts/QuattrocentoSans-regular.fntdata"/><Relationship Id="rId71" Type="http://schemas.openxmlformats.org/officeDocument/2006/relationships/font" Target="fonts/Montserrat-bold.fntdata"/><Relationship Id="rId70" Type="http://schemas.openxmlformats.org/officeDocument/2006/relationships/font" Target="fonts/Montserrat-regular.fntdata"/><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slide" Target="slides/slide54.xml"/><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slide" Target="slides/slide56.xml"/><Relationship Id="rId21" Type="http://schemas.openxmlformats.org/officeDocument/2006/relationships/slide" Target="slides/slide11.xml"/><Relationship Id="rId65" Type="http://schemas.openxmlformats.org/officeDocument/2006/relationships/slide" Target="slides/slide55.xml"/><Relationship Id="rId24" Type="http://schemas.openxmlformats.org/officeDocument/2006/relationships/slide" Target="slides/slide14.xml"/><Relationship Id="rId68" Type="http://schemas.openxmlformats.org/officeDocument/2006/relationships/font" Target="fonts/Play-regular.fntdata"/><Relationship Id="rId23" Type="http://schemas.openxmlformats.org/officeDocument/2006/relationships/slide" Target="slides/slide13.xml"/><Relationship Id="rId67" Type="http://schemas.openxmlformats.org/officeDocument/2006/relationships/slide" Target="slides/slide57.xml"/><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font" Target="fonts/Play-bold.fntdata"/><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95" Type="http://schemas.openxmlformats.org/officeDocument/2006/relationships/font" Target="fonts/OpenSans-boldItalic.fntdata"/><Relationship Id="rId50" Type="http://schemas.openxmlformats.org/officeDocument/2006/relationships/slide" Target="slides/slide40.xml"/><Relationship Id="rId94" Type="http://schemas.openxmlformats.org/officeDocument/2006/relationships/font" Target="fonts/OpenSans-italic.fntdata"/><Relationship Id="rId53" Type="http://schemas.openxmlformats.org/officeDocument/2006/relationships/slide" Target="slides/slide43.xml"/><Relationship Id="rId52" Type="http://schemas.openxmlformats.org/officeDocument/2006/relationships/slide" Target="slides/slide42.xml"/><Relationship Id="rId96" Type="http://customschemas.google.com/relationships/presentationmetadata" Target="metadata"/><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91" Type="http://schemas.openxmlformats.org/officeDocument/2006/relationships/font" Target="fonts/Barlow-boldItalic.fntdata"/><Relationship Id="rId90" Type="http://schemas.openxmlformats.org/officeDocument/2006/relationships/font" Target="fonts/Barlow-italic.fntdata"/><Relationship Id="rId93" Type="http://schemas.openxmlformats.org/officeDocument/2006/relationships/font" Target="fonts/OpenSans-bold.fntdata"/><Relationship Id="rId92" Type="http://schemas.openxmlformats.org/officeDocument/2006/relationships/font" Target="fonts/OpenSans-regular.fntdata"/><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Sheet13.xlsx"/></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package" Target="../embeddings/Microsoft_Excel_Sheet24.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2" name="Shape 3032"/>
        <p:cNvGrpSpPr/>
        <p:nvPr/>
      </p:nvGrpSpPr>
      <p:grpSpPr>
        <a:xfrm>
          <a:off x="0" y="0"/>
          <a:ext cx="0" cy="0"/>
          <a:chOff x="0" y="0"/>
          <a:chExt cx="0" cy="0"/>
        </a:xfrm>
      </p:grpSpPr>
      <p:sp>
        <p:nvSpPr>
          <p:cNvPr id="3033" name="Google Shape;303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4" name="Google Shape;303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2" name="Shape 3422"/>
        <p:cNvGrpSpPr/>
        <p:nvPr/>
      </p:nvGrpSpPr>
      <p:grpSpPr>
        <a:xfrm>
          <a:off x="0" y="0"/>
          <a:ext cx="0" cy="0"/>
          <a:chOff x="0" y="0"/>
          <a:chExt cx="0" cy="0"/>
        </a:xfrm>
      </p:grpSpPr>
      <p:sp>
        <p:nvSpPr>
          <p:cNvPr id="3423" name="Google Shape;342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4" name="Google Shape;342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7" name="Shape 3427"/>
        <p:cNvGrpSpPr/>
        <p:nvPr/>
      </p:nvGrpSpPr>
      <p:grpSpPr>
        <a:xfrm>
          <a:off x="0" y="0"/>
          <a:ext cx="0" cy="0"/>
          <a:chOff x="0" y="0"/>
          <a:chExt cx="0" cy="0"/>
        </a:xfrm>
      </p:grpSpPr>
      <p:sp>
        <p:nvSpPr>
          <p:cNvPr id="3428" name="Google Shape;342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9" name="Google Shape;342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6" name="Shape 3436"/>
        <p:cNvGrpSpPr/>
        <p:nvPr/>
      </p:nvGrpSpPr>
      <p:grpSpPr>
        <a:xfrm>
          <a:off x="0" y="0"/>
          <a:ext cx="0" cy="0"/>
          <a:chOff x="0" y="0"/>
          <a:chExt cx="0" cy="0"/>
        </a:xfrm>
      </p:grpSpPr>
      <p:sp>
        <p:nvSpPr>
          <p:cNvPr id="3437" name="Google Shape;343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8" name="Google Shape;343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1" name="Shape 3451"/>
        <p:cNvGrpSpPr/>
        <p:nvPr/>
      </p:nvGrpSpPr>
      <p:grpSpPr>
        <a:xfrm>
          <a:off x="0" y="0"/>
          <a:ext cx="0" cy="0"/>
          <a:chOff x="0" y="0"/>
          <a:chExt cx="0" cy="0"/>
        </a:xfrm>
      </p:grpSpPr>
      <p:sp>
        <p:nvSpPr>
          <p:cNvPr id="3452" name="Google Shape;345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3" name="Google Shape;345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7" name="Shape 3457"/>
        <p:cNvGrpSpPr/>
        <p:nvPr/>
      </p:nvGrpSpPr>
      <p:grpSpPr>
        <a:xfrm>
          <a:off x="0" y="0"/>
          <a:ext cx="0" cy="0"/>
          <a:chOff x="0" y="0"/>
          <a:chExt cx="0" cy="0"/>
        </a:xfrm>
      </p:grpSpPr>
      <p:sp>
        <p:nvSpPr>
          <p:cNvPr id="3458" name="Google Shape;345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9" name="Google Shape;34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8" name="Shape 3488"/>
        <p:cNvGrpSpPr/>
        <p:nvPr/>
      </p:nvGrpSpPr>
      <p:grpSpPr>
        <a:xfrm>
          <a:off x="0" y="0"/>
          <a:ext cx="0" cy="0"/>
          <a:chOff x="0" y="0"/>
          <a:chExt cx="0" cy="0"/>
        </a:xfrm>
      </p:grpSpPr>
      <p:sp>
        <p:nvSpPr>
          <p:cNvPr id="3489" name="Google Shape;348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0" name="Google Shape;349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8" name="Shape 3498"/>
        <p:cNvGrpSpPr/>
        <p:nvPr/>
      </p:nvGrpSpPr>
      <p:grpSpPr>
        <a:xfrm>
          <a:off x="0" y="0"/>
          <a:ext cx="0" cy="0"/>
          <a:chOff x="0" y="0"/>
          <a:chExt cx="0" cy="0"/>
        </a:xfrm>
      </p:grpSpPr>
      <p:sp>
        <p:nvSpPr>
          <p:cNvPr id="3499" name="Google Shape;34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0" name="Google Shape;350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1" name="Google Shape;350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2" name="Shape 3542"/>
        <p:cNvGrpSpPr/>
        <p:nvPr/>
      </p:nvGrpSpPr>
      <p:grpSpPr>
        <a:xfrm>
          <a:off x="0" y="0"/>
          <a:ext cx="0" cy="0"/>
          <a:chOff x="0" y="0"/>
          <a:chExt cx="0" cy="0"/>
        </a:xfrm>
      </p:grpSpPr>
      <p:sp>
        <p:nvSpPr>
          <p:cNvPr id="3543" name="Google Shape;354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4" name="Google Shape;354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Customer inaction refers to the lack of perceived need among potential customers to change their current solutions or behaviors.</a:t>
            </a:r>
            <a:endParaRPr/>
          </a:p>
          <a:p>
            <a:pPr indent="0" lvl="0" marL="0" rtl="0" algn="l">
              <a:spcBef>
                <a:spcPts val="0"/>
              </a:spcBef>
              <a:spcAft>
                <a:spcPts val="0"/>
              </a:spcAft>
              <a:buNone/>
            </a:pPr>
            <a:r>
              <a:rPr b="1" lang="en-US"/>
              <a:t>Status Quo</a:t>
            </a:r>
            <a:r>
              <a:rPr lang="en-US"/>
              <a:t>: The biggest competitor is often the existing habits and solutions that customers are comfortable with, even if they are suboptimal.</a:t>
            </a:r>
            <a:endParaRPr/>
          </a:p>
          <a:p>
            <a:pPr indent="0" lvl="0" marL="0" rtl="0" algn="l">
              <a:spcBef>
                <a:spcPts val="0"/>
              </a:spcBef>
              <a:spcAft>
                <a:spcPts val="0"/>
              </a:spcAft>
              <a:buNone/>
            </a:pPr>
            <a:r>
              <a:rPr b="1" lang="en-US"/>
              <a:t>Awareness Gap</a:t>
            </a:r>
            <a:r>
              <a:rPr lang="en-US"/>
              <a:t>: Customers may not be aware of the problem the startup is solving or the benefits of the new product or service.</a:t>
            </a:r>
            <a:endParaRPr/>
          </a:p>
          <a:p>
            <a:pPr indent="0" lvl="0" marL="0" rtl="0" algn="l">
              <a:spcBef>
                <a:spcPts val="0"/>
              </a:spcBef>
              <a:spcAft>
                <a:spcPts val="0"/>
              </a:spcAft>
              <a:buNone/>
            </a:pPr>
            <a:r>
              <a:rPr b="1" lang="en-US"/>
              <a:t>Perceived Benefits</a:t>
            </a:r>
            <a:r>
              <a:rPr lang="en-US"/>
              <a:t>: The benefits of the new solution must be compelling and clearly communicated to overcome inertia.</a:t>
            </a:r>
            <a:endParaRPr/>
          </a:p>
          <a:p>
            <a:pPr indent="0" lvl="0" marL="0" rtl="0" algn="l">
              <a:spcBef>
                <a:spcPts val="0"/>
              </a:spcBef>
              <a:spcAft>
                <a:spcPts val="0"/>
              </a:spcAft>
              <a:buNone/>
            </a:pPr>
            <a:r>
              <a:rPr b="1" lang="en-US"/>
              <a:t>Market Education</a:t>
            </a:r>
            <a:r>
              <a:rPr lang="en-US"/>
              <a:t>: Startups need to invest in educating the market about the problem and the value of their solution.</a:t>
            </a:r>
            <a:endParaRPr/>
          </a:p>
          <a:p>
            <a:pPr indent="0" lvl="0" marL="0" rtl="0" algn="l">
              <a:spcBef>
                <a:spcPts val="0"/>
              </a:spcBef>
              <a:spcAft>
                <a:spcPts val="0"/>
              </a:spcAft>
              <a:buNone/>
            </a:pPr>
            <a:r>
              <a:rPr b="1" lang="en-US"/>
              <a:t>Value Proposition</a:t>
            </a:r>
            <a:r>
              <a:rPr lang="en-US"/>
              <a:t>: A strong, clear value proposition is crucial to motivate customers to switch from their current behavior.</a:t>
            </a:r>
            <a:endParaRPr/>
          </a:p>
          <a:p>
            <a:pPr indent="0" lvl="0" marL="0" rtl="0" algn="l">
              <a:spcBef>
                <a:spcPts val="0"/>
              </a:spcBef>
              <a:spcAft>
                <a:spcPts val="0"/>
              </a:spcAft>
              <a:buNone/>
            </a:pPr>
            <a:r>
              <a:rPr b="1" lang="en-US"/>
              <a:t>Behavioral Change</a:t>
            </a:r>
            <a:r>
              <a:rPr lang="en-US"/>
              <a:t>: Overcoming customer inaction requires strategies to encourage behavioral change and adoption of the new solution.</a:t>
            </a:r>
            <a:endParaRPr/>
          </a:p>
          <a:p>
            <a:pPr indent="0" lvl="0" marL="0" rtl="0" algn="l">
              <a:spcBef>
                <a:spcPts val="0"/>
              </a:spcBef>
              <a:spcAft>
                <a:spcPts val="0"/>
              </a:spcAft>
              <a:buNone/>
            </a:pPr>
            <a:r>
              <a:rPr b="1" lang="en-US"/>
              <a:t>Customer Engagement</a:t>
            </a:r>
            <a:r>
              <a:rPr lang="en-US"/>
              <a:t>: Engage potential customers through demonstrations, trials, and testimonials to show the advantages of the new solution.</a:t>
            </a:r>
            <a:endParaRPr/>
          </a:p>
          <a:p>
            <a:pPr indent="0" lvl="0" marL="0" rtl="0" algn="l">
              <a:spcBef>
                <a:spcPts val="0"/>
              </a:spcBef>
              <a:spcAft>
                <a:spcPts val="0"/>
              </a:spcAft>
              <a:buNone/>
            </a:pPr>
            <a:r>
              <a:rPr b="1" lang="en-US"/>
              <a:t>Incentives</a:t>
            </a:r>
            <a:r>
              <a:rPr lang="en-US"/>
              <a:t>: Offering incentives for early adopters can help break through initial resistance and drive adoption.</a:t>
            </a:r>
            <a:endParaRPr/>
          </a:p>
          <a:p>
            <a:pPr indent="0" lvl="0" marL="0" rtl="0" algn="l">
              <a:spcBef>
                <a:spcPts val="0"/>
              </a:spcBef>
              <a:spcAft>
                <a:spcPts val="0"/>
              </a:spcAft>
              <a:buNone/>
            </a:pPr>
            <a:r>
              <a:rPr b="1" lang="en-US"/>
              <a:t>Feedback Loop</a:t>
            </a:r>
            <a:r>
              <a:rPr lang="en-US"/>
              <a:t>: Continuously gather feedback to refine the product and value proposition to better meet customer needs and drive action.</a:t>
            </a:r>
            <a:endParaRPr/>
          </a:p>
        </p:txBody>
      </p:sp>
      <p:sp>
        <p:nvSpPr>
          <p:cNvPr id="3545" name="Google Shape;354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9" name="Shape 3549"/>
        <p:cNvGrpSpPr/>
        <p:nvPr/>
      </p:nvGrpSpPr>
      <p:grpSpPr>
        <a:xfrm>
          <a:off x="0" y="0"/>
          <a:ext cx="0" cy="0"/>
          <a:chOff x="0" y="0"/>
          <a:chExt cx="0" cy="0"/>
        </a:xfrm>
      </p:grpSpPr>
      <p:sp>
        <p:nvSpPr>
          <p:cNvPr id="3550" name="Google Shape;355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1" name="Google Shape;355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7" name="Shape 3567"/>
        <p:cNvGrpSpPr/>
        <p:nvPr/>
      </p:nvGrpSpPr>
      <p:grpSpPr>
        <a:xfrm>
          <a:off x="0" y="0"/>
          <a:ext cx="0" cy="0"/>
          <a:chOff x="0" y="0"/>
          <a:chExt cx="0" cy="0"/>
        </a:xfrm>
      </p:grpSpPr>
      <p:sp>
        <p:nvSpPr>
          <p:cNvPr id="3568" name="Google Shape;356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9" name="Google Shape;356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0" name="Shape 3040"/>
        <p:cNvGrpSpPr/>
        <p:nvPr/>
      </p:nvGrpSpPr>
      <p:grpSpPr>
        <a:xfrm>
          <a:off x="0" y="0"/>
          <a:ext cx="0" cy="0"/>
          <a:chOff x="0" y="0"/>
          <a:chExt cx="0" cy="0"/>
        </a:xfrm>
      </p:grpSpPr>
      <p:sp>
        <p:nvSpPr>
          <p:cNvPr id="3041" name="Google Shape;304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2" name="Google Shape;304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4" name="Shape 3574"/>
        <p:cNvGrpSpPr/>
        <p:nvPr/>
      </p:nvGrpSpPr>
      <p:grpSpPr>
        <a:xfrm>
          <a:off x="0" y="0"/>
          <a:ext cx="0" cy="0"/>
          <a:chOff x="0" y="0"/>
          <a:chExt cx="0" cy="0"/>
        </a:xfrm>
      </p:grpSpPr>
      <p:sp>
        <p:nvSpPr>
          <p:cNvPr id="3575" name="Google Shape;357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6" name="Google Shape;35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5" name="Shape 3595"/>
        <p:cNvGrpSpPr/>
        <p:nvPr/>
      </p:nvGrpSpPr>
      <p:grpSpPr>
        <a:xfrm>
          <a:off x="0" y="0"/>
          <a:ext cx="0" cy="0"/>
          <a:chOff x="0" y="0"/>
          <a:chExt cx="0" cy="0"/>
        </a:xfrm>
      </p:grpSpPr>
      <p:sp>
        <p:nvSpPr>
          <p:cNvPr id="3596" name="Google Shape;359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7" name="Google Shape;359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1" name="Shape 3601"/>
        <p:cNvGrpSpPr/>
        <p:nvPr/>
      </p:nvGrpSpPr>
      <p:grpSpPr>
        <a:xfrm>
          <a:off x="0" y="0"/>
          <a:ext cx="0" cy="0"/>
          <a:chOff x="0" y="0"/>
          <a:chExt cx="0" cy="0"/>
        </a:xfrm>
      </p:grpSpPr>
      <p:sp>
        <p:nvSpPr>
          <p:cNvPr id="3602" name="Google Shape;360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3" name="Google Shape;360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7" name="Shape 3607"/>
        <p:cNvGrpSpPr/>
        <p:nvPr/>
      </p:nvGrpSpPr>
      <p:grpSpPr>
        <a:xfrm>
          <a:off x="0" y="0"/>
          <a:ext cx="0" cy="0"/>
          <a:chOff x="0" y="0"/>
          <a:chExt cx="0" cy="0"/>
        </a:xfrm>
      </p:grpSpPr>
      <p:sp>
        <p:nvSpPr>
          <p:cNvPr id="3608" name="Google Shape;360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9" name="Google Shape;360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6" name="Shape 3616"/>
        <p:cNvGrpSpPr/>
        <p:nvPr/>
      </p:nvGrpSpPr>
      <p:grpSpPr>
        <a:xfrm>
          <a:off x="0" y="0"/>
          <a:ext cx="0" cy="0"/>
          <a:chOff x="0" y="0"/>
          <a:chExt cx="0" cy="0"/>
        </a:xfrm>
      </p:grpSpPr>
      <p:sp>
        <p:nvSpPr>
          <p:cNvPr id="3617" name="Google Shape;361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8" name="Google Shape;361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4" name="Shape 3624"/>
        <p:cNvGrpSpPr/>
        <p:nvPr/>
      </p:nvGrpSpPr>
      <p:grpSpPr>
        <a:xfrm>
          <a:off x="0" y="0"/>
          <a:ext cx="0" cy="0"/>
          <a:chOff x="0" y="0"/>
          <a:chExt cx="0" cy="0"/>
        </a:xfrm>
      </p:grpSpPr>
      <p:sp>
        <p:nvSpPr>
          <p:cNvPr id="3625" name="Google Shape;3625;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6" name="Google Shape;362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3" name="Shape 3633"/>
        <p:cNvGrpSpPr/>
        <p:nvPr/>
      </p:nvGrpSpPr>
      <p:grpSpPr>
        <a:xfrm>
          <a:off x="0" y="0"/>
          <a:ext cx="0" cy="0"/>
          <a:chOff x="0" y="0"/>
          <a:chExt cx="0" cy="0"/>
        </a:xfrm>
      </p:grpSpPr>
      <p:sp>
        <p:nvSpPr>
          <p:cNvPr id="3634" name="Google Shape;363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5" name="Google Shape;363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6" name="Shape 3646"/>
        <p:cNvGrpSpPr/>
        <p:nvPr/>
      </p:nvGrpSpPr>
      <p:grpSpPr>
        <a:xfrm>
          <a:off x="0" y="0"/>
          <a:ext cx="0" cy="0"/>
          <a:chOff x="0" y="0"/>
          <a:chExt cx="0" cy="0"/>
        </a:xfrm>
      </p:grpSpPr>
      <p:sp>
        <p:nvSpPr>
          <p:cNvPr id="3647" name="Google Shape;364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8" name="Google Shape;364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6" name="Shape 3656"/>
        <p:cNvGrpSpPr/>
        <p:nvPr/>
      </p:nvGrpSpPr>
      <p:grpSpPr>
        <a:xfrm>
          <a:off x="0" y="0"/>
          <a:ext cx="0" cy="0"/>
          <a:chOff x="0" y="0"/>
          <a:chExt cx="0" cy="0"/>
        </a:xfrm>
      </p:grpSpPr>
      <p:sp>
        <p:nvSpPr>
          <p:cNvPr id="3657" name="Google Shape;365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8" name="Google Shape;365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3" name="Shape 3663"/>
        <p:cNvGrpSpPr/>
        <p:nvPr/>
      </p:nvGrpSpPr>
      <p:grpSpPr>
        <a:xfrm>
          <a:off x="0" y="0"/>
          <a:ext cx="0" cy="0"/>
          <a:chOff x="0" y="0"/>
          <a:chExt cx="0" cy="0"/>
        </a:xfrm>
      </p:grpSpPr>
      <p:sp>
        <p:nvSpPr>
          <p:cNvPr id="3664" name="Google Shape;366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5" name="Google Shape;366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6" name="Shape 3046"/>
        <p:cNvGrpSpPr/>
        <p:nvPr/>
      </p:nvGrpSpPr>
      <p:grpSpPr>
        <a:xfrm>
          <a:off x="0" y="0"/>
          <a:ext cx="0" cy="0"/>
          <a:chOff x="0" y="0"/>
          <a:chExt cx="0" cy="0"/>
        </a:xfrm>
      </p:grpSpPr>
      <p:sp>
        <p:nvSpPr>
          <p:cNvPr id="3047" name="Google Shape;304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8" name="Google Shape;304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a:t>
            </a:r>
            <a:r>
              <a:rPr lang="en-US">
                <a:latin typeface="Barlow"/>
                <a:ea typeface="Barlow"/>
                <a:cs typeface="Barlow"/>
                <a:sym typeface="Barlow"/>
              </a:rPr>
              <a:t>Outlining the stages a customer experiences in a service</a:t>
            </a:r>
            <a:endParaRPr>
              <a:latin typeface="Barlow"/>
              <a:ea typeface="Barlow"/>
              <a:cs typeface="Barlow"/>
              <a:sym typeface="Barlow"/>
            </a:endParaRPr>
          </a:p>
          <a:p>
            <a:pPr indent="0" lvl="0" marL="0" marR="0" rtl="0" algn="l">
              <a:lnSpc>
                <a:spcPct val="100000"/>
              </a:lnSpc>
              <a:spcBef>
                <a:spcPts val="0"/>
              </a:spcBef>
              <a:spcAft>
                <a:spcPts val="0"/>
              </a:spcAft>
              <a:buClr>
                <a:schemeClr val="dk1"/>
              </a:buClr>
              <a:buSzPts val="1200"/>
              <a:buFont typeface="Arial"/>
              <a:buNone/>
            </a:pPr>
            <a:r>
              <a:t/>
            </a:r>
            <a:endParaRPr>
              <a:latin typeface="Barlow"/>
              <a:ea typeface="Barlow"/>
              <a:cs typeface="Barlow"/>
              <a:sym typeface="Barlow"/>
            </a:endParaRPr>
          </a:p>
          <a:p>
            <a:pPr indent="0" lvl="0" marL="0" rtl="0" algn="l">
              <a:spcBef>
                <a:spcPts val="0"/>
              </a:spcBef>
              <a:spcAft>
                <a:spcPts val="0"/>
              </a:spcAft>
              <a:buNone/>
            </a:pPr>
            <a:r>
              <a:t/>
            </a:r>
            <a:endParaRPr/>
          </a:p>
        </p:txBody>
      </p:sp>
      <p:sp>
        <p:nvSpPr>
          <p:cNvPr id="3049" name="Google Shape;304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9" name="Shape 3669"/>
        <p:cNvGrpSpPr/>
        <p:nvPr/>
      </p:nvGrpSpPr>
      <p:grpSpPr>
        <a:xfrm>
          <a:off x="0" y="0"/>
          <a:ext cx="0" cy="0"/>
          <a:chOff x="0" y="0"/>
          <a:chExt cx="0" cy="0"/>
        </a:xfrm>
      </p:grpSpPr>
      <p:sp>
        <p:nvSpPr>
          <p:cNvPr id="3670" name="Google Shape;367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1" name="Google Shape;367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0" name="Shape 3690"/>
        <p:cNvGrpSpPr/>
        <p:nvPr/>
      </p:nvGrpSpPr>
      <p:grpSpPr>
        <a:xfrm>
          <a:off x="0" y="0"/>
          <a:ext cx="0" cy="0"/>
          <a:chOff x="0" y="0"/>
          <a:chExt cx="0" cy="0"/>
        </a:xfrm>
      </p:grpSpPr>
      <p:sp>
        <p:nvSpPr>
          <p:cNvPr id="3691" name="Google Shape;3691;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2" name="Google Shape;369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0" name="Shape 3700"/>
        <p:cNvGrpSpPr/>
        <p:nvPr/>
      </p:nvGrpSpPr>
      <p:grpSpPr>
        <a:xfrm>
          <a:off x="0" y="0"/>
          <a:ext cx="0" cy="0"/>
          <a:chOff x="0" y="0"/>
          <a:chExt cx="0" cy="0"/>
        </a:xfrm>
      </p:grpSpPr>
      <p:sp>
        <p:nvSpPr>
          <p:cNvPr id="3701" name="Google Shape;3701;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2" name="Google Shape;370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3" name="Shape 3723"/>
        <p:cNvGrpSpPr/>
        <p:nvPr/>
      </p:nvGrpSpPr>
      <p:grpSpPr>
        <a:xfrm>
          <a:off x="0" y="0"/>
          <a:ext cx="0" cy="0"/>
          <a:chOff x="0" y="0"/>
          <a:chExt cx="0" cy="0"/>
        </a:xfrm>
      </p:grpSpPr>
      <p:sp>
        <p:nvSpPr>
          <p:cNvPr id="3724" name="Google Shape;372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5" name="Google Shape;372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8" name="Shape 3738"/>
        <p:cNvGrpSpPr/>
        <p:nvPr/>
      </p:nvGrpSpPr>
      <p:grpSpPr>
        <a:xfrm>
          <a:off x="0" y="0"/>
          <a:ext cx="0" cy="0"/>
          <a:chOff x="0" y="0"/>
          <a:chExt cx="0" cy="0"/>
        </a:xfrm>
      </p:grpSpPr>
      <p:sp>
        <p:nvSpPr>
          <p:cNvPr id="3739" name="Google Shape;3739;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0" name="Google Shape;374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9" name="Shape 3749"/>
        <p:cNvGrpSpPr/>
        <p:nvPr/>
      </p:nvGrpSpPr>
      <p:grpSpPr>
        <a:xfrm>
          <a:off x="0" y="0"/>
          <a:ext cx="0" cy="0"/>
          <a:chOff x="0" y="0"/>
          <a:chExt cx="0" cy="0"/>
        </a:xfrm>
      </p:grpSpPr>
      <p:sp>
        <p:nvSpPr>
          <p:cNvPr id="3750" name="Google Shape;3750;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1" name="Google Shape;375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0" name="Shape 3760"/>
        <p:cNvGrpSpPr/>
        <p:nvPr/>
      </p:nvGrpSpPr>
      <p:grpSpPr>
        <a:xfrm>
          <a:off x="0" y="0"/>
          <a:ext cx="0" cy="0"/>
          <a:chOff x="0" y="0"/>
          <a:chExt cx="0" cy="0"/>
        </a:xfrm>
      </p:grpSpPr>
      <p:sp>
        <p:nvSpPr>
          <p:cNvPr id="3761" name="Google Shape;3761;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2" name="Google Shape;376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0" name="Shape 3770"/>
        <p:cNvGrpSpPr/>
        <p:nvPr/>
      </p:nvGrpSpPr>
      <p:grpSpPr>
        <a:xfrm>
          <a:off x="0" y="0"/>
          <a:ext cx="0" cy="0"/>
          <a:chOff x="0" y="0"/>
          <a:chExt cx="0" cy="0"/>
        </a:xfrm>
      </p:grpSpPr>
      <p:sp>
        <p:nvSpPr>
          <p:cNvPr id="3771" name="Google Shape;377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2" name="Google Shape;377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9" name="Shape 3779"/>
        <p:cNvGrpSpPr/>
        <p:nvPr/>
      </p:nvGrpSpPr>
      <p:grpSpPr>
        <a:xfrm>
          <a:off x="0" y="0"/>
          <a:ext cx="0" cy="0"/>
          <a:chOff x="0" y="0"/>
          <a:chExt cx="0" cy="0"/>
        </a:xfrm>
      </p:grpSpPr>
      <p:sp>
        <p:nvSpPr>
          <p:cNvPr id="3780" name="Google Shape;378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1" name="Google Shape;378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7" name="Shape 3787"/>
        <p:cNvGrpSpPr/>
        <p:nvPr/>
      </p:nvGrpSpPr>
      <p:grpSpPr>
        <a:xfrm>
          <a:off x="0" y="0"/>
          <a:ext cx="0" cy="0"/>
          <a:chOff x="0" y="0"/>
          <a:chExt cx="0" cy="0"/>
        </a:xfrm>
      </p:grpSpPr>
      <p:sp>
        <p:nvSpPr>
          <p:cNvPr id="3788" name="Google Shape;3788;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9" name="Google Shape;378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7" name="Shape 3067"/>
        <p:cNvGrpSpPr/>
        <p:nvPr/>
      </p:nvGrpSpPr>
      <p:grpSpPr>
        <a:xfrm>
          <a:off x="0" y="0"/>
          <a:ext cx="0" cy="0"/>
          <a:chOff x="0" y="0"/>
          <a:chExt cx="0" cy="0"/>
        </a:xfrm>
      </p:grpSpPr>
      <p:sp>
        <p:nvSpPr>
          <p:cNvPr id="3068" name="Google Shape;306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9" name="Google Shape;306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a:t>
            </a:r>
            <a:r>
              <a:rPr lang="en-US">
                <a:latin typeface="Barlow"/>
                <a:ea typeface="Barlow"/>
                <a:cs typeface="Barlow"/>
                <a:sym typeface="Barlow"/>
              </a:rPr>
              <a:t>To measure and evaluate various aspects of performance, progress, and effectiveness</a:t>
            </a:r>
            <a:endParaRPr/>
          </a:p>
        </p:txBody>
      </p:sp>
      <p:sp>
        <p:nvSpPr>
          <p:cNvPr id="3070" name="Google Shape;307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4" name="Shape 3794"/>
        <p:cNvGrpSpPr/>
        <p:nvPr/>
      </p:nvGrpSpPr>
      <p:grpSpPr>
        <a:xfrm>
          <a:off x="0" y="0"/>
          <a:ext cx="0" cy="0"/>
          <a:chOff x="0" y="0"/>
          <a:chExt cx="0" cy="0"/>
        </a:xfrm>
      </p:grpSpPr>
      <p:sp>
        <p:nvSpPr>
          <p:cNvPr id="3795" name="Google Shape;3795;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6" name="Google Shape;3796;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4" name="Shape 3804"/>
        <p:cNvGrpSpPr/>
        <p:nvPr/>
      </p:nvGrpSpPr>
      <p:grpSpPr>
        <a:xfrm>
          <a:off x="0" y="0"/>
          <a:ext cx="0" cy="0"/>
          <a:chOff x="0" y="0"/>
          <a:chExt cx="0" cy="0"/>
        </a:xfrm>
      </p:grpSpPr>
      <p:sp>
        <p:nvSpPr>
          <p:cNvPr id="3805" name="Google Shape;3805;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6" name="Google Shape;380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9" name="Shape 3809"/>
        <p:cNvGrpSpPr/>
        <p:nvPr/>
      </p:nvGrpSpPr>
      <p:grpSpPr>
        <a:xfrm>
          <a:off x="0" y="0"/>
          <a:ext cx="0" cy="0"/>
          <a:chOff x="0" y="0"/>
          <a:chExt cx="0" cy="0"/>
        </a:xfrm>
      </p:grpSpPr>
      <p:sp>
        <p:nvSpPr>
          <p:cNvPr id="3810" name="Google Shape;3810;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1" name="Google Shape;381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6" name="Shape 3816"/>
        <p:cNvGrpSpPr/>
        <p:nvPr/>
      </p:nvGrpSpPr>
      <p:grpSpPr>
        <a:xfrm>
          <a:off x="0" y="0"/>
          <a:ext cx="0" cy="0"/>
          <a:chOff x="0" y="0"/>
          <a:chExt cx="0" cy="0"/>
        </a:xfrm>
      </p:grpSpPr>
      <p:sp>
        <p:nvSpPr>
          <p:cNvPr id="3817" name="Google Shape;3817;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8" name="Google Shape;3818;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3" name="Shape 3823"/>
        <p:cNvGrpSpPr/>
        <p:nvPr/>
      </p:nvGrpSpPr>
      <p:grpSpPr>
        <a:xfrm>
          <a:off x="0" y="0"/>
          <a:ext cx="0" cy="0"/>
          <a:chOff x="0" y="0"/>
          <a:chExt cx="0" cy="0"/>
        </a:xfrm>
      </p:grpSpPr>
      <p:sp>
        <p:nvSpPr>
          <p:cNvPr id="3824" name="Google Shape;3824;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5" name="Google Shape;3825;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5" name="Shape 3835"/>
        <p:cNvGrpSpPr/>
        <p:nvPr/>
      </p:nvGrpSpPr>
      <p:grpSpPr>
        <a:xfrm>
          <a:off x="0" y="0"/>
          <a:ext cx="0" cy="0"/>
          <a:chOff x="0" y="0"/>
          <a:chExt cx="0" cy="0"/>
        </a:xfrm>
      </p:grpSpPr>
      <p:sp>
        <p:nvSpPr>
          <p:cNvPr id="3836" name="Google Shape;383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7" name="Google Shape;383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7" name="Shape 3847"/>
        <p:cNvGrpSpPr/>
        <p:nvPr/>
      </p:nvGrpSpPr>
      <p:grpSpPr>
        <a:xfrm>
          <a:off x="0" y="0"/>
          <a:ext cx="0" cy="0"/>
          <a:chOff x="0" y="0"/>
          <a:chExt cx="0" cy="0"/>
        </a:xfrm>
      </p:grpSpPr>
      <p:sp>
        <p:nvSpPr>
          <p:cNvPr id="3848" name="Google Shape;3848;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9" name="Google Shape;384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9" name="Shape 3859"/>
        <p:cNvGrpSpPr/>
        <p:nvPr/>
      </p:nvGrpSpPr>
      <p:grpSpPr>
        <a:xfrm>
          <a:off x="0" y="0"/>
          <a:ext cx="0" cy="0"/>
          <a:chOff x="0" y="0"/>
          <a:chExt cx="0" cy="0"/>
        </a:xfrm>
      </p:grpSpPr>
      <p:sp>
        <p:nvSpPr>
          <p:cNvPr id="3860" name="Google Shape;3860;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1" name="Google Shape;386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1" name="Shape 3871"/>
        <p:cNvGrpSpPr/>
        <p:nvPr/>
      </p:nvGrpSpPr>
      <p:grpSpPr>
        <a:xfrm>
          <a:off x="0" y="0"/>
          <a:ext cx="0" cy="0"/>
          <a:chOff x="0" y="0"/>
          <a:chExt cx="0" cy="0"/>
        </a:xfrm>
      </p:grpSpPr>
      <p:sp>
        <p:nvSpPr>
          <p:cNvPr id="3872" name="Google Shape;3872;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3" name="Google Shape;3873;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3" name="Shape 3883"/>
        <p:cNvGrpSpPr/>
        <p:nvPr/>
      </p:nvGrpSpPr>
      <p:grpSpPr>
        <a:xfrm>
          <a:off x="0" y="0"/>
          <a:ext cx="0" cy="0"/>
          <a:chOff x="0" y="0"/>
          <a:chExt cx="0" cy="0"/>
        </a:xfrm>
      </p:grpSpPr>
      <p:sp>
        <p:nvSpPr>
          <p:cNvPr id="3884" name="Google Shape;3884;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5" name="Google Shape;388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8" name="Shape 3088"/>
        <p:cNvGrpSpPr/>
        <p:nvPr/>
      </p:nvGrpSpPr>
      <p:grpSpPr>
        <a:xfrm>
          <a:off x="0" y="0"/>
          <a:ext cx="0" cy="0"/>
          <a:chOff x="0" y="0"/>
          <a:chExt cx="0" cy="0"/>
        </a:xfrm>
      </p:grpSpPr>
      <p:sp>
        <p:nvSpPr>
          <p:cNvPr id="3089" name="Google Shape;308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0" name="Google Shape;309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a:t>
            </a:r>
            <a:r>
              <a:rPr lang="en-US">
                <a:latin typeface="Barlow"/>
                <a:ea typeface="Barlow"/>
                <a:cs typeface="Barlow"/>
                <a:sym typeface="Barlow"/>
              </a:rPr>
              <a:t>Pivot</a:t>
            </a:r>
            <a:endParaRPr/>
          </a:p>
        </p:txBody>
      </p:sp>
      <p:sp>
        <p:nvSpPr>
          <p:cNvPr id="3091" name="Google Shape;309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3" name="Shape 3903"/>
        <p:cNvGrpSpPr/>
        <p:nvPr/>
      </p:nvGrpSpPr>
      <p:grpSpPr>
        <a:xfrm>
          <a:off x="0" y="0"/>
          <a:ext cx="0" cy="0"/>
          <a:chOff x="0" y="0"/>
          <a:chExt cx="0" cy="0"/>
        </a:xfrm>
      </p:grpSpPr>
      <p:sp>
        <p:nvSpPr>
          <p:cNvPr id="3904" name="Google Shape;3904;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5" name="Google Shape;3905;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4" name="Shape 3934"/>
        <p:cNvGrpSpPr/>
        <p:nvPr/>
      </p:nvGrpSpPr>
      <p:grpSpPr>
        <a:xfrm>
          <a:off x="0" y="0"/>
          <a:ext cx="0" cy="0"/>
          <a:chOff x="0" y="0"/>
          <a:chExt cx="0" cy="0"/>
        </a:xfrm>
      </p:grpSpPr>
      <p:sp>
        <p:nvSpPr>
          <p:cNvPr id="3935" name="Google Shape;393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6" name="Google Shape;393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7" name="Google Shape;3937;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6" name="Shape 3956"/>
        <p:cNvGrpSpPr/>
        <p:nvPr/>
      </p:nvGrpSpPr>
      <p:grpSpPr>
        <a:xfrm>
          <a:off x="0" y="0"/>
          <a:ext cx="0" cy="0"/>
          <a:chOff x="0" y="0"/>
          <a:chExt cx="0" cy="0"/>
        </a:xfrm>
      </p:grpSpPr>
      <p:sp>
        <p:nvSpPr>
          <p:cNvPr id="3957" name="Google Shape;3957;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8" name="Google Shape;395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1" name="Shape 3961"/>
        <p:cNvGrpSpPr/>
        <p:nvPr/>
      </p:nvGrpSpPr>
      <p:grpSpPr>
        <a:xfrm>
          <a:off x="0" y="0"/>
          <a:ext cx="0" cy="0"/>
          <a:chOff x="0" y="0"/>
          <a:chExt cx="0" cy="0"/>
        </a:xfrm>
      </p:grpSpPr>
      <p:sp>
        <p:nvSpPr>
          <p:cNvPr id="3962" name="Google Shape;396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3" name="Google Shape;3963;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4" name="Google Shape;3964;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0" name="Shape 3970"/>
        <p:cNvGrpSpPr/>
        <p:nvPr/>
      </p:nvGrpSpPr>
      <p:grpSpPr>
        <a:xfrm>
          <a:off x="0" y="0"/>
          <a:ext cx="0" cy="0"/>
          <a:chOff x="0" y="0"/>
          <a:chExt cx="0" cy="0"/>
        </a:xfrm>
      </p:grpSpPr>
      <p:sp>
        <p:nvSpPr>
          <p:cNvPr id="3971" name="Google Shape;3971;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2" name="Google Shape;3972;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3" name="Google Shape;3973;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0" name="Shape 3990"/>
        <p:cNvGrpSpPr/>
        <p:nvPr/>
      </p:nvGrpSpPr>
      <p:grpSpPr>
        <a:xfrm>
          <a:off x="0" y="0"/>
          <a:ext cx="0" cy="0"/>
          <a:chOff x="0" y="0"/>
          <a:chExt cx="0" cy="0"/>
        </a:xfrm>
      </p:grpSpPr>
      <p:sp>
        <p:nvSpPr>
          <p:cNvPr id="3991" name="Google Shape;3991;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2" name="Google Shape;399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0" name="Shape 4010"/>
        <p:cNvGrpSpPr/>
        <p:nvPr/>
      </p:nvGrpSpPr>
      <p:grpSpPr>
        <a:xfrm>
          <a:off x="0" y="0"/>
          <a:ext cx="0" cy="0"/>
          <a:chOff x="0" y="0"/>
          <a:chExt cx="0" cy="0"/>
        </a:xfrm>
      </p:grpSpPr>
      <p:sp>
        <p:nvSpPr>
          <p:cNvPr id="4011" name="Google Shape;4011;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2" name="Google Shape;4012;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6" name="Shape 4026"/>
        <p:cNvGrpSpPr/>
        <p:nvPr/>
      </p:nvGrpSpPr>
      <p:grpSpPr>
        <a:xfrm>
          <a:off x="0" y="0"/>
          <a:ext cx="0" cy="0"/>
          <a:chOff x="0" y="0"/>
          <a:chExt cx="0" cy="0"/>
        </a:xfrm>
      </p:grpSpPr>
      <p:sp>
        <p:nvSpPr>
          <p:cNvPr id="4027" name="Google Shape;4027;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8" name="Google Shape;4028;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9" name="Shape 3109"/>
        <p:cNvGrpSpPr/>
        <p:nvPr/>
      </p:nvGrpSpPr>
      <p:grpSpPr>
        <a:xfrm>
          <a:off x="0" y="0"/>
          <a:ext cx="0" cy="0"/>
          <a:chOff x="0" y="0"/>
          <a:chExt cx="0" cy="0"/>
        </a:xfrm>
      </p:grpSpPr>
      <p:sp>
        <p:nvSpPr>
          <p:cNvPr id="3110" name="Google Shape;31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1" name="Google Shape;311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2" name="Google Shape;311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1" name="Shape 3131"/>
        <p:cNvGrpSpPr/>
        <p:nvPr/>
      </p:nvGrpSpPr>
      <p:grpSpPr>
        <a:xfrm>
          <a:off x="0" y="0"/>
          <a:ext cx="0" cy="0"/>
          <a:chOff x="0" y="0"/>
          <a:chExt cx="0" cy="0"/>
        </a:xfrm>
      </p:grpSpPr>
      <p:sp>
        <p:nvSpPr>
          <p:cNvPr id="3132" name="Google Shape;313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3" name="Google Shape;313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4" name="Google Shape;313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4" name="Shape 3354"/>
        <p:cNvGrpSpPr/>
        <p:nvPr/>
      </p:nvGrpSpPr>
      <p:grpSpPr>
        <a:xfrm>
          <a:off x="0" y="0"/>
          <a:ext cx="0" cy="0"/>
          <a:chOff x="0" y="0"/>
          <a:chExt cx="0" cy="0"/>
        </a:xfrm>
      </p:grpSpPr>
      <p:sp>
        <p:nvSpPr>
          <p:cNvPr id="3355" name="Google Shape;335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6" name="Google Shape;33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8" name="Shape 3408"/>
        <p:cNvGrpSpPr/>
        <p:nvPr/>
      </p:nvGrpSpPr>
      <p:grpSpPr>
        <a:xfrm>
          <a:off x="0" y="0"/>
          <a:ext cx="0" cy="0"/>
          <a:chOff x="0" y="0"/>
          <a:chExt cx="0" cy="0"/>
        </a:xfrm>
      </p:grpSpPr>
      <p:sp>
        <p:nvSpPr>
          <p:cNvPr id="3409" name="Google Shape;340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0" name="Google Shape;341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8.png"/><Relationship Id="rId12" Type="http://schemas.openxmlformats.org/officeDocument/2006/relationships/hyperlink" Target="http://wadhwanifoundation.org/" TargetMode="External"/><Relationship Id="rId1" Type="http://schemas.openxmlformats.org/officeDocument/2006/relationships/slideMaster" Target="../slideMasters/slideMaster6.xml"/><Relationship Id="rId2" Type="http://schemas.openxmlformats.org/officeDocument/2006/relationships/hyperlink" Target="https://www.facebook.com/wadhwanifoundation" TargetMode="External"/><Relationship Id="rId3" Type="http://schemas.openxmlformats.org/officeDocument/2006/relationships/image" Target="../media/image12.png"/><Relationship Id="rId4" Type="http://schemas.openxmlformats.org/officeDocument/2006/relationships/hyperlink" Target="https://www.youtube.com/user/wadhwanif" TargetMode="External"/><Relationship Id="rId9"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7.png"/><Relationship Id="rId8" Type="http://schemas.openxmlformats.org/officeDocument/2006/relationships/hyperlink" Target="https://www.linkedin.com/company/wadhwanifoundation/" TargetMode="Externa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chart" Target="../charts/chart13.xml"/><Relationship Id="rId3" Type="http://schemas.openxmlformats.org/officeDocument/2006/relationships/chart" Target="../charts/chart14.xml"/><Relationship Id="rId4" Type="http://schemas.openxmlformats.org/officeDocument/2006/relationships/chart" Target="../charts/chart15.xml"/><Relationship Id="rId5" Type="http://schemas.openxmlformats.org/officeDocument/2006/relationships/chart" Target="../charts/chart16.xml"/><Relationship Id="rId6" Type="http://schemas.openxmlformats.org/officeDocument/2006/relationships/chart" Target="../charts/chart17.xml"/><Relationship Id="rId7" Type="http://schemas.openxmlformats.org/officeDocument/2006/relationships/chart" Target="../charts/chart18.xml"/><Relationship Id="rId8" Type="http://schemas.openxmlformats.org/officeDocument/2006/relationships/chart" Target="../charts/chart1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chart" Target="../charts/chart20.xml"/><Relationship Id="rId3" Type="http://schemas.openxmlformats.org/officeDocument/2006/relationships/chart" Target="../charts/chart21.xml"/><Relationship Id="rId4" Type="http://schemas.openxmlformats.org/officeDocument/2006/relationships/chart" Target="../charts/chart22.xml"/><Relationship Id="rId5" Type="http://schemas.openxmlformats.org/officeDocument/2006/relationships/chart" Target="../charts/chart23.xml"/><Relationship Id="rId6" Type="http://schemas.openxmlformats.org/officeDocument/2006/relationships/chart" Target="../charts/chart2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6.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6.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6.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8.png"/><Relationship Id="rId12" Type="http://schemas.openxmlformats.org/officeDocument/2006/relationships/hyperlink" Target="http://wadhwanifoundation.org/" TargetMode="External"/><Relationship Id="rId1" Type="http://schemas.openxmlformats.org/officeDocument/2006/relationships/slideMaster" Target="../slideMasters/slideMaster6.xml"/><Relationship Id="rId2" Type="http://schemas.openxmlformats.org/officeDocument/2006/relationships/hyperlink" Target="https://www.facebook.com/wadhwanifoundation" TargetMode="External"/><Relationship Id="rId3" Type="http://schemas.openxmlformats.org/officeDocument/2006/relationships/image" Target="../media/image12.png"/><Relationship Id="rId4" Type="http://schemas.openxmlformats.org/officeDocument/2006/relationships/hyperlink" Target="https://www.youtube.com/user/wadhwanif" TargetMode="External"/><Relationship Id="rId9"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7.png"/><Relationship Id="rId8" Type="http://schemas.openxmlformats.org/officeDocument/2006/relationships/hyperlink" Target="https://www.linkedin.com/company/wadhwanifoundation/"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00.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8.png"/><Relationship Id="rId12" Type="http://schemas.openxmlformats.org/officeDocument/2006/relationships/hyperlink" Target="http://wadhwanifoundation.org/" TargetMode="External"/><Relationship Id="rId1" Type="http://schemas.openxmlformats.org/officeDocument/2006/relationships/slideMaster" Target="../slideMasters/slideMaster6.xml"/><Relationship Id="rId2" Type="http://schemas.openxmlformats.org/officeDocument/2006/relationships/hyperlink" Target="https://www.facebook.com/wadhwanifoundation" TargetMode="External"/><Relationship Id="rId3" Type="http://schemas.openxmlformats.org/officeDocument/2006/relationships/image" Target="../media/image12.png"/><Relationship Id="rId4" Type="http://schemas.openxmlformats.org/officeDocument/2006/relationships/hyperlink" Target="https://www.youtube.com/user/wadhwanif" TargetMode="External"/><Relationship Id="rId9"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7.png"/><Relationship Id="rId8" Type="http://schemas.openxmlformats.org/officeDocument/2006/relationships/hyperlink" Target="https://www.linkedin.com/company/wadhwanifoundation/" TargetMode="Externa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8.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12.png"/><Relationship Id="rId4" Type="http://schemas.openxmlformats.org/officeDocument/2006/relationships/hyperlink" Target="https://www.youtube.com/user/wadhwanif" TargetMode="External"/><Relationship Id="rId9" Type="http://schemas.openxmlformats.org/officeDocument/2006/relationships/image" Target="../media/image6.png"/><Relationship Id="rId14" Type="http://schemas.openxmlformats.org/officeDocument/2006/relationships/image" Target="../media/image13.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7.png"/><Relationship Id="rId8" Type="http://schemas.openxmlformats.org/officeDocument/2006/relationships/hyperlink" Target="https://www.linkedin.com/company/wadhwanifoundation/" TargetMode="External"/></Relationships>
</file>

<file path=ppt/slideLayouts/_rels/slideLayout25.xml.rels><?xml version="1.0" encoding="UTF-8" standalone="yes"?><Relationships xmlns="http://schemas.openxmlformats.org/package/2006/relationships"><Relationship Id="rId11" Type="http://schemas.openxmlformats.org/officeDocument/2006/relationships/hyperlink" Target="https://twitter.com/WadhwaniF" TargetMode="External"/><Relationship Id="rId10" Type="http://schemas.openxmlformats.org/officeDocument/2006/relationships/image" Target="../media/image6.png"/><Relationship Id="rId13" Type="http://schemas.openxmlformats.org/officeDocument/2006/relationships/hyperlink" Target="http://wadhwanifoundation.org/" TargetMode="External"/><Relationship Id="rId12" Type="http://schemas.openxmlformats.org/officeDocument/2006/relationships/image" Target="../media/image10.png"/><Relationship Id="rId1" Type="http://schemas.openxmlformats.org/officeDocument/2006/relationships/slideMaster" Target="../slideMasters/slideMaster2.xml"/><Relationship Id="rId2" Type="http://schemas.openxmlformats.org/officeDocument/2006/relationships/image" Target="../media/image11.jpg"/><Relationship Id="rId3" Type="http://schemas.openxmlformats.org/officeDocument/2006/relationships/hyperlink" Target="https://www.facebook.com/wadhwanifoundation" TargetMode="External"/><Relationship Id="rId4" Type="http://schemas.openxmlformats.org/officeDocument/2006/relationships/image" Target="../media/image12.png"/><Relationship Id="rId9" Type="http://schemas.openxmlformats.org/officeDocument/2006/relationships/hyperlink" Target="https://www.linkedin.com/company/wadhwanifoundation/" TargetMode="External"/><Relationship Id="rId14" Type="http://schemas.openxmlformats.org/officeDocument/2006/relationships/image" Target="../media/image8.png"/><Relationship Id="rId5" Type="http://schemas.openxmlformats.org/officeDocument/2006/relationships/hyperlink" Target="https://www.youtube.com/user/wadhwanif" TargetMode="External"/><Relationship Id="rId6" Type="http://schemas.openxmlformats.org/officeDocument/2006/relationships/image" Target="../media/image9.png"/><Relationship Id="rId7" Type="http://schemas.openxmlformats.org/officeDocument/2006/relationships/hyperlink" Target="https://www.instagram.com/wadhwanifoundation/" TargetMode="External"/><Relationship Id="rId8"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1.xml"/><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6" Type="http://schemas.openxmlformats.org/officeDocument/2006/relationships/chart" Target="../charts/chart5.xml"/><Relationship Id="rId7" Type="http://schemas.openxmlformats.org/officeDocument/2006/relationships/chart" Target="../charts/chart6.xml"/><Relationship Id="rId8" Type="http://schemas.openxmlformats.org/officeDocument/2006/relationships/chart" Target="../charts/chart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8.xml"/><Relationship Id="rId3" Type="http://schemas.openxmlformats.org/officeDocument/2006/relationships/chart" Target="../charts/chart9.xml"/><Relationship Id="rId4" Type="http://schemas.openxmlformats.org/officeDocument/2006/relationships/chart" Target="../charts/chart10.xml"/><Relationship Id="rId5" Type="http://schemas.openxmlformats.org/officeDocument/2006/relationships/chart" Target="../charts/chart11.xml"/><Relationship Id="rId6" Type="http://schemas.openxmlformats.org/officeDocument/2006/relationships/chart" Target="../charts/chart1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8.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12.png"/><Relationship Id="rId4" Type="http://schemas.openxmlformats.org/officeDocument/2006/relationships/hyperlink" Target="https://www.youtube.com/user/wadhwanif" TargetMode="External"/><Relationship Id="rId9"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7.png"/><Relationship Id="rId8" Type="http://schemas.openxmlformats.org/officeDocument/2006/relationships/hyperlink" Target="https://www.linkedin.com/company/wadhwanifoundation/" TargetMode="External"/></Relationships>
</file>

<file path=ppt/slideLayouts/_rels/slideLayout98.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8.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12.png"/><Relationship Id="rId4" Type="http://schemas.openxmlformats.org/officeDocument/2006/relationships/hyperlink" Target="https://www.youtube.com/user/wadhwanif" TargetMode="External"/><Relationship Id="rId9"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7.png"/><Relationship Id="rId8" Type="http://schemas.openxmlformats.org/officeDocument/2006/relationships/hyperlink" Target="https://www.linkedin.com/company/wadhwanifoundation/" TargetMode="Externa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12" name="Shape 12"/>
        <p:cNvGrpSpPr/>
        <p:nvPr/>
      </p:nvGrpSpPr>
      <p:grpSpPr>
        <a:xfrm>
          <a:off x="0" y="0"/>
          <a:ext cx="0" cy="0"/>
          <a:chOff x="0" y="0"/>
          <a:chExt cx="0" cy="0"/>
        </a:xfrm>
      </p:grpSpPr>
      <p:sp>
        <p:nvSpPr>
          <p:cNvPr id="13" name="Google Shape;13;p59"/>
          <p:cNvSpPr/>
          <p:nvPr>
            <p:ph idx="2" type="pic"/>
          </p:nvPr>
        </p:nvSpPr>
        <p:spPr>
          <a:xfrm>
            <a:off x="4469157" y="-1"/>
            <a:ext cx="7114233" cy="6868049"/>
          </a:xfrm>
          <a:prstGeom prst="rect">
            <a:avLst/>
          </a:prstGeom>
          <a:solidFill>
            <a:schemeClr val="lt1">
              <a:alpha val="20000"/>
            </a:schemeClr>
          </a:solidFill>
          <a:ln>
            <a:noFill/>
          </a:ln>
        </p:spPr>
      </p:sp>
      <p:sp>
        <p:nvSpPr>
          <p:cNvPr id="14" name="Google Shape;14;p59"/>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400" u="none" cap="none" strike="noStrike">
                <a:solidFill>
                  <a:schemeClr val="lt1"/>
                </a:solidFill>
                <a:latin typeface="Barlow"/>
                <a:ea typeface="Barlow"/>
                <a:cs typeface="Barlow"/>
                <a:sym typeface="Barlow"/>
              </a:rPr>
              <a:t>MENGEMBANGKAN PEMIMPIN KEWIRAUSAHAAN</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DENGAN</a:t>
            </a:r>
            <a:br>
              <a:rPr i="0" lang="en-US" sz="2400">
                <a:solidFill>
                  <a:schemeClr val="lt1"/>
                </a:solidFill>
                <a:latin typeface="Barlow"/>
                <a:ea typeface="Barlow"/>
                <a:cs typeface="Barlow"/>
                <a:sym typeface="Barlow"/>
              </a:rPr>
            </a:br>
            <a:r>
              <a:rPr b="1" i="0" lang="en-US" sz="2400">
                <a:solidFill>
                  <a:schemeClr val="lt1"/>
                </a:solidFill>
                <a:latin typeface="Barlow"/>
                <a:ea typeface="Barlow"/>
                <a:cs typeface="Barlow"/>
                <a:sym typeface="Barlow"/>
              </a:rPr>
              <a:t>IGNITEX</a:t>
            </a:r>
            <a:r>
              <a:rPr i="0" lang="en-US" sz="2400">
                <a:solidFill>
                  <a:schemeClr val="lt1"/>
                </a:solidFill>
                <a:latin typeface="Barlow"/>
                <a:ea typeface="Barlow"/>
                <a:cs typeface="Barlow"/>
                <a:sym typeface="Barlow"/>
              </a:rPr>
              <a:t>.</a:t>
            </a:r>
            <a:endParaRPr b="1" sz="2400">
              <a:solidFill>
                <a:schemeClr val="lt1"/>
              </a:solidFill>
              <a:latin typeface="Barlow"/>
              <a:ea typeface="Barlow"/>
              <a:cs typeface="Barlow"/>
              <a:sym typeface="Barlow"/>
            </a:endParaRPr>
          </a:p>
        </p:txBody>
      </p:sp>
      <p:sp>
        <p:nvSpPr>
          <p:cNvPr id="15" name="Google Shape;15;p59"/>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59"/>
          <p:cNvSpPr txBox="1"/>
          <p:nvPr>
            <p:ph idx="3"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and Content">
  <p:cSld name="Image, Title and Content">
    <p:spTree>
      <p:nvGrpSpPr>
        <p:cNvPr id="86" name="Shape 86"/>
        <p:cNvGrpSpPr/>
        <p:nvPr/>
      </p:nvGrpSpPr>
      <p:grpSpPr>
        <a:xfrm>
          <a:off x="0" y="0"/>
          <a:ext cx="0" cy="0"/>
          <a:chOff x="0" y="0"/>
          <a:chExt cx="0" cy="0"/>
        </a:xfrm>
      </p:grpSpPr>
      <p:sp>
        <p:nvSpPr>
          <p:cNvPr id="87" name="Google Shape;87;p87"/>
          <p:cNvSpPr/>
          <p:nvPr>
            <p:ph idx="2" type="pic"/>
          </p:nvPr>
        </p:nvSpPr>
        <p:spPr>
          <a:xfrm>
            <a:off x="360000" y="360000"/>
            <a:ext cx="11484000" cy="6120000"/>
          </a:xfrm>
          <a:prstGeom prst="rect">
            <a:avLst/>
          </a:prstGeom>
          <a:noFill/>
          <a:ln>
            <a:noFill/>
          </a:ln>
        </p:spPr>
      </p:sp>
      <p:sp>
        <p:nvSpPr>
          <p:cNvPr id="88" name="Google Shape;88;p87"/>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9" name="Google Shape;89;p87"/>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90" name="Google Shape;90;p87"/>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28" name="Shape 1528"/>
        <p:cNvGrpSpPr/>
        <p:nvPr/>
      </p:nvGrpSpPr>
      <p:grpSpPr>
        <a:xfrm>
          <a:off x="0" y="0"/>
          <a:ext cx="0" cy="0"/>
          <a:chOff x="0" y="0"/>
          <a:chExt cx="0" cy="0"/>
        </a:xfrm>
      </p:grpSpPr>
      <p:sp>
        <p:nvSpPr>
          <p:cNvPr id="1529" name="Google Shape;1529;p76"/>
          <p:cNvSpPr txBox="1"/>
          <p:nvPr>
            <p:ph type="title"/>
          </p:nvPr>
        </p:nvSpPr>
        <p:spPr>
          <a:xfrm>
            <a:off x="838200" y="15843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30" name="Shape 1530"/>
        <p:cNvGrpSpPr/>
        <p:nvPr/>
      </p:nvGrpSpPr>
      <p:grpSpPr>
        <a:xfrm>
          <a:off x="0" y="0"/>
          <a:ext cx="0" cy="0"/>
          <a:chOff x="0" y="0"/>
          <a:chExt cx="0" cy="0"/>
        </a:xfrm>
      </p:grpSpPr>
      <p:sp>
        <p:nvSpPr>
          <p:cNvPr id="1531" name="Google Shape;1531;p1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2" name="Google Shape;1532;p1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33" name="Google Shape;1533;p1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4" name="Google Shape;1534;p1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5" name="Google Shape;1535;p1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36" name="Shape 1536"/>
        <p:cNvGrpSpPr/>
        <p:nvPr/>
      </p:nvGrpSpPr>
      <p:grpSpPr>
        <a:xfrm>
          <a:off x="0" y="0"/>
          <a:ext cx="0" cy="0"/>
          <a:chOff x="0" y="0"/>
          <a:chExt cx="0" cy="0"/>
        </a:xfrm>
      </p:grpSpPr>
      <p:sp>
        <p:nvSpPr>
          <p:cNvPr id="1537" name="Google Shape;1537;p1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8" name="Google Shape;1538;p1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9" name="Google Shape;1539;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0" name="Google Shape;1540;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1" name="Google Shape;1541;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42" name="Shape 1542"/>
        <p:cNvGrpSpPr/>
        <p:nvPr/>
      </p:nvGrpSpPr>
      <p:grpSpPr>
        <a:xfrm>
          <a:off x="0" y="0"/>
          <a:ext cx="0" cy="0"/>
          <a:chOff x="0" y="0"/>
          <a:chExt cx="0" cy="0"/>
        </a:xfrm>
      </p:grpSpPr>
      <p:sp>
        <p:nvSpPr>
          <p:cNvPr id="1543" name="Google Shape;1543;p17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4" name="Google Shape;1544;p17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545" name="Google Shape;1545;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6" name="Google Shape;1546;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7" name="Google Shape;1547;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48" name="Shape 1548"/>
        <p:cNvGrpSpPr/>
        <p:nvPr/>
      </p:nvGrpSpPr>
      <p:grpSpPr>
        <a:xfrm>
          <a:off x="0" y="0"/>
          <a:ext cx="0" cy="0"/>
          <a:chOff x="0" y="0"/>
          <a:chExt cx="0" cy="0"/>
        </a:xfrm>
      </p:grpSpPr>
      <p:sp>
        <p:nvSpPr>
          <p:cNvPr id="1549" name="Google Shape;1549;p1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0" name="Google Shape;1550;p18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1" name="Google Shape;1551;p18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2" name="Google Shape;1552;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3" name="Google Shape;1553;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4" name="Google Shape;1554;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55" name="Shape 1555"/>
        <p:cNvGrpSpPr/>
        <p:nvPr/>
      </p:nvGrpSpPr>
      <p:grpSpPr>
        <a:xfrm>
          <a:off x="0" y="0"/>
          <a:ext cx="0" cy="0"/>
          <a:chOff x="0" y="0"/>
          <a:chExt cx="0" cy="0"/>
        </a:xfrm>
      </p:grpSpPr>
      <p:sp>
        <p:nvSpPr>
          <p:cNvPr id="1556" name="Google Shape;1556;p18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7" name="Google Shape;1557;p18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58" name="Google Shape;1558;p18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18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60" name="Google Shape;1560;p18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2" name="Google Shape;1562;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3" name="Google Shape;1563;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64" name="Shape 1564"/>
        <p:cNvGrpSpPr/>
        <p:nvPr/>
      </p:nvGrpSpPr>
      <p:grpSpPr>
        <a:xfrm>
          <a:off x="0" y="0"/>
          <a:ext cx="0" cy="0"/>
          <a:chOff x="0" y="0"/>
          <a:chExt cx="0" cy="0"/>
        </a:xfrm>
      </p:grpSpPr>
      <p:sp>
        <p:nvSpPr>
          <p:cNvPr id="1565" name="Google Shape;1565;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6" name="Google Shape;1566;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7" name="Google Shape;1567;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68" name="Shape 1568"/>
        <p:cNvGrpSpPr/>
        <p:nvPr/>
      </p:nvGrpSpPr>
      <p:grpSpPr>
        <a:xfrm>
          <a:off x="0" y="0"/>
          <a:ext cx="0" cy="0"/>
          <a:chOff x="0" y="0"/>
          <a:chExt cx="0" cy="0"/>
        </a:xfrm>
      </p:grpSpPr>
      <p:sp>
        <p:nvSpPr>
          <p:cNvPr id="1569" name="Google Shape;1569;p18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0" name="Google Shape;1570;p18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71" name="Google Shape;1571;p18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72" name="Google Shape;1572;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3" name="Google Shape;1573;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4" name="Google Shape;1574;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75" name="Shape 1575"/>
        <p:cNvGrpSpPr/>
        <p:nvPr/>
      </p:nvGrpSpPr>
      <p:grpSpPr>
        <a:xfrm>
          <a:off x="0" y="0"/>
          <a:ext cx="0" cy="0"/>
          <a:chOff x="0" y="0"/>
          <a:chExt cx="0" cy="0"/>
        </a:xfrm>
      </p:grpSpPr>
      <p:sp>
        <p:nvSpPr>
          <p:cNvPr id="1576" name="Google Shape;1576;p18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7" name="Google Shape;1577;p184"/>
          <p:cNvSpPr/>
          <p:nvPr>
            <p:ph idx="2" type="pic"/>
          </p:nvPr>
        </p:nvSpPr>
        <p:spPr>
          <a:xfrm>
            <a:off x="5183188" y="987425"/>
            <a:ext cx="6172200" cy="4873625"/>
          </a:xfrm>
          <a:prstGeom prst="rect">
            <a:avLst/>
          </a:prstGeom>
          <a:noFill/>
          <a:ln>
            <a:noFill/>
          </a:ln>
        </p:spPr>
      </p:sp>
      <p:sp>
        <p:nvSpPr>
          <p:cNvPr id="1578" name="Google Shape;1578;p18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79" name="Google Shape;1579;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0" name="Google Shape;1580;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1" name="Google Shape;1581;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82" name="Shape 1582"/>
        <p:cNvGrpSpPr/>
        <p:nvPr/>
      </p:nvGrpSpPr>
      <p:grpSpPr>
        <a:xfrm>
          <a:off x="0" y="0"/>
          <a:ext cx="0" cy="0"/>
          <a:chOff x="0" y="0"/>
          <a:chExt cx="0" cy="0"/>
        </a:xfrm>
      </p:grpSpPr>
      <p:sp>
        <p:nvSpPr>
          <p:cNvPr id="1583" name="Google Shape;1583;p1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4" name="Google Shape;1584;p18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5" name="Google Shape;1585;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6" name="Google Shape;1586;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7" name="Google Shape;1587;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olid" type="title">
  <p:cSld name="TITLE">
    <p:bg>
      <p:bgPr>
        <a:solidFill>
          <a:schemeClr val="dk2"/>
        </a:solidFill>
      </p:bgPr>
    </p:bg>
    <p:spTree>
      <p:nvGrpSpPr>
        <p:cNvPr id="91" name="Shape 91"/>
        <p:cNvGrpSpPr/>
        <p:nvPr/>
      </p:nvGrpSpPr>
      <p:grpSpPr>
        <a:xfrm>
          <a:off x="0" y="0"/>
          <a:ext cx="0" cy="0"/>
          <a:chOff x="0" y="0"/>
          <a:chExt cx="0" cy="0"/>
        </a:xfrm>
      </p:grpSpPr>
      <p:sp>
        <p:nvSpPr>
          <p:cNvPr id="92" name="Google Shape;92;p8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8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4" name="Google Shape;94;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8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grpSp>
        <p:nvGrpSpPr>
          <p:cNvPr id="97" name="Google Shape;97;p88"/>
          <p:cNvGrpSpPr/>
          <p:nvPr/>
        </p:nvGrpSpPr>
        <p:grpSpPr>
          <a:xfrm>
            <a:off x="10668000" y="304798"/>
            <a:ext cx="1179720" cy="581555"/>
            <a:chOff x="969962" y="2846965"/>
            <a:chExt cx="1740598" cy="872299"/>
          </a:xfrm>
        </p:grpSpPr>
        <p:sp>
          <p:nvSpPr>
            <p:cNvPr id="98" name="Google Shape;98;p88"/>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9" name="Google Shape;99;p88"/>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 name="Google Shape;100;p88"/>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 name="Google Shape;101;p88"/>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2" name="Google Shape;102;p88"/>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3" name="Google Shape;103;p88"/>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 name="Google Shape;104;p88"/>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 name="Google Shape;105;p88"/>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 name="Google Shape;106;p88"/>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7" name="Google Shape;107;p88"/>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8" name="Google Shape;108;p88"/>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 name="Google Shape;109;p88"/>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 name="Google Shape;110;p88"/>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 name="Google Shape;111;p88"/>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2" name="Google Shape;112;p88"/>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3" name="Google Shape;113;p88"/>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 name="Google Shape;114;p88"/>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 name="Google Shape;115;p88"/>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 name="Google Shape;116;p88"/>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 name="Google Shape;117;p88"/>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 name="Google Shape;118;p88"/>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 name="Google Shape;119;p88"/>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 name="Google Shape;120;p88"/>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88" name="Shape 1588"/>
        <p:cNvGrpSpPr/>
        <p:nvPr/>
      </p:nvGrpSpPr>
      <p:grpSpPr>
        <a:xfrm>
          <a:off x="0" y="0"/>
          <a:ext cx="0" cy="0"/>
          <a:chOff x="0" y="0"/>
          <a:chExt cx="0" cy="0"/>
        </a:xfrm>
      </p:grpSpPr>
      <p:sp>
        <p:nvSpPr>
          <p:cNvPr id="1589" name="Google Shape;1589;p18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0" name="Google Shape;1590;p18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1" name="Google Shape;1591;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2" name="Google Shape;1592;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3" name="Google Shape;1593;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594" name="Shape 1594"/>
        <p:cNvGrpSpPr/>
        <p:nvPr/>
      </p:nvGrpSpPr>
      <p:grpSpPr>
        <a:xfrm>
          <a:off x="0" y="0"/>
          <a:ext cx="0" cy="0"/>
          <a:chOff x="0" y="0"/>
          <a:chExt cx="0" cy="0"/>
        </a:xfrm>
      </p:grpSpPr>
      <p:sp>
        <p:nvSpPr>
          <p:cNvPr id="1595" name="Google Shape;1595;p187"/>
          <p:cNvSpPr/>
          <p:nvPr/>
        </p:nvSpPr>
        <p:spPr>
          <a:xfrm>
            <a:off x="7110528" y="0"/>
            <a:ext cx="5081472" cy="686102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596" name="Google Shape;1596;p187"/>
          <p:cNvSpPr/>
          <p:nvPr/>
        </p:nvSpPr>
        <p:spPr>
          <a:xfrm>
            <a:off x="7110528" y="0"/>
            <a:ext cx="1693824" cy="17529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597" name="Google Shape;1597;p187"/>
          <p:cNvSpPr/>
          <p:nvPr/>
        </p:nvSpPr>
        <p:spPr>
          <a:xfrm>
            <a:off x="8804352" y="0"/>
            <a:ext cx="1693824" cy="175292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598" name="Google Shape;1598;p187"/>
          <p:cNvSpPr/>
          <p:nvPr/>
        </p:nvSpPr>
        <p:spPr>
          <a:xfrm>
            <a:off x="10498176" y="0"/>
            <a:ext cx="1693824" cy="1752927"/>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599" name="Google Shape;1599;p187"/>
          <p:cNvSpPr/>
          <p:nvPr/>
        </p:nvSpPr>
        <p:spPr>
          <a:xfrm>
            <a:off x="8804352" y="1752927"/>
            <a:ext cx="1693824" cy="175292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0" name="Google Shape;1600;p187"/>
          <p:cNvSpPr/>
          <p:nvPr/>
        </p:nvSpPr>
        <p:spPr>
          <a:xfrm>
            <a:off x="8804352" y="3505854"/>
            <a:ext cx="1693824" cy="175292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1" name="Google Shape;1601;p187"/>
          <p:cNvSpPr/>
          <p:nvPr/>
        </p:nvSpPr>
        <p:spPr>
          <a:xfrm>
            <a:off x="10498176" y="3505854"/>
            <a:ext cx="1693824" cy="175292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2" name="Google Shape;1602;p187"/>
          <p:cNvSpPr/>
          <p:nvPr/>
        </p:nvSpPr>
        <p:spPr>
          <a:xfrm>
            <a:off x="7110528" y="5105074"/>
            <a:ext cx="1693824" cy="1752927"/>
          </a:xfrm>
          <a:prstGeom prst="rect">
            <a:avLst/>
          </a:pr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3" name="Google Shape;1603;p187"/>
          <p:cNvSpPr/>
          <p:nvPr/>
        </p:nvSpPr>
        <p:spPr>
          <a:xfrm>
            <a:off x="8804352" y="5105074"/>
            <a:ext cx="1693824" cy="17529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4" name="Google Shape;1604;p187"/>
          <p:cNvSpPr/>
          <p:nvPr/>
        </p:nvSpPr>
        <p:spPr>
          <a:xfrm>
            <a:off x="10498176" y="5105074"/>
            <a:ext cx="1693824" cy="1752927"/>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5" name="Google Shape;1605;p187"/>
          <p:cNvSpPr/>
          <p:nvPr/>
        </p:nvSpPr>
        <p:spPr>
          <a:xfrm>
            <a:off x="0" y="6285320"/>
            <a:ext cx="7109804" cy="57476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6" name="Google Shape;1606;p187"/>
          <p:cNvSpPr/>
          <p:nvPr/>
        </p:nvSpPr>
        <p:spPr>
          <a:xfrm>
            <a:off x="7104014" y="5064569"/>
            <a:ext cx="870221" cy="177383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7" name="Google Shape;1607;p187"/>
          <p:cNvSpPr/>
          <p:nvPr/>
        </p:nvSpPr>
        <p:spPr>
          <a:xfrm>
            <a:off x="7964016" y="5090961"/>
            <a:ext cx="838077" cy="1747440"/>
          </a:xfrm>
          <a:custGeom>
            <a:rect b="b" l="l" r="r" t="t"/>
            <a:pathLst>
              <a:path extrusionOk="0" h="3494880" w="1675827">
                <a:moveTo>
                  <a:pt x="0" y="0"/>
                </a:moveTo>
                <a:lnTo>
                  <a:pt x="118792" y="6054"/>
                </a:lnTo>
                <a:cubicBezTo>
                  <a:pt x="993355" y="95693"/>
                  <a:pt x="1675827" y="841129"/>
                  <a:pt x="1675827" y="1747440"/>
                </a:cubicBezTo>
                <a:cubicBezTo>
                  <a:pt x="1675827" y="2653751"/>
                  <a:pt x="993355" y="3399187"/>
                  <a:pt x="118792" y="3488826"/>
                </a:cubicBezTo>
                <a:lnTo>
                  <a:pt x="0" y="349488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8" name="Google Shape;1608;p187"/>
          <p:cNvSpPr/>
          <p:nvPr/>
        </p:nvSpPr>
        <p:spPr>
          <a:xfrm flipH="1" rot="10800000">
            <a:off x="8818066" y="3487712"/>
            <a:ext cx="1690178" cy="1601758"/>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09" name="Google Shape;1609;p187"/>
          <p:cNvSpPr/>
          <p:nvPr/>
        </p:nvSpPr>
        <p:spPr>
          <a:xfrm flipH="1">
            <a:off x="10503503" y="44927"/>
            <a:ext cx="1690178" cy="1705496"/>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10" name="Google Shape;1610;p187"/>
          <p:cNvSpPr/>
          <p:nvPr/>
        </p:nvSpPr>
        <p:spPr>
          <a:xfrm>
            <a:off x="8818066" y="44927"/>
            <a:ext cx="1690178" cy="1705496"/>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11" name="Google Shape;1611;p187"/>
          <p:cNvSpPr/>
          <p:nvPr/>
        </p:nvSpPr>
        <p:spPr>
          <a:xfrm>
            <a:off x="7101695" y="0"/>
            <a:ext cx="1690178" cy="1750423"/>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12" name="Google Shape;1612;p187"/>
          <p:cNvSpPr/>
          <p:nvPr/>
        </p:nvSpPr>
        <p:spPr>
          <a:xfrm>
            <a:off x="7795066" y="0"/>
            <a:ext cx="996807" cy="100584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13" name="Google Shape;1613;p187"/>
          <p:cNvSpPr/>
          <p:nvPr/>
        </p:nvSpPr>
        <p:spPr>
          <a:xfrm>
            <a:off x="9053102" y="4405774"/>
            <a:ext cx="495764" cy="50025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nvGrpSpPr>
          <p:cNvPr id="1614" name="Google Shape;1614;p187"/>
          <p:cNvGrpSpPr/>
          <p:nvPr/>
        </p:nvGrpSpPr>
        <p:grpSpPr>
          <a:xfrm>
            <a:off x="2701751" y="1540617"/>
            <a:ext cx="1706302" cy="1766455"/>
            <a:chOff x="7098050" y="1739399"/>
            <a:chExt cx="1706302" cy="1766455"/>
          </a:xfrm>
        </p:grpSpPr>
        <p:sp>
          <p:nvSpPr>
            <p:cNvPr id="1615" name="Google Shape;1615;p187"/>
            <p:cNvSpPr/>
            <p:nvPr/>
          </p:nvSpPr>
          <p:spPr>
            <a:xfrm>
              <a:off x="7110528" y="1752927"/>
              <a:ext cx="1693824" cy="1752927"/>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16" name="Google Shape;1616;p187"/>
            <p:cNvSpPr/>
            <p:nvPr/>
          </p:nvSpPr>
          <p:spPr>
            <a:xfrm>
              <a:off x="7104014" y="1739399"/>
              <a:ext cx="840948" cy="92232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17" name="Google Shape;1617;p187"/>
            <p:cNvSpPr/>
            <p:nvPr/>
          </p:nvSpPr>
          <p:spPr>
            <a:xfrm>
              <a:off x="7098050" y="1750423"/>
              <a:ext cx="1693823" cy="1750423"/>
            </a:xfrm>
            <a:prstGeom prst="donut">
              <a:avLst>
                <a:gd fmla="val 25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18" name="Google Shape;1618;p187"/>
            <p:cNvSpPr/>
            <p:nvPr/>
          </p:nvSpPr>
          <p:spPr>
            <a:xfrm rot="-5400000">
              <a:off x="7948929" y="2657830"/>
              <a:ext cx="838978" cy="846912"/>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sp>
        <p:nvSpPr>
          <p:cNvPr id="1619" name="Google Shape;1619;p187"/>
          <p:cNvSpPr/>
          <p:nvPr/>
        </p:nvSpPr>
        <p:spPr>
          <a:xfrm rot="10800000">
            <a:off x="8809657" y="1750049"/>
            <a:ext cx="1693824" cy="884683"/>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20" name="Google Shape;1620;p187"/>
          <p:cNvSpPr/>
          <p:nvPr/>
        </p:nvSpPr>
        <p:spPr>
          <a:xfrm>
            <a:off x="8795612" y="2638892"/>
            <a:ext cx="1725032" cy="873597"/>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nvGrpSpPr>
          <p:cNvPr id="1621" name="Google Shape;1621;p187"/>
          <p:cNvGrpSpPr/>
          <p:nvPr/>
        </p:nvGrpSpPr>
        <p:grpSpPr>
          <a:xfrm>
            <a:off x="977238" y="1540617"/>
            <a:ext cx="1722832" cy="1759690"/>
            <a:chOff x="10498176" y="1746164"/>
            <a:chExt cx="1722832" cy="1759690"/>
          </a:xfrm>
        </p:grpSpPr>
        <p:sp>
          <p:nvSpPr>
            <p:cNvPr id="1622" name="Google Shape;1622;p187"/>
            <p:cNvSpPr/>
            <p:nvPr/>
          </p:nvSpPr>
          <p:spPr>
            <a:xfrm>
              <a:off x="10498176" y="1752927"/>
              <a:ext cx="1693824" cy="175292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23" name="Google Shape;1623;p187"/>
            <p:cNvSpPr/>
            <p:nvPr/>
          </p:nvSpPr>
          <p:spPr>
            <a:xfrm>
              <a:off x="10503504" y="1753336"/>
              <a:ext cx="870221" cy="878108"/>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24" name="Google Shape;1624;p187"/>
            <p:cNvSpPr/>
            <p:nvPr/>
          </p:nvSpPr>
          <p:spPr>
            <a:xfrm>
              <a:off x="10503504" y="2622738"/>
              <a:ext cx="870221" cy="87810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25" name="Google Shape;1625;p187"/>
            <p:cNvSpPr/>
            <p:nvPr/>
          </p:nvSpPr>
          <p:spPr>
            <a:xfrm>
              <a:off x="11350787" y="1750424"/>
              <a:ext cx="870221" cy="1752897"/>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26" name="Google Shape;1626;p187"/>
            <p:cNvSpPr/>
            <p:nvPr/>
          </p:nvSpPr>
          <p:spPr>
            <a:xfrm>
              <a:off x="11359412" y="1746164"/>
              <a:ext cx="839142" cy="846747"/>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grpSp>
        <p:nvGrpSpPr>
          <p:cNvPr id="1627" name="Google Shape;1627;p187"/>
          <p:cNvGrpSpPr/>
          <p:nvPr/>
        </p:nvGrpSpPr>
        <p:grpSpPr>
          <a:xfrm>
            <a:off x="4399220" y="1583975"/>
            <a:ext cx="1702657" cy="1757935"/>
            <a:chOff x="7101695" y="3500846"/>
            <a:chExt cx="1702657" cy="1757935"/>
          </a:xfrm>
        </p:grpSpPr>
        <p:sp>
          <p:nvSpPr>
            <p:cNvPr id="1628" name="Google Shape;1628;p187"/>
            <p:cNvSpPr/>
            <p:nvPr/>
          </p:nvSpPr>
          <p:spPr>
            <a:xfrm>
              <a:off x="7110528" y="3505854"/>
              <a:ext cx="1693824" cy="175292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29" name="Google Shape;1629;p187"/>
            <p:cNvSpPr/>
            <p:nvPr/>
          </p:nvSpPr>
          <p:spPr>
            <a:xfrm>
              <a:off x="7101695" y="3500846"/>
              <a:ext cx="1690178" cy="1601758"/>
            </a:xfrm>
            <a:prstGeom prst="rtTriangl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0" name="Google Shape;1630;p187"/>
            <p:cNvSpPr/>
            <p:nvPr/>
          </p:nvSpPr>
          <p:spPr>
            <a:xfrm>
              <a:off x="7583649" y="3951528"/>
              <a:ext cx="737872" cy="74455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sp>
        <p:nvSpPr>
          <p:cNvPr id="1631" name="Google Shape;1631;p187"/>
          <p:cNvSpPr/>
          <p:nvPr/>
        </p:nvSpPr>
        <p:spPr>
          <a:xfrm rot="10800000">
            <a:off x="10490744" y="3487712"/>
            <a:ext cx="870221" cy="87810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2" name="Google Shape;1632;p187"/>
          <p:cNvSpPr/>
          <p:nvPr/>
        </p:nvSpPr>
        <p:spPr>
          <a:xfrm>
            <a:off x="11328333" y="3473589"/>
            <a:ext cx="870221" cy="87810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3" name="Google Shape;1633;p187"/>
          <p:cNvSpPr/>
          <p:nvPr/>
        </p:nvSpPr>
        <p:spPr>
          <a:xfrm>
            <a:off x="10503504" y="4306903"/>
            <a:ext cx="838077" cy="795701"/>
          </a:xfrm>
          <a:prstGeom prst="rtTriangle">
            <a:avLst/>
          </a:pr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4" name="Google Shape;1634;p187"/>
          <p:cNvSpPr/>
          <p:nvPr/>
        </p:nvSpPr>
        <p:spPr>
          <a:xfrm>
            <a:off x="11328332" y="4318427"/>
            <a:ext cx="891542" cy="784178"/>
          </a:xfrm>
          <a:prstGeom prst="rtTriangl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5" name="Google Shape;1635;p187"/>
          <p:cNvSpPr/>
          <p:nvPr/>
        </p:nvSpPr>
        <p:spPr>
          <a:xfrm rot="5400000">
            <a:off x="8806206" y="5098490"/>
            <a:ext cx="870052" cy="878280"/>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6" name="Google Shape;1636;p187"/>
          <p:cNvSpPr/>
          <p:nvPr/>
        </p:nvSpPr>
        <p:spPr>
          <a:xfrm rot="5400000">
            <a:off x="8806206" y="5983835"/>
            <a:ext cx="870052" cy="878280"/>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7" name="Google Shape;1637;p187"/>
          <p:cNvSpPr/>
          <p:nvPr/>
        </p:nvSpPr>
        <p:spPr>
          <a:xfrm rot="5400000">
            <a:off x="9666208" y="5113783"/>
            <a:ext cx="870052" cy="878280"/>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8" name="Google Shape;1638;p187"/>
          <p:cNvSpPr/>
          <p:nvPr/>
        </p:nvSpPr>
        <p:spPr>
          <a:xfrm rot="5400000">
            <a:off x="9653143" y="5972856"/>
            <a:ext cx="870052" cy="878280"/>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39" name="Google Shape;1639;p187"/>
          <p:cNvSpPr/>
          <p:nvPr/>
        </p:nvSpPr>
        <p:spPr>
          <a:xfrm rot="10800000">
            <a:off x="11549821" y="5318458"/>
            <a:ext cx="642179" cy="1338981"/>
          </a:xfrm>
          <a:custGeom>
            <a:rect b="b" l="l" r="r" t="t"/>
            <a:pathLst>
              <a:path extrusionOk="0" h="3494880" w="1675827">
                <a:moveTo>
                  <a:pt x="0" y="0"/>
                </a:moveTo>
                <a:lnTo>
                  <a:pt x="118792" y="6054"/>
                </a:lnTo>
                <a:cubicBezTo>
                  <a:pt x="993355" y="95693"/>
                  <a:pt x="1675827" y="841129"/>
                  <a:pt x="1675827" y="1747440"/>
                </a:cubicBezTo>
                <a:cubicBezTo>
                  <a:pt x="1675827" y="2653751"/>
                  <a:pt x="993355" y="3399187"/>
                  <a:pt x="118792" y="3488826"/>
                </a:cubicBezTo>
                <a:lnTo>
                  <a:pt x="0" y="3494880"/>
                </a:lnTo>
                <a:close/>
              </a:path>
            </a:pathLst>
          </a:custGeom>
          <a:solidFill>
            <a:srgbClr val="F0F4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40" name="Google Shape;1640;p187"/>
          <p:cNvSpPr/>
          <p:nvPr/>
        </p:nvSpPr>
        <p:spPr>
          <a:xfrm>
            <a:off x="11011690" y="5103919"/>
            <a:ext cx="180049" cy="1752897"/>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41" name="Google Shape;1641;p187"/>
          <p:cNvSpPr/>
          <p:nvPr/>
        </p:nvSpPr>
        <p:spPr>
          <a:xfrm>
            <a:off x="11344192" y="5103919"/>
            <a:ext cx="180049" cy="1752897"/>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42" name="Google Shape;1642;p187"/>
          <p:cNvSpPr/>
          <p:nvPr/>
        </p:nvSpPr>
        <p:spPr>
          <a:xfrm>
            <a:off x="10679189" y="5103919"/>
            <a:ext cx="180049" cy="1752897"/>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_Slide">
  <p:cSld name="2_Blank_Slide">
    <p:spTree>
      <p:nvGrpSpPr>
        <p:cNvPr id="1643" name="Shape 1643"/>
        <p:cNvGrpSpPr/>
        <p:nvPr/>
      </p:nvGrpSpPr>
      <p:grpSpPr>
        <a:xfrm>
          <a:off x="0" y="0"/>
          <a:ext cx="0" cy="0"/>
          <a:chOff x="0" y="0"/>
          <a:chExt cx="0" cy="0"/>
        </a:xfrm>
      </p:grpSpPr>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spTree>
      <p:nvGrpSpPr>
        <p:cNvPr id="1644" name="Shape 1644"/>
        <p:cNvGrpSpPr/>
        <p:nvPr/>
      </p:nvGrpSpPr>
      <p:grpSpPr>
        <a:xfrm>
          <a:off x="0" y="0"/>
          <a:ext cx="0" cy="0"/>
          <a:chOff x="0" y="0"/>
          <a:chExt cx="0" cy="0"/>
        </a:xfrm>
      </p:grpSpPr>
      <p:sp>
        <p:nvSpPr>
          <p:cNvPr id="1645" name="Google Shape;1645;p189"/>
          <p:cNvSpPr/>
          <p:nvPr>
            <p:ph idx="2" type="pic"/>
          </p:nvPr>
        </p:nvSpPr>
        <p:spPr>
          <a:xfrm>
            <a:off x="777004" y="727911"/>
            <a:ext cx="3952330" cy="2490537"/>
          </a:xfrm>
          <a:prstGeom prst="rect">
            <a:avLst/>
          </a:prstGeom>
          <a:solidFill>
            <a:schemeClr val="lt1"/>
          </a:solidFill>
          <a:ln>
            <a:noFill/>
          </a:ln>
        </p:spPr>
      </p:sp>
      <p:sp>
        <p:nvSpPr>
          <p:cNvPr id="1646" name="Google Shape;1646;p189"/>
          <p:cNvSpPr/>
          <p:nvPr>
            <p:ph idx="3" type="pic"/>
          </p:nvPr>
        </p:nvSpPr>
        <p:spPr>
          <a:xfrm>
            <a:off x="777004" y="3429000"/>
            <a:ext cx="8021413" cy="2701090"/>
          </a:xfrm>
          <a:prstGeom prst="rect">
            <a:avLst/>
          </a:prstGeom>
          <a:solidFill>
            <a:schemeClr val="lt1"/>
          </a:solidFill>
          <a:ln>
            <a:noFill/>
          </a:ln>
        </p:spPr>
      </p:sp>
      <p:sp>
        <p:nvSpPr>
          <p:cNvPr id="1647" name="Google Shape;1647;p189"/>
          <p:cNvSpPr/>
          <p:nvPr/>
        </p:nvSpPr>
        <p:spPr>
          <a:xfrm>
            <a:off x="4963257" y="709862"/>
            <a:ext cx="6451739" cy="2508585"/>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nvGrpSpPr>
          <p:cNvPr id="1648" name="Google Shape;1648;p189"/>
          <p:cNvGrpSpPr/>
          <p:nvPr/>
        </p:nvGrpSpPr>
        <p:grpSpPr>
          <a:xfrm>
            <a:off x="8784771" y="3428999"/>
            <a:ext cx="2630226" cy="2719140"/>
            <a:chOff x="19420885" y="6857998"/>
            <a:chExt cx="3404649" cy="3520430"/>
          </a:xfrm>
        </p:grpSpPr>
        <p:sp>
          <p:nvSpPr>
            <p:cNvPr id="1649" name="Google Shape;1649;p189"/>
            <p:cNvSpPr/>
            <p:nvPr/>
          </p:nvSpPr>
          <p:spPr>
            <a:xfrm>
              <a:off x="19438548" y="6857998"/>
              <a:ext cx="3386986" cy="350585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50" name="Google Shape;1650;p189"/>
            <p:cNvSpPr/>
            <p:nvPr/>
          </p:nvSpPr>
          <p:spPr>
            <a:xfrm>
              <a:off x="19420885" y="6857998"/>
              <a:ext cx="3379695" cy="3520430"/>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51" name="Google Shape;1651;p189"/>
            <p:cNvSpPr/>
            <p:nvPr/>
          </p:nvSpPr>
          <p:spPr>
            <a:xfrm>
              <a:off x="20807356" y="6857998"/>
              <a:ext cx="1993224" cy="201168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spTree>
      <p:nvGrpSpPr>
        <p:cNvPr id="1652" name="Shape 1652"/>
        <p:cNvGrpSpPr/>
        <p:nvPr/>
      </p:nvGrpSpPr>
      <p:grpSpPr>
        <a:xfrm>
          <a:off x="0" y="0"/>
          <a:ext cx="0" cy="0"/>
          <a:chOff x="0" y="0"/>
          <a:chExt cx="0" cy="0"/>
        </a:xfrm>
      </p:grpSpPr>
      <p:sp>
        <p:nvSpPr>
          <p:cNvPr id="1653" name="Google Shape;1653;p190"/>
          <p:cNvSpPr/>
          <p:nvPr>
            <p:ph idx="2" type="pic"/>
          </p:nvPr>
        </p:nvSpPr>
        <p:spPr>
          <a:xfrm>
            <a:off x="777004" y="727911"/>
            <a:ext cx="3952330" cy="2490537"/>
          </a:xfrm>
          <a:prstGeom prst="rect">
            <a:avLst/>
          </a:prstGeom>
          <a:solidFill>
            <a:schemeClr val="lt1"/>
          </a:solidFill>
          <a:ln>
            <a:noFill/>
          </a:ln>
        </p:spPr>
      </p:sp>
      <p:sp>
        <p:nvSpPr>
          <p:cNvPr id="1654" name="Google Shape;1654;p190"/>
          <p:cNvSpPr/>
          <p:nvPr>
            <p:ph idx="3" type="pic"/>
          </p:nvPr>
        </p:nvSpPr>
        <p:spPr>
          <a:xfrm>
            <a:off x="5073117" y="727911"/>
            <a:ext cx="2977583" cy="5402179"/>
          </a:xfrm>
          <a:prstGeom prst="rect">
            <a:avLst/>
          </a:prstGeom>
          <a:solidFill>
            <a:schemeClr val="lt1"/>
          </a:solidFill>
          <a:ln>
            <a:noFill/>
          </a:ln>
        </p:spPr>
      </p:sp>
      <p:sp>
        <p:nvSpPr>
          <p:cNvPr id="1655" name="Google Shape;1655;p190"/>
          <p:cNvSpPr/>
          <p:nvPr/>
        </p:nvSpPr>
        <p:spPr>
          <a:xfrm>
            <a:off x="8394482" y="709862"/>
            <a:ext cx="3020514" cy="540217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56" name="Google Shape;1656;p190"/>
          <p:cNvSpPr/>
          <p:nvPr/>
        </p:nvSpPr>
        <p:spPr>
          <a:xfrm>
            <a:off x="785338" y="3637611"/>
            <a:ext cx="3952330" cy="249053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57" name="Google Shape;1657;p190"/>
          <p:cNvSpPr/>
          <p:nvPr/>
        </p:nvSpPr>
        <p:spPr>
          <a:xfrm flipH="1" rot="10800000">
            <a:off x="785337" y="4597466"/>
            <a:ext cx="1613354" cy="1528952"/>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58" name="Google Shape;1658;p190"/>
          <p:cNvSpPr/>
          <p:nvPr/>
        </p:nvSpPr>
        <p:spPr>
          <a:xfrm>
            <a:off x="1075042" y="5454723"/>
            <a:ext cx="444346" cy="448373"/>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nvGrpSpPr>
          <p:cNvPr id="1659" name="Google Shape;1659;p190"/>
          <p:cNvGrpSpPr/>
          <p:nvPr/>
        </p:nvGrpSpPr>
        <p:grpSpPr>
          <a:xfrm>
            <a:off x="2346870" y="3634153"/>
            <a:ext cx="2405727" cy="2490536"/>
            <a:chOff x="19343556" y="1267096"/>
            <a:chExt cx="3411939" cy="3532910"/>
          </a:xfrm>
        </p:grpSpPr>
        <p:sp>
          <p:nvSpPr>
            <p:cNvPr id="1660" name="Google Shape;1660;p190"/>
            <p:cNvSpPr/>
            <p:nvPr/>
          </p:nvSpPr>
          <p:spPr>
            <a:xfrm>
              <a:off x="19368509" y="1267096"/>
              <a:ext cx="3386986" cy="353291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61" name="Google Shape;1661;p190"/>
            <p:cNvSpPr/>
            <p:nvPr/>
          </p:nvSpPr>
          <p:spPr>
            <a:xfrm>
              <a:off x="19355483" y="1267096"/>
              <a:ext cx="1681568" cy="184465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62" name="Google Shape;1662;p190"/>
            <p:cNvSpPr/>
            <p:nvPr/>
          </p:nvSpPr>
          <p:spPr>
            <a:xfrm>
              <a:off x="19343556" y="1289144"/>
              <a:ext cx="3386985" cy="3500846"/>
            </a:xfrm>
            <a:prstGeom prst="donut">
              <a:avLst>
                <a:gd fmla="val 25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63" name="Google Shape;1663;p190"/>
            <p:cNvSpPr/>
            <p:nvPr/>
          </p:nvSpPr>
          <p:spPr>
            <a:xfrm rot="-5400000">
              <a:off x="21044819" y="3104122"/>
              <a:ext cx="1677956" cy="1693494"/>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sp>
        <p:nvSpPr>
          <p:cNvPr id="1664" name="Google Shape;1664;p190"/>
          <p:cNvSpPr/>
          <p:nvPr/>
        </p:nvSpPr>
        <p:spPr>
          <a:xfrm rot="-5400000">
            <a:off x="1507703" y="3729817"/>
            <a:ext cx="961584" cy="770256"/>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65" name="Google Shape;1665;p190"/>
          <p:cNvSpPr/>
          <p:nvPr/>
        </p:nvSpPr>
        <p:spPr>
          <a:xfrm rot="-5400000">
            <a:off x="722667" y="3742623"/>
            <a:ext cx="935971" cy="770256"/>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1666" name="Shape 1666"/>
        <p:cNvGrpSpPr/>
        <p:nvPr/>
      </p:nvGrpSpPr>
      <p:grpSpPr>
        <a:xfrm>
          <a:off x="0" y="0"/>
          <a:ext cx="0" cy="0"/>
          <a:chOff x="0" y="0"/>
          <a:chExt cx="0" cy="0"/>
        </a:xfrm>
      </p:grpSpPr>
      <p:sp>
        <p:nvSpPr>
          <p:cNvPr id="1667" name="Google Shape;1667;p191"/>
          <p:cNvSpPr/>
          <p:nvPr>
            <p:ph idx="2" type="pic"/>
          </p:nvPr>
        </p:nvSpPr>
        <p:spPr>
          <a:xfrm>
            <a:off x="5337862" y="727911"/>
            <a:ext cx="6077134" cy="2490537"/>
          </a:xfrm>
          <a:prstGeom prst="rect">
            <a:avLst/>
          </a:prstGeom>
          <a:solidFill>
            <a:schemeClr val="lt1"/>
          </a:solidFill>
          <a:ln>
            <a:noFill/>
          </a:ln>
        </p:spPr>
      </p:sp>
      <p:sp>
        <p:nvSpPr>
          <p:cNvPr id="1668" name="Google Shape;1668;p191"/>
          <p:cNvSpPr/>
          <p:nvPr>
            <p:ph idx="3" type="pic"/>
          </p:nvPr>
        </p:nvSpPr>
        <p:spPr>
          <a:xfrm>
            <a:off x="777004" y="727911"/>
            <a:ext cx="4031366" cy="5402179"/>
          </a:xfrm>
          <a:prstGeom prst="rect">
            <a:avLst/>
          </a:prstGeom>
          <a:solidFill>
            <a:schemeClr val="lt1"/>
          </a:solidFill>
          <a:ln>
            <a:noFill/>
          </a:ln>
        </p:spPr>
      </p:sp>
      <p:sp>
        <p:nvSpPr>
          <p:cNvPr id="1669" name="Google Shape;1669;p191"/>
          <p:cNvSpPr/>
          <p:nvPr/>
        </p:nvSpPr>
        <p:spPr>
          <a:xfrm>
            <a:off x="5337862" y="3639553"/>
            <a:ext cx="6077134" cy="2490537"/>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70" name="Google Shape;1670;p191"/>
          <p:cNvSpPr/>
          <p:nvPr/>
        </p:nvSpPr>
        <p:spPr>
          <a:xfrm>
            <a:off x="10829626" y="5615370"/>
            <a:ext cx="1362374" cy="126331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71" name="Google Shape;1671;p191"/>
          <p:cNvSpPr/>
          <p:nvPr/>
        </p:nvSpPr>
        <p:spPr>
          <a:xfrm rot="10800000">
            <a:off x="10823728" y="5630613"/>
            <a:ext cx="591268" cy="1232830"/>
          </a:xfrm>
          <a:custGeom>
            <a:rect b="b" l="l" r="r" t="t"/>
            <a:pathLst>
              <a:path extrusionOk="0" h="3494880" w="1675827">
                <a:moveTo>
                  <a:pt x="0" y="0"/>
                </a:moveTo>
                <a:lnTo>
                  <a:pt x="118792" y="6054"/>
                </a:lnTo>
                <a:cubicBezTo>
                  <a:pt x="993355" y="95693"/>
                  <a:pt x="1675827" y="841129"/>
                  <a:pt x="1675827" y="1747440"/>
                </a:cubicBezTo>
                <a:cubicBezTo>
                  <a:pt x="1675827" y="2653751"/>
                  <a:pt x="993355" y="3399187"/>
                  <a:pt x="118792" y="3488826"/>
                </a:cubicBezTo>
                <a:lnTo>
                  <a:pt x="0" y="349488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Slide">
  <p:cSld name="24_Title Slide">
    <p:spTree>
      <p:nvGrpSpPr>
        <p:cNvPr id="1672" name="Shape 1672"/>
        <p:cNvGrpSpPr/>
        <p:nvPr/>
      </p:nvGrpSpPr>
      <p:grpSpPr>
        <a:xfrm>
          <a:off x="0" y="0"/>
          <a:ext cx="0" cy="0"/>
          <a:chOff x="0" y="0"/>
          <a:chExt cx="0" cy="0"/>
        </a:xfrm>
      </p:grpSpPr>
      <p:sp>
        <p:nvSpPr>
          <p:cNvPr id="1673" name="Google Shape;1673;p192"/>
          <p:cNvSpPr/>
          <p:nvPr/>
        </p:nvSpPr>
        <p:spPr>
          <a:xfrm>
            <a:off x="0" y="0"/>
            <a:ext cx="2830250"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nvGrpSpPr>
          <p:cNvPr id="1674" name="Google Shape;1674;p192"/>
          <p:cNvGrpSpPr/>
          <p:nvPr/>
        </p:nvGrpSpPr>
        <p:grpSpPr>
          <a:xfrm>
            <a:off x="-16290" y="2988458"/>
            <a:ext cx="1215129" cy="3869543"/>
            <a:chOff x="4116874" y="0"/>
            <a:chExt cx="4307336" cy="13719267"/>
          </a:xfrm>
        </p:grpSpPr>
        <p:sp>
          <p:nvSpPr>
            <p:cNvPr id="1675" name="Google Shape;1675;p192"/>
            <p:cNvSpPr/>
            <p:nvPr/>
          </p:nvSpPr>
          <p:spPr>
            <a:xfrm>
              <a:off x="4130806" y="3934631"/>
              <a:ext cx="4254219" cy="1656290"/>
            </a:xfrm>
            <a:prstGeom prst="rect">
              <a:avLst/>
            </a:prstGeom>
            <a:solidFill>
              <a:srgbClr val="FDE6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76" name="Google Shape;1676;p192"/>
            <p:cNvSpPr/>
            <p:nvPr/>
          </p:nvSpPr>
          <p:spPr>
            <a:xfrm>
              <a:off x="4169991" y="9600875"/>
              <a:ext cx="4254219" cy="411839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77" name="Google Shape;1677;p192"/>
            <p:cNvSpPr/>
            <p:nvPr/>
          </p:nvSpPr>
          <p:spPr>
            <a:xfrm flipH="1">
              <a:off x="4169996" y="0"/>
              <a:ext cx="4167052" cy="3949825"/>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78" name="Google Shape;1678;p192"/>
            <p:cNvSpPr/>
            <p:nvPr/>
          </p:nvSpPr>
          <p:spPr>
            <a:xfrm rot="10800000">
              <a:off x="4169996" y="9718621"/>
              <a:ext cx="4167052" cy="3949825"/>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79" name="Google Shape;1679;p192"/>
            <p:cNvSpPr/>
            <p:nvPr/>
          </p:nvSpPr>
          <p:spPr>
            <a:xfrm>
              <a:off x="4181714" y="5567090"/>
              <a:ext cx="4206247" cy="4151530"/>
            </a:xfrm>
            <a:prstGeom prst="rect">
              <a:avLst/>
            </a:prstGeom>
            <a:solidFill>
              <a:srgbClr val="E5AC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0" name="Google Shape;1680;p192"/>
            <p:cNvSpPr/>
            <p:nvPr/>
          </p:nvSpPr>
          <p:spPr>
            <a:xfrm>
              <a:off x="6238091" y="5567089"/>
              <a:ext cx="1979348" cy="4127862"/>
            </a:xfrm>
            <a:custGeom>
              <a:rect b="b" l="l" r="r" t="t"/>
              <a:pathLst>
                <a:path extrusionOk="0" h="3494880" w="1675827">
                  <a:moveTo>
                    <a:pt x="0" y="0"/>
                  </a:moveTo>
                  <a:lnTo>
                    <a:pt x="118792" y="6054"/>
                  </a:lnTo>
                  <a:cubicBezTo>
                    <a:pt x="993355" y="95693"/>
                    <a:pt x="1675827" y="841129"/>
                    <a:pt x="1675827" y="1747440"/>
                  </a:cubicBezTo>
                  <a:cubicBezTo>
                    <a:pt x="1675827" y="2653751"/>
                    <a:pt x="993355" y="3399187"/>
                    <a:pt x="118792" y="3488826"/>
                  </a:cubicBezTo>
                  <a:lnTo>
                    <a:pt x="0" y="3494880"/>
                  </a:lnTo>
                  <a:close/>
                </a:path>
              </a:pathLst>
            </a:custGeom>
            <a:solidFill>
              <a:srgbClr val="F0F4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1" name="Google Shape;1681;p192"/>
            <p:cNvSpPr/>
            <p:nvPr/>
          </p:nvSpPr>
          <p:spPr>
            <a:xfrm>
              <a:off x="5186673" y="5600229"/>
              <a:ext cx="430356" cy="410892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2" name="Google Shape;1682;p192"/>
            <p:cNvSpPr/>
            <p:nvPr/>
          </p:nvSpPr>
          <p:spPr>
            <a:xfrm>
              <a:off x="5851547" y="5600229"/>
              <a:ext cx="430356" cy="410892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3" name="Google Shape;1683;p192"/>
            <p:cNvSpPr/>
            <p:nvPr/>
          </p:nvSpPr>
          <p:spPr>
            <a:xfrm>
              <a:off x="4521800" y="5600229"/>
              <a:ext cx="430356" cy="410892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4" name="Google Shape;1684;p192"/>
            <p:cNvSpPr/>
            <p:nvPr/>
          </p:nvSpPr>
          <p:spPr>
            <a:xfrm flipH="1" rot="-5400000">
              <a:off x="6500503" y="3721758"/>
              <a:ext cx="1626732" cy="2063932"/>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5" name="Google Shape;1685;p192"/>
            <p:cNvSpPr/>
            <p:nvPr/>
          </p:nvSpPr>
          <p:spPr>
            <a:xfrm rot="10800000">
              <a:off x="4116874" y="3943935"/>
              <a:ext cx="1690862" cy="1670579"/>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sp>
        <p:nvSpPr>
          <p:cNvPr id="1686" name="Google Shape;1686;p192"/>
          <p:cNvSpPr/>
          <p:nvPr/>
        </p:nvSpPr>
        <p:spPr>
          <a:xfrm>
            <a:off x="2830251" y="0"/>
            <a:ext cx="3757187" cy="279545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7" name="Google Shape;1687;p192"/>
          <p:cNvSpPr/>
          <p:nvPr>
            <p:ph idx="2" type="pic"/>
          </p:nvPr>
        </p:nvSpPr>
        <p:spPr>
          <a:xfrm>
            <a:off x="1298701" y="885609"/>
            <a:ext cx="3054693" cy="6539320"/>
          </a:xfrm>
          <a:prstGeom prst="rect">
            <a:avLst/>
          </a:prstGeom>
          <a:solidFill>
            <a:schemeClr val="lt1"/>
          </a:solidFill>
          <a:ln>
            <a:noFill/>
          </a:ln>
        </p:spPr>
      </p:sp>
      <p:sp>
        <p:nvSpPr>
          <p:cNvPr id="1688" name="Google Shape;1688;p192"/>
          <p:cNvSpPr/>
          <p:nvPr/>
        </p:nvSpPr>
        <p:spPr>
          <a:xfrm rot="5400000">
            <a:off x="11181756" y="5824068"/>
            <a:ext cx="1010145" cy="1019698"/>
          </a:xfrm>
          <a:prstGeom prst="rtTriangl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89" name="Google Shape;1689;p192"/>
          <p:cNvSpPr/>
          <p:nvPr/>
        </p:nvSpPr>
        <p:spPr>
          <a:xfrm rot="5400000">
            <a:off x="11535355" y="6195094"/>
            <a:ext cx="293591" cy="29636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Title Slide">
  <p:cSld name="25_Title Slide">
    <p:spTree>
      <p:nvGrpSpPr>
        <p:cNvPr id="1690" name="Shape 1690"/>
        <p:cNvGrpSpPr/>
        <p:nvPr/>
      </p:nvGrpSpPr>
      <p:grpSpPr>
        <a:xfrm>
          <a:off x="0" y="0"/>
          <a:ext cx="0" cy="0"/>
          <a:chOff x="0" y="0"/>
          <a:chExt cx="0" cy="0"/>
        </a:xfrm>
      </p:grpSpPr>
      <p:sp>
        <p:nvSpPr>
          <p:cNvPr id="1691" name="Google Shape;1691;p193"/>
          <p:cNvSpPr/>
          <p:nvPr/>
        </p:nvSpPr>
        <p:spPr>
          <a:xfrm>
            <a:off x="9430047" y="3436928"/>
            <a:ext cx="2773396" cy="3421072"/>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2" name="Google Shape;1692;p193"/>
          <p:cNvSpPr/>
          <p:nvPr/>
        </p:nvSpPr>
        <p:spPr>
          <a:xfrm>
            <a:off x="7110528" y="3897725"/>
            <a:ext cx="2319519" cy="2960276"/>
          </a:xfrm>
          <a:prstGeom prst="rect">
            <a:avLst/>
          </a:pr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3" name="Google Shape;1693;p193"/>
          <p:cNvSpPr/>
          <p:nvPr/>
        </p:nvSpPr>
        <p:spPr>
          <a:xfrm>
            <a:off x="7104013" y="4646141"/>
            <a:ext cx="2333960" cy="2211860"/>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4" name="Google Shape;1694;p193"/>
          <p:cNvSpPr/>
          <p:nvPr/>
        </p:nvSpPr>
        <p:spPr>
          <a:xfrm>
            <a:off x="5508457" y="0"/>
            <a:ext cx="1603232"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5" name="Google Shape;1695;p193"/>
          <p:cNvSpPr/>
          <p:nvPr/>
        </p:nvSpPr>
        <p:spPr>
          <a:xfrm>
            <a:off x="9430047" y="1"/>
            <a:ext cx="2773396" cy="1554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6" name="Google Shape;1696;p193"/>
          <p:cNvSpPr/>
          <p:nvPr/>
        </p:nvSpPr>
        <p:spPr>
          <a:xfrm rot="5400000">
            <a:off x="5464569" y="27123"/>
            <a:ext cx="1689848" cy="1602071"/>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7" name="Google Shape;1697;p193"/>
          <p:cNvSpPr/>
          <p:nvPr/>
        </p:nvSpPr>
        <p:spPr>
          <a:xfrm>
            <a:off x="5890986" y="445673"/>
            <a:ext cx="737872" cy="74455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8" name="Google Shape;1698;p193"/>
          <p:cNvSpPr/>
          <p:nvPr/>
        </p:nvSpPr>
        <p:spPr>
          <a:xfrm>
            <a:off x="7430788" y="5004713"/>
            <a:ext cx="606096" cy="611589"/>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699" name="Google Shape;1699;p193"/>
          <p:cNvSpPr/>
          <p:nvPr/>
        </p:nvSpPr>
        <p:spPr>
          <a:xfrm rot="-5400000">
            <a:off x="11177078" y="-4777"/>
            <a:ext cx="1010145" cy="101969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00" name="Google Shape;1700;p193"/>
          <p:cNvSpPr/>
          <p:nvPr/>
        </p:nvSpPr>
        <p:spPr>
          <a:xfrm>
            <a:off x="11535327" y="378359"/>
            <a:ext cx="293648" cy="2963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01" name="Google Shape;1701;p193"/>
          <p:cNvSpPr/>
          <p:nvPr/>
        </p:nvSpPr>
        <p:spPr>
          <a:xfrm rot="5400000">
            <a:off x="6728393" y="377668"/>
            <a:ext cx="1600574" cy="836305"/>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02" name="Google Shape;1702;p193"/>
          <p:cNvSpPr/>
          <p:nvPr/>
        </p:nvSpPr>
        <p:spPr>
          <a:xfrm rot="-5400000">
            <a:off x="7564699" y="377668"/>
            <a:ext cx="1600574" cy="836305"/>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03" name="Google Shape;1703;p193"/>
          <p:cNvSpPr/>
          <p:nvPr/>
        </p:nvSpPr>
        <p:spPr>
          <a:xfrm>
            <a:off x="8748595" y="911456"/>
            <a:ext cx="678503" cy="684652"/>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04" name="Google Shape;1704;p193"/>
          <p:cNvSpPr/>
          <p:nvPr/>
        </p:nvSpPr>
        <p:spPr>
          <a:xfrm rot="10800000">
            <a:off x="8786088" y="-16766"/>
            <a:ext cx="641009" cy="64681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05" name="Google Shape;1705;p193"/>
          <p:cNvSpPr/>
          <p:nvPr>
            <p:ph idx="2" type="pic"/>
          </p:nvPr>
        </p:nvSpPr>
        <p:spPr>
          <a:xfrm>
            <a:off x="6096002" y="1737885"/>
            <a:ext cx="6540596" cy="3054096"/>
          </a:xfrm>
          <a:prstGeom prst="rect">
            <a:avLst/>
          </a:prstGeom>
          <a:solidFill>
            <a:schemeClr val="lt1"/>
          </a:solidFill>
          <a:ln>
            <a:noFill/>
          </a:ln>
        </p:spPr>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706" name="Shape 1706"/>
        <p:cNvGrpSpPr/>
        <p:nvPr/>
      </p:nvGrpSpPr>
      <p:grpSpPr>
        <a:xfrm>
          <a:off x="0" y="0"/>
          <a:ext cx="0" cy="0"/>
          <a:chOff x="0" y="0"/>
          <a:chExt cx="0" cy="0"/>
        </a:xfrm>
      </p:grpSpPr>
      <p:sp>
        <p:nvSpPr>
          <p:cNvPr id="1707" name="Google Shape;1707;p194"/>
          <p:cNvSpPr/>
          <p:nvPr/>
        </p:nvSpPr>
        <p:spPr>
          <a:xfrm>
            <a:off x="10192993" y="0"/>
            <a:ext cx="1999007" cy="304364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08" name="Google Shape;1708;p194"/>
          <p:cNvSpPr/>
          <p:nvPr>
            <p:ph idx="2" type="pic"/>
          </p:nvPr>
        </p:nvSpPr>
        <p:spPr>
          <a:xfrm>
            <a:off x="6981309" y="625642"/>
            <a:ext cx="4523127" cy="5522495"/>
          </a:xfrm>
          <a:prstGeom prst="rect">
            <a:avLst/>
          </a:prstGeom>
          <a:solidFill>
            <a:schemeClr val="lt1"/>
          </a:solidFill>
          <a:ln>
            <a:noFill/>
          </a:ln>
        </p:spPr>
      </p:sp>
      <p:sp>
        <p:nvSpPr>
          <p:cNvPr id="1709" name="Google Shape;1709;p194"/>
          <p:cNvSpPr/>
          <p:nvPr/>
        </p:nvSpPr>
        <p:spPr>
          <a:xfrm>
            <a:off x="0" y="-1"/>
            <a:ext cx="2581529" cy="2743201"/>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10" name="Google Shape;1710;p194"/>
          <p:cNvSpPr/>
          <p:nvPr/>
        </p:nvSpPr>
        <p:spPr>
          <a:xfrm>
            <a:off x="6043208" y="5911398"/>
            <a:ext cx="938101" cy="946603"/>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11" name="Google Shape;1711;p194"/>
          <p:cNvSpPr/>
          <p:nvPr/>
        </p:nvSpPr>
        <p:spPr>
          <a:xfrm>
            <a:off x="6043208" y="5911398"/>
            <a:ext cx="938101" cy="946603"/>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12" name="Google Shape;1712;p194"/>
          <p:cNvSpPr/>
          <p:nvPr/>
        </p:nvSpPr>
        <p:spPr>
          <a:xfrm rot="5400000">
            <a:off x="6030231" y="4960320"/>
            <a:ext cx="946602" cy="955555"/>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713" name="Shape 1713"/>
        <p:cNvGrpSpPr/>
        <p:nvPr/>
      </p:nvGrpSpPr>
      <p:grpSpPr>
        <a:xfrm>
          <a:off x="0" y="0"/>
          <a:ext cx="0" cy="0"/>
          <a:chOff x="0" y="0"/>
          <a:chExt cx="0" cy="0"/>
        </a:xfrm>
      </p:grpSpPr>
      <p:sp>
        <p:nvSpPr>
          <p:cNvPr id="1714" name="Google Shape;1714;p195"/>
          <p:cNvSpPr/>
          <p:nvPr>
            <p:ph idx="2" type="pic"/>
          </p:nvPr>
        </p:nvSpPr>
        <p:spPr>
          <a:xfrm>
            <a:off x="0" y="0"/>
            <a:ext cx="12192000" cy="2959769"/>
          </a:xfrm>
          <a:prstGeom prst="rect">
            <a:avLst/>
          </a:prstGeom>
          <a:solidFill>
            <a:schemeClr val="lt1"/>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Gradient">
  <p:cSld name="1_Title Slide Gradient">
    <p:bg>
      <p:bgPr>
        <a:gradFill>
          <a:gsLst>
            <a:gs pos="0">
              <a:srgbClr val="BF2026"/>
            </a:gs>
            <a:gs pos="100000">
              <a:srgbClr val="F2672A"/>
            </a:gs>
          </a:gsLst>
          <a:lin ang="16200000" scaled="0"/>
        </a:gradFill>
      </p:bgPr>
    </p:bg>
    <p:spTree>
      <p:nvGrpSpPr>
        <p:cNvPr id="121" name="Shape 121"/>
        <p:cNvGrpSpPr/>
        <p:nvPr/>
      </p:nvGrpSpPr>
      <p:grpSpPr>
        <a:xfrm>
          <a:off x="0" y="0"/>
          <a:ext cx="0" cy="0"/>
          <a:chOff x="0" y="0"/>
          <a:chExt cx="0" cy="0"/>
        </a:xfrm>
      </p:grpSpPr>
      <p:sp>
        <p:nvSpPr>
          <p:cNvPr id="122" name="Google Shape;122;p8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8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4" name="Google Shape;124;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8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grpSp>
        <p:nvGrpSpPr>
          <p:cNvPr id="127" name="Google Shape;127;p89"/>
          <p:cNvGrpSpPr/>
          <p:nvPr/>
        </p:nvGrpSpPr>
        <p:grpSpPr>
          <a:xfrm>
            <a:off x="10668000" y="304798"/>
            <a:ext cx="1179720" cy="581555"/>
            <a:chOff x="969962" y="2846965"/>
            <a:chExt cx="1740598" cy="872299"/>
          </a:xfrm>
        </p:grpSpPr>
        <p:sp>
          <p:nvSpPr>
            <p:cNvPr id="128" name="Google Shape;128;p89"/>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9" name="Google Shape;129;p89"/>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0" name="Google Shape;130;p89"/>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1" name="Google Shape;131;p89"/>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2" name="Google Shape;132;p89"/>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3" name="Google Shape;133;p89"/>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4" name="Google Shape;134;p89"/>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5" name="Google Shape;135;p89"/>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6" name="Google Shape;136;p89"/>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7" name="Google Shape;137;p89"/>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8" name="Google Shape;138;p89"/>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9" name="Google Shape;139;p89"/>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0" name="Google Shape;140;p89"/>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1" name="Google Shape;141;p89"/>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2" name="Google Shape;142;p89"/>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3" name="Google Shape;143;p89"/>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4" name="Google Shape;144;p89"/>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5" name="Google Shape;145;p89"/>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6" name="Google Shape;146;p89"/>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7" name="Google Shape;147;p89"/>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8" name="Google Shape;148;p89"/>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9" name="Google Shape;149;p89"/>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0" name="Google Shape;150;p89"/>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715" name="Shape 1715"/>
        <p:cNvGrpSpPr/>
        <p:nvPr/>
      </p:nvGrpSpPr>
      <p:grpSpPr>
        <a:xfrm>
          <a:off x="0" y="0"/>
          <a:ext cx="0" cy="0"/>
          <a:chOff x="0" y="0"/>
          <a:chExt cx="0" cy="0"/>
        </a:xfrm>
      </p:grpSpPr>
      <p:sp>
        <p:nvSpPr>
          <p:cNvPr id="1716" name="Google Shape;1716;p196"/>
          <p:cNvSpPr/>
          <p:nvPr/>
        </p:nvSpPr>
        <p:spPr>
          <a:xfrm>
            <a:off x="3383941" y="0"/>
            <a:ext cx="8808059" cy="3429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17" name="Google Shape;1717;p196"/>
          <p:cNvSpPr/>
          <p:nvPr>
            <p:ph idx="2" type="pic"/>
          </p:nvPr>
        </p:nvSpPr>
        <p:spPr>
          <a:xfrm>
            <a:off x="945478" y="721895"/>
            <a:ext cx="5150522" cy="5414211"/>
          </a:xfrm>
          <a:prstGeom prst="rect">
            <a:avLst/>
          </a:prstGeom>
          <a:solidFill>
            <a:schemeClr val="lt1"/>
          </a:solidFill>
          <a:ln>
            <a:noFill/>
          </a:ln>
        </p:spPr>
      </p:sp>
      <p:sp>
        <p:nvSpPr>
          <p:cNvPr id="1718" name="Google Shape;1718;p196"/>
          <p:cNvSpPr/>
          <p:nvPr/>
        </p:nvSpPr>
        <p:spPr>
          <a:xfrm>
            <a:off x="6114" y="5911398"/>
            <a:ext cx="938101" cy="946603"/>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19" name="Google Shape;1719;p196"/>
          <p:cNvSpPr/>
          <p:nvPr/>
        </p:nvSpPr>
        <p:spPr>
          <a:xfrm>
            <a:off x="6114" y="5911398"/>
            <a:ext cx="938101" cy="946603"/>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20" name="Google Shape;1720;p196"/>
          <p:cNvSpPr/>
          <p:nvPr/>
        </p:nvSpPr>
        <p:spPr>
          <a:xfrm rot="5400000">
            <a:off x="-6863" y="4960320"/>
            <a:ext cx="946602" cy="955555"/>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21" name="Google Shape;1721;p196"/>
          <p:cNvSpPr/>
          <p:nvPr/>
        </p:nvSpPr>
        <p:spPr>
          <a:xfrm>
            <a:off x="10501822" y="0"/>
            <a:ext cx="1690178" cy="1601758"/>
          </a:xfrm>
          <a:prstGeom prst="rtTriangl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22" name="Google Shape;1722;p196"/>
          <p:cNvSpPr/>
          <p:nvPr/>
        </p:nvSpPr>
        <p:spPr>
          <a:xfrm>
            <a:off x="10983776" y="450682"/>
            <a:ext cx="737872" cy="744559"/>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723" name="Shape 1723"/>
        <p:cNvGrpSpPr/>
        <p:nvPr/>
      </p:nvGrpSpPr>
      <p:grpSpPr>
        <a:xfrm>
          <a:off x="0" y="0"/>
          <a:ext cx="0" cy="0"/>
          <a:chOff x="0" y="0"/>
          <a:chExt cx="0" cy="0"/>
        </a:xfrm>
      </p:grpSpPr>
      <p:sp>
        <p:nvSpPr>
          <p:cNvPr id="1724" name="Google Shape;1724;p197"/>
          <p:cNvSpPr/>
          <p:nvPr>
            <p:ph idx="2" type="pic"/>
          </p:nvPr>
        </p:nvSpPr>
        <p:spPr>
          <a:xfrm>
            <a:off x="0" y="-1"/>
            <a:ext cx="4734537" cy="6858000"/>
          </a:xfrm>
          <a:prstGeom prst="rect">
            <a:avLst/>
          </a:prstGeom>
          <a:solidFill>
            <a:schemeClr val="lt1"/>
          </a:solidFill>
          <a:ln>
            <a:noFill/>
          </a:ln>
        </p:spPr>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725" name="Shape 1725"/>
        <p:cNvGrpSpPr/>
        <p:nvPr/>
      </p:nvGrpSpPr>
      <p:grpSpPr>
        <a:xfrm>
          <a:off x="0" y="0"/>
          <a:ext cx="0" cy="0"/>
          <a:chOff x="0" y="0"/>
          <a:chExt cx="0" cy="0"/>
        </a:xfrm>
      </p:grpSpPr>
      <p:sp>
        <p:nvSpPr>
          <p:cNvPr id="1726" name="Google Shape;1726;p198"/>
          <p:cNvSpPr/>
          <p:nvPr>
            <p:ph idx="2" type="pic"/>
          </p:nvPr>
        </p:nvSpPr>
        <p:spPr>
          <a:xfrm>
            <a:off x="5511540" y="-1"/>
            <a:ext cx="4734537" cy="6858000"/>
          </a:xfrm>
          <a:prstGeom prst="rect">
            <a:avLst/>
          </a:prstGeom>
          <a:solidFill>
            <a:schemeClr val="lt1"/>
          </a:solidFill>
          <a:ln>
            <a:noFill/>
          </a:ln>
        </p:spPr>
      </p:sp>
      <p:sp>
        <p:nvSpPr>
          <p:cNvPr id="1727" name="Google Shape;1727;p198"/>
          <p:cNvSpPr/>
          <p:nvPr/>
        </p:nvSpPr>
        <p:spPr>
          <a:xfrm>
            <a:off x="10246076" y="0"/>
            <a:ext cx="1945924"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28" name="Google Shape;1728;p198"/>
          <p:cNvSpPr/>
          <p:nvPr/>
        </p:nvSpPr>
        <p:spPr>
          <a:xfrm>
            <a:off x="0" y="-1"/>
            <a:ext cx="5511540"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29" name="Google Shape;1729;p198"/>
          <p:cNvSpPr/>
          <p:nvPr/>
        </p:nvSpPr>
        <p:spPr>
          <a:xfrm flipH="1" rot="10800000">
            <a:off x="10246076" y="5013877"/>
            <a:ext cx="1945924" cy="1844124"/>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30" name="Google Shape;1730;p198"/>
          <p:cNvSpPr/>
          <p:nvPr/>
        </p:nvSpPr>
        <p:spPr>
          <a:xfrm>
            <a:off x="10661843" y="6098611"/>
            <a:ext cx="570779" cy="575952"/>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31" name="Google Shape;1731;p198"/>
          <p:cNvSpPr/>
          <p:nvPr/>
        </p:nvSpPr>
        <p:spPr>
          <a:xfrm>
            <a:off x="10246076" y="3551365"/>
            <a:ext cx="1945924" cy="1462511"/>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32" name="Google Shape;1732;p198"/>
          <p:cNvSpPr/>
          <p:nvPr/>
        </p:nvSpPr>
        <p:spPr>
          <a:xfrm>
            <a:off x="3909" y="5698700"/>
            <a:ext cx="551081" cy="60440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33" name="Google Shape;1733;p198"/>
          <p:cNvSpPr/>
          <p:nvPr/>
        </p:nvSpPr>
        <p:spPr>
          <a:xfrm>
            <a:off x="0" y="5705924"/>
            <a:ext cx="1109978" cy="1147068"/>
          </a:xfrm>
          <a:prstGeom prst="donut">
            <a:avLst>
              <a:gd fmla="val 25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34" name="Google Shape;1734;p198"/>
          <p:cNvSpPr/>
          <p:nvPr/>
        </p:nvSpPr>
        <p:spPr>
          <a:xfrm rot="-5400000">
            <a:off x="557589" y="6300556"/>
            <a:ext cx="549790" cy="554989"/>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735" name="Shape 1735"/>
        <p:cNvGrpSpPr/>
        <p:nvPr/>
      </p:nvGrpSpPr>
      <p:grpSpPr>
        <a:xfrm>
          <a:off x="0" y="0"/>
          <a:ext cx="0" cy="0"/>
          <a:chOff x="0" y="0"/>
          <a:chExt cx="0" cy="0"/>
        </a:xfrm>
      </p:grpSpPr>
      <p:sp>
        <p:nvSpPr>
          <p:cNvPr id="1736" name="Google Shape;1736;p199"/>
          <p:cNvSpPr/>
          <p:nvPr>
            <p:ph idx="2" type="pic"/>
          </p:nvPr>
        </p:nvSpPr>
        <p:spPr>
          <a:xfrm>
            <a:off x="1361463" y="-1"/>
            <a:ext cx="4734537" cy="4114801"/>
          </a:xfrm>
          <a:prstGeom prst="rect">
            <a:avLst/>
          </a:prstGeom>
          <a:solidFill>
            <a:schemeClr val="lt1"/>
          </a:solidFill>
          <a:ln>
            <a:noFill/>
          </a:ln>
        </p:spPr>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737" name="Shape 1737"/>
        <p:cNvGrpSpPr/>
        <p:nvPr/>
      </p:nvGrpSpPr>
      <p:grpSpPr>
        <a:xfrm>
          <a:off x="0" y="0"/>
          <a:ext cx="0" cy="0"/>
          <a:chOff x="0" y="0"/>
          <a:chExt cx="0" cy="0"/>
        </a:xfrm>
      </p:grpSpPr>
      <p:sp>
        <p:nvSpPr>
          <p:cNvPr id="1738" name="Google Shape;1738;p200"/>
          <p:cNvSpPr/>
          <p:nvPr>
            <p:ph idx="2" type="pic"/>
          </p:nvPr>
        </p:nvSpPr>
        <p:spPr>
          <a:xfrm>
            <a:off x="8375615" y="0"/>
            <a:ext cx="3816385" cy="6858000"/>
          </a:xfrm>
          <a:prstGeom prst="rect">
            <a:avLst/>
          </a:prstGeom>
          <a:solidFill>
            <a:schemeClr val="lt1"/>
          </a:solidFill>
          <a:ln>
            <a:noFill/>
          </a:ln>
        </p:spPr>
      </p:sp>
      <p:grpSp>
        <p:nvGrpSpPr>
          <p:cNvPr id="1739" name="Google Shape;1739;p200"/>
          <p:cNvGrpSpPr/>
          <p:nvPr/>
        </p:nvGrpSpPr>
        <p:grpSpPr>
          <a:xfrm>
            <a:off x="6672958" y="0"/>
            <a:ext cx="1715382" cy="6858000"/>
            <a:chOff x="6672958" y="0"/>
            <a:chExt cx="1715382" cy="6858000"/>
          </a:xfrm>
        </p:grpSpPr>
        <p:sp>
          <p:nvSpPr>
            <p:cNvPr id="1740" name="Google Shape;1740;p200"/>
            <p:cNvSpPr/>
            <p:nvPr/>
          </p:nvSpPr>
          <p:spPr>
            <a:xfrm>
              <a:off x="6694270" y="0"/>
              <a:ext cx="1681345"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1" name="Google Shape;1741;p200"/>
            <p:cNvSpPr/>
            <p:nvPr/>
          </p:nvSpPr>
          <p:spPr>
            <a:xfrm>
              <a:off x="6694270" y="1750423"/>
              <a:ext cx="1693824" cy="169290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2" name="Google Shape;1742;p200"/>
            <p:cNvSpPr/>
            <p:nvPr/>
          </p:nvSpPr>
          <p:spPr>
            <a:xfrm flipH="1">
              <a:off x="6695276" y="1727217"/>
              <a:ext cx="1692818" cy="1708160"/>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3" name="Google Shape;1743;p200"/>
            <p:cNvSpPr/>
            <p:nvPr/>
          </p:nvSpPr>
          <p:spPr>
            <a:xfrm>
              <a:off x="6672958" y="0"/>
              <a:ext cx="1690178" cy="1750423"/>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4" name="Google Shape;1744;p200"/>
            <p:cNvSpPr/>
            <p:nvPr/>
          </p:nvSpPr>
          <p:spPr>
            <a:xfrm>
              <a:off x="7366328" y="0"/>
              <a:ext cx="996807" cy="100584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5" name="Google Shape;1745;p200"/>
            <p:cNvSpPr/>
            <p:nvPr/>
          </p:nvSpPr>
          <p:spPr>
            <a:xfrm>
              <a:off x="6685436" y="5165097"/>
              <a:ext cx="1677699" cy="1692903"/>
            </a:xfrm>
            <a:prstGeom prst="rtTriangl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6" name="Google Shape;1746;p200"/>
            <p:cNvSpPr/>
            <p:nvPr/>
          </p:nvSpPr>
          <p:spPr>
            <a:xfrm>
              <a:off x="7108105" y="5679202"/>
              <a:ext cx="822598" cy="83005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7" name="Google Shape;1747;p200"/>
            <p:cNvSpPr/>
            <p:nvPr/>
          </p:nvSpPr>
          <p:spPr>
            <a:xfrm rot="-5400000">
              <a:off x="7085142" y="3859395"/>
              <a:ext cx="912327" cy="169407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8" name="Google Shape;1748;p200"/>
            <p:cNvSpPr/>
            <p:nvPr/>
          </p:nvSpPr>
          <p:spPr>
            <a:xfrm rot="-5400000">
              <a:off x="7129336" y="3016465"/>
              <a:ext cx="798737" cy="1668865"/>
            </a:xfrm>
            <a:custGeom>
              <a:rect b="b" l="l" r="r" t="t"/>
              <a:pathLst>
                <a:path extrusionOk="0" h="3494880" w="1675827">
                  <a:moveTo>
                    <a:pt x="0" y="0"/>
                  </a:moveTo>
                  <a:lnTo>
                    <a:pt x="118792" y="6054"/>
                  </a:lnTo>
                  <a:cubicBezTo>
                    <a:pt x="993355" y="95693"/>
                    <a:pt x="1675827" y="841129"/>
                    <a:pt x="1675827" y="1747440"/>
                  </a:cubicBezTo>
                  <a:cubicBezTo>
                    <a:pt x="1675827" y="2653751"/>
                    <a:pt x="993355" y="3399187"/>
                    <a:pt x="118792" y="3488826"/>
                  </a:cubicBezTo>
                  <a:lnTo>
                    <a:pt x="0" y="3494880"/>
                  </a:ln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49" name="Google Shape;1749;p200"/>
            <p:cNvSpPr/>
            <p:nvPr/>
          </p:nvSpPr>
          <p:spPr>
            <a:xfrm rot="10800000">
              <a:off x="7505393" y="4258215"/>
              <a:ext cx="870221" cy="87810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50" name="Google Shape;1750;p200"/>
            <p:cNvSpPr/>
            <p:nvPr/>
          </p:nvSpPr>
          <p:spPr>
            <a:xfrm rot="10800000">
              <a:off x="6684870" y="4258215"/>
              <a:ext cx="870221" cy="87810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751" name="Shape 1751"/>
        <p:cNvGrpSpPr/>
        <p:nvPr/>
      </p:nvGrpSpPr>
      <p:grpSpPr>
        <a:xfrm>
          <a:off x="0" y="0"/>
          <a:ext cx="0" cy="0"/>
          <a:chOff x="0" y="0"/>
          <a:chExt cx="0" cy="0"/>
        </a:xfrm>
      </p:grpSpPr>
      <p:sp>
        <p:nvSpPr>
          <p:cNvPr id="1752" name="Google Shape;1752;p201"/>
          <p:cNvSpPr/>
          <p:nvPr>
            <p:ph idx="2" type="pic"/>
          </p:nvPr>
        </p:nvSpPr>
        <p:spPr>
          <a:xfrm>
            <a:off x="8620368" y="0"/>
            <a:ext cx="2597699" cy="1756611"/>
          </a:xfrm>
          <a:prstGeom prst="rect">
            <a:avLst/>
          </a:prstGeom>
          <a:solidFill>
            <a:schemeClr val="lt1"/>
          </a:solidFill>
          <a:ln>
            <a:noFill/>
          </a:ln>
        </p:spPr>
      </p:sp>
      <p:sp>
        <p:nvSpPr>
          <p:cNvPr id="1753" name="Google Shape;1753;p201"/>
          <p:cNvSpPr/>
          <p:nvPr>
            <p:ph idx="3" type="pic"/>
          </p:nvPr>
        </p:nvSpPr>
        <p:spPr>
          <a:xfrm>
            <a:off x="5910289" y="1383632"/>
            <a:ext cx="1947867" cy="2827421"/>
          </a:xfrm>
          <a:prstGeom prst="rect">
            <a:avLst/>
          </a:prstGeom>
          <a:solidFill>
            <a:schemeClr val="lt1"/>
          </a:solidFill>
          <a:ln>
            <a:noFill/>
          </a:ln>
        </p:spPr>
      </p:sp>
      <p:sp>
        <p:nvSpPr>
          <p:cNvPr id="1754" name="Google Shape;1754;p201"/>
          <p:cNvSpPr/>
          <p:nvPr>
            <p:ph idx="4" type="pic"/>
          </p:nvPr>
        </p:nvSpPr>
        <p:spPr>
          <a:xfrm>
            <a:off x="10244133" y="3429000"/>
            <a:ext cx="1947867" cy="2213811"/>
          </a:xfrm>
          <a:prstGeom prst="rect">
            <a:avLst/>
          </a:prstGeom>
          <a:solidFill>
            <a:schemeClr val="lt1"/>
          </a:solidFill>
          <a:ln>
            <a:noFill/>
          </a:ln>
        </p:spPr>
      </p:sp>
      <p:sp>
        <p:nvSpPr>
          <p:cNvPr id="1755" name="Google Shape;1755;p201"/>
          <p:cNvSpPr/>
          <p:nvPr/>
        </p:nvSpPr>
        <p:spPr>
          <a:xfrm>
            <a:off x="0" y="1"/>
            <a:ext cx="1188952" cy="685799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56" name="Google Shape;1756;p201"/>
          <p:cNvSpPr/>
          <p:nvPr/>
        </p:nvSpPr>
        <p:spPr>
          <a:xfrm>
            <a:off x="582522" y="-1"/>
            <a:ext cx="1999007" cy="304364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57" name="Google Shape;1757;p201"/>
          <p:cNvSpPr/>
          <p:nvPr/>
        </p:nvSpPr>
        <p:spPr>
          <a:xfrm>
            <a:off x="-1085" y="5680207"/>
            <a:ext cx="583607" cy="588896"/>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58" name="Google Shape;1758;p201"/>
          <p:cNvSpPr/>
          <p:nvPr/>
        </p:nvSpPr>
        <p:spPr>
          <a:xfrm rot="10800000">
            <a:off x="-1085" y="6269103"/>
            <a:ext cx="583607" cy="588896"/>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59" name="Google Shape;1759;p201"/>
          <p:cNvSpPr/>
          <p:nvPr/>
        </p:nvSpPr>
        <p:spPr>
          <a:xfrm rot="5400000">
            <a:off x="2745" y="4490113"/>
            <a:ext cx="1184492" cy="1195694"/>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60" name="Google Shape;1760;p201"/>
          <p:cNvSpPr/>
          <p:nvPr/>
        </p:nvSpPr>
        <p:spPr>
          <a:xfrm>
            <a:off x="582522" y="5680207"/>
            <a:ext cx="583607" cy="588896"/>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61" name="Google Shape;1761;p201"/>
          <p:cNvSpPr/>
          <p:nvPr/>
        </p:nvSpPr>
        <p:spPr>
          <a:xfrm rot="5400000">
            <a:off x="611964" y="6288054"/>
            <a:ext cx="578140" cy="583607"/>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1762" name="Shape 1762"/>
        <p:cNvGrpSpPr/>
        <p:nvPr/>
      </p:nvGrpSpPr>
      <p:grpSpPr>
        <a:xfrm>
          <a:off x="0" y="0"/>
          <a:ext cx="0" cy="0"/>
          <a:chOff x="0" y="0"/>
          <a:chExt cx="0" cy="0"/>
        </a:xfrm>
      </p:grpSpPr>
      <p:sp>
        <p:nvSpPr>
          <p:cNvPr id="1763" name="Google Shape;1763;p202"/>
          <p:cNvSpPr/>
          <p:nvPr/>
        </p:nvSpPr>
        <p:spPr>
          <a:xfrm>
            <a:off x="0" y="0"/>
            <a:ext cx="6689489"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64" name="Google Shape;1764;p202"/>
          <p:cNvSpPr/>
          <p:nvPr/>
        </p:nvSpPr>
        <p:spPr>
          <a:xfrm>
            <a:off x="6689489" y="1"/>
            <a:ext cx="5502511"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65" name="Google Shape;1765;p202"/>
          <p:cNvSpPr/>
          <p:nvPr>
            <p:ph idx="2" type="pic"/>
          </p:nvPr>
        </p:nvSpPr>
        <p:spPr>
          <a:xfrm>
            <a:off x="0" y="1010653"/>
            <a:ext cx="2466955" cy="4427621"/>
          </a:xfrm>
          <a:prstGeom prst="rect">
            <a:avLst/>
          </a:prstGeom>
          <a:solidFill>
            <a:schemeClr val="lt1"/>
          </a:solidFill>
          <a:ln>
            <a:noFill/>
          </a:ln>
        </p:spPr>
      </p:sp>
      <p:sp>
        <p:nvSpPr>
          <p:cNvPr id="1766" name="Google Shape;1766;p202"/>
          <p:cNvSpPr/>
          <p:nvPr>
            <p:ph idx="3" type="pic"/>
          </p:nvPr>
        </p:nvSpPr>
        <p:spPr>
          <a:xfrm>
            <a:off x="2695601" y="1010653"/>
            <a:ext cx="2466955" cy="4427621"/>
          </a:xfrm>
          <a:prstGeom prst="rect">
            <a:avLst/>
          </a:prstGeom>
          <a:solidFill>
            <a:schemeClr val="lt1"/>
          </a:solidFill>
          <a:ln>
            <a:noFill/>
          </a:ln>
        </p:spPr>
      </p:sp>
      <p:sp>
        <p:nvSpPr>
          <p:cNvPr id="1767" name="Google Shape;1767;p202"/>
          <p:cNvSpPr/>
          <p:nvPr>
            <p:ph idx="4" type="pic"/>
          </p:nvPr>
        </p:nvSpPr>
        <p:spPr>
          <a:xfrm>
            <a:off x="5391201" y="1010653"/>
            <a:ext cx="2466955" cy="4427621"/>
          </a:xfrm>
          <a:prstGeom prst="rect">
            <a:avLst/>
          </a:prstGeom>
          <a:solidFill>
            <a:schemeClr val="lt1"/>
          </a:solidFill>
          <a:ln>
            <a:noFill/>
          </a:ln>
        </p:spPr>
      </p:sp>
      <p:sp>
        <p:nvSpPr>
          <p:cNvPr id="1768" name="Google Shape;1768;p202"/>
          <p:cNvSpPr/>
          <p:nvPr/>
        </p:nvSpPr>
        <p:spPr>
          <a:xfrm>
            <a:off x="521176" y="-17742"/>
            <a:ext cx="521177" cy="1088511"/>
          </a:xfrm>
          <a:custGeom>
            <a:rect b="b" l="l" r="r" t="t"/>
            <a:pathLst>
              <a:path extrusionOk="0" h="3494880" w="1675827">
                <a:moveTo>
                  <a:pt x="0" y="0"/>
                </a:moveTo>
                <a:lnTo>
                  <a:pt x="118792" y="6054"/>
                </a:lnTo>
                <a:cubicBezTo>
                  <a:pt x="993355" y="95693"/>
                  <a:pt x="1675827" y="841129"/>
                  <a:pt x="1675827" y="1747440"/>
                </a:cubicBezTo>
                <a:cubicBezTo>
                  <a:pt x="1675827" y="2653751"/>
                  <a:pt x="993355" y="3399187"/>
                  <a:pt x="118792" y="3488826"/>
                </a:cubicBezTo>
                <a:lnTo>
                  <a:pt x="0" y="3494880"/>
                </a:ln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69" name="Google Shape;1769;p202"/>
          <p:cNvSpPr/>
          <p:nvPr/>
        </p:nvSpPr>
        <p:spPr>
          <a:xfrm rot="-5400000">
            <a:off x="2441" y="491410"/>
            <a:ext cx="516294" cy="521176"/>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70" name="Google Shape;1770;p202"/>
          <p:cNvSpPr/>
          <p:nvPr/>
        </p:nvSpPr>
        <p:spPr>
          <a:xfrm rot="5400000">
            <a:off x="2441" y="-3457"/>
            <a:ext cx="516294" cy="521176"/>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71" name="Google Shape;1771;p202"/>
          <p:cNvSpPr/>
          <p:nvPr/>
        </p:nvSpPr>
        <p:spPr>
          <a:xfrm rot="5400000">
            <a:off x="11177078" y="-4777"/>
            <a:ext cx="1010145" cy="101969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72" name="Google Shape;1772;p202"/>
          <p:cNvSpPr/>
          <p:nvPr/>
        </p:nvSpPr>
        <p:spPr>
          <a:xfrm>
            <a:off x="11535327" y="378359"/>
            <a:ext cx="293648" cy="2963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1773" name="Shape 1773"/>
        <p:cNvGrpSpPr/>
        <p:nvPr/>
      </p:nvGrpSpPr>
      <p:grpSpPr>
        <a:xfrm>
          <a:off x="0" y="0"/>
          <a:ext cx="0" cy="0"/>
          <a:chOff x="0" y="0"/>
          <a:chExt cx="0" cy="0"/>
        </a:xfrm>
      </p:grpSpPr>
      <p:sp>
        <p:nvSpPr>
          <p:cNvPr id="1774" name="Google Shape;1774;p203"/>
          <p:cNvSpPr/>
          <p:nvPr>
            <p:ph idx="2" type="pic"/>
          </p:nvPr>
        </p:nvSpPr>
        <p:spPr>
          <a:xfrm>
            <a:off x="0" y="-1"/>
            <a:ext cx="4849674" cy="5534527"/>
          </a:xfrm>
          <a:prstGeom prst="rect">
            <a:avLst/>
          </a:prstGeom>
          <a:solidFill>
            <a:schemeClr val="lt1"/>
          </a:solidFill>
          <a:ln>
            <a:noFill/>
          </a:ln>
        </p:spPr>
      </p:sp>
      <p:sp>
        <p:nvSpPr>
          <p:cNvPr id="1775" name="Google Shape;1775;p203"/>
          <p:cNvSpPr/>
          <p:nvPr/>
        </p:nvSpPr>
        <p:spPr>
          <a:xfrm>
            <a:off x="-2839" y="5526338"/>
            <a:ext cx="1267345" cy="1331662"/>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76" name="Google Shape;1776;p203"/>
          <p:cNvSpPr/>
          <p:nvPr/>
        </p:nvSpPr>
        <p:spPr>
          <a:xfrm>
            <a:off x="4849674" y="0"/>
            <a:ext cx="1950871" cy="226215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77" name="Google Shape;1777;p203"/>
          <p:cNvSpPr/>
          <p:nvPr/>
        </p:nvSpPr>
        <p:spPr>
          <a:xfrm>
            <a:off x="3909" y="5526338"/>
            <a:ext cx="629210" cy="69009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78" name="Google Shape;1778;p203"/>
          <p:cNvSpPr/>
          <p:nvPr/>
        </p:nvSpPr>
        <p:spPr>
          <a:xfrm>
            <a:off x="0" y="5543299"/>
            <a:ext cx="1267345" cy="1309693"/>
          </a:xfrm>
          <a:prstGeom prst="donut">
            <a:avLst>
              <a:gd fmla="val 25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79" name="Google Shape;1779;p203"/>
          <p:cNvSpPr/>
          <p:nvPr/>
        </p:nvSpPr>
        <p:spPr>
          <a:xfrm rot="-5400000">
            <a:off x="636088" y="6222241"/>
            <a:ext cx="627736" cy="633673"/>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80" name="Google Shape;1780;p203"/>
          <p:cNvSpPr/>
          <p:nvPr/>
        </p:nvSpPr>
        <p:spPr>
          <a:xfrm>
            <a:off x="11176980" y="-4677"/>
            <a:ext cx="1010342" cy="1019499"/>
          </a:xfrm>
          <a:prstGeom prst="rtTriangl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81" name="Google Shape;1781;p203"/>
          <p:cNvSpPr/>
          <p:nvPr/>
        </p:nvSpPr>
        <p:spPr>
          <a:xfrm>
            <a:off x="11535327" y="378359"/>
            <a:ext cx="293648" cy="296309"/>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spTree>
      <p:nvGrpSpPr>
        <p:cNvPr id="1782" name="Shape 1782"/>
        <p:cNvGrpSpPr/>
        <p:nvPr/>
      </p:nvGrpSpPr>
      <p:grpSpPr>
        <a:xfrm>
          <a:off x="0" y="0"/>
          <a:ext cx="0" cy="0"/>
          <a:chOff x="0" y="0"/>
          <a:chExt cx="0" cy="0"/>
        </a:xfrm>
      </p:grpSpPr>
      <p:sp>
        <p:nvSpPr>
          <p:cNvPr id="1783" name="Google Shape;1783;p204"/>
          <p:cNvSpPr/>
          <p:nvPr>
            <p:ph idx="2" type="pic"/>
          </p:nvPr>
        </p:nvSpPr>
        <p:spPr>
          <a:xfrm>
            <a:off x="6216808" y="3084454"/>
            <a:ext cx="5163162" cy="3055089"/>
          </a:xfrm>
          <a:prstGeom prst="rect">
            <a:avLst/>
          </a:prstGeom>
          <a:solidFill>
            <a:schemeClr val="lt1"/>
          </a:solidFill>
          <a:ln>
            <a:noFill/>
          </a:ln>
        </p:spPr>
      </p:sp>
      <p:sp>
        <p:nvSpPr>
          <p:cNvPr id="1784" name="Google Shape;1784;p204"/>
          <p:cNvSpPr/>
          <p:nvPr/>
        </p:nvSpPr>
        <p:spPr>
          <a:xfrm>
            <a:off x="644054" y="633549"/>
            <a:ext cx="5163162" cy="550599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85" name="Google Shape;1785;p204"/>
          <p:cNvSpPr/>
          <p:nvPr/>
        </p:nvSpPr>
        <p:spPr>
          <a:xfrm>
            <a:off x="6216809" y="633549"/>
            <a:ext cx="5163162" cy="245090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86" name="Google Shape;1786;p204"/>
          <p:cNvSpPr/>
          <p:nvPr/>
        </p:nvSpPr>
        <p:spPr>
          <a:xfrm flipH="1" rot="10800000">
            <a:off x="6216809" y="1717574"/>
            <a:ext cx="1442335" cy="1366881"/>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87" name="Google Shape;1787;p204"/>
          <p:cNvSpPr/>
          <p:nvPr/>
        </p:nvSpPr>
        <p:spPr>
          <a:xfrm>
            <a:off x="6436595" y="2466329"/>
            <a:ext cx="423066" cy="42690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nvGrpSpPr>
          <p:cNvPr id="1788" name="Google Shape;1788;p204"/>
          <p:cNvGrpSpPr/>
          <p:nvPr/>
        </p:nvGrpSpPr>
        <p:grpSpPr>
          <a:xfrm>
            <a:off x="9012525" y="618476"/>
            <a:ext cx="2379397" cy="2463278"/>
            <a:chOff x="19343556" y="1267096"/>
            <a:chExt cx="3411939" cy="3532910"/>
          </a:xfrm>
        </p:grpSpPr>
        <p:sp>
          <p:nvSpPr>
            <p:cNvPr id="1789" name="Google Shape;1789;p204"/>
            <p:cNvSpPr/>
            <p:nvPr/>
          </p:nvSpPr>
          <p:spPr>
            <a:xfrm>
              <a:off x="19368509" y="1267096"/>
              <a:ext cx="3386986" cy="353291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90" name="Google Shape;1790;p204"/>
            <p:cNvSpPr/>
            <p:nvPr/>
          </p:nvSpPr>
          <p:spPr>
            <a:xfrm>
              <a:off x="19355483" y="1267096"/>
              <a:ext cx="1681568" cy="184465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91" name="Google Shape;1791;p204"/>
            <p:cNvSpPr/>
            <p:nvPr/>
          </p:nvSpPr>
          <p:spPr>
            <a:xfrm>
              <a:off x="19343556" y="1289144"/>
              <a:ext cx="3386985" cy="3500846"/>
            </a:xfrm>
            <a:prstGeom prst="donut">
              <a:avLst>
                <a:gd fmla="val 25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92" name="Google Shape;1792;p204"/>
            <p:cNvSpPr/>
            <p:nvPr/>
          </p:nvSpPr>
          <p:spPr>
            <a:xfrm rot="-5400000">
              <a:off x="21044819" y="3104122"/>
              <a:ext cx="1677956" cy="1693494"/>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grpSp>
      <p:sp>
        <p:nvSpPr>
          <p:cNvPr id="1793" name="Google Shape;1793;p204"/>
          <p:cNvSpPr/>
          <p:nvPr/>
        </p:nvSpPr>
        <p:spPr>
          <a:xfrm rot="10800000">
            <a:off x="7846119" y="622445"/>
            <a:ext cx="1175063" cy="1185713"/>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94" name="Google Shape;1794;p204"/>
          <p:cNvSpPr/>
          <p:nvPr/>
        </p:nvSpPr>
        <p:spPr>
          <a:xfrm>
            <a:off x="7623379" y="1858244"/>
            <a:ext cx="1415331" cy="1241283"/>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95" name="Google Shape;1795;p204"/>
          <p:cNvSpPr/>
          <p:nvPr/>
        </p:nvSpPr>
        <p:spPr>
          <a:xfrm>
            <a:off x="6208044" y="630849"/>
            <a:ext cx="1415331" cy="1241283"/>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spTree>
      <p:nvGrpSpPr>
        <p:cNvPr id="1796" name="Shape 1796"/>
        <p:cNvGrpSpPr/>
        <p:nvPr/>
      </p:nvGrpSpPr>
      <p:grpSpPr>
        <a:xfrm>
          <a:off x="0" y="0"/>
          <a:ext cx="0" cy="0"/>
          <a:chOff x="0" y="0"/>
          <a:chExt cx="0" cy="0"/>
        </a:xfrm>
      </p:grpSpPr>
      <p:sp>
        <p:nvSpPr>
          <p:cNvPr id="1797" name="Google Shape;1797;p205"/>
          <p:cNvSpPr/>
          <p:nvPr>
            <p:ph idx="2" type="pic"/>
          </p:nvPr>
        </p:nvSpPr>
        <p:spPr>
          <a:xfrm>
            <a:off x="0" y="0"/>
            <a:ext cx="6096000" cy="6858001"/>
          </a:xfrm>
          <a:prstGeom prst="rect">
            <a:avLst/>
          </a:prstGeom>
          <a:solidFill>
            <a:schemeClr val="lt1"/>
          </a:solidFill>
          <a:ln>
            <a:noFill/>
          </a:ln>
        </p:spPr>
      </p:sp>
      <p:sp>
        <p:nvSpPr>
          <p:cNvPr id="1798" name="Google Shape;1798;p205"/>
          <p:cNvSpPr/>
          <p:nvPr/>
        </p:nvSpPr>
        <p:spPr>
          <a:xfrm>
            <a:off x="6095999" y="0"/>
            <a:ext cx="6096001"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799" name="Google Shape;1799;p205"/>
          <p:cNvSpPr/>
          <p:nvPr/>
        </p:nvSpPr>
        <p:spPr>
          <a:xfrm rot="-5400000">
            <a:off x="11177078" y="-4777"/>
            <a:ext cx="1010145" cy="101969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00" name="Google Shape;1800;p205"/>
          <p:cNvSpPr/>
          <p:nvPr/>
        </p:nvSpPr>
        <p:spPr>
          <a:xfrm>
            <a:off x="11535327" y="378359"/>
            <a:ext cx="293648" cy="2963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01" name="Google Shape;1801;p205"/>
          <p:cNvSpPr/>
          <p:nvPr/>
        </p:nvSpPr>
        <p:spPr>
          <a:xfrm flipH="1">
            <a:off x="6095999" y="5437431"/>
            <a:ext cx="1498988" cy="1420570"/>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rgbClr val="F8F8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02" name="Google Shape;1802;p205"/>
          <p:cNvSpPr/>
          <p:nvPr/>
        </p:nvSpPr>
        <p:spPr>
          <a:xfrm rot="5400000">
            <a:off x="6940578" y="5654454"/>
            <a:ext cx="439598" cy="443755"/>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_Outline Motif">
  <p:cSld name="Divider Slide_Outline Motif">
    <p:spTree>
      <p:nvGrpSpPr>
        <p:cNvPr id="151" name="Shape 151"/>
        <p:cNvGrpSpPr/>
        <p:nvPr/>
      </p:nvGrpSpPr>
      <p:grpSpPr>
        <a:xfrm>
          <a:off x="0" y="0"/>
          <a:ext cx="0" cy="0"/>
          <a:chOff x="0" y="0"/>
          <a:chExt cx="0" cy="0"/>
        </a:xfrm>
      </p:grpSpPr>
      <p:sp>
        <p:nvSpPr>
          <p:cNvPr id="152" name="Google Shape;152;p90"/>
          <p:cNvSpPr/>
          <p:nvPr/>
        </p:nvSpPr>
        <p:spPr>
          <a:xfrm>
            <a:off x="0" y="0"/>
            <a:ext cx="12192000" cy="685355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53" name="Google Shape;153;p90"/>
          <p:cNvPicPr preferRelativeResize="0"/>
          <p:nvPr/>
        </p:nvPicPr>
        <p:blipFill rotWithShape="1">
          <a:blip r:embed="rId2">
            <a:alphaModFix/>
          </a:blip>
          <a:srcRect b="0" l="0" r="0" t="0"/>
          <a:stretch/>
        </p:blipFill>
        <p:spPr>
          <a:xfrm>
            <a:off x="-21460" y="2382982"/>
            <a:ext cx="2871311" cy="4493017"/>
          </a:xfrm>
          <a:prstGeom prst="rect">
            <a:avLst/>
          </a:prstGeom>
          <a:noFill/>
          <a:ln>
            <a:noFill/>
          </a:ln>
        </p:spPr>
      </p:pic>
      <p:sp>
        <p:nvSpPr>
          <p:cNvPr id="154" name="Google Shape;154;p90"/>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90"/>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6" name="Google Shape;156;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9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Slide">
  <p:cSld name="Blank_Slide">
    <p:spTree>
      <p:nvGrpSpPr>
        <p:cNvPr id="1803" name="Shape 1803"/>
        <p:cNvGrpSpPr/>
        <p:nvPr/>
      </p:nvGrpSpPr>
      <p:grpSpPr>
        <a:xfrm>
          <a:off x="0" y="0"/>
          <a:ext cx="0" cy="0"/>
          <a:chOff x="0" y="0"/>
          <a:chExt cx="0" cy="0"/>
        </a:xfrm>
      </p:grpSpPr>
      <p:sp>
        <p:nvSpPr>
          <p:cNvPr id="1804" name="Google Shape;1804;p206"/>
          <p:cNvSpPr/>
          <p:nvPr/>
        </p:nvSpPr>
        <p:spPr>
          <a:xfrm>
            <a:off x="0" y="3429000"/>
            <a:ext cx="5105472" cy="3429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05" name="Google Shape;1805;p206"/>
          <p:cNvSpPr/>
          <p:nvPr/>
        </p:nvSpPr>
        <p:spPr>
          <a:xfrm>
            <a:off x="5105472" y="0"/>
            <a:ext cx="7086528"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06" name="Google Shape;1806;p206"/>
          <p:cNvSpPr/>
          <p:nvPr>
            <p:ph idx="2" type="pic"/>
          </p:nvPr>
        </p:nvSpPr>
        <p:spPr>
          <a:xfrm>
            <a:off x="0" y="0"/>
            <a:ext cx="5105472" cy="3429000"/>
          </a:xfrm>
          <a:prstGeom prst="rect">
            <a:avLst/>
          </a:prstGeom>
          <a:solidFill>
            <a:schemeClr val="lt1"/>
          </a:solidFill>
          <a:ln>
            <a:noFill/>
          </a:ln>
        </p:spPr>
      </p:sp>
      <p:sp>
        <p:nvSpPr>
          <p:cNvPr id="1807" name="Google Shape;1807;p206"/>
          <p:cNvSpPr/>
          <p:nvPr/>
        </p:nvSpPr>
        <p:spPr>
          <a:xfrm>
            <a:off x="3422051" y="3429000"/>
            <a:ext cx="1690178" cy="1705496"/>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08" name="Google Shape;1808;p206"/>
          <p:cNvSpPr/>
          <p:nvPr/>
        </p:nvSpPr>
        <p:spPr>
          <a:xfrm rot="-5400000">
            <a:off x="5113584" y="5126384"/>
            <a:ext cx="1715567" cy="1731791"/>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rgbClr val="FDE6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09" name="Google Shape;1809;p206"/>
          <p:cNvSpPr/>
          <p:nvPr/>
        </p:nvSpPr>
        <p:spPr>
          <a:xfrm rot="5400000">
            <a:off x="20683" y="3412786"/>
            <a:ext cx="3429000" cy="3461428"/>
          </a:xfrm>
          <a:prstGeom prst="rtTriangl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10" name="Google Shape;1810;p206"/>
          <p:cNvSpPr/>
          <p:nvPr/>
        </p:nvSpPr>
        <p:spPr>
          <a:xfrm>
            <a:off x="1233469" y="4535875"/>
            <a:ext cx="996807" cy="100584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11" name="Google Shape;1811;p206"/>
          <p:cNvSpPr/>
          <p:nvPr/>
        </p:nvSpPr>
        <p:spPr>
          <a:xfrm rot="5400000">
            <a:off x="5109586" y="5121687"/>
            <a:ext cx="870052" cy="878280"/>
          </a:xfrm>
          <a:prstGeom prst="rtTriangle">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12" name="Google Shape;1812;p206"/>
          <p:cNvSpPr/>
          <p:nvPr/>
        </p:nvSpPr>
        <p:spPr>
          <a:xfrm rot="5400000">
            <a:off x="5120220" y="3445662"/>
            <a:ext cx="1689848" cy="1705829"/>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rgbClr val="BF9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13" name="Google Shape;1813;p206"/>
          <p:cNvSpPr/>
          <p:nvPr/>
        </p:nvSpPr>
        <p:spPr>
          <a:xfrm rot="10800000">
            <a:off x="3395587" y="5125800"/>
            <a:ext cx="1716642" cy="17322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14" name="Google Shape;1814;p206"/>
          <p:cNvSpPr/>
          <p:nvPr/>
        </p:nvSpPr>
        <p:spPr>
          <a:xfrm>
            <a:off x="3395585" y="5825456"/>
            <a:ext cx="996807" cy="1005840"/>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15" name="Google Shape;1815;p206"/>
          <p:cNvSpPr/>
          <p:nvPr/>
        </p:nvSpPr>
        <p:spPr>
          <a:xfrm rot="5400000">
            <a:off x="11177078" y="-4777"/>
            <a:ext cx="1010145" cy="101969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
        <p:nvSpPr>
          <p:cNvPr id="1816" name="Google Shape;1816;p206"/>
          <p:cNvSpPr/>
          <p:nvPr/>
        </p:nvSpPr>
        <p:spPr>
          <a:xfrm>
            <a:off x="11535327" y="378359"/>
            <a:ext cx="293648" cy="2963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Calibri"/>
              <a:ea typeface="Calibri"/>
              <a:cs typeface="Calibri"/>
              <a:sym typeface="Calibri"/>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23" name="Shape 1823"/>
        <p:cNvGrpSpPr/>
        <p:nvPr/>
      </p:nvGrpSpPr>
      <p:grpSpPr>
        <a:xfrm>
          <a:off x="0" y="0"/>
          <a:ext cx="0" cy="0"/>
          <a:chOff x="0" y="0"/>
          <a:chExt cx="0" cy="0"/>
        </a:xfrm>
      </p:grpSpPr>
      <p:sp>
        <p:nvSpPr>
          <p:cNvPr id="1824" name="Google Shape;1824;p7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5" name="Google Shape;1825;p79"/>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6" name="Google Shape;1826;p7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27" name="Shape 1827"/>
        <p:cNvGrpSpPr/>
        <p:nvPr/>
      </p:nvGrpSpPr>
      <p:grpSpPr>
        <a:xfrm>
          <a:off x="0" y="0"/>
          <a:ext cx="0" cy="0"/>
          <a:chOff x="0" y="0"/>
          <a:chExt cx="0" cy="0"/>
        </a:xfrm>
      </p:grpSpPr>
      <p:sp>
        <p:nvSpPr>
          <p:cNvPr id="1828" name="Google Shape;1828;p167"/>
          <p:cNvSpPr txBox="1"/>
          <p:nvPr>
            <p:ph type="ctrTitle"/>
          </p:nvPr>
        </p:nvSpPr>
        <p:spPr>
          <a:xfrm>
            <a:off x="914400" y="1122363"/>
            <a:ext cx="103632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9" name="Google Shape;1829;p16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30" name="Google Shape;1830;p16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1" name="Google Shape;1831;p16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2" name="Google Shape;1832;p16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33" name="Shape 1833"/>
        <p:cNvGrpSpPr/>
        <p:nvPr/>
      </p:nvGrpSpPr>
      <p:grpSpPr>
        <a:xfrm>
          <a:off x="0" y="0"/>
          <a:ext cx="0" cy="0"/>
          <a:chOff x="0" y="0"/>
          <a:chExt cx="0" cy="0"/>
        </a:xfrm>
      </p:grpSpPr>
      <p:sp>
        <p:nvSpPr>
          <p:cNvPr id="1834" name="Google Shape;1834;p168"/>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35" name="Google Shape;1835;p16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6" name="Google Shape;1836;p16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7" name="Google Shape;1837;p16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8" name="Google Shape;1838;p16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39" name="Shape 1839"/>
        <p:cNvGrpSpPr/>
        <p:nvPr/>
      </p:nvGrpSpPr>
      <p:grpSpPr>
        <a:xfrm>
          <a:off x="0" y="0"/>
          <a:ext cx="0" cy="0"/>
          <a:chOff x="0" y="0"/>
          <a:chExt cx="0" cy="0"/>
        </a:xfrm>
      </p:grpSpPr>
      <p:sp>
        <p:nvSpPr>
          <p:cNvPr id="1840" name="Google Shape;1840;p169"/>
          <p:cNvSpPr txBox="1"/>
          <p:nvPr>
            <p:ph type="title"/>
          </p:nvPr>
        </p:nvSpPr>
        <p:spPr>
          <a:xfrm>
            <a:off x="831851" y="1709740"/>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1" name="Google Shape;1841;p169"/>
          <p:cNvSpPr txBox="1"/>
          <p:nvPr>
            <p:ph idx="1" type="body"/>
          </p:nvPr>
        </p:nvSpPr>
        <p:spPr>
          <a:xfrm>
            <a:off x="831851" y="4589465"/>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842" name="Google Shape;1842;p16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3" name="Google Shape;1843;p169"/>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4" name="Google Shape;1844;p16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45" name="Shape 1845"/>
        <p:cNvGrpSpPr/>
        <p:nvPr/>
      </p:nvGrpSpPr>
      <p:grpSpPr>
        <a:xfrm>
          <a:off x="0" y="0"/>
          <a:ext cx="0" cy="0"/>
          <a:chOff x="0" y="0"/>
          <a:chExt cx="0" cy="0"/>
        </a:xfrm>
      </p:grpSpPr>
      <p:sp>
        <p:nvSpPr>
          <p:cNvPr id="1846" name="Google Shape;1846;p170"/>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7" name="Google Shape;1847;p17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8" name="Google Shape;1848;p17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9" name="Google Shape;1849;p17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0" name="Google Shape;1850;p170"/>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1" name="Google Shape;1851;p17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52" name="Shape 1852"/>
        <p:cNvGrpSpPr/>
        <p:nvPr/>
      </p:nvGrpSpPr>
      <p:grpSpPr>
        <a:xfrm>
          <a:off x="0" y="0"/>
          <a:ext cx="0" cy="0"/>
          <a:chOff x="0" y="0"/>
          <a:chExt cx="0" cy="0"/>
        </a:xfrm>
      </p:grpSpPr>
      <p:sp>
        <p:nvSpPr>
          <p:cNvPr id="1853" name="Google Shape;1853;p171"/>
          <p:cNvSpPr txBox="1"/>
          <p:nvPr>
            <p:ph type="title"/>
          </p:nvPr>
        </p:nvSpPr>
        <p:spPr>
          <a:xfrm>
            <a:off x="839788"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4" name="Google Shape;1854;p171"/>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55" name="Google Shape;1855;p171"/>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6" name="Google Shape;1856;p171"/>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57" name="Google Shape;1857;p171"/>
          <p:cNvSpPr txBox="1"/>
          <p:nvPr>
            <p:ph idx="4" type="body"/>
          </p:nvPr>
        </p:nvSpPr>
        <p:spPr>
          <a:xfrm>
            <a:off x="6172201"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8" name="Google Shape;1858;p17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9" name="Google Shape;1859;p171"/>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0" name="Google Shape;1860;p17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61" name="Shape 1861"/>
        <p:cNvGrpSpPr/>
        <p:nvPr/>
      </p:nvGrpSpPr>
      <p:grpSpPr>
        <a:xfrm>
          <a:off x="0" y="0"/>
          <a:ext cx="0" cy="0"/>
          <a:chOff x="0" y="0"/>
          <a:chExt cx="0" cy="0"/>
        </a:xfrm>
      </p:grpSpPr>
      <p:sp>
        <p:nvSpPr>
          <p:cNvPr id="1862" name="Google Shape;1862;p172"/>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3" name="Google Shape;1863;p17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4" name="Google Shape;1864;p172"/>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5" name="Google Shape;1865;p17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66" name="Shape 1866"/>
        <p:cNvGrpSpPr/>
        <p:nvPr/>
      </p:nvGrpSpPr>
      <p:grpSpPr>
        <a:xfrm>
          <a:off x="0" y="0"/>
          <a:ext cx="0" cy="0"/>
          <a:chOff x="0" y="0"/>
          <a:chExt cx="0" cy="0"/>
        </a:xfrm>
      </p:grpSpPr>
      <p:sp>
        <p:nvSpPr>
          <p:cNvPr id="1867" name="Google Shape;1867;p17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8" name="Google Shape;1868;p173"/>
          <p:cNvSpPr txBox="1"/>
          <p:nvPr>
            <p:ph idx="1" type="body"/>
          </p:nvPr>
        </p:nvSpPr>
        <p:spPr>
          <a:xfrm>
            <a:off x="5183188" y="987427"/>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869" name="Google Shape;1869;p17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870" name="Google Shape;1870;p17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1" name="Google Shape;1871;p173"/>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2" name="Google Shape;1872;p17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873" name="Shape 1873"/>
        <p:cNvGrpSpPr/>
        <p:nvPr/>
      </p:nvGrpSpPr>
      <p:grpSpPr>
        <a:xfrm>
          <a:off x="0" y="0"/>
          <a:ext cx="0" cy="0"/>
          <a:chOff x="0" y="0"/>
          <a:chExt cx="0" cy="0"/>
        </a:xfrm>
      </p:grpSpPr>
      <p:sp>
        <p:nvSpPr>
          <p:cNvPr id="1874" name="Google Shape;1874;p17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5" name="Google Shape;1875;p174"/>
          <p:cNvSpPr/>
          <p:nvPr>
            <p:ph idx="2" type="pic"/>
          </p:nvPr>
        </p:nvSpPr>
        <p:spPr>
          <a:xfrm>
            <a:off x="5183188" y="987427"/>
            <a:ext cx="6172200" cy="4873625"/>
          </a:xfrm>
          <a:prstGeom prst="rect">
            <a:avLst/>
          </a:prstGeom>
          <a:noFill/>
          <a:ln>
            <a:noFill/>
          </a:ln>
        </p:spPr>
      </p:sp>
      <p:sp>
        <p:nvSpPr>
          <p:cNvPr id="1876" name="Google Shape;1876;p17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877" name="Google Shape;1877;p17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8" name="Google Shape;1878;p174"/>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9" name="Google Shape;1879;p17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_Solid Motif">
  <p:cSld name="Divider Slide_Solid Motif">
    <p:spTree>
      <p:nvGrpSpPr>
        <p:cNvPr id="159" name="Shape 159"/>
        <p:cNvGrpSpPr/>
        <p:nvPr/>
      </p:nvGrpSpPr>
      <p:grpSpPr>
        <a:xfrm>
          <a:off x="0" y="0"/>
          <a:ext cx="0" cy="0"/>
          <a:chOff x="0" y="0"/>
          <a:chExt cx="0" cy="0"/>
        </a:xfrm>
      </p:grpSpPr>
      <p:sp>
        <p:nvSpPr>
          <p:cNvPr id="160" name="Google Shape;160;p91"/>
          <p:cNvSpPr/>
          <p:nvPr/>
        </p:nvSpPr>
        <p:spPr>
          <a:xfrm>
            <a:off x="0" y="0"/>
            <a:ext cx="12192000" cy="685355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1" name="Google Shape;161;p91"/>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91"/>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63" name="Google Shape;163;p91"/>
          <p:cNvPicPr preferRelativeResize="0"/>
          <p:nvPr/>
        </p:nvPicPr>
        <p:blipFill rotWithShape="1">
          <a:blip r:embed="rId2">
            <a:alphaModFix/>
          </a:blip>
          <a:srcRect b="0" l="0" r="0" t="0"/>
          <a:stretch/>
        </p:blipFill>
        <p:spPr>
          <a:xfrm>
            <a:off x="-33868" y="2197894"/>
            <a:ext cx="5084657" cy="4655661"/>
          </a:xfrm>
          <a:prstGeom prst="rect">
            <a:avLst/>
          </a:prstGeom>
          <a:noFill/>
          <a:ln>
            <a:noFill/>
          </a:ln>
        </p:spPr>
      </p:pic>
      <p:sp>
        <p:nvSpPr>
          <p:cNvPr id="164" name="Google Shape;164;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9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r>
              <a:rPr lang="en-US"/>
              <a:t>Page </a:t>
            </a: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80" name="Shape 1880"/>
        <p:cNvGrpSpPr/>
        <p:nvPr/>
      </p:nvGrpSpPr>
      <p:grpSpPr>
        <a:xfrm>
          <a:off x="0" y="0"/>
          <a:ext cx="0" cy="0"/>
          <a:chOff x="0" y="0"/>
          <a:chExt cx="0" cy="0"/>
        </a:xfrm>
      </p:grpSpPr>
      <p:sp>
        <p:nvSpPr>
          <p:cNvPr id="1881" name="Google Shape;1881;p175"/>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2" name="Google Shape;1882;p17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3" name="Google Shape;1883;p17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4" name="Google Shape;1884;p175"/>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5" name="Google Shape;1885;p17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86" name="Shape 1886"/>
        <p:cNvGrpSpPr/>
        <p:nvPr/>
      </p:nvGrpSpPr>
      <p:grpSpPr>
        <a:xfrm>
          <a:off x="0" y="0"/>
          <a:ext cx="0" cy="0"/>
          <a:chOff x="0" y="0"/>
          <a:chExt cx="0" cy="0"/>
        </a:xfrm>
      </p:grpSpPr>
      <p:sp>
        <p:nvSpPr>
          <p:cNvPr id="1887" name="Google Shape;1887;p176"/>
          <p:cNvSpPr txBox="1"/>
          <p:nvPr>
            <p:ph type="title"/>
          </p:nvPr>
        </p:nvSpPr>
        <p:spPr>
          <a:xfrm rot="5400000">
            <a:off x="7133432"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8" name="Google Shape;1888;p176"/>
          <p:cNvSpPr txBox="1"/>
          <p:nvPr>
            <p:ph idx="1" type="body"/>
          </p:nvPr>
        </p:nvSpPr>
        <p:spPr>
          <a:xfrm rot="5400000">
            <a:off x="1799432"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9" name="Google Shape;1889;p17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0" name="Google Shape;1890;p176"/>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1" name="Google Shape;1891;p17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ank you">
  <p:cSld name="1_Thank you">
    <p:bg>
      <p:bgPr>
        <a:gradFill>
          <a:gsLst>
            <a:gs pos="0">
              <a:srgbClr val="8F171C"/>
            </a:gs>
            <a:gs pos="100000">
              <a:schemeClr val="dk2"/>
            </a:gs>
          </a:gsLst>
          <a:lin ang="5400000" scaled="0"/>
        </a:gradFill>
      </p:bgPr>
    </p:bg>
    <p:spTree>
      <p:nvGrpSpPr>
        <p:cNvPr id="1895" name="Shape 1895"/>
        <p:cNvGrpSpPr/>
        <p:nvPr/>
      </p:nvGrpSpPr>
      <p:grpSpPr>
        <a:xfrm>
          <a:off x="0" y="0"/>
          <a:ext cx="0" cy="0"/>
          <a:chOff x="0" y="0"/>
          <a:chExt cx="0" cy="0"/>
        </a:xfrm>
      </p:grpSpPr>
      <p:grpSp>
        <p:nvGrpSpPr>
          <p:cNvPr id="1896" name="Google Shape;1896;p82"/>
          <p:cNvGrpSpPr/>
          <p:nvPr/>
        </p:nvGrpSpPr>
        <p:grpSpPr>
          <a:xfrm>
            <a:off x="647700" y="5924400"/>
            <a:ext cx="1951864" cy="324000"/>
            <a:chOff x="3753875" y="6160946"/>
            <a:chExt cx="1951864" cy="324000"/>
          </a:xfrm>
        </p:grpSpPr>
        <p:pic>
          <p:nvPicPr>
            <p:cNvPr id="1897" name="Google Shape;1897;p82">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1898" name="Google Shape;1898;p82">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1899" name="Google Shape;1899;p82">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1900" name="Google Shape;1900;p82">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1901" name="Google Shape;1901;p82">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1902" name="Google Shape;1902;p82">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1903" name="Google Shape;1903;p82"/>
          <p:cNvSpPr/>
          <p:nvPr>
            <p:ph idx="2" type="pic"/>
          </p:nvPr>
        </p:nvSpPr>
        <p:spPr>
          <a:xfrm>
            <a:off x="4627563" y="0"/>
            <a:ext cx="7564437" cy="6858000"/>
          </a:xfrm>
          <a:prstGeom prst="rect">
            <a:avLst/>
          </a:prstGeom>
          <a:noFill/>
          <a:ln>
            <a:noFill/>
          </a:ln>
        </p:spPr>
      </p:sp>
      <p:sp>
        <p:nvSpPr>
          <p:cNvPr id="1904" name="Google Shape;1904;p82"/>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1905" name="Shape 1905"/>
        <p:cNvGrpSpPr/>
        <p:nvPr/>
      </p:nvGrpSpPr>
      <p:grpSpPr>
        <a:xfrm>
          <a:off x="0" y="0"/>
          <a:ext cx="0" cy="0"/>
          <a:chOff x="0" y="0"/>
          <a:chExt cx="0" cy="0"/>
        </a:xfrm>
      </p:grpSpPr>
      <p:sp>
        <p:nvSpPr>
          <p:cNvPr id="1906" name="Google Shape;1906;p8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7" name="Google Shape;1907;p8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908" name="Google Shape;1908;p84"/>
          <p:cNvGrpSpPr/>
          <p:nvPr/>
        </p:nvGrpSpPr>
        <p:grpSpPr>
          <a:xfrm>
            <a:off x="10668000" y="304798"/>
            <a:ext cx="1179720" cy="581555"/>
            <a:chOff x="969962" y="2846965"/>
            <a:chExt cx="1740598" cy="872299"/>
          </a:xfrm>
        </p:grpSpPr>
        <p:sp>
          <p:nvSpPr>
            <p:cNvPr id="1909" name="Google Shape;1909;p84"/>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0" name="Google Shape;1910;p84"/>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1" name="Google Shape;1911;p84"/>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2" name="Google Shape;1912;p84"/>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3" name="Google Shape;1913;p84"/>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4" name="Google Shape;1914;p84"/>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5" name="Google Shape;1915;p84"/>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6" name="Google Shape;1916;p84"/>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7" name="Google Shape;1917;p84"/>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8" name="Google Shape;1918;p84"/>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9" name="Google Shape;1919;p84"/>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0" name="Google Shape;1920;p84"/>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1" name="Google Shape;1921;p84"/>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2" name="Google Shape;1922;p84"/>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3" name="Google Shape;1923;p84"/>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4" name="Google Shape;1924;p84"/>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5" name="Google Shape;1925;p84"/>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6" name="Google Shape;1926;p84"/>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7" name="Google Shape;1927;p84"/>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8" name="Google Shape;1928;p84"/>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9" name="Google Shape;1929;p84"/>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0" name="Google Shape;1930;p84"/>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1" name="Google Shape;1931;p84"/>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1932" name="Shape 1932"/>
        <p:cNvGrpSpPr/>
        <p:nvPr/>
      </p:nvGrpSpPr>
      <p:grpSpPr>
        <a:xfrm>
          <a:off x="0" y="0"/>
          <a:ext cx="0" cy="0"/>
          <a:chOff x="0" y="0"/>
          <a:chExt cx="0" cy="0"/>
        </a:xfrm>
      </p:grpSpPr>
      <p:grpSp>
        <p:nvGrpSpPr>
          <p:cNvPr id="1933" name="Google Shape;1933;p207"/>
          <p:cNvGrpSpPr/>
          <p:nvPr/>
        </p:nvGrpSpPr>
        <p:grpSpPr>
          <a:xfrm>
            <a:off x="10668000" y="304798"/>
            <a:ext cx="1179720" cy="581555"/>
            <a:chOff x="969962" y="2846965"/>
            <a:chExt cx="1740598" cy="872299"/>
          </a:xfrm>
        </p:grpSpPr>
        <p:sp>
          <p:nvSpPr>
            <p:cNvPr id="1934" name="Google Shape;1934;p207"/>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5" name="Google Shape;1935;p207"/>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6" name="Google Shape;1936;p207"/>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7" name="Google Shape;1937;p207"/>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8" name="Google Shape;1938;p207"/>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9" name="Google Shape;1939;p207"/>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0" name="Google Shape;1940;p207"/>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1" name="Google Shape;1941;p207"/>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2" name="Google Shape;1942;p207"/>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3" name="Google Shape;1943;p207"/>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4" name="Google Shape;1944;p207"/>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5" name="Google Shape;1945;p207"/>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6" name="Google Shape;1946;p207"/>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7" name="Google Shape;1947;p207"/>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8" name="Google Shape;1948;p207"/>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9" name="Google Shape;1949;p207"/>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0" name="Google Shape;1950;p207"/>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1" name="Google Shape;1951;p207"/>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2" name="Google Shape;1952;p207"/>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3" name="Google Shape;1953;p207"/>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4" name="Google Shape;1954;p207"/>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5" name="Google Shape;1955;p207"/>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6" name="Google Shape;1956;p207"/>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1957" name="Google Shape;1957;p207"/>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1958" name="Google Shape;1958;p207"/>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9" name="Google Shape;1959;p207"/>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0" name="Google Shape;1960;p207"/>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61" name="Shape 1961"/>
        <p:cNvGrpSpPr/>
        <p:nvPr/>
      </p:nvGrpSpPr>
      <p:grpSpPr>
        <a:xfrm>
          <a:off x="0" y="0"/>
          <a:ext cx="0" cy="0"/>
          <a:chOff x="0" y="0"/>
          <a:chExt cx="0" cy="0"/>
        </a:xfrm>
      </p:grpSpPr>
      <p:sp>
        <p:nvSpPr>
          <p:cNvPr id="1962" name="Google Shape;1962;p208"/>
          <p:cNvSpPr/>
          <p:nvPr>
            <p:ph idx="2" type="pic"/>
          </p:nvPr>
        </p:nvSpPr>
        <p:spPr>
          <a:xfrm>
            <a:off x="380974" y="374463"/>
            <a:ext cx="8280000" cy="6120000"/>
          </a:xfrm>
          <a:prstGeom prst="rect">
            <a:avLst/>
          </a:prstGeom>
          <a:noFill/>
          <a:ln>
            <a:noFill/>
          </a:ln>
        </p:spPr>
      </p:sp>
      <p:sp>
        <p:nvSpPr>
          <p:cNvPr id="1963" name="Google Shape;1963;p208"/>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64" name="Google Shape;1964;p208"/>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5" name="Google Shape;1965;p208"/>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966" name="Google Shape;1966;p208"/>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967" name="Google Shape;1967;p208"/>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968" name="Shape 1968"/>
        <p:cNvGrpSpPr/>
        <p:nvPr/>
      </p:nvGrpSpPr>
      <p:grpSpPr>
        <a:xfrm>
          <a:off x="0" y="0"/>
          <a:ext cx="0" cy="0"/>
          <a:chOff x="0" y="0"/>
          <a:chExt cx="0" cy="0"/>
        </a:xfrm>
      </p:grpSpPr>
      <p:sp>
        <p:nvSpPr>
          <p:cNvPr id="1969" name="Google Shape;1969;p209"/>
          <p:cNvSpPr/>
          <p:nvPr>
            <p:ph idx="2" type="pic"/>
          </p:nvPr>
        </p:nvSpPr>
        <p:spPr>
          <a:xfrm>
            <a:off x="360000" y="360000"/>
            <a:ext cx="11484000" cy="6120000"/>
          </a:xfrm>
          <a:prstGeom prst="rect">
            <a:avLst/>
          </a:prstGeom>
          <a:noFill/>
          <a:ln>
            <a:noFill/>
          </a:ln>
        </p:spPr>
      </p:sp>
      <p:sp>
        <p:nvSpPr>
          <p:cNvPr id="1970" name="Google Shape;1970;p209"/>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71" name="Google Shape;1971;p209"/>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972" name="Google Shape;1972;p209"/>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1973" name="Shape 1973"/>
        <p:cNvGrpSpPr/>
        <p:nvPr/>
      </p:nvGrpSpPr>
      <p:grpSpPr>
        <a:xfrm>
          <a:off x="0" y="0"/>
          <a:ext cx="0" cy="0"/>
          <a:chOff x="0" y="0"/>
          <a:chExt cx="0" cy="0"/>
        </a:xfrm>
      </p:grpSpPr>
      <p:sp>
        <p:nvSpPr>
          <p:cNvPr id="1974" name="Google Shape;1974;p210"/>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975" name="Google Shape;1975;p210"/>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976" name="Google Shape;1976;p210"/>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7" name="Google Shape;1977;p210"/>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978" name="Shape 1978"/>
        <p:cNvGrpSpPr/>
        <p:nvPr/>
      </p:nvGrpSpPr>
      <p:grpSpPr>
        <a:xfrm>
          <a:off x="0" y="0"/>
          <a:ext cx="0" cy="0"/>
          <a:chOff x="0" y="0"/>
          <a:chExt cx="0" cy="0"/>
        </a:xfrm>
      </p:grpSpPr>
      <p:sp>
        <p:nvSpPr>
          <p:cNvPr id="1979" name="Google Shape;1979;p211"/>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0" name="Google Shape;1980;p211"/>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1" name="Google Shape;1981;p211"/>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2" name="Google Shape;1982;p211"/>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1983" name="Shape 1983"/>
        <p:cNvGrpSpPr/>
        <p:nvPr/>
      </p:nvGrpSpPr>
      <p:grpSpPr>
        <a:xfrm>
          <a:off x="0" y="0"/>
          <a:ext cx="0" cy="0"/>
          <a:chOff x="0" y="0"/>
          <a:chExt cx="0" cy="0"/>
        </a:xfrm>
      </p:grpSpPr>
      <p:sp>
        <p:nvSpPr>
          <p:cNvPr id="1984" name="Google Shape;1984;p21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985" name="Google Shape;1985;p21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6" name="Google Shape;1986;p21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_Solid Motif">
  <p:cSld name="Divider Slide 2_Solid Motif">
    <p:spTree>
      <p:nvGrpSpPr>
        <p:cNvPr id="167" name="Shape 167"/>
        <p:cNvGrpSpPr/>
        <p:nvPr/>
      </p:nvGrpSpPr>
      <p:grpSpPr>
        <a:xfrm>
          <a:off x="0" y="0"/>
          <a:ext cx="0" cy="0"/>
          <a:chOff x="0" y="0"/>
          <a:chExt cx="0" cy="0"/>
        </a:xfrm>
      </p:grpSpPr>
      <p:sp>
        <p:nvSpPr>
          <p:cNvPr id="168" name="Google Shape;168;p92"/>
          <p:cNvSpPr/>
          <p:nvPr/>
        </p:nvSpPr>
        <p:spPr>
          <a:xfrm>
            <a:off x="0" y="0"/>
            <a:ext cx="12192000" cy="685355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 name="Google Shape;169;p92"/>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0" name="Google Shape;170;p92"/>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92"/>
          <p:cNvSpPr txBox="1"/>
          <p:nvPr>
            <p:ph idx="1" type="subTitle"/>
          </p:nvPr>
        </p:nvSpPr>
        <p:spPr>
          <a:xfrm>
            <a:off x="3582991" y="3897147"/>
            <a:ext cx="757268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None/>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2" name="Google Shape;172;p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9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r>
              <a:rPr lang="en-US"/>
              <a:t>Page </a:t>
            </a: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987" name="Shape 1987"/>
        <p:cNvGrpSpPr/>
        <p:nvPr/>
      </p:nvGrpSpPr>
      <p:grpSpPr>
        <a:xfrm>
          <a:off x="0" y="0"/>
          <a:ext cx="0" cy="0"/>
          <a:chOff x="0" y="0"/>
          <a:chExt cx="0" cy="0"/>
        </a:xfrm>
      </p:grpSpPr>
      <p:pic>
        <p:nvPicPr>
          <p:cNvPr id="1988" name="Google Shape;1988;p213"/>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989" name="Google Shape;1989;p213"/>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0" name="Google Shape;1990;p21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1" name="Google Shape;1991;p213"/>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992" name="Shape 1992"/>
        <p:cNvGrpSpPr/>
        <p:nvPr/>
      </p:nvGrpSpPr>
      <p:grpSpPr>
        <a:xfrm>
          <a:off x="0" y="0"/>
          <a:ext cx="0" cy="0"/>
          <a:chOff x="0" y="0"/>
          <a:chExt cx="0" cy="0"/>
        </a:xfrm>
      </p:grpSpPr>
      <p:sp>
        <p:nvSpPr>
          <p:cNvPr id="1993" name="Google Shape;1993;p214"/>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4" name="Google Shape;1994;p21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5" name="Google Shape;1995;p214"/>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996" name="Shape 1996"/>
        <p:cNvGrpSpPr/>
        <p:nvPr/>
      </p:nvGrpSpPr>
      <p:grpSpPr>
        <a:xfrm>
          <a:off x="0" y="0"/>
          <a:ext cx="0" cy="0"/>
          <a:chOff x="0" y="0"/>
          <a:chExt cx="0" cy="0"/>
        </a:xfrm>
      </p:grpSpPr>
      <p:pic>
        <p:nvPicPr>
          <p:cNvPr id="1997" name="Google Shape;1997;p21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998" name="Google Shape;1998;p21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9" name="Google Shape;1999;p21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0" name="Google Shape;2000;p21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2001" name="Shape 2001"/>
        <p:cNvGrpSpPr/>
        <p:nvPr/>
      </p:nvGrpSpPr>
      <p:grpSpPr>
        <a:xfrm>
          <a:off x="0" y="0"/>
          <a:ext cx="0" cy="0"/>
          <a:chOff x="0" y="0"/>
          <a:chExt cx="0" cy="0"/>
        </a:xfrm>
      </p:grpSpPr>
      <p:sp>
        <p:nvSpPr>
          <p:cNvPr id="2002" name="Google Shape;2002;p21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03" name="Google Shape;2003;p216"/>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4" name="Google Shape;2004;p216"/>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2005" name="Shape 2005"/>
        <p:cNvGrpSpPr/>
        <p:nvPr/>
      </p:nvGrpSpPr>
      <p:grpSpPr>
        <a:xfrm>
          <a:off x="0" y="0"/>
          <a:ext cx="0" cy="0"/>
          <a:chOff x="0" y="0"/>
          <a:chExt cx="0" cy="0"/>
        </a:xfrm>
      </p:grpSpPr>
      <p:sp>
        <p:nvSpPr>
          <p:cNvPr id="2006" name="Google Shape;2006;p21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007" name="Google Shape;2007;p21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08" name="Google Shape;2008;p217"/>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9" name="Google Shape;2009;p21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2010" name="Shape 2010"/>
        <p:cNvGrpSpPr/>
        <p:nvPr/>
      </p:nvGrpSpPr>
      <p:grpSpPr>
        <a:xfrm>
          <a:off x="0" y="0"/>
          <a:ext cx="0" cy="0"/>
          <a:chOff x="0" y="0"/>
          <a:chExt cx="0" cy="0"/>
        </a:xfrm>
      </p:grpSpPr>
      <p:sp>
        <p:nvSpPr>
          <p:cNvPr id="2011" name="Google Shape;2011;p21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012" name="Google Shape;2012;p21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13" name="Google Shape;2013;p218"/>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2014" name="Shape 2014"/>
        <p:cNvGrpSpPr/>
        <p:nvPr/>
      </p:nvGrpSpPr>
      <p:grpSpPr>
        <a:xfrm>
          <a:off x="0" y="0"/>
          <a:ext cx="0" cy="0"/>
          <a:chOff x="0" y="0"/>
          <a:chExt cx="0" cy="0"/>
        </a:xfrm>
      </p:grpSpPr>
      <p:sp>
        <p:nvSpPr>
          <p:cNvPr id="2015" name="Google Shape;2015;p21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016" name="Google Shape;2016;p21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17" name="Google Shape;2017;p21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2018" name="Shape 2018"/>
        <p:cNvGrpSpPr/>
        <p:nvPr/>
      </p:nvGrpSpPr>
      <p:grpSpPr>
        <a:xfrm>
          <a:off x="0" y="0"/>
          <a:ext cx="0" cy="0"/>
          <a:chOff x="0" y="0"/>
          <a:chExt cx="0" cy="0"/>
        </a:xfrm>
      </p:grpSpPr>
      <p:sp>
        <p:nvSpPr>
          <p:cNvPr id="2019" name="Google Shape;2019;p22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20" name="Google Shape;2020;p22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1" name="Google Shape;2021;p22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2022" name="Shape 2022"/>
        <p:cNvGrpSpPr/>
        <p:nvPr/>
      </p:nvGrpSpPr>
      <p:grpSpPr>
        <a:xfrm>
          <a:off x="0" y="0"/>
          <a:ext cx="0" cy="0"/>
          <a:chOff x="0" y="0"/>
          <a:chExt cx="0" cy="0"/>
        </a:xfrm>
      </p:grpSpPr>
      <p:sp>
        <p:nvSpPr>
          <p:cNvPr id="2023" name="Google Shape;2023;p2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2024" name="Shape 2024"/>
        <p:cNvGrpSpPr/>
        <p:nvPr/>
      </p:nvGrpSpPr>
      <p:grpSpPr>
        <a:xfrm>
          <a:off x="0" y="0"/>
          <a:ext cx="0" cy="0"/>
          <a:chOff x="0" y="0"/>
          <a:chExt cx="0" cy="0"/>
        </a:xfrm>
      </p:grpSpPr>
      <p:sp>
        <p:nvSpPr>
          <p:cNvPr id="2025" name="Google Shape;2025;p2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026" name="Google Shape;2026;p22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line title + separator + W">
  <p:cSld name="2 line title + separator + W">
    <p:spTree>
      <p:nvGrpSpPr>
        <p:cNvPr id="175" name="Shape 175"/>
        <p:cNvGrpSpPr/>
        <p:nvPr/>
      </p:nvGrpSpPr>
      <p:grpSpPr>
        <a:xfrm>
          <a:off x="0" y="0"/>
          <a:ext cx="0" cy="0"/>
          <a:chOff x="0" y="0"/>
          <a:chExt cx="0" cy="0"/>
        </a:xfrm>
      </p:grpSpPr>
      <p:pic>
        <p:nvPicPr>
          <p:cNvPr id="176" name="Google Shape;176;p93"/>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77" name="Google Shape;177;p93"/>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93"/>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9" name="Google Shape;179;p93"/>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0" name="Google Shape;180;p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9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83" name="Google Shape;183;p93"/>
          <p:cNvPicPr preferRelativeResize="0"/>
          <p:nvPr/>
        </p:nvPicPr>
        <p:blipFill rotWithShape="1">
          <a:blip r:embed="rId3">
            <a:alphaModFix/>
          </a:blip>
          <a:srcRect b="27375" l="0" r="0" t="28722"/>
          <a:stretch/>
        </p:blipFill>
        <p:spPr>
          <a:xfrm>
            <a:off x="198814" y="6355654"/>
            <a:ext cx="834887" cy="3665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027" name="Shape 2027"/>
        <p:cNvGrpSpPr/>
        <p:nvPr/>
      </p:nvGrpSpPr>
      <p:grpSpPr>
        <a:xfrm>
          <a:off x="0" y="0"/>
          <a:ext cx="0" cy="0"/>
          <a:chOff x="0" y="0"/>
          <a:chExt cx="0" cy="0"/>
        </a:xfrm>
      </p:grpSpPr>
      <p:sp>
        <p:nvSpPr>
          <p:cNvPr id="2028" name="Google Shape;2028;p223"/>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9" name="Google Shape;2029;p223"/>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030" name="Google Shape;2030;p223"/>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031" name="Google Shape;2031;p223"/>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2" name="Google Shape;2032;p223"/>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3" name="Google Shape;2033;p223"/>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4" name="Google Shape;2034;p223"/>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5" name="Google Shape;2035;p223"/>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2036" name="Shape 2036"/>
        <p:cNvGrpSpPr/>
        <p:nvPr/>
      </p:nvGrpSpPr>
      <p:grpSpPr>
        <a:xfrm>
          <a:off x="0" y="0"/>
          <a:ext cx="0" cy="0"/>
          <a:chOff x="0" y="0"/>
          <a:chExt cx="0" cy="0"/>
        </a:xfrm>
      </p:grpSpPr>
      <p:sp>
        <p:nvSpPr>
          <p:cNvPr id="2037" name="Google Shape;2037;p224"/>
          <p:cNvSpPr/>
          <p:nvPr>
            <p:ph idx="2" type="pic"/>
          </p:nvPr>
        </p:nvSpPr>
        <p:spPr>
          <a:xfrm>
            <a:off x="0" y="-7067"/>
            <a:ext cx="12192000" cy="3743325"/>
          </a:xfrm>
          <a:prstGeom prst="rect">
            <a:avLst/>
          </a:prstGeom>
          <a:noFill/>
          <a:ln>
            <a:noFill/>
          </a:ln>
        </p:spPr>
      </p:sp>
      <p:sp>
        <p:nvSpPr>
          <p:cNvPr id="2038" name="Google Shape;2038;p22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9" name="Google Shape;2039;p224"/>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40" name="Google Shape;2040;p224"/>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1" name="Google Shape;2041;p224"/>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2" name="Google Shape;2042;p224"/>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43" name="Google Shape;2043;p224"/>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44" name="Google Shape;2044;p224"/>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45" name="Google Shape;2045;p224"/>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46" name="Google Shape;2046;p224"/>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47" name="Google Shape;2047;p224"/>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48" name="Google Shape;2048;p224"/>
          <p:cNvGraphicFramePr/>
          <p:nvPr/>
        </p:nvGraphicFramePr>
        <p:xfrm>
          <a:off x="2128110" y="2485373"/>
          <a:ext cx="2283579" cy="1522386"/>
        </p:xfrm>
        <a:graphic>
          <a:graphicData uri="http://schemas.openxmlformats.org/drawingml/2006/chart">
            <c:chart r:id="rId2"/>
          </a:graphicData>
        </a:graphic>
      </p:graphicFrame>
      <p:sp>
        <p:nvSpPr>
          <p:cNvPr id="2049" name="Google Shape;2049;p224"/>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0" name="Google Shape;2050;p224"/>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51" name="Google Shape;2051;p224"/>
          <p:cNvGraphicFramePr/>
          <p:nvPr/>
        </p:nvGraphicFramePr>
        <p:xfrm>
          <a:off x="4956596" y="2485373"/>
          <a:ext cx="2283579" cy="1522386"/>
        </p:xfrm>
        <a:graphic>
          <a:graphicData uri="http://schemas.openxmlformats.org/drawingml/2006/chart">
            <c:chart r:id="rId3"/>
          </a:graphicData>
        </a:graphic>
      </p:graphicFrame>
      <p:sp>
        <p:nvSpPr>
          <p:cNvPr id="2052" name="Google Shape;2052;p224"/>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3" name="Google Shape;2053;p224"/>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54" name="Google Shape;2054;p224"/>
          <p:cNvGraphicFramePr/>
          <p:nvPr/>
        </p:nvGraphicFramePr>
        <p:xfrm>
          <a:off x="7771209" y="2472275"/>
          <a:ext cx="2283579" cy="1522386"/>
        </p:xfrm>
        <a:graphic>
          <a:graphicData uri="http://schemas.openxmlformats.org/drawingml/2006/chart">
            <c:chart r:id="rId4"/>
          </a:graphicData>
        </a:graphic>
      </p:graphicFrame>
      <p:sp>
        <p:nvSpPr>
          <p:cNvPr id="2055" name="Google Shape;2055;p224"/>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6" name="Google Shape;2056;p224"/>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7" name="Google Shape;2057;p224"/>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8" name="Google Shape;2058;p22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9" name="Google Shape;2059;p224"/>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0" name="Google Shape;2060;p224"/>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1" name="Google Shape;2061;p224"/>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2" name="Google Shape;2062;p224"/>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3" name="Google Shape;2063;p224"/>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4" name="Google Shape;2064;p224"/>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5" name="Google Shape;2065;p224"/>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6" name="Google Shape;2066;p224"/>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7" name="Google Shape;2067;p224"/>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8" name="Google Shape;2068;p224"/>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069" name="Google Shape;2069;p224"/>
          <p:cNvGraphicFramePr/>
          <p:nvPr/>
        </p:nvGraphicFramePr>
        <p:xfrm>
          <a:off x="696554" y="3246336"/>
          <a:ext cx="2283579" cy="1522386"/>
        </p:xfrm>
        <a:graphic>
          <a:graphicData uri="http://schemas.openxmlformats.org/drawingml/2006/chart">
            <c:chart r:id="rId5"/>
          </a:graphicData>
        </a:graphic>
      </p:graphicFrame>
      <p:sp>
        <p:nvSpPr>
          <p:cNvPr id="2070" name="Google Shape;2070;p224"/>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71" name="Google Shape;2071;p224"/>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072" name="Google Shape;2072;p224"/>
          <p:cNvGraphicFramePr/>
          <p:nvPr/>
        </p:nvGraphicFramePr>
        <p:xfrm>
          <a:off x="3527104" y="3184215"/>
          <a:ext cx="2283579" cy="1522386"/>
        </p:xfrm>
        <a:graphic>
          <a:graphicData uri="http://schemas.openxmlformats.org/drawingml/2006/chart">
            <c:chart r:id="rId6"/>
          </a:graphicData>
        </a:graphic>
      </p:graphicFrame>
      <p:sp>
        <p:nvSpPr>
          <p:cNvPr id="2073" name="Google Shape;2073;p224"/>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74" name="Google Shape;2074;p224"/>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075" name="Google Shape;2075;p224"/>
          <p:cNvGraphicFramePr/>
          <p:nvPr/>
        </p:nvGraphicFramePr>
        <p:xfrm>
          <a:off x="6373338" y="3195523"/>
          <a:ext cx="2283579" cy="1522386"/>
        </p:xfrm>
        <a:graphic>
          <a:graphicData uri="http://schemas.openxmlformats.org/drawingml/2006/chart">
            <c:chart r:id="rId7"/>
          </a:graphicData>
        </a:graphic>
      </p:graphicFrame>
      <p:sp>
        <p:nvSpPr>
          <p:cNvPr id="2076" name="Google Shape;2076;p224"/>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77" name="Google Shape;2077;p224"/>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078" name="Google Shape;2078;p224"/>
          <p:cNvGraphicFramePr/>
          <p:nvPr/>
        </p:nvGraphicFramePr>
        <p:xfrm>
          <a:off x="9222809" y="3173171"/>
          <a:ext cx="2283579" cy="1522386"/>
        </p:xfrm>
        <a:graphic>
          <a:graphicData uri="http://schemas.openxmlformats.org/drawingml/2006/chart">
            <c:chart r:id="rId8"/>
          </a:graphicData>
        </a:graphic>
      </p:graphicFrame>
      <p:sp>
        <p:nvSpPr>
          <p:cNvPr id="2079" name="Google Shape;2079;p224"/>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0" name="Google Shape;2080;p224"/>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081" name="Shape 2081"/>
        <p:cNvGrpSpPr/>
        <p:nvPr/>
      </p:nvGrpSpPr>
      <p:grpSpPr>
        <a:xfrm>
          <a:off x="0" y="0"/>
          <a:ext cx="0" cy="0"/>
          <a:chOff x="0" y="0"/>
          <a:chExt cx="0" cy="0"/>
        </a:xfrm>
      </p:grpSpPr>
      <p:sp>
        <p:nvSpPr>
          <p:cNvPr id="2082" name="Google Shape;2082;p225"/>
          <p:cNvSpPr/>
          <p:nvPr>
            <p:ph idx="2" type="pic"/>
          </p:nvPr>
        </p:nvSpPr>
        <p:spPr>
          <a:xfrm>
            <a:off x="0" y="-7067"/>
            <a:ext cx="12192000" cy="3743325"/>
          </a:xfrm>
          <a:prstGeom prst="rect">
            <a:avLst/>
          </a:prstGeom>
          <a:noFill/>
          <a:ln>
            <a:noFill/>
          </a:ln>
        </p:spPr>
      </p:sp>
      <p:sp>
        <p:nvSpPr>
          <p:cNvPr id="2083" name="Google Shape;2083;p225"/>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4" name="Google Shape;2084;p225"/>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85" name="Google Shape;2085;p225"/>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6" name="Google Shape;2086;p225"/>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87" name="Google Shape;2087;p225"/>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88" name="Google Shape;2088;p225"/>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89" name="Google Shape;2089;p225"/>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90" name="Google Shape;2090;p225"/>
          <p:cNvGraphicFramePr/>
          <p:nvPr/>
        </p:nvGraphicFramePr>
        <p:xfrm>
          <a:off x="3509441" y="2485373"/>
          <a:ext cx="2283579" cy="1522386"/>
        </p:xfrm>
        <a:graphic>
          <a:graphicData uri="http://schemas.openxmlformats.org/drawingml/2006/chart">
            <c:chart r:id="rId2"/>
          </a:graphicData>
        </a:graphic>
      </p:graphicFrame>
      <p:sp>
        <p:nvSpPr>
          <p:cNvPr id="2091" name="Google Shape;2091;p225"/>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92" name="Google Shape;2092;p225"/>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93" name="Google Shape;2093;p225"/>
          <p:cNvGraphicFramePr/>
          <p:nvPr/>
        </p:nvGraphicFramePr>
        <p:xfrm>
          <a:off x="6337927" y="2485373"/>
          <a:ext cx="2283579" cy="1522386"/>
        </p:xfrm>
        <a:graphic>
          <a:graphicData uri="http://schemas.openxmlformats.org/drawingml/2006/chart">
            <c:chart r:id="rId3"/>
          </a:graphicData>
        </a:graphic>
      </p:graphicFrame>
      <p:sp>
        <p:nvSpPr>
          <p:cNvPr id="2094" name="Google Shape;2094;p225"/>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95" name="Google Shape;2095;p225"/>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96" name="Google Shape;2096;p225"/>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97" name="Google Shape;2097;p225"/>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8" name="Google Shape;2098;p225"/>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9" name="Google Shape;2099;p225"/>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0" name="Google Shape;2100;p225"/>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1" name="Google Shape;2101;p225"/>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2" name="Google Shape;2102;p225"/>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3" name="Google Shape;2103;p225"/>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4" name="Google Shape;2104;p225"/>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05" name="Google Shape;2105;p225"/>
          <p:cNvGraphicFramePr/>
          <p:nvPr/>
        </p:nvGraphicFramePr>
        <p:xfrm>
          <a:off x="2077885" y="3246336"/>
          <a:ext cx="2283579" cy="1522386"/>
        </p:xfrm>
        <a:graphic>
          <a:graphicData uri="http://schemas.openxmlformats.org/drawingml/2006/chart">
            <c:chart r:id="rId4"/>
          </a:graphicData>
        </a:graphic>
      </p:graphicFrame>
      <p:sp>
        <p:nvSpPr>
          <p:cNvPr id="2106" name="Google Shape;2106;p225"/>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07" name="Google Shape;2107;p225"/>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08" name="Google Shape;2108;p225"/>
          <p:cNvGraphicFramePr/>
          <p:nvPr/>
        </p:nvGraphicFramePr>
        <p:xfrm>
          <a:off x="4908435" y="3184215"/>
          <a:ext cx="2283579" cy="1522386"/>
        </p:xfrm>
        <a:graphic>
          <a:graphicData uri="http://schemas.openxmlformats.org/drawingml/2006/chart">
            <c:chart r:id="rId5"/>
          </a:graphicData>
        </a:graphic>
      </p:graphicFrame>
      <p:sp>
        <p:nvSpPr>
          <p:cNvPr id="2109" name="Google Shape;2109;p225"/>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10" name="Google Shape;2110;p225"/>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11" name="Google Shape;2111;p225"/>
          <p:cNvGraphicFramePr/>
          <p:nvPr/>
        </p:nvGraphicFramePr>
        <p:xfrm>
          <a:off x="7754669" y="3195523"/>
          <a:ext cx="2283579" cy="1522386"/>
        </p:xfrm>
        <a:graphic>
          <a:graphicData uri="http://schemas.openxmlformats.org/drawingml/2006/chart">
            <c:chart r:id="rId6"/>
          </a:graphicData>
        </a:graphic>
      </p:graphicFrame>
      <p:sp>
        <p:nvSpPr>
          <p:cNvPr id="2112" name="Google Shape;2112;p225"/>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13" name="Google Shape;2113;p225"/>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114" name="Shape 2114"/>
        <p:cNvGrpSpPr/>
        <p:nvPr/>
      </p:nvGrpSpPr>
      <p:grpSpPr>
        <a:xfrm>
          <a:off x="0" y="0"/>
          <a:ext cx="0" cy="0"/>
          <a:chOff x="0" y="0"/>
          <a:chExt cx="0" cy="0"/>
        </a:xfrm>
      </p:grpSpPr>
      <p:sp>
        <p:nvSpPr>
          <p:cNvPr id="2115" name="Google Shape;2115;p226"/>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116" name="Google Shape;2116;p226"/>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117" name="Google Shape;2117;p226"/>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8" name="Google Shape;2118;p226"/>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9" name="Google Shape;2119;p226"/>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20" name="Google Shape;2120;p226"/>
          <p:cNvCxnSpPr>
            <a:endCxn id="2121"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122" name="Google Shape;2122;p226"/>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3" name="Google Shape;2123;p226"/>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4" name="Google Shape;2124;p226"/>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25" name="Google Shape;2125;p226"/>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21" name="Google Shape;2121;p226"/>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26" name="Google Shape;2126;p226"/>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27" name="Google Shape;2127;p226"/>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128" name="Google Shape;2128;p226"/>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9" name="Google Shape;2129;p226"/>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0" name="Google Shape;2130;p226"/>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1" name="Google Shape;2131;p226"/>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2" name="Google Shape;2132;p226"/>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3" name="Google Shape;2133;p226"/>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4" name="Google Shape;2134;p226"/>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35" name="Google Shape;2135;p226"/>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36" name="Google Shape;2136;p226"/>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37" name="Google Shape;2137;p226"/>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8" name="Google Shape;2138;p226"/>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9" name="Google Shape;2139;p226"/>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0" name="Google Shape;2140;p226"/>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41" name="Google Shape;2141;p226"/>
          <p:cNvCxnSpPr>
            <a:endCxn id="2142"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143" name="Google Shape;2143;p226"/>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44" name="Google Shape;2144;p226"/>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42" name="Google Shape;2142;p226"/>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45" name="Google Shape;2145;p226"/>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6" name="Google Shape;2146;p226"/>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7" name="Google Shape;2147;p226"/>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8" name="Google Shape;2148;p226"/>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49" name="Google Shape;2149;p226"/>
          <p:cNvCxnSpPr>
            <a:endCxn id="2150"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151" name="Google Shape;2151;p226"/>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52" name="Google Shape;2152;p226"/>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50" name="Google Shape;2150;p226"/>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53" name="Google Shape;2153;p226"/>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4" name="Google Shape;2154;p226"/>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5" name="Google Shape;2155;p226"/>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6" name="Google Shape;2156;p226"/>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57" name="Google Shape;2157;p226"/>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158" name="Google Shape;2158;p226"/>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59" name="Google Shape;2159;p226"/>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60" name="Google Shape;2160;p226"/>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161" name="Google Shape;2161;p226"/>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2" name="Google Shape;2162;p226"/>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3" name="Google Shape;2163;p226"/>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4" name="Google Shape;2164;p226"/>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165" name="Shape 2165"/>
        <p:cNvGrpSpPr/>
        <p:nvPr/>
      </p:nvGrpSpPr>
      <p:grpSpPr>
        <a:xfrm>
          <a:off x="0" y="0"/>
          <a:ext cx="0" cy="0"/>
          <a:chOff x="0" y="0"/>
          <a:chExt cx="0" cy="0"/>
        </a:xfrm>
      </p:grpSpPr>
      <p:sp>
        <p:nvSpPr>
          <p:cNvPr id="2166" name="Google Shape;2166;p227"/>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167" name="Google Shape;2167;p227"/>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168" name="Google Shape;2168;p227"/>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9" name="Google Shape;2169;p227"/>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170" name="Google Shape;2170;p227"/>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171" name="Google Shape;2171;p227"/>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2" name="Google Shape;2172;p227"/>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3" name="Google Shape;2173;p227"/>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4" name="Google Shape;2174;p227"/>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5" name="Google Shape;2175;p227"/>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76" name="Google Shape;2176;p227"/>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7" name="Google Shape;2177;p227"/>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78" name="Google Shape;2178;p227"/>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79" name="Google Shape;2179;p227"/>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0" name="Google Shape;2180;p227"/>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81" name="Google Shape;2181;p227"/>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2" name="Google Shape;2182;p227"/>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3" name="Google Shape;2183;p227"/>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4" name="Google Shape;2184;p227"/>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5" name="Google Shape;2185;p227"/>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6" name="Google Shape;2186;p227"/>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7" name="Google Shape;2187;p227"/>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8" name="Google Shape;2188;p227"/>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9" name="Google Shape;2189;p227"/>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0" name="Google Shape;2190;p227"/>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1" name="Google Shape;2191;p227"/>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2" name="Google Shape;2192;p227"/>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2193" name="Shape 2193"/>
        <p:cNvGrpSpPr/>
        <p:nvPr/>
      </p:nvGrpSpPr>
      <p:grpSpPr>
        <a:xfrm>
          <a:off x="0" y="0"/>
          <a:ext cx="0" cy="0"/>
          <a:chOff x="0" y="0"/>
          <a:chExt cx="0" cy="0"/>
        </a:xfrm>
      </p:grpSpPr>
      <p:cxnSp>
        <p:nvCxnSpPr>
          <p:cNvPr id="2194" name="Google Shape;2194;p228"/>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2195" name="Google Shape;2195;p228"/>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196" name="Google Shape;2196;p228"/>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2197" name="Google Shape;2197;p228"/>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198" name="Google Shape;2198;p228"/>
          <p:cNvCxnSpPr>
            <a:stCxn id="2197"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2199" name="Google Shape;2199;p228"/>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00" name="Google Shape;2200;p228"/>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2201" name="Google Shape;2201;p228"/>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2202" name="Google Shape;2202;p228"/>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03" name="Google Shape;2203;p228"/>
          <p:cNvCxnSpPr>
            <a:endCxn id="2202"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2204" name="Google Shape;2204;p228"/>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05" name="Google Shape;2205;p228"/>
          <p:cNvCxnSpPr>
            <a:stCxn id="2204"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2206" name="Google Shape;2206;p228"/>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07" name="Google Shape;2207;p228"/>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2208" name="Google Shape;2208;p228"/>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9" name="Google Shape;2209;p228"/>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0" name="Google Shape;2210;p228"/>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1" name="Google Shape;2211;p228"/>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2" name="Google Shape;2212;p228"/>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3" name="Google Shape;2213;p228"/>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4" name="Google Shape;2214;p228"/>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5" name="Google Shape;2215;p228"/>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6" name="Google Shape;2216;p228"/>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7" name="Google Shape;2217;p228"/>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8" name="Google Shape;2218;p228"/>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9" name="Google Shape;2219;p228"/>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0" name="Google Shape;2220;p228"/>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1" name="Google Shape;2221;p228"/>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2" name="Google Shape;2222;p228"/>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3" name="Google Shape;2223;p228"/>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4" name="Google Shape;2224;p228"/>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5" name="Google Shape;2225;p228"/>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6" name="Google Shape;2226;p228"/>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7" name="Google Shape;2227;p228"/>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8" name="Google Shape;2228;p228"/>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9" name="Google Shape;2229;p228"/>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0" name="Google Shape;2230;p228"/>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1" name="Google Shape;2231;p228"/>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2" name="Google Shape;2232;p228"/>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3" name="Google Shape;2233;p228"/>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4" name="Google Shape;2234;p228"/>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5" name="Google Shape;2235;p228"/>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6" name="Google Shape;2236;p228"/>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2237" name="Shape 2237"/>
        <p:cNvGrpSpPr/>
        <p:nvPr/>
      </p:nvGrpSpPr>
      <p:grpSpPr>
        <a:xfrm>
          <a:off x="0" y="0"/>
          <a:ext cx="0" cy="0"/>
          <a:chOff x="0" y="0"/>
          <a:chExt cx="0" cy="0"/>
        </a:xfrm>
      </p:grpSpPr>
      <p:sp>
        <p:nvSpPr>
          <p:cNvPr id="2238" name="Google Shape;2238;p229"/>
          <p:cNvSpPr/>
          <p:nvPr>
            <p:ph idx="2" type="pic"/>
          </p:nvPr>
        </p:nvSpPr>
        <p:spPr>
          <a:xfrm>
            <a:off x="-2223246" y="-12411263"/>
            <a:ext cx="16566776" cy="14544863"/>
          </a:xfrm>
          <a:prstGeom prst="ellipse">
            <a:avLst/>
          </a:prstGeom>
          <a:noFill/>
          <a:ln>
            <a:noFill/>
          </a:ln>
        </p:spPr>
      </p:sp>
      <p:sp>
        <p:nvSpPr>
          <p:cNvPr id="2239" name="Google Shape;2239;p229"/>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0" name="Google Shape;2240;p229"/>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1" name="Google Shape;2241;p229"/>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2242" name="Shape 2242"/>
        <p:cNvGrpSpPr/>
        <p:nvPr/>
      </p:nvGrpSpPr>
      <p:grpSpPr>
        <a:xfrm>
          <a:off x="0" y="0"/>
          <a:ext cx="0" cy="0"/>
          <a:chOff x="0" y="0"/>
          <a:chExt cx="0" cy="0"/>
        </a:xfrm>
      </p:grpSpPr>
      <p:sp>
        <p:nvSpPr>
          <p:cNvPr id="2243" name="Google Shape;2243;p230"/>
          <p:cNvSpPr/>
          <p:nvPr>
            <p:ph idx="2" type="pic"/>
          </p:nvPr>
        </p:nvSpPr>
        <p:spPr>
          <a:xfrm>
            <a:off x="4598435" y="3203575"/>
            <a:ext cx="2462213" cy="2851150"/>
          </a:xfrm>
          <a:prstGeom prst="rect">
            <a:avLst/>
          </a:prstGeom>
          <a:solidFill>
            <a:srgbClr val="F2F2F2"/>
          </a:solidFill>
          <a:ln>
            <a:noFill/>
          </a:ln>
        </p:spPr>
      </p:sp>
      <p:sp>
        <p:nvSpPr>
          <p:cNvPr id="2244" name="Google Shape;2244;p23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5" name="Google Shape;2245;p23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6" name="Google Shape;2246;p23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47" name="Google Shape;2247;p230"/>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8" name="Google Shape;2248;p230"/>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9" name="Google Shape;2249;p230"/>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0" name="Google Shape;2250;p230"/>
          <p:cNvSpPr/>
          <p:nvPr>
            <p:ph idx="6" type="pic"/>
          </p:nvPr>
        </p:nvSpPr>
        <p:spPr>
          <a:xfrm>
            <a:off x="7162373" y="3203575"/>
            <a:ext cx="2462213" cy="2851150"/>
          </a:xfrm>
          <a:prstGeom prst="rect">
            <a:avLst/>
          </a:prstGeom>
          <a:solidFill>
            <a:srgbClr val="F2F2F2"/>
          </a:solidFill>
          <a:ln>
            <a:noFill/>
          </a:ln>
        </p:spPr>
      </p:sp>
      <p:sp>
        <p:nvSpPr>
          <p:cNvPr id="2251" name="Google Shape;2251;p230"/>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2" name="Google Shape;2252;p230"/>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3" name="Google Shape;2253;p230"/>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4" name="Google Shape;2254;p230"/>
          <p:cNvSpPr/>
          <p:nvPr>
            <p:ph idx="13" type="pic"/>
          </p:nvPr>
        </p:nvSpPr>
        <p:spPr>
          <a:xfrm>
            <a:off x="9729787" y="3203575"/>
            <a:ext cx="2462213" cy="2851150"/>
          </a:xfrm>
          <a:prstGeom prst="rect">
            <a:avLst/>
          </a:prstGeom>
          <a:solidFill>
            <a:srgbClr val="F2F2F2"/>
          </a:solidFill>
          <a:ln>
            <a:noFill/>
          </a:ln>
        </p:spPr>
      </p:sp>
      <p:sp>
        <p:nvSpPr>
          <p:cNvPr id="2255" name="Google Shape;2255;p230"/>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6" name="Google Shape;2256;p230"/>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7" name="Google Shape;2257;p230"/>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8" name="Google Shape;2258;p230"/>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259" name="Google Shape;2259;p230"/>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2260" name="Google Shape;2260;p230"/>
          <p:cNvSpPr/>
          <p:nvPr>
            <p:ph idx="17" type="pic"/>
          </p:nvPr>
        </p:nvSpPr>
        <p:spPr>
          <a:xfrm>
            <a:off x="2030510" y="2372361"/>
            <a:ext cx="2462213" cy="3682364"/>
          </a:xfrm>
          <a:prstGeom prst="rect">
            <a:avLst/>
          </a:prstGeom>
          <a:solidFill>
            <a:schemeClr val="dk2"/>
          </a:solidFill>
          <a:ln>
            <a:noFill/>
          </a:ln>
        </p:spPr>
      </p:sp>
      <p:sp>
        <p:nvSpPr>
          <p:cNvPr id="2261" name="Google Shape;2261;p230"/>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2" name="Google Shape;2262;p230"/>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3" name="Google Shape;2263;p230"/>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4" name="Google Shape;2264;p230"/>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2265" name="Shape 2265"/>
        <p:cNvGrpSpPr/>
        <p:nvPr/>
      </p:nvGrpSpPr>
      <p:grpSpPr>
        <a:xfrm>
          <a:off x="0" y="0"/>
          <a:ext cx="0" cy="0"/>
          <a:chOff x="0" y="0"/>
          <a:chExt cx="0" cy="0"/>
        </a:xfrm>
      </p:grpSpPr>
      <p:sp>
        <p:nvSpPr>
          <p:cNvPr id="2266" name="Google Shape;2266;p231"/>
          <p:cNvSpPr/>
          <p:nvPr>
            <p:ph idx="2" type="pic"/>
          </p:nvPr>
        </p:nvSpPr>
        <p:spPr>
          <a:xfrm>
            <a:off x="2028825" y="3203575"/>
            <a:ext cx="2462213" cy="2851150"/>
          </a:xfrm>
          <a:prstGeom prst="rect">
            <a:avLst/>
          </a:prstGeom>
          <a:solidFill>
            <a:srgbClr val="F2F2F2"/>
          </a:solidFill>
          <a:ln>
            <a:noFill/>
          </a:ln>
        </p:spPr>
      </p:sp>
      <p:sp>
        <p:nvSpPr>
          <p:cNvPr id="2267" name="Google Shape;2267;p231"/>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268" name="Google Shape;2268;p231"/>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2269" name="Google Shape;2269;p23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70" name="Google Shape;2270;p23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1" name="Google Shape;2271;p23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72" name="Google Shape;2272;p23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3" name="Google Shape;2273;p23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4" name="Google Shape;2274;p23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5" name="Google Shape;2275;p231"/>
          <p:cNvSpPr/>
          <p:nvPr>
            <p:ph idx="6" type="pic"/>
          </p:nvPr>
        </p:nvSpPr>
        <p:spPr>
          <a:xfrm>
            <a:off x="4595599" y="2372361"/>
            <a:ext cx="2462213" cy="3682364"/>
          </a:xfrm>
          <a:prstGeom prst="rect">
            <a:avLst/>
          </a:prstGeom>
          <a:solidFill>
            <a:schemeClr val="dk2"/>
          </a:solidFill>
          <a:ln>
            <a:noFill/>
          </a:ln>
        </p:spPr>
      </p:sp>
      <p:sp>
        <p:nvSpPr>
          <p:cNvPr id="2276" name="Google Shape;2276;p231"/>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7" name="Google Shape;2277;p231"/>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8" name="Google Shape;2278;p231"/>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9" name="Google Shape;2279;p231"/>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0" name="Google Shape;2280;p231"/>
          <p:cNvSpPr/>
          <p:nvPr>
            <p:ph idx="14" type="pic"/>
          </p:nvPr>
        </p:nvSpPr>
        <p:spPr>
          <a:xfrm>
            <a:off x="7162373" y="3203575"/>
            <a:ext cx="2462213" cy="2851150"/>
          </a:xfrm>
          <a:prstGeom prst="rect">
            <a:avLst/>
          </a:prstGeom>
          <a:solidFill>
            <a:srgbClr val="F2F2F2"/>
          </a:solidFill>
          <a:ln>
            <a:noFill/>
          </a:ln>
        </p:spPr>
      </p:sp>
      <p:sp>
        <p:nvSpPr>
          <p:cNvPr id="2281" name="Google Shape;2281;p231"/>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2" name="Google Shape;2282;p231"/>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3" name="Google Shape;2283;p231"/>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4" name="Google Shape;2284;p231"/>
          <p:cNvSpPr/>
          <p:nvPr>
            <p:ph idx="18" type="pic"/>
          </p:nvPr>
        </p:nvSpPr>
        <p:spPr>
          <a:xfrm>
            <a:off x="9729787" y="3203575"/>
            <a:ext cx="2462213" cy="2851150"/>
          </a:xfrm>
          <a:prstGeom prst="rect">
            <a:avLst/>
          </a:prstGeom>
          <a:solidFill>
            <a:srgbClr val="F2F2F2"/>
          </a:solidFill>
          <a:ln>
            <a:noFill/>
          </a:ln>
        </p:spPr>
      </p:sp>
      <p:sp>
        <p:nvSpPr>
          <p:cNvPr id="2285" name="Google Shape;2285;p23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6" name="Google Shape;2286;p23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7" name="Google Shape;2287;p23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2288" name="Shape 2288"/>
        <p:cNvGrpSpPr/>
        <p:nvPr/>
      </p:nvGrpSpPr>
      <p:grpSpPr>
        <a:xfrm>
          <a:off x="0" y="0"/>
          <a:ext cx="0" cy="0"/>
          <a:chOff x="0" y="0"/>
          <a:chExt cx="0" cy="0"/>
        </a:xfrm>
      </p:grpSpPr>
      <p:sp>
        <p:nvSpPr>
          <p:cNvPr id="2289" name="Google Shape;2289;p232"/>
          <p:cNvSpPr/>
          <p:nvPr>
            <p:ph idx="2" type="pic"/>
          </p:nvPr>
        </p:nvSpPr>
        <p:spPr>
          <a:xfrm>
            <a:off x="2028825" y="3203575"/>
            <a:ext cx="2462213" cy="2851150"/>
          </a:xfrm>
          <a:prstGeom prst="rect">
            <a:avLst/>
          </a:prstGeom>
          <a:solidFill>
            <a:srgbClr val="F2F2F2"/>
          </a:solidFill>
          <a:ln>
            <a:noFill/>
          </a:ln>
        </p:spPr>
      </p:sp>
      <p:sp>
        <p:nvSpPr>
          <p:cNvPr id="2290" name="Google Shape;2290;p232"/>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291" name="Google Shape;2291;p232"/>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2292" name="Google Shape;2292;p23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3" name="Google Shape;2293;p23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4" name="Google Shape;2294;p23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95" name="Google Shape;2295;p23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6" name="Google Shape;2296;p23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7" name="Google Shape;2297;p23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8" name="Google Shape;2298;p232"/>
          <p:cNvSpPr/>
          <p:nvPr>
            <p:ph idx="6" type="pic"/>
          </p:nvPr>
        </p:nvSpPr>
        <p:spPr>
          <a:xfrm>
            <a:off x="7162373" y="2372361"/>
            <a:ext cx="2462213" cy="3682364"/>
          </a:xfrm>
          <a:prstGeom prst="rect">
            <a:avLst/>
          </a:prstGeom>
          <a:solidFill>
            <a:schemeClr val="dk2"/>
          </a:solidFill>
          <a:ln>
            <a:noFill/>
          </a:ln>
        </p:spPr>
      </p:sp>
      <p:sp>
        <p:nvSpPr>
          <p:cNvPr id="2299" name="Google Shape;2299;p232"/>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0" name="Google Shape;2300;p232"/>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1" name="Google Shape;2301;p232"/>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2" name="Google Shape;2302;p232"/>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3" name="Google Shape;2303;p232"/>
          <p:cNvSpPr/>
          <p:nvPr>
            <p:ph idx="14" type="pic"/>
          </p:nvPr>
        </p:nvSpPr>
        <p:spPr>
          <a:xfrm>
            <a:off x="4597124" y="3203575"/>
            <a:ext cx="2462213" cy="2851150"/>
          </a:xfrm>
          <a:prstGeom prst="rect">
            <a:avLst/>
          </a:prstGeom>
          <a:solidFill>
            <a:srgbClr val="F2F2F2"/>
          </a:solidFill>
          <a:ln>
            <a:noFill/>
          </a:ln>
        </p:spPr>
      </p:sp>
      <p:sp>
        <p:nvSpPr>
          <p:cNvPr id="2304" name="Google Shape;2304;p23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5" name="Google Shape;2305;p23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6" name="Google Shape;2306;p23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7" name="Google Shape;2307;p232"/>
          <p:cNvSpPr/>
          <p:nvPr>
            <p:ph idx="18" type="pic"/>
          </p:nvPr>
        </p:nvSpPr>
        <p:spPr>
          <a:xfrm>
            <a:off x="9729787" y="3203575"/>
            <a:ext cx="2462213" cy="2851150"/>
          </a:xfrm>
          <a:prstGeom prst="rect">
            <a:avLst/>
          </a:prstGeom>
          <a:solidFill>
            <a:srgbClr val="F2F2F2"/>
          </a:solidFill>
          <a:ln>
            <a:noFill/>
          </a:ln>
        </p:spPr>
      </p:sp>
      <p:sp>
        <p:nvSpPr>
          <p:cNvPr id="2308" name="Google Shape;2308;p232"/>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9" name="Google Shape;2309;p232"/>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0" name="Google Shape;2310;p232"/>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line title + separator">
  <p:cSld name="2 line title + separator">
    <p:spTree>
      <p:nvGrpSpPr>
        <p:cNvPr id="184" name="Shape 184"/>
        <p:cNvGrpSpPr/>
        <p:nvPr/>
      </p:nvGrpSpPr>
      <p:grpSpPr>
        <a:xfrm>
          <a:off x="0" y="0"/>
          <a:ext cx="0" cy="0"/>
          <a:chOff x="0" y="0"/>
          <a:chExt cx="0" cy="0"/>
        </a:xfrm>
      </p:grpSpPr>
      <p:sp>
        <p:nvSpPr>
          <p:cNvPr id="185" name="Google Shape;185;p94"/>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 name="Google Shape;186;p9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 name="Google Shape;187;p94"/>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8" name="Google Shape;188;p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9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 name="Google Shape;190;p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91" name="Google Shape;191;p94"/>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2311" name="Shape 2311"/>
        <p:cNvGrpSpPr/>
        <p:nvPr/>
      </p:nvGrpSpPr>
      <p:grpSpPr>
        <a:xfrm>
          <a:off x="0" y="0"/>
          <a:ext cx="0" cy="0"/>
          <a:chOff x="0" y="0"/>
          <a:chExt cx="0" cy="0"/>
        </a:xfrm>
      </p:grpSpPr>
      <p:sp>
        <p:nvSpPr>
          <p:cNvPr id="2312" name="Google Shape;2312;p233"/>
          <p:cNvSpPr/>
          <p:nvPr>
            <p:ph idx="2" type="pic"/>
          </p:nvPr>
        </p:nvSpPr>
        <p:spPr>
          <a:xfrm>
            <a:off x="2028825" y="3203575"/>
            <a:ext cx="2462213" cy="2851150"/>
          </a:xfrm>
          <a:prstGeom prst="rect">
            <a:avLst/>
          </a:prstGeom>
          <a:solidFill>
            <a:srgbClr val="F2F2F2"/>
          </a:solidFill>
          <a:ln>
            <a:noFill/>
          </a:ln>
        </p:spPr>
      </p:sp>
      <p:sp>
        <p:nvSpPr>
          <p:cNvPr id="2313" name="Google Shape;2313;p233"/>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314" name="Google Shape;2314;p233"/>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2315" name="Google Shape;2315;p23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6" name="Google Shape;2316;p23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17" name="Google Shape;2317;p23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18" name="Google Shape;2318;p233"/>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9" name="Google Shape;2319;p233"/>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0" name="Google Shape;2320;p233"/>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1" name="Google Shape;2321;p233"/>
          <p:cNvSpPr/>
          <p:nvPr>
            <p:ph idx="6" type="pic"/>
          </p:nvPr>
        </p:nvSpPr>
        <p:spPr>
          <a:xfrm>
            <a:off x="9729787" y="2372361"/>
            <a:ext cx="2462213" cy="3682364"/>
          </a:xfrm>
          <a:prstGeom prst="rect">
            <a:avLst/>
          </a:prstGeom>
          <a:solidFill>
            <a:schemeClr val="dk2"/>
          </a:solidFill>
          <a:ln>
            <a:noFill/>
          </a:ln>
        </p:spPr>
      </p:sp>
      <p:sp>
        <p:nvSpPr>
          <p:cNvPr id="2322" name="Google Shape;2322;p233"/>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3" name="Google Shape;2323;p233"/>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4" name="Google Shape;2324;p233"/>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5" name="Google Shape;2325;p233"/>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6" name="Google Shape;2326;p233"/>
          <p:cNvSpPr/>
          <p:nvPr>
            <p:ph idx="14" type="pic"/>
          </p:nvPr>
        </p:nvSpPr>
        <p:spPr>
          <a:xfrm>
            <a:off x="4597124" y="3203575"/>
            <a:ext cx="2462213" cy="2851150"/>
          </a:xfrm>
          <a:prstGeom prst="rect">
            <a:avLst/>
          </a:prstGeom>
          <a:solidFill>
            <a:srgbClr val="F2F2F2"/>
          </a:solidFill>
          <a:ln>
            <a:noFill/>
          </a:ln>
        </p:spPr>
      </p:sp>
      <p:sp>
        <p:nvSpPr>
          <p:cNvPr id="2327" name="Google Shape;2327;p233"/>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8" name="Google Shape;2328;p233"/>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9" name="Google Shape;2329;p233"/>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0" name="Google Shape;2330;p233"/>
          <p:cNvSpPr/>
          <p:nvPr>
            <p:ph idx="18" type="pic"/>
          </p:nvPr>
        </p:nvSpPr>
        <p:spPr>
          <a:xfrm>
            <a:off x="7164858" y="3203575"/>
            <a:ext cx="2462213" cy="2851150"/>
          </a:xfrm>
          <a:prstGeom prst="rect">
            <a:avLst/>
          </a:prstGeom>
          <a:solidFill>
            <a:srgbClr val="F2F2F2"/>
          </a:solidFill>
          <a:ln>
            <a:noFill/>
          </a:ln>
        </p:spPr>
      </p:sp>
      <p:sp>
        <p:nvSpPr>
          <p:cNvPr id="2331" name="Google Shape;2331;p233"/>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2" name="Google Shape;2332;p233"/>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3" name="Google Shape;2333;p233"/>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2334" name="Shape 2334"/>
        <p:cNvGrpSpPr/>
        <p:nvPr/>
      </p:nvGrpSpPr>
      <p:grpSpPr>
        <a:xfrm>
          <a:off x="0" y="0"/>
          <a:ext cx="0" cy="0"/>
          <a:chOff x="0" y="0"/>
          <a:chExt cx="0" cy="0"/>
        </a:xfrm>
      </p:grpSpPr>
      <p:sp>
        <p:nvSpPr>
          <p:cNvPr id="2335" name="Google Shape;2335;p234"/>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336" name="Google Shape;2336;p234"/>
          <p:cNvSpPr/>
          <p:nvPr>
            <p:ph idx="2" type="pic"/>
          </p:nvPr>
        </p:nvSpPr>
        <p:spPr>
          <a:xfrm>
            <a:off x="4469157" y="-1"/>
            <a:ext cx="7114233" cy="6868049"/>
          </a:xfrm>
          <a:prstGeom prst="rect">
            <a:avLst/>
          </a:prstGeom>
          <a:noFill/>
          <a:ln>
            <a:noFill/>
          </a:ln>
        </p:spPr>
      </p:sp>
      <p:sp>
        <p:nvSpPr>
          <p:cNvPr id="2337" name="Google Shape;2337;p234"/>
          <p:cNvSpPr/>
          <p:nvPr>
            <p:ph idx="3" type="pic"/>
          </p:nvPr>
        </p:nvSpPr>
        <p:spPr>
          <a:xfrm>
            <a:off x="6621458" y="4188053"/>
            <a:ext cx="4032071" cy="1773425"/>
          </a:xfrm>
          <a:prstGeom prst="rect">
            <a:avLst/>
          </a:prstGeom>
          <a:solidFill>
            <a:schemeClr val="dk2"/>
          </a:solidFill>
          <a:ln>
            <a:noFill/>
          </a:ln>
        </p:spPr>
      </p:sp>
      <p:sp>
        <p:nvSpPr>
          <p:cNvPr id="2338" name="Google Shape;2338;p234"/>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9" name="Google Shape;2339;p23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40" name="Google Shape;2340;p234"/>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1" name="Google Shape;2341;p234"/>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2" name="Google Shape;2342;p234"/>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3" name="Google Shape;2343;p234"/>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44" name="Google Shape;2344;p234"/>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2345" name="Google Shape;2345;p234"/>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2346" name="Google Shape;2346;p234"/>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2347" name="Google Shape;2347;p234"/>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8" name="Google Shape;2348;p234"/>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9" name="Google Shape;2349;p234"/>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0" name="Google Shape;2350;p234"/>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1" name="Google Shape;2351;p234"/>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2" name="Google Shape;2352;p234"/>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3" name="Google Shape;2353;p234"/>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4" name="Google Shape;2354;p234"/>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5" name="Google Shape;2355;p234"/>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2356" name="Shape 2356"/>
        <p:cNvGrpSpPr/>
        <p:nvPr/>
      </p:nvGrpSpPr>
      <p:grpSpPr>
        <a:xfrm>
          <a:off x="0" y="0"/>
          <a:ext cx="0" cy="0"/>
          <a:chOff x="0" y="0"/>
          <a:chExt cx="0" cy="0"/>
        </a:xfrm>
      </p:grpSpPr>
      <p:sp>
        <p:nvSpPr>
          <p:cNvPr id="2357" name="Google Shape;2357;p235"/>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358" name="Google Shape;2358;p235"/>
          <p:cNvSpPr/>
          <p:nvPr>
            <p:ph idx="2" type="pic"/>
          </p:nvPr>
        </p:nvSpPr>
        <p:spPr>
          <a:xfrm>
            <a:off x="4469157" y="-1"/>
            <a:ext cx="7114233" cy="6868049"/>
          </a:xfrm>
          <a:prstGeom prst="rect">
            <a:avLst/>
          </a:prstGeom>
          <a:noFill/>
          <a:ln>
            <a:noFill/>
          </a:ln>
        </p:spPr>
      </p:sp>
      <p:sp>
        <p:nvSpPr>
          <p:cNvPr id="2359" name="Google Shape;2359;p235"/>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2360" name="Google Shape;2360;p23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61" name="Google Shape;2361;p235"/>
          <p:cNvSpPr/>
          <p:nvPr>
            <p:ph idx="3" type="pic"/>
          </p:nvPr>
        </p:nvSpPr>
        <p:spPr>
          <a:xfrm>
            <a:off x="6621458" y="4188053"/>
            <a:ext cx="4032071" cy="1773425"/>
          </a:xfrm>
          <a:prstGeom prst="rect">
            <a:avLst/>
          </a:prstGeom>
          <a:solidFill>
            <a:schemeClr val="dk2"/>
          </a:solidFill>
          <a:ln>
            <a:noFill/>
          </a:ln>
        </p:spPr>
      </p:sp>
      <p:sp>
        <p:nvSpPr>
          <p:cNvPr id="2362" name="Google Shape;2362;p235"/>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3" name="Google Shape;2363;p235"/>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4" name="Google Shape;2364;p235"/>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2365" name="Shape 2365"/>
        <p:cNvGrpSpPr/>
        <p:nvPr/>
      </p:nvGrpSpPr>
      <p:grpSpPr>
        <a:xfrm>
          <a:off x="0" y="0"/>
          <a:ext cx="0" cy="0"/>
          <a:chOff x="0" y="0"/>
          <a:chExt cx="0" cy="0"/>
        </a:xfrm>
      </p:grpSpPr>
      <p:sp>
        <p:nvSpPr>
          <p:cNvPr id="2366" name="Google Shape;2366;p236"/>
          <p:cNvSpPr/>
          <p:nvPr>
            <p:ph idx="2" type="pic"/>
          </p:nvPr>
        </p:nvSpPr>
        <p:spPr>
          <a:xfrm>
            <a:off x="4469157" y="-1"/>
            <a:ext cx="7114233" cy="6868049"/>
          </a:xfrm>
          <a:prstGeom prst="rect">
            <a:avLst/>
          </a:prstGeom>
          <a:solidFill>
            <a:schemeClr val="lt1">
              <a:alpha val="20000"/>
            </a:schemeClr>
          </a:solidFill>
          <a:ln>
            <a:noFill/>
          </a:ln>
        </p:spPr>
      </p:sp>
      <p:sp>
        <p:nvSpPr>
          <p:cNvPr id="2367" name="Google Shape;2367;p236"/>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8" name="Google Shape;2368;p236"/>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2369" name="Shape 2369"/>
        <p:cNvGrpSpPr/>
        <p:nvPr/>
      </p:nvGrpSpPr>
      <p:grpSpPr>
        <a:xfrm>
          <a:off x="0" y="0"/>
          <a:ext cx="0" cy="0"/>
          <a:chOff x="0" y="0"/>
          <a:chExt cx="0" cy="0"/>
        </a:xfrm>
      </p:grpSpPr>
      <p:sp>
        <p:nvSpPr>
          <p:cNvPr id="2370" name="Google Shape;2370;p237"/>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1" name="Google Shape;2371;p237"/>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372" name="Google Shape;2372;p23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2373" name="Google Shape;2373;p237"/>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374" name="Google Shape;2374;p237"/>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375" name="Google Shape;2375;p23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376" name="Google Shape;2376;p237"/>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7" name="Google Shape;2377;p237"/>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8" name="Google Shape;2378;p237"/>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79" name="Google Shape;2379;p237"/>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380" name="Google Shape;2380;p237"/>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2381" name="Google Shape;2381;p237"/>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2" name="Google Shape;2382;p237"/>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3" name="Google Shape;2383;p237"/>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84" name="Google Shape;2384;p237"/>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385" name="Google Shape;2385;p237"/>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386" name="Google Shape;2386;p237"/>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7" name="Google Shape;2387;p237"/>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8" name="Google Shape;2388;p237"/>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2389" name="Shape 2389"/>
        <p:cNvGrpSpPr/>
        <p:nvPr/>
      </p:nvGrpSpPr>
      <p:grpSpPr>
        <a:xfrm>
          <a:off x="0" y="0"/>
          <a:ext cx="0" cy="0"/>
          <a:chOff x="0" y="0"/>
          <a:chExt cx="0" cy="0"/>
        </a:xfrm>
      </p:grpSpPr>
      <p:sp>
        <p:nvSpPr>
          <p:cNvPr id="2390" name="Google Shape;2390;p238"/>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1" name="Google Shape;2391;p238"/>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392" name="Google Shape;2392;p238"/>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2393" name="Google Shape;2393;p238"/>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394" name="Google Shape;2394;p238"/>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5" name="Google Shape;2395;p238"/>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2396" name="Shape 2396"/>
        <p:cNvGrpSpPr/>
        <p:nvPr/>
      </p:nvGrpSpPr>
      <p:grpSpPr>
        <a:xfrm>
          <a:off x="0" y="0"/>
          <a:ext cx="0" cy="0"/>
          <a:chOff x="0" y="0"/>
          <a:chExt cx="0" cy="0"/>
        </a:xfrm>
      </p:grpSpPr>
      <p:sp>
        <p:nvSpPr>
          <p:cNvPr id="2397" name="Google Shape;2397;p239"/>
          <p:cNvSpPr/>
          <p:nvPr>
            <p:ph idx="2" type="pic"/>
          </p:nvPr>
        </p:nvSpPr>
        <p:spPr>
          <a:xfrm>
            <a:off x="0" y="0"/>
            <a:ext cx="6295968" cy="6489229"/>
          </a:xfrm>
          <a:prstGeom prst="rect">
            <a:avLst/>
          </a:prstGeom>
          <a:noFill/>
          <a:ln>
            <a:noFill/>
          </a:ln>
        </p:spPr>
      </p:sp>
      <p:sp>
        <p:nvSpPr>
          <p:cNvPr id="2398" name="Google Shape;2398;p23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9" name="Google Shape;2399;p23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0" name="Google Shape;2400;p239"/>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1" name="Google Shape;2401;p239"/>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2" name="Google Shape;2402;p239"/>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3" name="Google Shape;2403;p239"/>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4" name="Google Shape;2404;p239"/>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5" name="Google Shape;2405;p239"/>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6" name="Google Shape;2406;p239"/>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7" name="Google Shape;2407;p239"/>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8" name="Google Shape;2408;p239"/>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9" name="Google Shape;2409;p239"/>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0" name="Google Shape;2410;p239"/>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1" name="Google Shape;2411;p239"/>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2" name="Google Shape;2412;p239"/>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3" name="Google Shape;2413;p239"/>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4" name="Google Shape;2414;p239"/>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5" name="Google Shape;2415;p239"/>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6" name="Google Shape;2416;p239"/>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7" name="Google Shape;2417;p239"/>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8" name="Google Shape;2418;p239"/>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9" name="Google Shape;2419;p239"/>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0" name="Google Shape;2420;p239"/>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1" name="Google Shape;2421;p239"/>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2" name="Google Shape;2422;p239"/>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3" name="Google Shape;2423;p239"/>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4" name="Google Shape;2424;p239"/>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2425" name="Shape 2425"/>
        <p:cNvGrpSpPr/>
        <p:nvPr/>
      </p:nvGrpSpPr>
      <p:grpSpPr>
        <a:xfrm>
          <a:off x="0" y="0"/>
          <a:ext cx="0" cy="0"/>
          <a:chOff x="0" y="0"/>
          <a:chExt cx="0" cy="0"/>
        </a:xfrm>
      </p:grpSpPr>
      <p:sp>
        <p:nvSpPr>
          <p:cNvPr id="2426" name="Google Shape;2426;p240"/>
          <p:cNvSpPr/>
          <p:nvPr>
            <p:ph idx="2" type="pic"/>
          </p:nvPr>
        </p:nvSpPr>
        <p:spPr>
          <a:xfrm>
            <a:off x="0" y="0"/>
            <a:ext cx="6295968" cy="6489229"/>
          </a:xfrm>
          <a:prstGeom prst="rect">
            <a:avLst/>
          </a:prstGeom>
          <a:noFill/>
          <a:ln>
            <a:noFill/>
          </a:ln>
        </p:spPr>
      </p:sp>
      <p:sp>
        <p:nvSpPr>
          <p:cNvPr id="2427" name="Google Shape;2427;p24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8" name="Google Shape;2428;p24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9" name="Google Shape;2429;p240"/>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0" name="Google Shape;2430;p240"/>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1" name="Google Shape;2431;p240"/>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2" name="Google Shape;2432;p240"/>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3" name="Google Shape;2433;p240"/>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4" name="Google Shape;2434;p240"/>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5" name="Google Shape;2435;p240"/>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6" name="Google Shape;2436;p240"/>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7" name="Google Shape;2437;p240"/>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8" name="Google Shape;2438;p240"/>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9" name="Google Shape;2439;p240"/>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0" name="Google Shape;2440;p240"/>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1" name="Google Shape;2441;p240"/>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2" name="Google Shape;2442;p240"/>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3" name="Google Shape;2443;p240"/>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4" name="Google Shape;2444;p240"/>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5" name="Google Shape;2445;p240"/>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6" name="Google Shape;2446;p240"/>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7" name="Google Shape;2447;p240"/>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8" name="Google Shape;2448;p240"/>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2449" name="Shape 2449"/>
        <p:cNvGrpSpPr/>
        <p:nvPr/>
      </p:nvGrpSpPr>
      <p:grpSpPr>
        <a:xfrm>
          <a:off x="0" y="0"/>
          <a:ext cx="0" cy="0"/>
          <a:chOff x="0" y="0"/>
          <a:chExt cx="0" cy="0"/>
        </a:xfrm>
      </p:grpSpPr>
      <p:sp>
        <p:nvSpPr>
          <p:cNvPr id="2450" name="Google Shape;2450;p24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1" name="Google Shape;2451;p24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2" name="Google Shape;2452;p241"/>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453" name="Google Shape;2453;p241"/>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454" name="Google Shape;2454;p241"/>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455" name="Google Shape;2455;p241"/>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6" name="Google Shape;2456;p241"/>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7" name="Google Shape;2457;p241"/>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8" name="Google Shape;2458;p241"/>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9" name="Google Shape;2459;p241"/>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0" name="Google Shape;2460;p241"/>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1" name="Google Shape;2461;p241"/>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2" name="Google Shape;2462;p241"/>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3" name="Google Shape;2463;p241"/>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4" name="Google Shape;2464;p241"/>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5" name="Google Shape;2465;p241"/>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6" name="Google Shape;2466;p241"/>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7" name="Google Shape;2467;p241"/>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8" name="Google Shape;2468;p241"/>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9" name="Google Shape;2469;p241"/>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70" name="Google Shape;2470;p241"/>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71" name="Google Shape;2471;p241"/>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72" name="Google Shape;2472;p241"/>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73" name="Google Shape;2473;p241"/>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2474" name="Google Shape;2474;p241"/>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2475" name="Google Shape;2475;p241"/>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2476" name="Google Shape;2476;p241"/>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7" name="Google Shape;2477;p241"/>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8" name="Google Shape;2478;p241"/>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9" name="Google Shape;2479;p241"/>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0" name="Google Shape;2480;p241"/>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1" name="Google Shape;2481;p241"/>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2" name="Google Shape;2482;p241"/>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3" name="Google Shape;2483;p241"/>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4" name="Google Shape;2484;p241"/>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5" name="Google Shape;2485;p241"/>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2486" name="Shape 2486"/>
        <p:cNvGrpSpPr/>
        <p:nvPr/>
      </p:nvGrpSpPr>
      <p:grpSpPr>
        <a:xfrm>
          <a:off x="0" y="0"/>
          <a:ext cx="0" cy="0"/>
          <a:chOff x="0" y="0"/>
          <a:chExt cx="0" cy="0"/>
        </a:xfrm>
      </p:grpSpPr>
      <p:sp>
        <p:nvSpPr>
          <p:cNvPr id="2487" name="Google Shape;2487;p24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8" name="Google Shape;2488;p24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89" name="Google Shape;2489;p242"/>
          <p:cNvSpPr/>
          <p:nvPr/>
        </p:nvSpPr>
        <p:spPr>
          <a:xfrm>
            <a:off x="896894" y="1271048"/>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90" name="Google Shape;2490;p242"/>
          <p:cNvSpPr/>
          <p:nvPr/>
        </p:nvSpPr>
        <p:spPr>
          <a:xfrm>
            <a:off x="3535119" y="1226085"/>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91" name="Google Shape;2491;p242"/>
          <p:cNvSpPr/>
          <p:nvPr/>
        </p:nvSpPr>
        <p:spPr>
          <a:xfrm>
            <a:off x="3535119" y="2341832"/>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92" name="Google Shape;2492;p242"/>
          <p:cNvSpPr/>
          <p:nvPr/>
        </p:nvSpPr>
        <p:spPr>
          <a:xfrm>
            <a:off x="3535119" y="3457579"/>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493" name="Google Shape;2493;p242"/>
          <p:cNvCxnSpPr>
            <a:stCxn id="2489" idx="7"/>
            <a:endCxn id="2490" idx="2"/>
          </p:cNvCxnSpPr>
          <p:nvPr/>
        </p:nvCxnSpPr>
        <p:spPr>
          <a:xfrm>
            <a:off x="2856509" y="1607265"/>
            <a:ext cx="678600" cy="45600"/>
          </a:xfrm>
          <a:prstGeom prst="straightConnector1">
            <a:avLst/>
          </a:prstGeom>
          <a:noFill/>
          <a:ln cap="flat" cmpd="sng" w="28575">
            <a:solidFill>
              <a:schemeClr val="accent1"/>
            </a:solidFill>
            <a:prstDash val="solid"/>
            <a:miter lim="800000"/>
            <a:headEnd len="sm" w="sm" type="none"/>
            <a:tailEnd len="sm" w="sm" type="none"/>
          </a:ln>
        </p:spPr>
      </p:cxnSp>
      <p:cxnSp>
        <p:nvCxnSpPr>
          <p:cNvPr id="2494" name="Google Shape;2494;p242"/>
          <p:cNvCxnSpPr>
            <a:stCxn id="2489" idx="6"/>
            <a:endCxn id="2491" idx="1"/>
          </p:cNvCxnSpPr>
          <p:nvPr/>
        </p:nvCxnSpPr>
        <p:spPr>
          <a:xfrm>
            <a:off x="3192726" y="2418964"/>
            <a:ext cx="467400" cy="48000"/>
          </a:xfrm>
          <a:prstGeom prst="straightConnector1">
            <a:avLst/>
          </a:prstGeom>
          <a:noFill/>
          <a:ln cap="flat" cmpd="sng" w="28575">
            <a:solidFill>
              <a:schemeClr val="dk2"/>
            </a:solidFill>
            <a:prstDash val="solid"/>
            <a:miter lim="800000"/>
            <a:headEnd len="sm" w="sm" type="none"/>
            <a:tailEnd len="sm" w="sm" type="none"/>
          </a:ln>
        </p:spPr>
      </p:cxnSp>
      <p:cxnSp>
        <p:nvCxnSpPr>
          <p:cNvPr id="2495" name="Google Shape;2495;p242"/>
          <p:cNvCxnSpPr>
            <a:stCxn id="2489" idx="5"/>
            <a:endCxn id="2492" idx="1"/>
          </p:cNvCxnSpPr>
          <p:nvPr/>
        </p:nvCxnSpPr>
        <p:spPr>
          <a:xfrm>
            <a:off x="2856509" y="3230663"/>
            <a:ext cx="803700" cy="351900"/>
          </a:xfrm>
          <a:prstGeom prst="straightConnector1">
            <a:avLst/>
          </a:prstGeom>
          <a:noFill/>
          <a:ln cap="flat" cmpd="sng" w="28575">
            <a:solidFill>
              <a:schemeClr val="accent2"/>
            </a:solidFill>
            <a:prstDash val="solid"/>
            <a:miter lim="800000"/>
            <a:headEnd len="sm" w="sm" type="none"/>
            <a:tailEnd len="sm" w="sm" type="none"/>
          </a:ln>
        </p:spPr>
      </p:cxnSp>
      <p:cxnSp>
        <p:nvCxnSpPr>
          <p:cNvPr id="2496" name="Google Shape;2496;p242"/>
          <p:cNvCxnSpPr/>
          <p:nvPr/>
        </p:nvCxnSpPr>
        <p:spPr>
          <a:xfrm>
            <a:off x="4610813" y="2214664"/>
            <a:ext cx="6561796" cy="0"/>
          </a:xfrm>
          <a:prstGeom prst="straightConnector1">
            <a:avLst/>
          </a:prstGeom>
          <a:noFill/>
          <a:ln cap="flat" cmpd="sng" w="19050">
            <a:solidFill>
              <a:srgbClr val="DAD6DA"/>
            </a:solidFill>
            <a:prstDash val="solid"/>
            <a:miter lim="800000"/>
            <a:headEnd len="sm" w="sm" type="none"/>
            <a:tailEnd len="sm" w="sm" type="none"/>
          </a:ln>
        </p:spPr>
      </p:cxnSp>
      <p:cxnSp>
        <p:nvCxnSpPr>
          <p:cNvPr id="2497" name="Google Shape;2497;p242"/>
          <p:cNvCxnSpPr/>
          <p:nvPr/>
        </p:nvCxnSpPr>
        <p:spPr>
          <a:xfrm>
            <a:off x="4610813" y="3315402"/>
            <a:ext cx="6561796" cy="0"/>
          </a:xfrm>
          <a:prstGeom prst="straightConnector1">
            <a:avLst/>
          </a:prstGeom>
          <a:noFill/>
          <a:ln cap="flat" cmpd="sng" w="19050">
            <a:solidFill>
              <a:srgbClr val="DAD6DA"/>
            </a:solidFill>
            <a:prstDash val="solid"/>
            <a:miter lim="800000"/>
            <a:headEnd len="sm" w="sm" type="none"/>
            <a:tailEnd len="sm" w="sm" type="none"/>
          </a:ln>
        </p:spPr>
      </p:cxnSp>
      <p:sp>
        <p:nvSpPr>
          <p:cNvPr id="2498" name="Google Shape;2498;p242"/>
          <p:cNvSpPr txBox="1"/>
          <p:nvPr/>
        </p:nvSpPr>
        <p:spPr>
          <a:xfrm>
            <a:off x="4610813" y="1240766"/>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499" name="Google Shape;2499;p242"/>
          <p:cNvSpPr/>
          <p:nvPr>
            <p:ph idx="1" type="body"/>
          </p:nvPr>
        </p:nvSpPr>
        <p:spPr>
          <a:xfrm>
            <a:off x="3649332" y="1342509"/>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0" name="Google Shape;2500;p242"/>
          <p:cNvSpPr/>
          <p:nvPr>
            <p:ph idx="2" type="body"/>
          </p:nvPr>
        </p:nvSpPr>
        <p:spPr>
          <a:xfrm>
            <a:off x="3643677" y="2453233"/>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1" name="Google Shape;2501;p242"/>
          <p:cNvSpPr/>
          <p:nvPr>
            <p:ph idx="3" type="body"/>
          </p:nvPr>
        </p:nvSpPr>
        <p:spPr>
          <a:xfrm>
            <a:off x="3643677" y="3573484"/>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2" name="Google Shape;2502;p242"/>
          <p:cNvSpPr txBox="1"/>
          <p:nvPr>
            <p:ph idx="4" type="body"/>
          </p:nvPr>
        </p:nvSpPr>
        <p:spPr>
          <a:xfrm>
            <a:off x="4719870" y="134250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3" name="Google Shape;2503;p242"/>
          <p:cNvSpPr txBox="1"/>
          <p:nvPr/>
        </p:nvSpPr>
        <p:spPr>
          <a:xfrm>
            <a:off x="4610813" y="2348606"/>
            <a:ext cx="6561796" cy="846988"/>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504" name="Google Shape;2504;p242"/>
          <p:cNvSpPr txBox="1"/>
          <p:nvPr>
            <p:ph idx="5" type="body"/>
          </p:nvPr>
        </p:nvSpPr>
        <p:spPr>
          <a:xfrm>
            <a:off x="4719870" y="245034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5" name="Google Shape;2505;p242"/>
          <p:cNvSpPr txBox="1"/>
          <p:nvPr/>
        </p:nvSpPr>
        <p:spPr>
          <a:xfrm>
            <a:off x="4611675" y="3464353"/>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506" name="Google Shape;2506;p242"/>
          <p:cNvSpPr txBox="1"/>
          <p:nvPr>
            <p:ph idx="6" type="body"/>
          </p:nvPr>
        </p:nvSpPr>
        <p:spPr>
          <a:xfrm>
            <a:off x="4720732" y="3566096"/>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line title + separator + W">
  <p:cSld name="1 line title + separator + W">
    <p:spTree>
      <p:nvGrpSpPr>
        <p:cNvPr id="192" name="Shape 192"/>
        <p:cNvGrpSpPr/>
        <p:nvPr/>
      </p:nvGrpSpPr>
      <p:grpSpPr>
        <a:xfrm>
          <a:off x="0" y="0"/>
          <a:ext cx="0" cy="0"/>
          <a:chOff x="0" y="0"/>
          <a:chExt cx="0" cy="0"/>
        </a:xfrm>
      </p:grpSpPr>
      <p:pic>
        <p:nvPicPr>
          <p:cNvPr id="193" name="Google Shape;193;p9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94" name="Google Shape;194;p9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 name="Google Shape;195;p9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 name="Google Shape;196;p9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7" name="Google Shape;197;p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9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9" name="Google Shape;199;p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00" name="Google Shape;200;p95"/>
          <p:cNvPicPr preferRelativeResize="0"/>
          <p:nvPr/>
        </p:nvPicPr>
        <p:blipFill rotWithShape="1">
          <a:blip r:embed="rId3">
            <a:alphaModFix/>
          </a:blip>
          <a:srcRect b="27375" l="0" r="0" t="28722"/>
          <a:stretch/>
        </p:blipFill>
        <p:spPr>
          <a:xfrm>
            <a:off x="198814" y="6355654"/>
            <a:ext cx="834887" cy="3665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2507" name="Shape 2507"/>
        <p:cNvGrpSpPr/>
        <p:nvPr/>
      </p:nvGrpSpPr>
      <p:grpSpPr>
        <a:xfrm>
          <a:off x="0" y="0"/>
          <a:ext cx="0" cy="0"/>
          <a:chOff x="0" y="0"/>
          <a:chExt cx="0" cy="0"/>
        </a:xfrm>
      </p:grpSpPr>
      <p:sp>
        <p:nvSpPr>
          <p:cNvPr id="2508" name="Google Shape;2508;p24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9" name="Google Shape;2509;p24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0" name="Google Shape;2510;p243"/>
          <p:cNvSpPr/>
          <p:nvPr/>
        </p:nvSpPr>
        <p:spPr>
          <a:xfrm>
            <a:off x="1176045" y="1181122"/>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1" name="Google Shape;2511;p243"/>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2" name="Google Shape;2512;p243"/>
          <p:cNvSpPr txBox="1"/>
          <p:nvPr/>
        </p:nvSpPr>
        <p:spPr>
          <a:xfrm>
            <a:off x="5218761" y="1219592"/>
            <a:ext cx="6625239" cy="35061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513" name="Google Shape;2513;p243"/>
          <p:cNvSpPr/>
          <p:nvPr>
            <p:ph idx="1"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4" name="Google Shape;2514;p243"/>
          <p:cNvSpPr txBox="1"/>
          <p:nvPr>
            <p:ph idx="2" type="body"/>
          </p:nvPr>
        </p:nvSpPr>
        <p:spPr>
          <a:xfrm>
            <a:off x="5218761" y="1640345"/>
            <a:ext cx="6625239" cy="9828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5" name="Google Shape;2515;p243"/>
          <p:cNvSpPr txBox="1"/>
          <p:nvPr>
            <p:ph idx="3" type="body"/>
          </p:nvPr>
        </p:nvSpPr>
        <p:spPr>
          <a:xfrm>
            <a:off x="5218761" y="1220516"/>
            <a:ext cx="6625239" cy="34969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6" name="Google Shape;2516;p243"/>
          <p:cNvSpPr txBox="1"/>
          <p:nvPr/>
        </p:nvSpPr>
        <p:spPr>
          <a:xfrm>
            <a:off x="848625" y="3811954"/>
            <a:ext cx="2727955" cy="2556061"/>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517" name="Google Shape;2517;p243"/>
          <p:cNvSpPr txBox="1"/>
          <p:nvPr>
            <p:ph idx="4" type="body"/>
          </p:nvPr>
        </p:nvSpPr>
        <p:spPr>
          <a:xfrm>
            <a:off x="934441" y="3896309"/>
            <a:ext cx="2556321" cy="237694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2518" name="Shape 2518"/>
        <p:cNvGrpSpPr/>
        <p:nvPr/>
      </p:nvGrpSpPr>
      <p:grpSpPr>
        <a:xfrm>
          <a:off x="0" y="0"/>
          <a:ext cx="0" cy="0"/>
          <a:chOff x="0" y="0"/>
          <a:chExt cx="0" cy="0"/>
        </a:xfrm>
      </p:grpSpPr>
      <p:sp>
        <p:nvSpPr>
          <p:cNvPr id="2519" name="Google Shape;2519;p244"/>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0" name="Google Shape;2520;p244"/>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1" name="Google Shape;2521;p244"/>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2" name="Google Shape;2522;p244"/>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3" name="Google Shape;2523;p24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4" name="Google Shape;2524;p24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5" name="Google Shape;2525;p244"/>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6" name="Google Shape;2526;p244"/>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7" name="Google Shape;2527;p244"/>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8" name="Google Shape;2528;p244"/>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9" name="Google Shape;2529;p244"/>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0" name="Google Shape;2530;p244"/>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1" name="Google Shape;2531;p244"/>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2" name="Google Shape;2532;p244"/>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3" name="Google Shape;2533;p244"/>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4" name="Google Shape;2534;p244"/>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5" name="Google Shape;2535;p244"/>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6" name="Google Shape;2536;p244"/>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7" name="Google Shape;2537;p244"/>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8" name="Google Shape;2538;p244"/>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9" name="Google Shape;2539;p244"/>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0" name="Google Shape;2540;p244"/>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2541" name="Shape 2541"/>
        <p:cNvGrpSpPr/>
        <p:nvPr/>
      </p:nvGrpSpPr>
      <p:grpSpPr>
        <a:xfrm>
          <a:off x="0" y="0"/>
          <a:ext cx="0" cy="0"/>
          <a:chOff x="0" y="0"/>
          <a:chExt cx="0" cy="0"/>
        </a:xfrm>
      </p:grpSpPr>
      <p:sp>
        <p:nvSpPr>
          <p:cNvPr id="2542" name="Google Shape;2542;p24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3" name="Google Shape;2543;p24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44" name="Google Shape;2544;p245"/>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5" name="Google Shape;2545;p245"/>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6" name="Google Shape;2546;p245"/>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7" name="Google Shape;2547;p245"/>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8" name="Google Shape;2548;p245"/>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9" name="Google Shape;2549;p245"/>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0" name="Google Shape;2550;p245"/>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1" name="Google Shape;2551;p245"/>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2" name="Google Shape;2552;p245"/>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3" name="Google Shape;2553;p245"/>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ros &amp; Cons">
  <p:cSld name="2_Pros &amp; Cons">
    <p:spTree>
      <p:nvGrpSpPr>
        <p:cNvPr id="2554" name="Shape 2554"/>
        <p:cNvGrpSpPr/>
        <p:nvPr/>
      </p:nvGrpSpPr>
      <p:grpSpPr>
        <a:xfrm>
          <a:off x="0" y="0"/>
          <a:ext cx="0" cy="0"/>
          <a:chOff x="0" y="0"/>
          <a:chExt cx="0" cy="0"/>
        </a:xfrm>
      </p:grpSpPr>
      <p:sp>
        <p:nvSpPr>
          <p:cNvPr id="2555" name="Google Shape;2555;p246"/>
          <p:cNvSpPr/>
          <p:nvPr/>
        </p:nvSpPr>
        <p:spPr>
          <a:xfrm>
            <a:off x="4640520" y="1915523"/>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56" name="Google Shape;2556;p246"/>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7" name="Google Shape;2557;p246"/>
          <p:cNvSpPr/>
          <p:nvPr/>
        </p:nvSpPr>
        <p:spPr>
          <a:xfrm>
            <a:off x="6270810" y="566152"/>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8" name="Google Shape;2558;p246"/>
          <p:cNvSpPr/>
          <p:nvPr/>
        </p:nvSpPr>
        <p:spPr>
          <a:xfrm>
            <a:off x="6884663"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59" name="Google Shape;2559;p246"/>
          <p:cNvGrpSpPr/>
          <p:nvPr/>
        </p:nvGrpSpPr>
        <p:grpSpPr>
          <a:xfrm>
            <a:off x="940561" y="2162360"/>
            <a:ext cx="4049937" cy="2542738"/>
            <a:chOff x="940561" y="1812131"/>
            <a:chExt cx="4049937" cy="2542738"/>
          </a:xfrm>
        </p:grpSpPr>
        <p:sp>
          <p:nvSpPr>
            <p:cNvPr id="2560" name="Google Shape;2560;p246"/>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561" name="Google Shape;2561;p246"/>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562" name="Google Shape;2562;p246"/>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2563" name="Google Shape;2563;p246"/>
          <p:cNvGrpSpPr/>
          <p:nvPr/>
        </p:nvGrpSpPr>
        <p:grpSpPr>
          <a:xfrm>
            <a:off x="7216915" y="2098728"/>
            <a:ext cx="4049937" cy="2542738"/>
            <a:chOff x="7204565" y="2322318"/>
            <a:chExt cx="4049937" cy="2542738"/>
          </a:xfrm>
        </p:grpSpPr>
        <p:sp>
          <p:nvSpPr>
            <p:cNvPr id="2564" name="Google Shape;2564;p246"/>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565" name="Google Shape;2565;p246"/>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566" name="Google Shape;2566;p246"/>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2567" name="Google Shape;2567;p246"/>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68" name="Google Shape;2568;p246"/>
          <p:cNvGrpSpPr/>
          <p:nvPr/>
        </p:nvGrpSpPr>
        <p:grpSpPr>
          <a:xfrm>
            <a:off x="517952" y="3001484"/>
            <a:ext cx="839091" cy="839091"/>
            <a:chOff x="9277350" y="-850900"/>
            <a:chExt cx="1243118" cy="1243118"/>
          </a:xfrm>
        </p:grpSpPr>
        <p:sp>
          <p:nvSpPr>
            <p:cNvPr id="2569" name="Google Shape;2569;p24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70" name="Google Shape;2570;p246"/>
            <p:cNvGrpSpPr/>
            <p:nvPr/>
          </p:nvGrpSpPr>
          <p:grpSpPr>
            <a:xfrm>
              <a:off x="9499624" y="-628626"/>
              <a:ext cx="798571" cy="798571"/>
              <a:chOff x="8559800" y="-698500"/>
              <a:chExt cx="558800" cy="558800"/>
            </a:xfrm>
          </p:grpSpPr>
          <p:sp>
            <p:nvSpPr>
              <p:cNvPr id="2571" name="Google Shape;2571;p24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2" name="Google Shape;2572;p24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573" name="Google Shape;2573;p246"/>
          <p:cNvGrpSpPr/>
          <p:nvPr/>
        </p:nvGrpSpPr>
        <p:grpSpPr>
          <a:xfrm>
            <a:off x="517952" y="3923628"/>
            <a:ext cx="839091" cy="839091"/>
            <a:chOff x="9277350" y="-850900"/>
            <a:chExt cx="1243118" cy="1243118"/>
          </a:xfrm>
        </p:grpSpPr>
        <p:sp>
          <p:nvSpPr>
            <p:cNvPr id="2574" name="Google Shape;2574;p24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75" name="Google Shape;2575;p246"/>
            <p:cNvGrpSpPr/>
            <p:nvPr/>
          </p:nvGrpSpPr>
          <p:grpSpPr>
            <a:xfrm>
              <a:off x="9499624" y="-628626"/>
              <a:ext cx="798571" cy="798571"/>
              <a:chOff x="8559800" y="-698500"/>
              <a:chExt cx="558800" cy="558800"/>
            </a:xfrm>
          </p:grpSpPr>
          <p:sp>
            <p:nvSpPr>
              <p:cNvPr id="2576" name="Google Shape;2576;p24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7" name="Google Shape;2577;p24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578" name="Google Shape;2578;p246"/>
          <p:cNvGrpSpPr/>
          <p:nvPr/>
        </p:nvGrpSpPr>
        <p:grpSpPr>
          <a:xfrm>
            <a:off x="4985717" y="764067"/>
            <a:ext cx="739740" cy="739740"/>
            <a:chOff x="4276786" y="1375502"/>
            <a:chExt cx="474283" cy="474283"/>
          </a:xfrm>
        </p:grpSpPr>
        <p:sp>
          <p:nvSpPr>
            <p:cNvPr id="2579" name="Google Shape;2579;p246"/>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80" name="Google Shape;2580;p246"/>
            <p:cNvGrpSpPr/>
            <p:nvPr/>
          </p:nvGrpSpPr>
          <p:grpSpPr>
            <a:xfrm>
              <a:off x="4370921" y="1480133"/>
              <a:ext cx="286013" cy="265021"/>
              <a:chOff x="2982913" y="6350"/>
              <a:chExt cx="346075" cy="320675"/>
            </a:xfrm>
          </p:grpSpPr>
          <p:sp>
            <p:nvSpPr>
              <p:cNvPr id="2581" name="Google Shape;2581;p246"/>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82" name="Google Shape;2582;p246"/>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83" name="Google Shape;2583;p246"/>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584" name="Google Shape;2584;p246"/>
          <p:cNvGrpSpPr/>
          <p:nvPr/>
        </p:nvGrpSpPr>
        <p:grpSpPr>
          <a:xfrm>
            <a:off x="6455033" y="772232"/>
            <a:ext cx="739740" cy="739740"/>
            <a:chOff x="7393577" y="1019186"/>
            <a:chExt cx="474283" cy="474283"/>
          </a:xfrm>
        </p:grpSpPr>
        <p:sp>
          <p:nvSpPr>
            <p:cNvPr id="2585" name="Google Shape;2585;p246"/>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86" name="Google Shape;2586;p246"/>
            <p:cNvGrpSpPr/>
            <p:nvPr/>
          </p:nvGrpSpPr>
          <p:grpSpPr>
            <a:xfrm flipH="1" rot="10800000">
              <a:off x="7487712" y="1123817"/>
              <a:ext cx="286013" cy="265021"/>
              <a:chOff x="2982913" y="6350"/>
              <a:chExt cx="346075" cy="320675"/>
            </a:xfrm>
          </p:grpSpPr>
          <p:sp>
            <p:nvSpPr>
              <p:cNvPr id="2587" name="Google Shape;2587;p246"/>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88" name="Google Shape;2588;p246"/>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89" name="Google Shape;2589;p246"/>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590" name="Google Shape;2590;p246"/>
          <p:cNvGrpSpPr/>
          <p:nvPr/>
        </p:nvGrpSpPr>
        <p:grpSpPr>
          <a:xfrm>
            <a:off x="10859614" y="2079340"/>
            <a:ext cx="839091" cy="839091"/>
            <a:chOff x="10859614" y="2160620"/>
            <a:chExt cx="839091" cy="839091"/>
          </a:xfrm>
        </p:grpSpPr>
        <p:grpSp>
          <p:nvGrpSpPr>
            <p:cNvPr id="2591" name="Google Shape;2591;p246"/>
            <p:cNvGrpSpPr/>
            <p:nvPr/>
          </p:nvGrpSpPr>
          <p:grpSpPr>
            <a:xfrm>
              <a:off x="10859614" y="2160620"/>
              <a:ext cx="839091" cy="839091"/>
              <a:chOff x="9277350" y="-850900"/>
              <a:chExt cx="1243118" cy="1243118"/>
            </a:xfrm>
          </p:grpSpPr>
          <p:sp>
            <p:nvSpPr>
              <p:cNvPr id="2592" name="Google Shape;2592;p24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93" name="Google Shape;2593;p24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594" name="Google Shape;2594;p246"/>
            <p:cNvGrpSpPr/>
            <p:nvPr/>
          </p:nvGrpSpPr>
          <p:grpSpPr>
            <a:xfrm>
              <a:off x="11160063" y="2459977"/>
              <a:ext cx="238192" cy="240377"/>
              <a:chOff x="6300788" y="2890838"/>
              <a:chExt cx="346075" cy="349250"/>
            </a:xfrm>
          </p:grpSpPr>
          <p:cxnSp>
            <p:nvCxnSpPr>
              <p:cNvPr id="2595" name="Google Shape;2595;p24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596" name="Google Shape;2596;p24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597" name="Google Shape;2597;p246"/>
          <p:cNvGrpSpPr/>
          <p:nvPr/>
        </p:nvGrpSpPr>
        <p:grpSpPr>
          <a:xfrm>
            <a:off x="10859614" y="3001484"/>
            <a:ext cx="839091" cy="839091"/>
            <a:chOff x="10859614" y="3082764"/>
            <a:chExt cx="839091" cy="839091"/>
          </a:xfrm>
        </p:grpSpPr>
        <p:grpSp>
          <p:nvGrpSpPr>
            <p:cNvPr id="2598" name="Google Shape;2598;p246"/>
            <p:cNvGrpSpPr/>
            <p:nvPr/>
          </p:nvGrpSpPr>
          <p:grpSpPr>
            <a:xfrm>
              <a:off x="10859614" y="3082764"/>
              <a:ext cx="839091" cy="839091"/>
              <a:chOff x="9277350" y="-850900"/>
              <a:chExt cx="1243118" cy="1243118"/>
            </a:xfrm>
          </p:grpSpPr>
          <p:sp>
            <p:nvSpPr>
              <p:cNvPr id="2599" name="Google Shape;2599;p24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0" name="Google Shape;2600;p24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601" name="Google Shape;2601;p246"/>
            <p:cNvGrpSpPr/>
            <p:nvPr/>
          </p:nvGrpSpPr>
          <p:grpSpPr>
            <a:xfrm>
              <a:off x="11160063" y="3382121"/>
              <a:ext cx="238192" cy="240377"/>
              <a:chOff x="6300788" y="2890838"/>
              <a:chExt cx="346075" cy="349250"/>
            </a:xfrm>
          </p:grpSpPr>
          <p:cxnSp>
            <p:nvCxnSpPr>
              <p:cNvPr id="2602" name="Google Shape;2602;p24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603" name="Google Shape;2603;p24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604" name="Google Shape;2604;p246"/>
          <p:cNvGrpSpPr/>
          <p:nvPr/>
        </p:nvGrpSpPr>
        <p:grpSpPr>
          <a:xfrm>
            <a:off x="10859614" y="3923628"/>
            <a:ext cx="839091" cy="839091"/>
            <a:chOff x="10859614" y="4004908"/>
            <a:chExt cx="839091" cy="839091"/>
          </a:xfrm>
        </p:grpSpPr>
        <p:grpSp>
          <p:nvGrpSpPr>
            <p:cNvPr id="2605" name="Google Shape;2605;p246"/>
            <p:cNvGrpSpPr/>
            <p:nvPr/>
          </p:nvGrpSpPr>
          <p:grpSpPr>
            <a:xfrm>
              <a:off x="10859614" y="4004908"/>
              <a:ext cx="839091" cy="839091"/>
              <a:chOff x="9277350" y="-850900"/>
              <a:chExt cx="1243118" cy="1243118"/>
            </a:xfrm>
          </p:grpSpPr>
          <p:sp>
            <p:nvSpPr>
              <p:cNvPr id="2606" name="Google Shape;2606;p24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7" name="Google Shape;2607;p24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608" name="Google Shape;2608;p246"/>
            <p:cNvGrpSpPr/>
            <p:nvPr/>
          </p:nvGrpSpPr>
          <p:grpSpPr>
            <a:xfrm>
              <a:off x="11160063" y="4304265"/>
              <a:ext cx="238192" cy="240377"/>
              <a:chOff x="6300788" y="2890838"/>
              <a:chExt cx="346075" cy="349250"/>
            </a:xfrm>
          </p:grpSpPr>
          <p:cxnSp>
            <p:nvCxnSpPr>
              <p:cNvPr id="2609" name="Google Shape;2609;p24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610" name="Google Shape;2610;p24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2611" name="Google Shape;2611;p246"/>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2" name="Google Shape;2612;p246"/>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3" name="Google Shape;2613;p246"/>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4" name="Google Shape;2614;p246"/>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5" name="Google Shape;2615;p246"/>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6" name="Google Shape;2616;p246"/>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7" name="Google Shape;2617;p246"/>
          <p:cNvSpPr txBox="1"/>
          <p:nvPr>
            <p:ph idx="7"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8" name="Google Shape;2618;p246"/>
          <p:cNvSpPr txBox="1"/>
          <p:nvPr>
            <p:ph idx="8"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19" name="Google Shape;2619;p246"/>
          <p:cNvGrpSpPr/>
          <p:nvPr/>
        </p:nvGrpSpPr>
        <p:grpSpPr>
          <a:xfrm>
            <a:off x="524318" y="2098434"/>
            <a:ext cx="839091" cy="839091"/>
            <a:chOff x="9277350" y="-850900"/>
            <a:chExt cx="1243118" cy="1243118"/>
          </a:xfrm>
        </p:grpSpPr>
        <p:sp>
          <p:nvSpPr>
            <p:cNvPr id="2620" name="Google Shape;2620;p24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621" name="Google Shape;2621;p246"/>
            <p:cNvGrpSpPr/>
            <p:nvPr/>
          </p:nvGrpSpPr>
          <p:grpSpPr>
            <a:xfrm>
              <a:off x="9499624" y="-628626"/>
              <a:ext cx="798571" cy="798571"/>
              <a:chOff x="8559800" y="-698500"/>
              <a:chExt cx="558800" cy="558800"/>
            </a:xfrm>
          </p:grpSpPr>
          <p:sp>
            <p:nvSpPr>
              <p:cNvPr id="2622" name="Google Shape;2622;p24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3" name="Google Shape;2623;p24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sp>
        <p:nvSpPr>
          <p:cNvPr id="2624" name="Google Shape;2624;p246"/>
          <p:cNvSpPr txBox="1"/>
          <p:nvPr>
            <p:ph idx="9" type="body"/>
          </p:nvPr>
        </p:nvSpPr>
        <p:spPr>
          <a:xfrm>
            <a:off x="1545084" y="521636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5" name="Google Shape;2625;p246"/>
          <p:cNvSpPr txBox="1"/>
          <p:nvPr>
            <p:ph idx="13" type="body"/>
          </p:nvPr>
        </p:nvSpPr>
        <p:spPr>
          <a:xfrm>
            <a:off x="7549797" y="510430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6" name="Google Shape;2626;p246"/>
          <p:cNvSpPr/>
          <p:nvPr>
            <p:ph idx="14" type="body"/>
          </p:nvPr>
        </p:nvSpPr>
        <p:spPr>
          <a:xfrm>
            <a:off x="5005876" y="2316786"/>
            <a:ext cx="2241830" cy="2241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os &amp; Cons">
  <p:cSld name="1_Pros &amp; Cons">
    <p:spTree>
      <p:nvGrpSpPr>
        <p:cNvPr id="2627" name="Shape 2627"/>
        <p:cNvGrpSpPr/>
        <p:nvPr/>
      </p:nvGrpSpPr>
      <p:grpSpPr>
        <a:xfrm>
          <a:off x="0" y="0"/>
          <a:ext cx="0" cy="0"/>
          <a:chOff x="0" y="0"/>
          <a:chExt cx="0" cy="0"/>
        </a:xfrm>
      </p:grpSpPr>
      <p:sp>
        <p:nvSpPr>
          <p:cNvPr id="2628" name="Google Shape;2628;p247"/>
          <p:cNvSpPr/>
          <p:nvPr/>
        </p:nvSpPr>
        <p:spPr>
          <a:xfrm>
            <a:off x="5283883" y="185546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29" name="Google Shape;2629;p247"/>
          <p:cNvSpPr/>
          <p:nvPr>
            <p:ph idx="1" type="body"/>
          </p:nvPr>
        </p:nvSpPr>
        <p:spPr>
          <a:xfrm>
            <a:off x="5482813" y="207252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0" name="Google Shape;2630;p247"/>
          <p:cNvSpPr/>
          <p:nvPr/>
        </p:nvSpPr>
        <p:spPr>
          <a:xfrm>
            <a:off x="471234" y="520252"/>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1" name="Google Shape;2631;p247"/>
          <p:cNvSpPr/>
          <p:nvPr/>
        </p:nvSpPr>
        <p:spPr>
          <a:xfrm>
            <a:off x="6489881" y="517884"/>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2" name="Google Shape;2632;p247"/>
          <p:cNvSpPr/>
          <p:nvPr/>
        </p:nvSpPr>
        <p:spPr>
          <a:xfrm>
            <a:off x="77789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33" name="Google Shape;2633;p247"/>
          <p:cNvSpPr/>
          <p:nvPr/>
        </p:nvSpPr>
        <p:spPr>
          <a:xfrm>
            <a:off x="77789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34" name="Google Shape;2634;p247"/>
          <p:cNvSpPr/>
          <p:nvPr/>
        </p:nvSpPr>
        <p:spPr>
          <a:xfrm>
            <a:off x="777893"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2635" name="Google Shape;2635;p247"/>
          <p:cNvSpPr txBox="1"/>
          <p:nvPr>
            <p:ph idx="2" type="body"/>
          </p:nvPr>
        </p:nvSpPr>
        <p:spPr>
          <a:xfrm>
            <a:off x="1370073" y="2332603"/>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6" name="Google Shape;2636;p247"/>
          <p:cNvSpPr txBox="1"/>
          <p:nvPr>
            <p:ph idx="3" type="body"/>
          </p:nvPr>
        </p:nvSpPr>
        <p:spPr>
          <a:xfrm>
            <a:off x="1259980" y="3974709"/>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7" name="Google Shape;2637;p247"/>
          <p:cNvSpPr txBox="1"/>
          <p:nvPr>
            <p:ph idx="4" type="body"/>
          </p:nvPr>
        </p:nvSpPr>
        <p:spPr>
          <a:xfrm>
            <a:off x="1366305"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8" name="Google Shape;2638;p247"/>
          <p:cNvSpPr txBox="1"/>
          <p:nvPr>
            <p:ph idx="5"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9" name="Google Shape;2639;p247"/>
          <p:cNvSpPr txBox="1"/>
          <p:nvPr>
            <p:ph idx="6"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0" name="Google Shape;2640;p247"/>
          <p:cNvSpPr/>
          <p:nvPr/>
        </p:nvSpPr>
        <p:spPr>
          <a:xfrm>
            <a:off x="703452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41" name="Google Shape;2641;p247"/>
          <p:cNvSpPr/>
          <p:nvPr/>
        </p:nvSpPr>
        <p:spPr>
          <a:xfrm>
            <a:off x="703452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42" name="Google Shape;2642;p247"/>
          <p:cNvSpPr/>
          <p:nvPr/>
        </p:nvSpPr>
        <p:spPr>
          <a:xfrm>
            <a:off x="7103766"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2643" name="Google Shape;2643;p247"/>
          <p:cNvSpPr txBox="1"/>
          <p:nvPr>
            <p:ph idx="7" type="body"/>
          </p:nvPr>
        </p:nvSpPr>
        <p:spPr>
          <a:xfrm>
            <a:off x="7589936" y="235678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4" name="Google Shape;2644;p247"/>
          <p:cNvSpPr txBox="1"/>
          <p:nvPr>
            <p:ph idx="8" type="body"/>
          </p:nvPr>
        </p:nvSpPr>
        <p:spPr>
          <a:xfrm>
            <a:off x="7589936" y="397082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5" name="Google Shape;2645;p247"/>
          <p:cNvSpPr txBox="1"/>
          <p:nvPr>
            <p:ph idx="9" type="body"/>
          </p:nvPr>
        </p:nvSpPr>
        <p:spPr>
          <a:xfrm>
            <a:off x="7659180"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6" name="Google Shape;2646;p247"/>
          <p:cNvSpPr/>
          <p:nvPr/>
        </p:nvSpPr>
        <p:spPr>
          <a:xfrm>
            <a:off x="5283883" y="3497566"/>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47" name="Google Shape;2647;p247"/>
          <p:cNvSpPr/>
          <p:nvPr>
            <p:ph idx="13" type="body"/>
          </p:nvPr>
        </p:nvSpPr>
        <p:spPr>
          <a:xfrm>
            <a:off x="5482813" y="3714627"/>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8" name="Google Shape;2648;p247"/>
          <p:cNvSpPr/>
          <p:nvPr/>
        </p:nvSpPr>
        <p:spPr>
          <a:xfrm>
            <a:off x="5320145" y="5139672"/>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49" name="Google Shape;2649;p247"/>
          <p:cNvSpPr/>
          <p:nvPr>
            <p:ph idx="14" type="body"/>
          </p:nvPr>
        </p:nvSpPr>
        <p:spPr>
          <a:xfrm>
            <a:off x="5519075" y="5356733"/>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ros &amp; Cons">
  <p:cSld name="3_Pros &amp; Cons">
    <p:spTree>
      <p:nvGrpSpPr>
        <p:cNvPr id="2650" name="Shape 2650"/>
        <p:cNvGrpSpPr/>
        <p:nvPr/>
      </p:nvGrpSpPr>
      <p:grpSpPr>
        <a:xfrm>
          <a:off x="0" y="0"/>
          <a:ext cx="0" cy="0"/>
          <a:chOff x="0" y="0"/>
          <a:chExt cx="0" cy="0"/>
        </a:xfrm>
      </p:grpSpPr>
      <p:sp>
        <p:nvSpPr>
          <p:cNvPr id="2651" name="Google Shape;2651;p248"/>
          <p:cNvSpPr/>
          <p:nvPr/>
        </p:nvSpPr>
        <p:spPr>
          <a:xfrm>
            <a:off x="5285523" y="108914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52" name="Google Shape;2652;p248"/>
          <p:cNvSpPr/>
          <p:nvPr>
            <p:ph idx="1" type="body"/>
          </p:nvPr>
        </p:nvSpPr>
        <p:spPr>
          <a:xfrm>
            <a:off x="5484453" y="130620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3" name="Google Shape;2653;p248"/>
          <p:cNvSpPr/>
          <p:nvPr/>
        </p:nvSpPr>
        <p:spPr>
          <a:xfrm>
            <a:off x="77789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54" name="Google Shape;2654;p248"/>
          <p:cNvSpPr/>
          <p:nvPr/>
        </p:nvSpPr>
        <p:spPr>
          <a:xfrm>
            <a:off x="77789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55" name="Google Shape;2655;p248"/>
          <p:cNvSpPr txBox="1"/>
          <p:nvPr>
            <p:ph idx="2" type="body"/>
          </p:nvPr>
        </p:nvSpPr>
        <p:spPr>
          <a:xfrm>
            <a:off x="1370073" y="26859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6" name="Google Shape;2656;p248"/>
          <p:cNvSpPr txBox="1"/>
          <p:nvPr>
            <p:ph idx="3" type="body"/>
          </p:nvPr>
        </p:nvSpPr>
        <p:spPr>
          <a:xfrm>
            <a:off x="1259980" y="4217990"/>
            <a:ext cx="3342885" cy="190588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7" name="Google Shape;2657;p248"/>
          <p:cNvSpPr/>
          <p:nvPr/>
        </p:nvSpPr>
        <p:spPr>
          <a:xfrm>
            <a:off x="703452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58" name="Google Shape;2658;p248"/>
          <p:cNvSpPr/>
          <p:nvPr/>
        </p:nvSpPr>
        <p:spPr>
          <a:xfrm>
            <a:off x="703452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659" name="Google Shape;2659;p248"/>
          <p:cNvSpPr txBox="1"/>
          <p:nvPr>
            <p:ph idx="4" type="body"/>
          </p:nvPr>
        </p:nvSpPr>
        <p:spPr>
          <a:xfrm>
            <a:off x="7589936" y="2710092"/>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0" name="Google Shape;2660;p248"/>
          <p:cNvSpPr txBox="1"/>
          <p:nvPr>
            <p:ph idx="5" type="body"/>
          </p:nvPr>
        </p:nvSpPr>
        <p:spPr>
          <a:xfrm>
            <a:off x="7589936" y="4214101"/>
            <a:ext cx="3342885" cy="20356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1" name="Google Shape;2661;p248"/>
          <p:cNvSpPr/>
          <p:nvPr/>
        </p:nvSpPr>
        <p:spPr>
          <a:xfrm>
            <a:off x="5285523" y="3936754"/>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62" name="Google Shape;2662;p248"/>
          <p:cNvSpPr/>
          <p:nvPr>
            <p:ph idx="6" type="body"/>
          </p:nvPr>
        </p:nvSpPr>
        <p:spPr>
          <a:xfrm>
            <a:off x="5484453" y="4153815"/>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3" name="Google Shape;2663;p24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64" name="Google Shape;2664;p24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5" name="Google Shape;2665;p248"/>
          <p:cNvSpPr/>
          <p:nvPr>
            <p:ph idx="7" type="body"/>
          </p:nvPr>
        </p:nvSpPr>
        <p:spPr>
          <a:xfrm>
            <a:off x="2466583"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6" name="Google Shape;2666;p248"/>
          <p:cNvSpPr/>
          <p:nvPr>
            <p:ph idx="8" type="body"/>
          </p:nvPr>
        </p:nvSpPr>
        <p:spPr>
          <a:xfrm>
            <a:off x="8630900"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2667" name="Shape 2667"/>
        <p:cNvGrpSpPr/>
        <p:nvPr/>
      </p:nvGrpSpPr>
      <p:grpSpPr>
        <a:xfrm>
          <a:off x="0" y="0"/>
          <a:ext cx="0" cy="0"/>
          <a:chOff x="0" y="0"/>
          <a:chExt cx="0" cy="0"/>
        </a:xfrm>
      </p:grpSpPr>
      <p:sp>
        <p:nvSpPr>
          <p:cNvPr id="2668" name="Google Shape;2668;p249"/>
          <p:cNvSpPr/>
          <p:nvPr>
            <p:ph idx="2" type="pic"/>
          </p:nvPr>
        </p:nvSpPr>
        <p:spPr>
          <a:xfrm>
            <a:off x="0" y="-7067"/>
            <a:ext cx="12192000" cy="3743325"/>
          </a:xfrm>
          <a:prstGeom prst="rect">
            <a:avLst/>
          </a:prstGeom>
          <a:noFill/>
          <a:ln>
            <a:noFill/>
          </a:ln>
        </p:spPr>
      </p:sp>
      <p:sp>
        <p:nvSpPr>
          <p:cNvPr id="2669" name="Google Shape;2669;p249"/>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0" name="Google Shape;2670;p249"/>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1" name="Google Shape;2671;p249"/>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72" name="Google Shape;2672;p249"/>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73" name="Google Shape;2673;p249"/>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74" name="Google Shape;2674;p249"/>
          <p:cNvSpPr/>
          <p:nvPr>
            <p:ph idx="3" type="pic"/>
          </p:nvPr>
        </p:nvSpPr>
        <p:spPr>
          <a:xfrm>
            <a:off x="1612900" y="2468563"/>
            <a:ext cx="1612900" cy="1611312"/>
          </a:xfrm>
          <a:prstGeom prst="ellipse">
            <a:avLst/>
          </a:prstGeom>
          <a:noFill/>
          <a:ln>
            <a:noFill/>
          </a:ln>
        </p:spPr>
      </p:sp>
      <p:sp>
        <p:nvSpPr>
          <p:cNvPr id="2675" name="Google Shape;2675;p249"/>
          <p:cNvSpPr/>
          <p:nvPr>
            <p:ph idx="4" type="pic"/>
          </p:nvPr>
        </p:nvSpPr>
        <p:spPr>
          <a:xfrm>
            <a:off x="5067302" y="1846150"/>
            <a:ext cx="2057398" cy="2055372"/>
          </a:xfrm>
          <a:prstGeom prst="ellipse">
            <a:avLst/>
          </a:prstGeom>
          <a:noFill/>
          <a:ln>
            <a:noFill/>
          </a:ln>
        </p:spPr>
      </p:sp>
      <p:sp>
        <p:nvSpPr>
          <p:cNvPr id="2676" name="Google Shape;2676;p249"/>
          <p:cNvSpPr/>
          <p:nvPr>
            <p:ph idx="5" type="pic"/>
          </p:nvPr>
        </p:nvSpPr>
        <p:spPr>
          <a:xfrm>
            <a:off x="8966200" y="2468264"/>
            <a:ext cx="1612900" cy="1611312"/>
          </a:xfrm>
          <a:prstGeom prst="ellipse">
            <a:avLst/>
          </a:prstGeom>
          <a:noFill/>
          <a:ln>
            <a:noFill/>
          </a:ln>
        </p:spPr>
      </p:sp>
      <p:sp>
        <p:nvSpPr>
          <p:cNvPr id="2677" name="Google Shape;2677;p249"/>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8" name="Google Shape;2678;p249"/>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9" name="Google Shape;2679;p249"/>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0" name="Google Shape;2680;p249"/>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1" name="Google Shape;2681;p249"/>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2" name="Google Shape;2682;p249"/>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2683" name="Shape 2683"/>
        <p:cNvGrpSpPr/>
        <p:nvPr/>
      </p:nvGrpSpPr>
      <p:grpSpPr>
        <a:xfrm>
          <a:off x="0" y="0"/>
          <a:ext cx="0" cy="0"/>
          <a:chOff x="0" y="0"/>
          <a:chExt cx="0" cy="0"/>
        </a:xfrm>
      </p:grpSpPr>
      <p:sp>
        <p:nvSpPr>
          <p:cNvPr id="2684" name="Google Shape;2684;p250"/>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5" name="Google Shape;2685;p250"/>
          <p:cNvSpPr/>
          <p:nvPr>
            <p:ph idx="2" type="pic"/>
          </p:nvPr>
        </p:nvSpPr>
        <p:spPr>
          <a:xfrm>
            <a:off x="1352048" y="-5702531"/>
            <a:ext cx="12192003" cy="12181139"/>
          </a:xfrm>
          <a:prstGeom prst="ellipse">
            <a:avLst/>
          </a:prstGeom>
          <a:noFill/>
          <a:ln>
            <a:noFill/>
          </a:ln>
        </p:spPr>
      </p:sp>
      <p:sp>
        <p:nvSpPr>
          <p:cNvPr id="2686" name="Google Shape;2686;p25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87" name="Google Shape;2687;p250"/>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688" name="Google Shape;2688;p250"/>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89" name="Google Shape;2689;p250"/>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0" name="Google Shape;2690;p250"/>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1" name="Google Shape;2691;p250"/>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2" name="Google Shape;2692;p250"/>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693" name="Google Shape;2693;p250"/>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4" name="Google Shape;2694;p250"/>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5" name="Google Shape;2695;p250"/>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6" name="Google Shape;2696;p250"/>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7" name="Google Shape;2697;p250"/>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698" name="Google Shape;2698;p250"/>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9" name="Google Shape;2699;p250"/>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0" name="Google Shape;2700;p250"/>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1" name="Google Shape;2701;p250"/>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2" name="Google Shape;2702;p250"/>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703" name="Google Shape;2703;p250"/>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4" name="Google Shape;2704;p250"/>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5" name="Google Shape;2705;p250"/>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6" name="Google Shape;2706;p250"/>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7" name="Google Shape;2707;p250"/>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708" name="Google Shape;2708;p250"/>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Miscellaneous">
  <p:cSld name="12_Miscellaneous">
    <p:spTree>
      <p:nvGrpSpPr>
        <p:cNvPr id="2709" name="Shape 2709"/>
        <p:cNvGrpSpPr/>
        <p:nvPr/>
      </p:nvGrpSpPr>
      <p:grpSpPr>
        <a:xfrm>
          <a:off x="0" y="0"/>
          <a:ext cx="0" cy="0"/>
          <a:chOff x="0" y="0"/>
          <a:chExt cx="0" cy="0"/>
        </a:xfrm>
      </p:grpSpPr>
      <p:sp>
        <p:nvSpPr>
          <p:cNvPr id="2710" name="Google Shape;2710;p251"/>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1" name="Google Shape;2711;p251"/>
          <p:cNvSpPr/>
          <p:nvPr>
            <p:ph idx="2" type="pic"/>
          </p:nvPr>
        </p:nvSpPr>
        <p:spPr>
          <a:xfrm>
            <a:off x="1352048" y="-5702531"/>
            <a:ext cx="12192003" cy="12181139"/>
          </a:xfrm>
          <a:prstGeom prst="ellipse">
            <a:avLst/>
          </a:prstGeom>
          <a:noFill/>
          <a:ln>
            <a:noFill/>
          </a:ln>
        </p:spPr>
      </p:sp>
      <p:sp>
        <p:nvSpPr>
          <p:cNvPr id="2712" name="Google Shape;2712;p25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13" name="Google Shape;2713;p251"/>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714" name="Google Shape;2714;p251"/>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715" name="Google Shape;2715;p251"/>
          <p:cNvSpPr/>
          <p:nvPr/>
        </p:nvSpPr>
        <p:spPr>
          <a:xfrm>
            <a:off x="1929124"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6" name="Google Shape;2716;p251"/>
          <p:cNvSpPr txBox="1"/>
          <p:nvPr>
            <p:ph idx="3" type="body"/>
          </p:nvPr>
        </p:nvSpPr>
        <p:spPr>
          <a:xfrm>
            <a:off x="2115948"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7" name="Google Shape;2717;p251"/>
          <p:cNvSpPr txBox="1"/>
          <p:nvPr>
            <p:ph idx="4" type="body"/>
          </p:nvPr>
        </p:nvSpPr>
        <p:spPr>
          <a:xfrm>
            <a:off x="2115950"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8" name="Google Shape;2718;p251"/>
          <p:cNvSpPr/>
          <p:nvPr/>
        </p:nvSpPr>
        <p:spPr>
          <a:xfrm>
            <a:off x="3938900"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719" name="Google Shape;2719;p251"/>
          <p:cNvSpPr txBox="1"/>
          <p:nvPr>
            <p:ph idx="5" type="body"/>
          </p:nvPr>
        </p:nvSpPr>
        <p:spPr>
          <a:xfrm>
            <a:off x="2115948"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0" name="Google Shape;2720;p251"/>
          <p:cNvSpPr/>
          <p:nvPr/>
        </p:nvSpPr>
        <p:spPr>
          <a:xfrm>
            <a:off x="4633609"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1" name="Google Shape;2721;p251"/>
          <p:cNvSpPr txBox="1"/>
          <p:nvPr>
            <p:ph idx="6" type="body"/>
          </p:nvPr>
        </p:nvSpPr>
        <p:spPr>
          <a:xfrm>
            <a:off x="4820433"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2" name="Google Shape;2722;p251"/>
          <p:cNvSpPr txBox="1"/>
          <p:nvPr>
            <p:ph idx="7" type="body"/>
          </p:nvPr>
        </p:nvSpPr>
        <p:spPr>
          <a:xfrm>
            <a:off x="4820435"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3" name="Google Shape;2723;p251"/>
          <p:cNvSpPr/>
          <p:nvPr/>
        </p:nvSpPr>
        <p:spPr>
          <a:xfrm>
            <a:off x="6643385"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724" name="Google Shape;2724;p251"/>
          <p:cNvSpPr txBox="1"/>
          <p:nvPr>
            <p:ph idx="8" type="body"/>
          </p:nvPr>
        </p:nvSpPr>
        <p:spPr>
          <a:xfrm>
            <a:off x="4820433"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5" name="Google Shape;2725;p251"/>
          <p:cNvSpPr/>
          <p:nvPr/>
        </p:nvSpPr>
        <p:spPr>
          <a:xfrm>
            <a:off x="7346500"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6" name="Google Shape;2726;p251"/>
          <p:cNvSpPr txBox="1"/>
          <p:nvPr>
            <p:ph idx="9" type="body"/>
          </p:nvPr>
        </p:nvSpPr>
        <p:spPr>
          <a:xfrm>
            <a:off x="7533324"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7" name="Google Shape;2727;p251"/>
          <p:cNvSpPr txBox="1"/>
          <p:nvPr>
            <p:ph idx="13" type="body"/>
          </p:nvPr>
        </p:nvSpPr>
        <p:spPr>
          <a:xfrm>
            <a:off x="7533326"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8" name="Google Shape;2728;p251"/>
          <p:cNvSpPr/>
          <p:nvPr/>
        </p:nvSpPr>
        <p:spPr>
          <a:xfrm>
            <a:off x="9356276"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729" name="Google Shape;2729;p251"/>
          <p:cNvSpPr txBox="1"/>
          <p:nvPr>
            <p:ph idx="14" type="body"/>
          </p:nvPr>
        </p:nvSpPr>
        <p:spPr>
          <a:xfrm>
            <a:off x="7533324"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2730" name="Shape 2730"/>
        <p:cNvGrpSpPr/>
        <p:nvPr/>
      </p:nvGrpSpPr>
      <p:grpSpPr>
        <a:xfrm>
          <a:off x="0" y="0"/>
          <a:ext cx="0" cy="0"/>
          <a:chOff x="0" y="0"/>
          <a:chExt cx="0" cy="0"/>
        </a:xfrm>
      </p:grpSpPr>
      <p:pic>
        <p:nvPicPr>
          <p:cNvPr id="2731" name="Google Shape;2731;p252"/>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2732" name="Google Shape;2732;p25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33" name="Google Shape;2733;p252"/>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4" name="Google Shape;2734;p252"/>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5" name="Google Shape;2735;p252"/>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6" name="Google Shape;2736;p252"/>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7" name="Google Shape;2737;p252"/>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8" name="Google Shape;2738;p252"/>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9" name="Google Shape;2739;p252"/>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0" name="Google Shape;2740;p252"/>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1" name="Google Shape;2741;p252"/>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2" name="Google Shape;2742;p252"/>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3" name="Google Shape;2743;p252"/>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4" name="Google Shape;2744;p252"/>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5" name="Google Shape;2745;p252"/>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6" name="Google Shape;2746;p252"/>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7" name="Google Shape;2747;p252"/>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8" name="Google Shape;2748;p252"/>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9" name="Google Shape;2749;p252"/>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0" name="Google Shape;2750;p252"/>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1" name="Google Shape;2751;p252"/>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2" name="Google Shape;2752;p252"/>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3" name="Google Shape;2753;p252"/>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754" name="Google Shape;2754;p252"/>
          <p:cNvSpPr/>
          <p:nvPr>
            <p:ph idx="17" type="pic"/>
          </p:nvPr>
        </p:nvSpPr>
        <p:spPr>
          <a:xfrm>
            <a:off x="4918662" y="2520431"/>
            <a:ext cx="2382838" cy="2382838"/>
          </a:xfrm>
          <a:prstGeom prst="ellipse">
            <a:avLst/>
          </a:prstGeom>
          <a:noFill/>
          <a:ln>
            <a:noFill/>
          </a:ln>
        </p:spPr>
      </p:sp>
      <p:sp>
        <p:nvSpPr>
          <p:cNvPr id="2755" name="Google Shape;2755;p252"/>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6" name="Google Shape;2756;p252"/>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7" name="Google Shape;2757;p252"/>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line title + separator">
  <p:cSld name="1 line title + separator">
    <p:spTree>
      <p:nvGrpSpPr>
        <p:cNvPr id="201" name="Shape 201"/>
        <p:cNvGrpSpPr/>
        <p:nvPr/>
      </p:nvGrpSpPr>
      <p:grpSpPr>
        <a:xfrm>
          <a:off x="0" y="0"/>
          <a:ext cx="0" cy="0"/>
          <a:chOff x="0" y="0"/>
          <a:chExt cx="0" cy="0"/>
        </a:xfrm>
      </p:grpSpPr>
      <p:sp>
        <p:nvSpPr>
          <p:cNvPr id="202" name="Google Shape;202;p9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9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 name="Google Shape;204;p96"/>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5" name="Google Shape;205;p9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9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9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08" name="Google Shape;208;p96"/>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2758" name="Shape 2758"/>
        <p:cNvGrpSpPr/>
        <p:nvPr/>
      </p:nvGrpSpPr>
      <p:grpSpPr>
        <a:xfrm>
          <a:off x="0" y="0"/>
          <a:ext cx="0" cy="0"/>
          <a:chOff x="0" y="0"/>
          <a:chExt cx="0" cy="0"/>
        </a:xfrm>
      </p:grpSpPr>
      <p:sp>
        <p:nvSpPr>
          <p:cNvPr id="2759" name="Google Shape;2759;p253"/>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0" name="Google Shape;2760;p253"/>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1" name="Google Shape;2761;p253"/>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2" name="Google Shape;2762;p253"/>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3" name="Google Shape;2763;p253"/>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4" name="Google Shape;2764;p253"/>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5" name="Google Shape;2765;p253"/>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6" name="Google Shape;2766;p253"/>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7" name="Google Shape;2767;p253"/>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68" name="Google Shape;2768;p253"/>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9" name="Google Shape;2769;p253"/>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70" name="Google Shape;2770;p253"/>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1" name="Google Shape;2771;p253"/>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2" name="Google Shape;2772;p253"/>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3" name="Google Shape;2773;p253"/>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4" name="Google Shape;2774;p253"/>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75" name="Google Shape;2775;p253"/>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2776" name="Shape 2776"/>
        <p:cNvGrpSpPr/>
        <p:nvPr/>
      </p:nvGrpSpPr>
      <p:grpSpPr>
        <a:xfrm>
          <a:off x="0" y="0"/>
          <a:ext cx="0" cy="0"/>
          <a:chOff x="0" y="0"/>
          <a:chExt cx="0" cy="0"/>
        </a:xfrm>
      </p:grpSpPr>
      <p:sp>
        <p:nvSpPr>
          <p:cNvPr id="2777" name="Google Shape;2777;p254"/>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78" name="Google Shape;2778;p254"/>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79" name="Google Shape;2779;p254"/>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0" name="Google Shape;2780;p254"/>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1" name="Google Shape;2781;p254"/>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2" name="Google Shape;2782;p254"/>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3" name="Google Shape;2783;p254"/>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4" name="Google Shape;2784;p254"/>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5" name="Google Shape;2785;p254"/>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6" name="Google Shape;2786;p254"/>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7" name="Google Shape;2787;p254"/>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8" name="Google Shape;2788;p254"/>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9" name="Google Shape;2789;p254"/>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90" name="Google Shape;2790;p254"/>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1" name="Google Shape;2791;p254"/>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92" name="Google Shape;2792;p254"/>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3" name="Google Shape;2793;p254"/>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4" name="Google Shape;2794;p254"/>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5" name="Google Shape;2795;p254"/>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6" name="Google Shape;2796;p254"/>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7" name="Google Shape;2797;p254"/>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8" name="Google Shape;2798;p254"/>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2799" name="Shape 2799"/>
        <p:cNvGrpSpPr/>
        <p:nvPr/>
      </p:nvGrpSpPr>
      <p:grpSpPr>
        <a:xfrm>
          <a:off x="0" y="0"/>
          <a:ext cx="0" cy="0"/>
          <a:chOff x="0" y="0"/>
          <a:chExt cx="0" cy="0"/>
        </a:xfrm>
      </p:grpSpPr>
      <p:sp>
        <p:nvSpPr>
          <p:cNvPr id="2800" name="Google Shape;2800;p255"/>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01" name="Google Shape;2801;p255"/>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02" name="Google Shape;2802;p255"/>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3" name="Google Shape;2803;p255"/>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04" name="Google Shape;2804;p255"/>
          <p:cNvCxnSpPr>
            <a:endCxn id="2805"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2806" name="Google Shape;2806;p255"/>
          <p:cNvCxnSpPr>
            <a:endCxn id="2807"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808" name="Google Shape;2808;p255"/>
          <p:cNvCxnSpPr>
            <a:endCxn id="2809"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2810" name="Google Shape;2810;p255"/>
          <p:cNvCxnSpPr>
            <a:stCxn id="2811"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2812" name="Google Shape;2812;p255"/>
          <p:cNvCxnSpPr>
            <a:stCxn id="2813"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2805" name="Google Shape;2805;p255"/>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9" name="Google Shape;2809;p255"/>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3" name="Google Shape;2813;p255"/>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7" name="Google Shape;2807;p255"/>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1" name="Google Shape;2811;p255"/>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4" name="Google Shape;2814;p255"/>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5" name="Google Shape;2815;p255"/>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6" name="Google Shape;2816;p255"/>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7" name="Google Shape;2817;p255"/>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8" name="Google Shape;2818;p255"/>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9" name="Google Shape;2819;p255"/>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0" name="Google Shape;2820;p255"/>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2821" name="Shape 2821"/>
        <p:cNvGrpSpPr/>
        <p:nvPr/>
      </p:nvGrpSpPr>
      <p:grpSpPr>
        <a:xfrm>
          <a:off x="0" y="0"/>
          <a:ext cx="0" cy="0"/>
          <a:chOff x="0" y="0"/>
          <a:chExt cx="0" cy="0"/>
        </a:xfrm>
      </p:grpSpPr>
      <p:sp>
        <p:nvSpPr>
          <p:cNvPr id="2822" name="Google Shape;2822;p256"/>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23" name="Google Shape;2823;p256"/>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24" name="Google Shape;2824;p256"/>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5" name="Google Shape;2825;p256"/>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26" name="Google Shape;2826;p256"/>
          <p:cNvCxnSpPr>
            <a:endCxn id="2827"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2828" name="Google Shape;2828;p256"/>
          <p:cNvCxnSpPr>
            <a:endCxn id="2829"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830" name="Google Shape;2830;p256"/>
          <p:cNvCxnSpPr>
            <a:endCxn id="2831" idx="6"/>
          </p:cNvCxnSpPr>
          <p:nvPr/>
        </p:nvCxnSpPr>
        <p:spPr>
          <a:xfrm rot="10800000">
            <a:off x="3612561" y="3503862"/>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2832" name="Google Shape;2832;p256"/>
          <p:cNvCxnSpPr>
            <a:stCxn id="2833"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2827" name="Google Shape;2827;p256"/>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1" name="Google Shape;2831;p256"/>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3" name="Google Shape;2833;p256"/>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9" name="Google Shape;2829;p256"/>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4" name="Google Shape;2834;p256"/>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5" name="Google Shape;2835;p256"/>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6" name="Google Shape;2836;p256"/>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7" name="Google Shape;2837;p256"/>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8" name="Google Shape;2838;p256"/>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39" name="Google Shape;2839;p256"/>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Miscellaneous">
  <p:cSld name="13_Miscellaneous">
    <p:spTree>
      <p:nvGrpSpPr>
        <p:cNvPr id="2840" name="Shape 2840"/>
        <p:cNvGrpSpPr/>
        <p:nvPr/>
      </p:nvGrpSpPr>
      <p:grpSpPr>
        <a:xfrm>
          <a:off x="0" y="0"/>
          <a:ext cx="0" cy="0"/>
          <a:chOff x="0" y="0"/>
          <a:chExt cx="0" cy="0"/>
        </a:xfrm>
      </p:grpSpPr>
      <p:sp>
        <p:nvSpPr>
          <p:cNvPr id="2841" name="Google Shape;2841;p257"/>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42" name="Google Shape;2842;p257"/>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43" name="Google Shape;2843;p257"/>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4" name="Google Shape;2844;p257"/>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45" name="Google Shape;2845;p257"/>
          <p:cNvCxnSpPr>
            <a:endCxn id="2846"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2847" name="Google Shape;2847;p257"/>
          <p:cNvCxnSpPr>
            <a:endCxn id="2848"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849" name="Google Shape;2849;p257"/>
          <p:cNvCxnSpPr>
            <a:endCxn id="2850" idx="6"/>
          </p:cNvCxnSpPr>
          <p:nvPr/>
        </p:nvCxnSpPr>
        <p:spPr>
          <a:xfrm rot="10800000">
            <a:off x="3612561" y="3503862"/>
            <a:ext cx="1458300" cy="0"/>
          </a:xfrm>
          <a:prstGeom prst="straightConnector1">
            <a:avLst/>
          </a:prstGeom>
          <a:noFill/>
          <a:ln cap="flat" cmpd="sng" w="12700">
            <a:solidFill>
              <a:schemeClr val="dk2"/>
            </a:solidFill>
            <a:prstDash val="solid"/>
            <a:miter lim="800000"/>
            <a:headEnd len="sm" w="sm" type="none"/>
            <a:tailEnd len="sm" w="sm" type="none"/>
          </a:ln>
        </p:spPr>
      </p:cxnSp>
      <p:cxnSp>
        <p:nvCxnSpPr>
          <p:cNvPr id="2851" name="Google Shape;2851;p257"/>
          <p:cNvCxnSpPr>
            <a:stCxn id="2852"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2846" name="Google Shape;2846;p257"/>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0" name="Google Shape;2850;p257"/>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2" name="Google Shape;2852;p257"/>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8" name="Google Shape;2848;p257"/>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3" name="Google Shape;2853;p257"/>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4" name="Google Shape;2854;p257"/>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5" name="Google Shape;2855;p257"/>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6" name="Google Shape;2856;p257"/>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7" name="Google Shape;2857;p257"/>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58" name="Google Shape;2858;p257"/>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2859" name="Shape 2859"/>
        <p:cNvGrpSpPr/>
        <p:nvPr/>
      </p:nvGrpSpPr>
      <p:grpSpPr>
        <a:xfrm>
          <a:off x="0" y="0"/>
          <a:ext cx="0" cy="0"/>
          <a:chOff x="0" y="0"/>
          <a:chExt cx="0" cy="0"/>
        </a:xfrm>
      </p:grpSpPr>
      <p:sp>
        <p:nvSpPr>
          <p:cNvPr id="2860" name="Google Shape;2860;p258"/>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1" name="Google Shape;2861;p25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62" name="Google Shape;2862;p25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3" name="Google Shape;2863;p258"/>
          <p:cNvSpPr/>
          <p:nvPr>
            <p:ph idx="2" type="pic"/>
          </p:nvPr>
        </p:nvSpPr>
        <p:spPr>
          <a:xfrm>
            <a:off x="0" y="1442806"/>
            <a:ext cx="12192000" cy="1438508"/>
          </a:xfrm>
          <a:prstGeom prst="rect">
            <a:avLst/>
          </a:prstGeom>
          <a:solidFill>
            <a:srgbClr val="202021">
              <a:alpha val="49803"/>
            </a:srgbClr>
          </a:solidFill>
          <a:ln>
            <a:noFill/>
          </a:ln>
        </p:spPr>
      </p:sp>
      <p:sp>
        <p:nvSpPr>
          <p:cNvPr id="2864" name="Google Shape;2864;p258"/>
          <p:cNvSpPr/>
          <p:nvPr>
            <p:ph idx="3" type="pic"/>
          </p:nvPr>
        </p:nvSpPr>
        <p:spPr>
          <a:xfrm>
            <a:off x="0" y="3065994"/>
            <a:ext cx="12192000" cy="1438508"/>
          </a:xfrm>
          <a:prstGeom prst="rect">
            <a:avLst/>
          </a:prstGeom>
          <a:solidFill>
            <a:srgbClr val="202021">
              <a:alpha val="49803"/>
            </a:srgbClr>
          </a:solidFill>
          <a:ln>
            <a:noFill/>
          </a:ln>
        </p:spPr>
      </p:sp>
      <p:sp>
        <p:nvSpPr>
          <p:cNvPr id="2865" name="Google Shape;2865;p258"/>
          <p:cNvSpPr/>
          <p:nvPr>
            <p:ph idx="4" type="pic"/>
          </p:nvPr>
        </p:nvSpPr>
        <p:spPr>
          <a:xfrm>
            <a:off x="0" y="4688736"/>
            <a:ext cx="12192000" cy="1438508"/>
          </a:xfrm>
          <a:prstGeom prst="rect">
            <a:avLst/>
          </a:prstGeom>
          <a:solidFill>
            <a:srgbClr val="202021">
              <a:alpha val="49803"/>
            </a:srgbClr>
          </a:solidFill>
          <a:ln>
            <a:noFill/>
          </a:ln>
        </p:spPr>
      </p:sp>
      <p:cxnSp>
        <p:nvCxnSpPr>
          <p:cNvPr id="2866" name="Google Shape;2866;p258"/>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867" name="Google Shape;2867;p258"/>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868" name="Google Shape;2868;p258"/>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869" name="Google Shape;2869;p258"/>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870" name="Google Shape;2870;p258"/>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871" name="Google Shape;2871;p258"/>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2872" name="Google Shape;2872;p258"/>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3" name="Google Shape;2873;p258"/>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4" name="Google Shape;2874;p258"/>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5" name="Google Shape;2875;p258"/>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6" name="Google Shape;2876;p258"/>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7" name="Google Shape;2877;p258"/>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8" name="Google Shape;2878;p258"/>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9" name="Google Shape;2879;p258"/>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0" name="Google Shape;2880;p258"/>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1" name="Google Shape;2881;p258"/>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2" name="Google Shape;2882;p258"/>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3" name="Google Shape;2883;p258"/>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4" name="Google Shape;2884;p258"/>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5" name="Google Shape;2885;p258"/>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6" name="Google Shape;2886;p258"/>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7" name="Google Shape;2887;p258"/>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8" name="Google Shape;2888;p258"/>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9" name="Google Shape;2889;p258"/>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2890" name="Shape 2890"/>
        <p:cNvGrpSpPr/>
        <p:nvPr/>
      </p:nvGrpSpPr>
      <p:grpSpPr>
        <a:xfrm>
          <a:off x="0" y="0"/>
          <a:ext cx="0" cy="0"/>
          <a:chOff x="0" y="0"/>
          <a:chExt cx="0" cy="0"/>
        </a:xfrm>
      </p:grpSpPr>
      <p:sp>
        <p:nvSpPr>
          <p:cNvPr id="2891" name="Google Shape;2891;p259"/>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2" name="Google Shape;2892;p25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93" name="Google Shape;2893;p25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4" name="Google Shape;2894;p259"/>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5" name="Google Shape;2895;p259"/>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6" name="Google Shape;2896;p259"/>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7" name="Google Shape;2897;p259"/>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8" name="Google Shape;2898;p259"/>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9" name="Google Shape;2899;p259"/>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0" name="Google Shape;2900;p259"/>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901" name="Google Shape;2901;p259"/>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2902" name="Google Shape;2902;p259"/>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3" name="Google Shape;2903;p259"/>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4" name="Google Shape;2904;p259"/>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5" name="Google Shape;2905;p259"/>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6" name="Google Shape;2906;p259"/>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7" name="Google Shape;2907;p259"/>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8" name="Google Shape;2908;p259"/>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9" name="Google Shape;2909;p259"/>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0" name="Google Shape;2910;p259"/>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1" name="Google Shape;2911;p259"/>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2" name="Google Shape;2912;p259"/>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3" name="Google Shape;2913;p259"/>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4" name="Google Shape;2914;p259"/>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5" name="Google Shape;2915;p259"/>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6" name="Google Shape;2916;p259"/>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2917" name="Shape 2917"/>
        <p:cNvGrpSpPr/>
        <p:nvPr/>
      </p:nvGrpSpPr>
      <p:grpSpPr>
        <a:xfrm>
          <a:off x="0" y="0"/>
          <a:ext cx="0" cy="0"/>
          <a:chOff x="0" y="0"/>
          <a:chExt cx="0" cy="0"/>
        </a:xfrm>
      </p:grpSpPr>
      <p:sp>
        <p:nvSpPr>
          <p:cNvPr id="2918" name="Google Shape;2918;p260"/>
          <p:cNvSpPr/>
          <p:nvPr>
            <p:ph idx="2" type="pic"/>
          </p:nvPr>
        </p:nvSpPr>
        <p:spPr>
          <a:xfrm>
            <a:off x="0" y="0"/>
            <a:ext cx="4986609" cy="6858000"/>
          </a:xfrm>
          <a:prstGeom prst="rect">
            <a:avLst/>
          </a:prstGeom>
          <a:solidFill>
            <a:schemeClr val="dk2">
              <a:alpha val="74901"/>
            </a:schemeClr>
          </a:solidFill>
          <a:ln>
            <a:noFill/>
          </a:ln>
        </p:spPr>
      </p:sp>
      <p:sp>
        <p:nvSpPr>
          <p:cNvPr id="2919" name="Google Shape;2919;p260"/>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0" name="Google Shape;2920;p260"/>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1" name="Google Shape;2921;p260"/>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922" name="Google Shape;2922;p260"/>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23" name="Google Shape;2923;p260"/>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24" name="Google Shape;2924;p260"/>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925" name="Google Shape;2925;p260"/>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6" name="Google Shape;2926;p260"/>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7" name="Google Shape;2927;p260"/>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8" name="Google Shape;2928;p260"/>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9" name="Google Shape;2929;p260"/>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0" name="Google Shape;2930;p260"/>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1" name="Google Shape;2931;p260"/>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2" name="Google Shape;2932;p260"/>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3" name="Google Shape;2933;p260"/>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4" name="Google Shape;2934;p260"/>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5" name="Google Shape;2935;p260"/>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6" name="Google Shape;2936;p260"/>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7" name="Google Shape;2937;p260"/>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2938" name="Shape 2938"/>
        <p:cNvGrpSpPr/>
        <p:nvPr/>
      </p:nvGrpSpPr>
      <p:grpSpPr>
        <a:xfrm>
          <a:off x="0" y="0"/>
          <a:ext cx="0" cy="0"/>
          <a:chOff x="0" y="0"/>
          <a:chExt cx="0" cy="0"/>
        </a:xfrm>
      </p:grpSpPr>
      <p:sp>
        <p:nvSpPr>
          <p:cNvPr id="2939" name="Google Shape;2939;p261"/>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0" name="Google Shape;2940;p261"/>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1" name="Google Shape;2941;p261"/>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2" name="Google Shape;2942;p261"/>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943" name="Google Shape;2943;p261"/>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44" name="Google Shape;2944;p261"/>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945" name="Google Shape;2945;p261"/>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946" name="Google Shape;2946;p261"/>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7" name="Google Shape;2947;p261"/>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8" name="Google Shape;2948;p261"/>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9" name="Google Shape;2949;p261"/>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0" name="Google Shape;2950;p261"/>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1" name="Google Shape;2951;p261"/>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2" name="Google Shape;2952;p261"/>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3" name="Google Shape;2953;p261"/>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4" name="Google Shape;2954;p261"/>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5" name="Google Shape;2955;p261"/>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6" name="Google Shape;2956;p261"/>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7" name="Google Shape;2957;p261"/>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8" name="Google Shape;2958;p261"/>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2959" name="Google Shape;2959;p261"/>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2960" name="Shape 2960"/>
        <p:cNvGrpSpPr/>
        <p:nvPr/>
      </p:nvGrpSpPr>
      <p:grpSpPr>
        <a:xfrm>
          <a:off x="0" y="0"/>
          <a:ext cx="0" cy="0"/>
          <a:chOff x="0" y="0"/>
          <a:chExt cx="0" cy="0"/>
        </a:xfrm>
      </p:grpSpPr>
      <p:sp>
        <p:nvSpPr>
          <p:cNvPr id="2961" name="Google Shape;2961;p262"/>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62" name="Google Shape;2962;p262"/>
          <p:cNvGrpSpPr/>
          <p:nvPr/>
        </p:nvGrpSpPr>
        <p:grpSpPr>
          <a:xfrm>
            <a:off x="715600" y="2098526"/>
            <a:ext cx="6096000" cy="1723549"/>
            <a:chOff x="715600" y="2205347"/>
            <a:chExt cx="6096000" cy="1723549"/>
          </a:xfrm>
        </p:grpSpPr>
        <p:sp>
          <p:nvSpPr>
            <p:cNvPr id="2963" name="Google Shape;2963;p262"/>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2964" name="Google Shape;2964;p262"/>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965" name="Google Shape;2965;p262"/>
          <p:cNvGrpSpPr/>
          <p:nvPr/>
        </p:nvGrpSpPr>
        <p:grpSpPr>
          <a:xfrm>
            <a:off x="647700" y="5924400"/>
            <a:ext cx="1951864" cy="324000"/>
            <a:chOff x="3753875" y="6160946"/>
            <a:chExt cx="1951864" cy="324000"/>
          </a:xfrm>
        </p:grpSpPr>
        <p:pic>
          <p:nvPicPr>
            <p:cNvPr id="2966" name="Google Shape;2966;p262">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967" name="Google Shape;2967;p262">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968" name="Google Shape;2968;p262">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969" name="Google Shape;2969;p262">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970" name="Google Shape;2970;p262">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971" name="Google Shape;2971;p262">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972" name="Google Shape;2972;p26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973" name="Google Shape;2973;p262"/>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23" name="Shape 23"/>
        <p:cNvGrpSpPr/>
        <p:nvPr/>
      </p:nvGrpSpPr>
      <p:grpSpPr>
        <a:xfrm>
          <a:off x="0" y="0"/>
          <a:ext cx="0" cy="0"/>
          <a:chOff x="0" y="0"/>
          <a:chExt cx="0" cy="0"/>
        </a:xfrm>
      </p:grpSpPr>
      <p:sp>
        <p:nvSpPr>
          <p:cNvPr id="24" name="Google Shape;24;p6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5" name="Google Shape;25;p6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6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line title + descriptor + separator + BG">
  <p:cSld name="1 line title + descriptor + separator + BG">
    <p:spTree>
      <p:nvGrpSpPr>
        <p:cNvPr id="209" name="Shape 209"/>
        <p:cNvGrpSpPr/>
        <p:nvPr/>
      </p:nvGrpSpPr>
      <p:grpSpPr>
        <a:xfrm>
          <a:off x="0" y="0"/>
          <a:ext cx="0" cy="0"/>
          <a:chOff x="0" y="0"/>
          <a:chExt cx="0" cy="0"/>
        </a:xfrm>
      </p:grpSpPr>
      <p:sp>
        <p:nvSpPr>
          <p:cNvPr id="210" name="Google Shape;210;p9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1" name="Google Shape;211;p9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9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 name="Google Shape;213;p9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4" name="Google Shape;214;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9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17" name="Google Shape;217;p97"/>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2974" name="Shape 2974"/>
        <p:cNvGrpSpPr/>
        <p:nvPr/>
      </p:nvGrpSpPr>
      <p:grpSpPr>
        <a:xfrm>
          <a:off x="0" y="0"/>
          <a:ext cx="0" cy="0"/>
          <a:chOff x="0" y="0"/>
          <a:chExt cx="0" cy="0"/>
        </a:xfrm>
      </p:grpSpPr>
      <p:grpSp>
        <p:nvGrpSpPr>
          <p:cNvPr id="2975" name="Google Shape;2975;p263"/>
          <p:cNvGrpSpPr/>
          <p:nvPr/>
        </p:nvGrpSpPr>
        <p:grpSpPr>
          <a:xfrm>
            <a:off x="715600" y="2098526"/>
            <a:ext cx="6096000" cy="1723549"/>
            <a:chOff x="715600" y="2205347"/>
            <a:chExt cx="6096000" cy="1723549"/>
          </a:xfrm>
        </p:grpSpPr>
        <p:sp>
          <p:nvSpPr>
            <p:cNvPr id="2976" name="Google Shape;2976;p263"/>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2977" name="Google Shape;2977;p263"/>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978" name="Google Shape;2978;p263"/>
          <p:cNvGrpSpPr/>
          <p:nvPr/>
        </p:nvGrpSpPr>
        <p:grpSpPr>
          <a:xfrm>
            <a:off x="647700" y="5924400"/>
            <a:ext cx="1951864" cy="324000"/>
            <a:chOff x="3753875" y="6160946"/>
            <a:chExt cx="1951864" cy="324000"/>
          </a:xfrm>
        </p:grpSpPr>
        <p:pic>
          <p:nvPicPr>
            <p:cNvPr id="2979" name="Google Shape;2979;p263">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980" name="Google Shape;2980;p263">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981" name="Google Shape;2981;p263">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982" name="Google Shape;2982;p263">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983" name="Google Shape;2983;p263">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984" name="Google Shape;2984;p263">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985" name="Google Shape;2985;p263"/>
          <p:cNvSpPr/>
          <p:nvPr>
            <p:ph idx="2" type="pic"/>
          </p:nvPr>
        </p:nvSpPr>
        <p:spPr>
          <a:xfrm>
            <a:off x="4627563" y="0"/>
            <a:ext cx="7564437" cy="6858000"/>
          </a:xfrm>
          <a:prstGeom prst="rect">
            <a:avLst/>
          </a:prstGeom>
          <a:noFill/>
          <a:ln>
            <a:noFill/>
          </a:ln>
        </p:spPr>
      </p:sp>
      <p:sp>
        <p:nvSpPr>
          <p:cNvPr id="2986" name="Google Shape;2986;p263"/>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2987" name="Shape 2987"/>
        <p:cNvGrpSpPr/>
        <p:nvPr/>
      </p:nvGrpSpPr>
      <p:grpSpPr>
        <a:xfrm>
          <a:off x="0" y="0"/>
          <a:ext cx="0" cy="0"/>
          <a:chOff x="0" y="0"/>
          <a:chExt cx="0" cy="0"/>
        </a:xfrm>
      </p:grpSpPr>
      <p:sp>
        <p:nvSpPr>
          <p:cNvPr id="2988" name="Google Shape;2988;p264"/>
          <p:cNvSpPr/>
          <p:nvPr>
            <p:ph idx="2" type="pic"/>
          </p:nvPr>
        </p:nvSpPr>
        <p:spPr>
          <a:xfrm>
            <a:off x="0" y="0"/>
            <a:ext cx="6295968" cy="6489229"/>
          </a:xfrm>
          <a:prstGeom prst="rect">
            <a:avLst/>
          </a:prstGeom>
          <a:noFill/>
          <a:ln>
            <a:noFill/>
          </a:ln>
        </p:spPr>
      </p:sp>
      <p:sp>
        <p:nvSpPr>
          <p:cNvPr id="2989" name="Google Shape;2989;p26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90" name="Google Shape;2990;p26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1" name="Google Shape;2991;p264"/>
          <p:cNvSpPr/>
          <p:nvPr/>
        </p:nvSpPr>
        <p:spPr>
          <a:xfrm>
            <a:off x="2133600" y="190009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2" name="Google Shape;2992;p264"/>
          <p:cNvSpPr/>
          <p:nvPr/>
        </p:nvSpPr>
        <p:spPr>
          <a:xfrm>
            <a:off x="2133600" y="284786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3" name="Google Shape;2993;p264"/>
          <p:cNvSpPr/>
          <p:nvPr/>
        </p:nvSpPr>
        <p:spPr>
          <a:xfrm>
            <a:off x="2133600" y="379562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4" name="Google Shape;2994;p264"/>
          <p:cNvSpPr/>
          <p:nvPr/>
        </p:nvSpPr>
        <p:spPr>
          <a:xfrm>
            <a:off x="2133600" y="474338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5" name="Google Shape;2995;p264"/>
          <p:cNvSpPr txBox="1"/>
          <p:nvPr>
            <p:ph idx="1" type="body"/>
          </p:nvPr>
        </p:nvSpPr>
        <p:spPr>
          <a:xfrm>
            <a:off x="2806984" y="2043206"/>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6" name="Google Shape;2996;p264"/>
          <p:cNvSpPr txBox="1"/>
          <p:nvPr>
            <p:ph idx="3" type="body"/>
          </p:nvPr>
        </p:nvSpPr>
        <p:spPr>
          <a:xfrm>
            <a:off x="2806985" y="3016197"/>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7" name="Google Shape;2997;p264"/>
          <p:cNvSpPr txBox="1"/>
          <p:nvPr>
            <p:ph idx="4" type="body"/>
          </p:nvPr>
        </p:nvSpPr>
        <p:spPr>
          <a:xfrm>
            <a:off x="2806984" y="3942007"/>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8" name="Google Shape;2998;p264"/>
          <p:cNvSpPr txBox="1"/>
          <p:nvPr>
            <p:ph idx="5" type="body"/>
          </p:nvPr>
        </p:nvSpPr>
        <p:spPr>
          <a:xfrm>
            <a:off x="2806985" y="4914998"/>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9" name="Google Shape;2999;p264"/>
          <p:cNvSpPr/>
          <p:nvPr>
            <p:ph idx="6" type="body"/>
          </p:nvPr>
        </p:nvSpPr>
        <p:spPr>
          <a:xfrm>
            <a:off x="2241083" y="199106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0" name="Google Shape;3000;p264"/>
          <p:cNvSpPr/>
          <p:nvPr>
            <p:ph idx="7" type="body"/>
          </p:nvPr>
        </p:nvSpPr>
        <p:spPr>
          <a:xfrm>
            <a:off x="2241083" y="294173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1" name="Google Shape;3001;p264"/>
          <p:cNvSpPr/>
          <p:nvPr>
            <p:ph idx="8" type="body"/>
          </p:nvPr>
        </p:nvSpPr>
        <p:spPr>
          <a:xfrm>
            <a:off x="2241083" y="389635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2" name="Google Shape;3002;p264"/>
          <p:cNvSpPr/>
          <p:nvPr>
            <p:ph idx="9" type="body"/>
          </p:nvPr>
        </p:nvSpPr>
        <p:spPr>
          <a:xfrm>
            <a:off x="2241083" y="484701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03" name="Shape 3003"/>
        <p:cNvGrpSpPr/>
        <p:nvPr/>
      </p:nvGrpSpPr>
      <p:grpSpPr>
        <a:xfrm>
          <a:off x="0" y="0"/>
          <a:ext cx="0" cy="0"/>
          <a:chOff x="0" y="0"/>
          <a:chExt cx="0" cy="0"/>
        </a:xfrm>
      </p:grpSpPr>
      <p:sp>
        <p:nvSpPr>
          <p:cNvPr id="3004" name="Google Shape;3004;p26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05" name="Google Shape;3005;p26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06" name="Google Shape;3006;p26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007" name="Shape 3007"/>
        <p:cNvGrpSpPr/>
        <p:nvPr/>
      </p:nvGrpSpPr>
      <p:grpSpPr>
        <a:xfrm>
          <a:off x="0" y="0"/>
          <a:ext cx="0" cy="0"/>
          <a:chOff x="0" y="0"/>
          <a:chExt cx="0" cy="0"/>
        </a:xfrm>
      </p:grpSpPr>
      <p:sp>
        <p:nvSpPr>
          <p:cNvPr id="3008" name="Google Shape;3008;p2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09" name="Google Shape;3009;p2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0" name="Google Shape;3010;p26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11" name="Google Shape;3011;p26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12" name="Google Shape;3012;p26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013" name="Google Shape;3013;p266"/>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Miscellaneous">
  <p:cSld name="14_Miscellaneous">
    <p:spTree>
      <p:nvGrpSpPr>
        <p:cNvPr id="3014" name="Shape 3014"/>
        <p:cNvGrpSpPr/>
        <p:nvPr/>
      </p:nvGrpSpPr>
      <p:grpSpPr>
        <a:xfrm>
          <a:off x="0" y="0"/>
          <a:ext cx="0" cy="0"/>
          <a:chOff x="0" y="0"/>
          <a:chExt cx="0" cy="0"/>
        </a:xfrm>
      </p:grpSpPr>
      <p:sp>
        <p:nvSpPr>
          <p:cNvPr id="3015" name="Google Shape;3015;p26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6" name="Google Shape;3016;p267"/>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017" name="Google Shape;3017;p267"/>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18" name="Google Shape;3018;p267"/>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19" name="Google Shape;3019;p267"/>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3020" name="Google Shape;3020;p267"/>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1" name="Google Shape;3021;p267"/>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2" name="Google Shape;3022;p267"/>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3" name="Google Shape;3023;p267"/>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4" name="Google Shape;3024;p267"/>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5" name="Google Shape;3025;p267"/>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6" name="Google Shape;3026;p267"/>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27" name="Google Shape;3027;p267"/>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28" name="Google Shape;3028;p267"/>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3029" name="Shape 3029"/>
        <p:cNvGrpSpPr/>
        <p:nvPr/>
      </p:nvGrpSpPr>
      <p:grpSpPr>
        <a:xfrm>
          <a:off x="0" y="0"/>
          <a:ext cx="0" cy="0"/>
          <a:chOff x="0" y="0"/>
          <a:chExt cx="0" cy="0"/>
        </a:xfrm>
      </p:grpSpPr>
      <p:sp>
        <p:nvSpPr>
          <p:cNvPr id="3030" name="Google Shape;3030;p268"/>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31" name="Google Shape;3031;p268"/>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line title + descriptor + BG">
  <p:cSld name="1 line title + descriptor + BG">
    <p:spTree>
      <p:nvGrpSpPr>
        <p:cNvPr id="218" name="Shape 218"/>
        <p:cNvGrpSpPr/>
        <p:nvPr/>
      </p:nvGrpSpPr>
      <p:grpSpPr>
        <a:xfrm>
          <a:off x="0" y="0"/>
          <a:ext cx="0" cy="0"/>
          <a:chOff x="0" y="0"/>
          <a:chExt cx="0" cy="0"/>
        </a:xfrm>
      </p:grpSpPr>
      <p:sp>
        <p:nvSpPr>
          <p:cNvPr id="219" name="Google Shape;219;p9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20" name="Google Shape;220;p9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1" name="Google Shape;221;p9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2" name="Google Shape;222;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9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25" name="Google Shape;225;p98"/>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line title + descriptor + separator">
  <p:cSld name="1 line title + descriptor + separator">
    <p:spTree>
      <p:nvGrpSpPr>
        <p:cNvPr id="226" name="Shape 226"/>
        <p:cNvGrpSpPr/>
        <p:nvPr/>
      </p:nvGrpSpPr>
      <p:grpSpPr>
        <a:xfrm>
          <a:off x="0" y="0"/>
          <a:ext cx="0" cy="0"/>
          <a:chOff x="0" y="0"/>
          <a:chExt cx="0" cy="0"/>
        </a:xfrm>
      </p:grpSpPr>
      <p:sp>
        <p:nvSpPr>
          <p:cNvPr id="227" name="Google Shape;227;p9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8" name="Google Shape;228;p99"/>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 name="Google Shape;229;p9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0" name="Google Shape;230;p9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9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9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33" name="Google Shape;233;p99"/>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34" name="Shape 234"/>
        <p:cNvGrpSpPr/>
        <p:nvPr/>
      </p:nvGrpSpPr>
      <p:grpSpPr>
        <a:xfrm>
          <a:off x="0" y="0"/>
          <a:ext cx="0" cy="0"/>
          <a:chOff x="0" y="0"/>
          <a:chExt cx="0" cy="0"/>
        </a:xfrm>
      </p:grpSpPr>
      <p:sp>
        <p:nvSpPr>
          <p:cNvPr id="235" name="Google Shape;235;p100"/>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 name="Google Shape;236;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38" name="Google Shape;238;p10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239" name="Google Shape;239;p100"/>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
        <p:nvSpPr>
          <p:cNvPr id="240" name="Google Shape;240;p100"/>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41" name="Google Shape;241;p100"/>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42" name="Google Shape;242;p100"/>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100"/>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100"/>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100"/>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100"/>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solidFill>
          <a:schemeClr val="dk2"/>
        </a:solidFill>
      </p:bgPr>
    </p:bg>
    <p:spTree>
      <p:nvGrpSpPr>
        <p:cNvPr id="247" name="Shape 247"/>
        <p:cNvGrpSpPr/>
        <p:nvPr/>
      </p:nvGrpSpPr>
      <p:grpSpPr>
        <a:xfrm>
          <a:off x="0" y="0"/>
          <a:ext cx="0" cy="0"/>
          <a:chOff x="0" y="0"/>
          <a:chExt cx="0" cy="0"/>
        </a:xfrm>
      </p:grpSpPr>
      <p:sp>
        <p:nvSpPr>
          <p:cNvPr id="248" name="Google Shape;248;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50" name="Google Shape;250;p10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p101"/>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2" name="Google Shape;252;p101"/>
          <p:cNvGrpSpPr/>
          <p:nvPr/>
        </p:nvGrpSpPr>
        <p:grpSpPr>
          <a:xfrm>
            <a:off x="715600" y="2098526"/>
            <a:ext cx="6096000" cy="1723549"/>
            <a:chOff x="715600" y="2205347"/>
            <a:chExt cx="6096000" cy="1723549"/>
          </a:xfrm>
        </p:grpSpPr>
        <p:sp>
          <p:nvSpPr>
            <p:cNvPr id="253" name="Google Shape;253;p101"/>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254" name="Google Shape;254;p101"/>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55" name="Google Shape;255;p101"/>
          <p:cNvGrpSpPr/>
          <p:nvPr/>
        </p:nvGrpSpPr>
        <p:grpSpPr>
          <a:xfrm>
            <a:off x="647700" y="5924400"/>
            <a:ext cx="1951864" cy="324000"/>
            <a:chOff x="3753875" y="6160946"/>
            <a:chExt cx="1951864" cy="324000"/>
          </a:xfrm>
        </p:grpSpPr>
        <p:pic>
          <p:nvPicPr>
            <p:cNvPr id="256" name="Google Shape;256;p101">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57" name="Google Shape;257;p101">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58" name="Google Shape;258;p101">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59" name="Google Shape;259;p101">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60" name="Google Shape;260;p101">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61" name="Google Shape;261;p101">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62" name="Google Shape;262;p10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263" name="Google Shape;263;p101"/>
          <p:cNvPicPr preferRelativeResize="0"/>
          <p:nvPr/>
        </p:nvPicPr>
        <p:blipFill rotWithShape="1">
          <a:blip r:embed="rId14">
            <a:alphaModFix/>
          </a:blip>
          <a:srcRect b="1647" l="0" r="0" t="0"/>
          <a:stretch/>
        </p:blipFill>
        <p:spPr>
          <a:xfrm>
            <a:off x="5176133" y="358111"/>
            <a:ext cx="4638394" cy="649988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solidFill>
          <a:schemeClr val="dk2"/>
        </a:solidFill>
      </p:bgPr>
    </p:bg>
    <p:spTree>
      <p:nvGrpSpPr>
        <p:cNvPr id="264" name="Shape 264"/>
        <p:cNvGrpSpPr/>
        <p:nvPr/>
      </p:nvGrpSpPr>
      <p:grpSpPr>
        <a:xfrm>
          <a:off x="0" y="0"/>
          <a:ext cx="0" cy="0"/>
          <a:chOff x="0" y="0"/>
          <a:chExt cx="0" cy="0"/>
        </a:xfrm>
      </p:grpSpPr>
      <p:sp>
        <p:nvSpPr>
          <p:cNvPr id="265" name="Google Shape;2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6" name="Google Shape;266;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67" name="Google Shape;267;p10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268" name="Google Shape;268;p102"/>
          <p:cNvPicPr preferRelativeResize="0"/>
          <p:nvPr/>
        </p:nvPicPr>
        <p:blipFill rotWithShape="1">
          <a:blip r:embed="rId2">
            <a:alphaModFix/>
          </a:blip>
          <a:srcRect b="0" l="0" r="0" t="0"/>
          <a:stretch/>
        </p:blipFill>
        <p:spPr>
          <a:xfrm>
            <a:off x="4627900" y="-25400"/>
            <a:ext cx="7564100" cy="6883400"/>
          </a:xfrm>
          <a:custGeom>
            <a:rect b="b" l="l" r="r" t="t"/>
            <a:pathLst>
              <a:path extrusionOk="0" h="6883400" w="7564100">
                <a:moveTo>
                  <a:pt x="4622800" y="0"/>
                </a:moveTo>
                <a:lnTo>
                  <a:pt x="7564100" y="25400"/>
                </a:lnTo>
                <a:lnTo>
                  <a:pt x="7564100" y="6883400"/>
                </a:lnTo>
                <a:lnTo>
                  <a:pt x="0" y="6883400"/>
                </a:lnTo>
                <a:close/>
              </a:path>
            </a:pathLst>
          </a:custGeom>
          <a:noFill/>
          <a:ln>
            <a:noFill/>
          </a:ln>
        </p:spPr>
      </p:pic>
      <p:grpSp>
        <p:nvGrpSpPr>
          <p:cNvPr id="269" name="Google Shape;269;p102"/>
          <p:cNvGrpSpPr/>
          <p:nvPr/>
        </p:nvGrpSpPr>
        <p:grpSpPr>
          <a:xfrm>
            <a:off x="715600" y="2098526"/>
            <a:ext cx="6096000" cy="1723549"/>
            <a:chOff x="715600" y="2205347"/>
            <a:chExt cx="6096000" cy="1723549"/>
          </a:xfrm>
        </p:grpSpPr>
        <p:sp>
          <p:nvSpPr>
            <p:cNvPr id="270" name="Google Shape;270;p102"/>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271" name="Google Shape;271;p102"/>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72" name="Google Shape;272;p102"/>
          <p:cNvGrpSpPr/>
          <p:nvPr/>
        </p:nvGrpSpPr>
        <p:grpSpPr>
          <a:xfrm>
            <a:off x="647700" y="5924400"/>
            <a:ext cx="1951864" cy="324000"/>
            <a:chOff x="3753875" y="6160946"/>
            <a:chExt cx="1951864" cy="324000"/>
          </a:xfrm>
        </p:grpSpPr>
        <p:pic>
          <p:nvPicPr>
            <p:cNvPr id="273" name="Google Shape;273;p102">
              <a:hlinkClick r:id="rId3"/>
            </p:cNvPr>
            <p:cNvPicPr preferRelativeResize="0"/>
            <p:nvPr/>
          </p:nvPicPr>
          <p:blipFill rotWithShape="1">
            <a:blip r:embed="rId4">
              <a:alphaModFix/>
            </a:blip>
            <a:srcRect b="0" l="0" r="0" t="0"/>
            <a:stretch/>
          </p:blipFill>
          <p:spPr>
            <a:xfrm>
              <a:off x="4092408" y="6176371"/>
              <a:ext cx="270000" cy="270000"/>
            </a:xfrm>
            <a:prstGeom prst="rect">
              <a:avLst/>
            </a:prstGeom>
            <a:noFill/>
            <a:ln>
              <a:noFill/>
            </a:ln>
          </p:spPr>
        </p:pic>
        <p:pic>
          <p:nvPicPr>
            <p:cNvPr id="274" name="Google Shape;274;p102">
              <a:hlinkClick r:id="rId5"/>
            </p:cNvPr>
            <p:cNvPicPr preferRelativeResize="0"/>
            <p:nvPr/>
          </p:nvPicPr>
          <p:blipFill rotWithShape="1">
            <a:blip r:embed="rId6">
              <a:alphaModFix/>
            </a:blip>
            <a:srcRect b="0" l="0" r="0" t="0"/>
            <a:stretch/>
          </p:blipFill>
          <p:spPr>
            <a:xfrm>
              <a:off x="4769474" y="6160946"/>
              <a:ext cx="259200" cy="324000"/>
            </a:xfrm>
            <a:prstGeom prst="rect">
              <a:avLst/>
            </a:prstGeom>
            <a:noFill/>
            <a:ln>
              <a:noFill/>
            </a:ln>
          </p:spPr>
        </p:pic>
        <p:pic>
          <p:nvPicPr>
            <p:cNvPr id="275" name="Google Shape;275;p102">
              <a:hlinkClick r:id="rId7"/>
            </p:cNvPr>
            <p:cNvPicPr preferRelativeResize="0"/>
            <p:nvPr/>
          </p:nvPicPr>
          <p:blipFill rotWithShape="1">
            <a:blip r:embed="rId8">
              <a:alphaModFix/>
            </a:blip>
            <a:srcRect b="0" l="0" r="0" t="0"/>
            <a:stretch/>
          </p:blipFill>
          <p:spPr>
            <a:xfrm>
              <a:off x="5097207" y="6176371"/>
              <a:ext cx="270000" cy="270000"/>
            </a:xfrm>
            <a:prstGeom prst="rect">
              <a:avLst/>
            </a:prstGeom>
            <a:noFill/>
            <a:ln>
              <a:noFill/>
            </a:ln>
          </p:spPr>
        </p:pic>
        <p:pic>
          <p:nvPicPr>
            <p:cNvPr id="276" name="Google Shape;276;p102">
              <a:hlinkClick r:id="rId9"/>
            </p:cNvPr>
            <p:cNvPicPr preferRelativeResize="0"/>
            <p:nvPr/>
          </p:nvPicPr>
          <p:blipFill rotWithShape="1">
            <a:blip r:embed="rId10">
              <a:alphaModFix/>
            </a:blip>
            <a:srcRect b="0" l="0" r="0" t="0"/>
            <a:stretch/>
          </p:blipFill>
          <p:spPr>
            <a:xfrm>
              <a:off x="4430941" y="6176371"/>
              <a:ext cx="270000" cy="270000"/>
            </a:xfrm>
            <a:prstGeom prst="rect">
              <a:avLst/>
            </a:prstGeom>
            <a:noFill/>
            <a:ln>
              <a:noFill/>
            </a:ln>
          </p:spPr>
        </p:pic>
        <p:pic>
          <p:nvPicPr>
            <p:cNvPr id="277" name="Google Shape;277;p102">
              <a:hlinkClick r:id="rId11"/>
            </p:cNvPr>
            <p:cNvPicPr preferRelativeResize="0"/>
            <p:nvPr/>
          </p:nvPicPr>
          <p:blipFill rotWithShape="1">
            <a:blip r:embed="rId12">
              <a:alphaModFix/>
            </a:blip>
            <a:srcRect b="0" l="0" r="0" t="0"/>
            <a:stretch/>
          </p:blipFill>
          <p:spPr>
            <a:xfrm>
              <a:off x="3753875" y="6187946"/>
              <a:ext cx="270000" cy="270000"/>
            </a:xfrm>
            <a:prstGeom prst="rect">
              <a:avLst/>
            </a:prstGeom>
            <a:noFill/>
            <a:ln>
              <a:noFill/>
            </a:ln>
          </p:spPr>
        </p:pic>
        <p:pic>
          <p:nvPicPr>
            <p:cNvPr descr="World" id="278" name="Google Shape;278;p102">
              <a:hlinkClick r:id="rId13"/>
            </p:cNvPr>
            <p:cNvPicPr preferRelativeResize="0"/>
            <p:nvPr/>
          </p:nvPicPr>
          <p:blipFill rotWithShape="1">
            <a:blip r:embed="rId14">
              <a:alphaModFix/>
            </a:blip>
            <a:srcRect b="0" l="0" r="0" t="0"/>
            <a:stretch/>
          </p:blipFill>
          <p:spPr>
            <a:xfrm>
              <a:off x="5435739" y="6176371"/>
              <a:ext cx="270000" cy="270000"/>
            </a:xfrm>
            <a:prstGeom prst="rect">
              <a:avLst/>
            </a:prstGeom>
            <a:noFill/>
            <a:ln>
              <a:noFill/>
            </a:ln>
          </p:spPr>
        </p:pic>
      </p:grpSp>
      <p:sp>
        <p:nvSpPr>
          <p:cNvPr id="279" name="Google Shape;279;p102"/>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0" name="Shape 280"/>
        <p:cNvGrpSpPr/>
        <p:nvPr/>
      </p:nvGrpSpPr>
      <p:grpSpPr>
        <a:xfrm>
          <a:off x="0" y="0"/>
          <a:ext cx="0" cy="0"/>
          <a:chOff x="0" y="0"/>
          <a:chExt cx="0" cy="0"/>
        </a:xfrm>
      </p:grpSpPr>
      <p:sp>
        <p:nvSpPr>
          <p:cNvPr id="281" name="Google Shape;281;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 name="Google Shape;282;p10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10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86" name="Google Shape;286;p103"/>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7" name="Shape 287"/>
        <p:cNvGrpSpPr/>
        <p:nvPr/>
      </p:nvGrpSpPr>
      <p:grpSpPr>
        <a:xfrm>
          <a:off x="0" y="0"/>
          <a:ext cx="0" cy="0"/>
          <a:chOff x="0" y="0"/>
          <a:chExt cx="0" cy="0"/>
        </a:xfrm>
      </p:grpSpPr>
      <p:sp>
        <p:nvSpPr>
          <p:cNvPr id="288" name="Google Shape;288;p10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6000"/>
              <a:buFont typeface="Barlow Medium"/>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9" name="Google Shape;289;p10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08081"/>
              </a:buClr>
              <a:buSzPts val="2400"/>
              <a:buNone/>
              <a:defRPr sz="2400">
                <a:solidFill>
                  <a:srgbClr val="808081"/>
                </a:solidFill>
                <a:latin typeface="Barlow"/>
                <a:ea typeface="Barlow"/>
                <a:cs typeface="Barlow"/>
                <a:sym typeface="Barlow"/>
              </a:defRPr>
            </a:lvl1pPr>
            <a:lvl2pPr indent="-228600" lvl="1" marL="914400" algn="l">
              <a:lnSpc>
                <a:spcPct val="90000"/>
              </a:lnSpc>
              <a:spcBef>
                <a:spcPts val="500"/>
              </a:spcBef>
              <a:spcAft>
                <a:spcPts val="0"/>
              </a:spcAft>
              <a:buClr>
                <a:srgbClr val="808081"/>
              </a:buClr>
              <a:buSzPts val="2000"/>
              <a:buNone/>
              <a:defRPr sz="2000">
                <a:solidFill>
                  <a:srgbClr val="808081"/>
                </a:solidFill>
              </a:defRPr>
            </a:lvl2pPr>
            <a:lvl3pPr indent="-228600" lvl="2" marL="1371600" algn="l">
              <a:lnSpc>
                <a:spcPct val="90000"/>
              </a:lnSpc>
              <a:spcBef>
                <a:spcPts val="500"/>
              </a:spcBef>
              <a:spcAft>
                <a:spcPts val="0"/>
              </a:spcAft>
              <a:buClr>
                <a:srgbClr val="808081"/>
              </a:buClr>
              <a:buSzPts val="1800"/>
              <a:buNone/>
              <a:defRPr sz="1800">
                <a:solidFill>
                  <a:srgbClr val="808081"/>
                </a:solidFill>
              </a:defRPr>
            </a:lvl3pPr>
            <a:lvl4pPr indent="-228600" lvl="3" marL="1828800" algn="l">
              <a:lnSpc>
                <a:spcPct val="90000"/>
              </a:lnSpc>
              <a:spcBef>
                <a:spcPts val="500"/>
              </a:spcBef>
              <a:spcAft>
                <a:spcPts val="0"/>
              </a:spcAft>
              <a:buClr>
                <a:srgbClr val="808081"/>
              </a:buClr>
              <a:buSzPts val="1600"/>
              <a:buNone/>
              <a:defRPr sz="1600">
                <a:solidFill>
                  <a:srgbClr val="808081"/>
                </a:solidFill>
              </a:defRPr>
            </a:lvl4pPr>
            <a:lvl5pPr indent="-228600" lvl="4" marL="2286000" algn="l">
              <a:lnSpc>
                <a:spcPct val="90000"/>
              </a:lnSpc>
              <a:spcBef>
                <a:spcPts val="500"/>
              </a:spcBef>
              <a:spcAft>
                <a:spcPts val="0"/>
              </a:spcAft>
              <a:buClr>
                <a:srgbClr val="808081"/>
              </a:buClr>
              <a:buSzPts val="1600"/>
              <a:buNone/>
              <a:defRPr sz="1600">
                <a:solidFill>
                  <a:srgbClr val="808081"/>
                </a:solidFill>
              </a:defRPr>
            </a:lvl5pPr>
            <a:lvl6pPr indent="-228600" lvl="5" marL="2743200" algn="l">
              <a:lnSpc>
                <a:spcPct val="90000"/>
              </a:lnSpc>
              <a:spcBef>
                <a:spcPts val="500"/>
              </a:spcBef>
              <a:spcAft>
                <a:spcPts val="0"/>
              </a:spcAft>
              <a:buClr>
                <a:srgbClr val="808081"/>
              </a:buClr>
              <a:buSzPts val="1600"/>
              <a:buNone/>
              <a:defRPr sz="1600">
                <a:solidFill>
                  <a:srgbClr val="808081"/>
                </a:solidFill>
              </a:defRPr>
            </a:lvl6pPr>
            <a:lvl7pPr indent="-228600" lvl="6" marL="3200400" algn="l">
              <a:lnSpc>
                <a:spcPct val="90000"/>
              </a:lnSpc>
              <a:spcBef>
                <a:spcPts val="500"/>
              </a:spcBef>
              <a:spcAft>
                <a:spcPts val="0"/>
              </a:spcAft>
              <a:buClr>
                <a:srgbClr val="808081"/>
              </a:buClr>
              <a:buSzPts val="1600"/>
              <a:buNone/>
              <a:defRPr sz="1600">
                <a:solidFill>
                  <a:srgbClr val="808081"/>
                </a:solidFill>
              </a:defRPr>
            </a:lvl7pPr>
            <a:lvl8pPr indent="-228600" lvl="7" marL="3657600" algn="l">
              <a:lnSpc>
                <a:spcPct val="90000"/>
              </a:lnSpc>
              <a:spcBef>
                <a:spcPts val="500"/>
              </a:spcBef>
              <a:spcAft>
                <a:spcPts val="0"/>
              </a:spcAft>
              <a:buClr>
                <a:srgbClr val="808081"/>
              </a:buClr>
              <a:buSzPts val="1600"/>
              <a:buNone/>
              <a:defRPr sz="1600">
                <a:solidFill>
                  <a:srgbClr val="808081"/>
                </a:solidFill>
              </a:defRPr>
            </a:lvl8pPr>
            <a:lvl9pPr indent="-228600" lvl="8" marL="4114800" algn="l">
              <a:lnSpc>
                <a:spcPct val="90000"/>
              </a:lnSpc>
              <a:spcBef>
                <a:spcPts val="500"/>
              </a:spcBef>
              <a:spcAft>
                <a:spcPts val="0"/>
              </a:spcAft>
              <a:buClr>
                <a:srgbClr val="808081"/>
              </a:buClr>
              <a:buSzPts val="1600"/>
              <a:buNone/>
              <a:defRPr sz="1600">
                <a:solidFill>
                  <a:srgbClr val="808081"/>
                </a:solidFill>
              </a:defRPr>
            </a:lvl9pPr>
          </a:lstStyle>
          <a:p/>
        </p:txBody>
      </p:sp>
      <p:sp>
        <p:nvSpPr>
          <p:cNvPr id="290" name="Google Shape;290;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10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2" name="Google Shape;292;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93" name="Google Shape;293;p104"/>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pic>
        <p:nvPicPr>
          <p:cNvPr id="294" name="Google Shape;294;p104"/>
          <p:cNvPicPr preferRelativeResize="0"/>
          <p:nvPr/>
        </p:nvPicPr>
        <p:blipFill rotWithShape="1">
          <a:blip r:embed="rId3">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5" name="Shape 295"/>
        <p:cNvGrpSpPr/>
        <p:nvPr/>
      </p:nvGrpSpPr>
      <p:grpSpPr>
        <a:xfrm>
          <a:off x="0" y="0"/>
          <a:ext cx="0" cy="0"/>
          <a:chOff x="0" y="0"/>
          <a:chExt cx="0" cy="0"/>
        </a:xfrm>
      </p:grpSpPr>
      <p:sp>
        <p:nvSpPr>
          <p:cNvPr id="296" name="Google Shape;296;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7" name="Google Shape;297;p10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10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0" name="Google Shape;300;p10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1" name="Google Shape;301;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02" name="Google Shape;302;p105"/>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03" name="Shape 303"/>
        <p:cNvGrpSpPr/>
        <p:nvPr/>
      </p:nvGrpSpPr>
      <p:grpSpPr>
        <a:xfrm>
          <a:off x="0" y="0"/>
          <a:ext cx="0" cy="0"/>
          <a:chOff x="0" y="0"/>
          <a:chExt cx="0" cy="0"/>
        </a:xfrm>
      </p:grpSpPr>
      <p:sp>
        <p:nvSpPr>
          <p:cNvPr id="304" name="Google Shape;304;p10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5" name="Google Shape;305;p10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atin typeface="Barlow"/>
                <a:ea typeface="Barlow"/>
                <a:cs typeface="Barlow"/>
                <a:sym typeface="Barlow"/>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6" name="Google Shape;306;p10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10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atin typeface="Barlow"/>
                <a:ea typeface="Barlow"/>
                <a:cs typeface="Barlow"/>
                <a:sym typeface="Barlow"/>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8" name="Google Shape;308;p10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0" name="Google Shape;310;p10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1" name="Google Shape;311;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12" name="Google Shape;312;p106"/>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27" name="Shape 27"/>
        <p:cNvGrpSpPr/>
        <p:nvPr/>
      </p:nvGrpSpPr>
      <p:grpSpPr>
        <a:xfrm>
          <a:off x="0" y="0"/>
          <a:ext cx="0" cy="0"/>
          <a:chOff x="0" y="0"/>
          <a:chExt cx="0" cy="0"/>
        </a:xfrm>
      </p:grpSpPr>
      <p:sp>
        <p:nvSpPr>
          <p:cNvPr id="28" name="Google Shape;28;p72"/>
          <p:cNvSpPr/>
          <p:nvPr>
            <p:ph idx="2" type="pic"/>
          </p:nvPr>
        </p:nvSpPr>
        <p:spPr>
          <a:xfrm>
            <a:off x="4469157" y="-1"/>
            <a:ext cx="7114233" cy="6868049"/>
          </a:xfrm>
          <a:prstGeom prst="rect">
            <a:avLst/>
          </a:prstGeom>
          <a:solidFill>
            <a:schemeClr val="lt1">
              <a:alpha val="20000"/>
            </a:schemeClr>
          </a:solidFill>
          <a:ln>
            <a:noFill/>
          </a:ln>
        </p:spPr>
      </p:sp>
      <p:sp>
        <p:nvSpPr>
          <p:cNvPr id="29" name="Google Shape;29;p72"/>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72"/>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313" name="Shape 313"/>
        <p:cNvGrpSpPr/>
        <p:nvPr/>
      </p:nvGrpSpPr>
      <p:grpSpPr>
        <a:xfrm>
          <a:off x="0" y="0"/>
          <a:ext cx="0" cy="0"/>
          <a:chOff x="0" y="0"/>
          <a:chExt cx="0" cy="0"/>
        </a:xfrm>
      </p:grpSpPr>
      <p:sp>
        <p:nvSpPr>
          <p:cNvPr id="314" name="Google Shape;314;p10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5" name="Google Shape;315;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6" name="Google Shape;316;p10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7" name="Google Shape;317;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18" name="Google Shape;318;p107"/>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pic>
        <p:nvPicPr>
          <p:cNvPr id="319" name="Google Shape;319;p107"/>
          <p:cNvPicPr preferRelativeResize="0"/>
          <p:nvPr/>
        </p:nvPicPr>
        <p:blipFill rotWithShape="1">
          <a:blip r:embed="rId3">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20" name="Shape 320"/>
        <p:cNvGrpSpPr/>
        <p:nvPr/>
      </p:nvGrpSpPr>
      <p:grpSpPr>
        <a:xfrm>
          <a:off x="0" y="0"/>
          <a:ext cx="0" cy="0"/>
          <a:chOff x="0" y="0"/>
          <a:chExt cx="0" cy="0"/>
        </a:xfrm>
      </p:grpSpPr>
      <p:sp>
        <p:nvSpPr>
          <p:cNvPr id="321" name="Google Shape;321;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2" name="Google Shape;322;p10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3" name="Google Shape;323;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24" name="Google Shape;324;p108"/>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25" name="Shape 325"/>
        <p:cNvGrpSpPr/>
        <p:nvPr/>
      </p:nvGrpSpPr>
      <p:grpSpPr>
        <a:xfrm>
          <a:off x="0" y="0"/>
          <a:ext cx="0" cy="0"/>
          <a:chOff x="0" y="0"/>
          <a:chExt cx="0" cy="0"/>
        </a:xfrm>
      </p:grpSpPr>
      <p:sp>
        <p:nvSpPr>
          <p:cNvPr id="326" name="Google Shape;326;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3200"/>
              <a:buFont typeface="Barlow Medium"/>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7" name="Google Shape;327;p10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28" name="Google Shape;328;p10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29" name="Google Shape;329;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0" name="Google Shape;330;p10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1" name="Google Shape;331;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32" name="Google Shape;332;p109"/>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33" name="Shape 333"/>
        <p:cNvGrpSpPr/>
        <p:nvPr/>
      </p:nvGrpSpPr>
      <p:grpSpPr>
        <a:xfrm>
          <a:off x="0" y="0"/>
          <a:ext cx="0" cy="0"/>
          <a:chOff x="0" y="0"/>
          <a:chExt cx="0" cy="0"/>
        </a:xfrm>
      </p:grpSpPr>
      <p:sp>
        <p:nvSpPr>
          <p:cNvPr id="334" name="Google Shape;334;p1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3200"/>
              <a:buFont typeface="Barlow Medium"/>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5" name="Google Shape;335;p110"/>
          <p:cNvSpPr/>
          <p:nvPr>
            <p:ph idx="2" type="pic"/>
          </p:nvPr>
        </p:nvSpPr>
        <p:spPr>
          <a:xfrm>
            <a:off x="5183188" y="987425"/>
            <a:ext cx="6172200" cy="4873625"/>
          </a:xfrm>
          <a:prstGeom prst="rect">
            <a:avLst/>
          </a:prstGeom>
          <a:noFill/>
          <a:ln>
            <a:noFill/>
          </a:ln>
        </p:spPr>
      </p:sp>
      <p:sp>
        <p:nvSpPr>
          <p:cNvPr id="336" name="Google Shape;336;p1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37" name="Google Shape;337;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8" name="Google Shape;338;p11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9" name="Google Shape;339;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40" name="Google Shape;340;p110"/>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41" name="Shape 341"/>
        <p:cNvGrpSpPr/>
        <p:nvPr/>
      </p:nvGrpSpPr>
      <p:grpSpPr>
        <a:xfrm>
          <a:off x="0" y="0"/>
          <a:ext cx="0" cy="0"/>
          <a:chOff x="0" y="0"/>
          <a:chExt cx="0" cy="0"/>
        </a:xfrm>
      </p:grpSpPr>
      <p:sp>
        <p:nvSpPr>
          <p:cNvPr id="342" name="Google Shape;342;p1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3" name="Google Shape;343;p1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 name="Google Shape;344;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5" name="Google Shape;345;p11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47" name="Google Shape;347;p111"/>
          <p:cNvPicPr preferRelativeResize="0"/>
          <p:nvPr/>
        </p:nvPicPr>
        <p:blipFill rotWithShape="1">
          <a:blip r:embed="rId2">
            <a:alphaModFix/>
          </a:blip>
          <a:srcRect b="27375" l="0" r="0" t="28722"/>
          <a:stretch/>
        </p:blipFill>
        <p:spPr>
          <a:xfrm>
            <a:off x="838200" y="6337328"/>
            <a:ext cx="918376" cy="403168"/>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48" name="Shape 348"/>
        <p:cNvGrpSpPr/>
        <p:nvPr/>
      </p:nvGrpSpPr>
      <p:grpSpPr>
        <a:xfrm>
          <a:off x="0" y="0"/>
          <a:ext cx="0" cy="0"/>
          <a:chOff x="0" y="0"/>
          <a:chExt cx="0" cy="0"/>
        </a:xfrm>
      </p:grpSpPr>
      <p:sp>
        <p:nvSpPr>
          <p:cNvPr id="349" name="Google Shape;349;p1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0" name="Google Shape;350;p1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1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2" name="Google Shape;352;p11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3" name="Google Shape;353;p1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54" name="Google Shape;354;p112"/>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355" name="Shape 355"/>
        <p:cNvGrpSpPr/>
        <p:nvPr/>
      </p:nvGrpSpPr>
      <p:grpSpPr>
        <a:xfrm>
          <a:off x="0" y="0"/>
          <a:ext cx="0" cy="0"/>
          <a:chOff x="0" y="0"/>
          <a:chExt cx="0" cy="0"/>
        </a:xfrm>
      </p:grpSpPr>
      <p:sp>
        <p:nvSpPr>
          <p:cNvPr id="356" name="Google Shape;356;p113"/>
          <p:cNvSpPr/>
          <p:nvPr>
            <p:ph idx="2" type="pic"/>
          </p:nvPr>
        </p:nvSpPr>
        <p:spPr>
          <a:xfrm>
            <a:off x="5511540" y="-1"/>
            <a:ext cx="4734537" cy="6858000"/>
          </a:xfrm>
          <a:prstGeom prst="rect">
            <a:avLst/>
          </a:prstGeom>
          <a:solidFill>
            <a:schemeClr val="lt1"/>
          </a:solidFill>
          <a:ln>
            <a:noFill/>
          </a:ln>
        </p:spPr>
      </p:sp>
      <p:sp>
        <p:nvSpPr>
          <p:cNvPr id="357" name="Google Shape;357;p113"/>
          <p:cNvSpPr/>
          <p:nvPr/>
        </p:nvSpPr>
        <p:spPr>
          <a:xfrm>
            <a:off x="10246076" y="0"/>
            <a:ext cx="1945924"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358" name="Google Shape;358;p113"/>
          <p:cNvSpPr/>
          <p:nvPr/>
        </p:nvSpPr>
        <p:spPr>
          <a:xfrm>
            <a:off x="0" y="-1"/>
            <a:ext cx="5511540"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359" name="Google Shape;359;p113"/>
          <p:cNvSpPr/>
          <p:nvPr/>
        </p:nvSpPr>
        <p:spPr>
          <a:xfrm flipH="1" rot="10800000">
            <a:off x="10246076" y="5013877"/>
            <a:ext cx="1945924" cy="1844124"/>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rgbClr val="E3C6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360" name="Google Shape;360;p113"/>
          <p:cNvSpPr/>
          <p:nvPr/>
        </p:nvSpPr>
        <p:spPr>
          <a:xfrm>
            <a:off x="10661843" y="6098611"/>
            <a:ext cx="570779" cy="575952"/>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361" name="Google Shape;361;p113"/>
          <p:cNvSpPr/>
          <p:nvPr/>
        </p:nvSpPr>
        <p:spPr>
          <a:xfrm>
            <a:off x="10246076" y="3551365"/>
            <a:ext cx="1945924" cy="1462511"/>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362" name="Google Shape;362;p113"/>
          <p:cNvSpPr/>
          <p:nvPr/>
        </p:nvSpPr>
        <p:spPr>
          <a:xfrm>
            <a:off x="3909" y="5698700"/>
            <a:ext cx="551081" cy="60440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363" name="Google Shape;363;p113"/>
          <p:cNvSpPr/>
          <p:nvPr/>
        </p:nvSpPr>
        <p:spPr>
          <a:xfrm>
            <a:off x="0" y="5705924"/>
            <a:ext cx="1109978" cy="1147068"/>
          </a:xfrm>
          <a:prstGeom prst="donut">
            <a:avLst>
              <a:gd fmla="val 25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364" name="Google Shape;364;p113"/>
          <p:cNvSpPr/>
          <p:nvPr/>
        </p:nvSpPr>
        <p:spPr>
          <a:xfrm rot="-5400000">
            <a:off x="557589" y="6300556"/>
            <a:ext cx="549790" cy="554989"/>
          </a:xfrm>
          <a:custGeom>
            <a:rect b="b" l="l" r="r" t="t"/>
            <a:pathLst>
              <a:path extrusionOk="0" h="1423852" w="1410788">
                <a:moveTo>
                  <a:pt x="0" y="0"/>
                </a:moveTo>
                <a:lnTo>
                  <a:pt x="1410788" y="0"/>
                </a:lnTo>
                <a:lnTo>
                  <a:pt x="1410788" y="1423852"/>
                </a:lnTo>
                <a:lnTo>
                  <a:pt x="1266544" y="1416501"/>
                </a:lnTo>
                <a:cubicBezTo>
                  <a:pt x="555148" y="1343585"/>
                  <a:pt x="0" y="737224"/>
                  <a:pt x="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365" name="Shape 365"/>
        <p:cNvGrpSpPr/>
        <p:nvPr/>
      </p:nvGrpSpPr>
      <p:grpSpPr>
        <a:xfrm>
          <a:off x="0" y="0"/>
          <a:ext cx="0" cy="0"/>
          <a:chOff x="0" y="0"/>
          <a:chExt cx="0" cy="0"/>
        </a:xfrm>
      </p:grpSpPr>
      <p:grpSp>
        <p:nvGrpSpPr>
          <p:cNvPr id="366" name="Google Shape;366;p114"/>
          <p:cNvGrpSpPr/>
          <p:nvPr/>
        </p:nvGrpSpPr>
        <p:grpSpPr>
          <a:xfrm>
            <a:off x="10668000" y="304798"/>
            <a:ext cx="1179720" cy="581555"/>
            <a:chOff x="969962" y="2846965"/>
            <a:chExt cx="1740598" cy="872299"/>
          </a:xfrm>
        </p:grpSpPr>
        <p:sp>
          <p:nvSpPr>
            <p:cNvPr id="367" name="Google Shape;367;p114"/>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8" name="Google Shape;368;p114"/>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9" name="Google Shape;369;p114"/>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0" name="Google Shape;370;p114"/>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1" name="Google Shape;371;p114"/>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2" name="Google Shape;372;p114"/>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3" name="Google Shape;373;p114"/>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 name="Google Shape;374;p114"/>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 name="Google Shape;375;p114"/>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6" name="Google Shape;376;p114"/>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7" name="Google Shape;377;p114"/>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 name="Google Shape;378;p114"/>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 name="Google Shape;379;p114"/>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0" name="Google Shape;380;p114"/>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1" name="Google Shape;381;p114"/>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2" name="Google Shape;382;p114"/>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3" name="Google Shape;383;p114"/>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4" name="Google Shape;384;p114"/>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5" name="Google Shape;385;p114"/>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6" name="Google Shape;386;p114"/>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7" name="Google Shape;387;p114"/>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8" name="Google Shape;388;p114"/>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9" name="Google Shape;389;p114"/>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90" name="Google Shape;390;p114"/>
          <p:cNvSpPr txBox="1"/>
          <p:nvPr/>
        </p:nvSpPr>
        <p:spPr>
          <a:xfrm>
            <a:off x="436106" y="371194"/>
            <a:ext cx="297910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WWADHWANI IGNITE.</a:t>
            </a:r>
            <a:endParaRPr b="1" sz="2400">
              <a:solidFill>
                <a:schemeClr val="lt1"/>
              </a:solidFill>
              <a:latin typeface="Barlow"/>
              <a:ea typeface="Barlow"/>
              <a:cs typeface="Barlow"/>
              <a:sym typeface="Barlow"/>
            </a:endParaRPr>
          </a:p>
        </p:txBody>
      </p:sp>
      <p:sp>
        <p:nvSpPr>
          <p:cNvPr id="391" name="Google Shape;391;p114"/>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114"/>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114"/>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397" name="Shape 397"/>
        <p:cNvGrpSpPr/>
        <p:nvPr/>
      </p:nvGrpSpPr>
      <p:grpSpPr>
        <a:xfrm>
          <a:off x="0" y="0"/>
          <a:ext cx="0" cy="0"/>
          <a:chOff x="0" y="0"/>
          <a:chExt cx="0" cy="0"/>
        </a:xfrm>
      </p:grpSpPr>
      <p:sp>
        <p:nvSpPr>
          <p:cNvPr id="398" name="Google Shape;398;p63"/>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9" name="Google Shape;399;p63"/>
          <p:cNvSpPr/>
          <p:nvPr>
            <p:ph idx="2" type="pic"/>
          </p:nvPr>
        </p:nvSpPr>
        <p:spPr>
          <a:xfrm>
            <a:off x="1352048" y="-5702531"/>
            <a:ext cx="12192003" cy="12181139"/>
          </a:xfrm>
          <a:prstGeom prst="ellipse">
            <a:avLst/>
          </a:prstGeom>
          <a:noFill/>
          <a:ln>
            <a:noFill/>
          </a:ln>
        </p:spPr>
      </p:sp>
      <p:sp>
        <p:nvSpPr>
          <p:cNvPr id="400" name="Google Shape;400;p6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63"/>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02" name="Google Shape;402;p63"/>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03" name="Google Shape;403;p63"/>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4" name="Google Shape;404;p63"/>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 name="Google Shape;405;p63"/>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 name="Google Shape;406;p63"/>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07" name="Google Shape;407;p63"/>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63"/>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9" name="Google Shape;409;p63"/>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63"/>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63"/>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12" name="Google Shape;412;p63"/>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63"/>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 name="Google Shape;414;p63"/>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63"/>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 name="Google Shape;416;p63"/>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17" name="Google Shape;417;p63"/>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63"/>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9" name="Google Shape;419;p63"/>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 name="Google Shape;420;p63"/>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63"/>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22" name="Google Shape;422;p63"/>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423" name="Shape 423"/>
        <p:cNvGrpSpPr/>
        <p:nvPr/>
      </p:nvGrpSpPr>
      <p:grpSpPr>
        <a:xfrm>
          <a:off x="0" y="0"/>
          <a:ext cx="0" cy="0"/>
          <a:chOff x="0" y="0"/>
          <a:chExt cx="0" cy="0"/>
        </a:xfrm>
      </p:grpSpPr>
      <p:sp>
        <p:nvSpPr>
          <p:cNvPr id="424" name="Google Shape;424;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31" name="Shape 31"/>
        <p:cNvGrpSpPr/>
        <p:nvPr/>
      </p:nvGrpSpPr>
      <p:grpSpPr>
        <a:xfrm>
          <a:off x="0" y="0"/>
          <a:ext cx="0" cy="0"/>
          <a:chOff x="0" y="0"/>
          <a:chExt cx="0" cy="0"/>
        </a:xfrm>
      </p:grpSpPr>
      <p:sp>
        <p:nvSpPr>
          <p:cNvPr id="32" name="Google Shape;32;p7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7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 name="Google Shape;34;p7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5" name="Shape 425"/>
        <p:cNvGrpSpPr/>
        <p:nvPr/>
      </p:nvGrpSpPr>
      <p:grpSpPr>
        <a:xfrm>
          <a:off x="0" y="0"/>
          <a:ext cx="0" cy="0"/>
          <a:chOff x="0" y="0"/>
          <a:chExt cx="0" cy="0"/>
        </a:xfrm>
      </p:grpSpPr>
      <p:sp>
        <p:nvSpPr>
          <p:cNvPr id="426" name="Google Shape;426;p6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7" name="Google Shape;427;p6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8" name="Google Shape;428;p6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Miscellaneous">
  <p:cSld name="14_Miscellaneous">
    <p:spTree>
      <p:nvGrpSpPr>
        <p:cNvPr id="429" name="Shape 429"/>
        <p:cNvGrpSpPr/>
        <p:nvPr/>
      </p:nvGrpSpPr>
      <p:grpSpPr>
        <a:xfrm>
          <a:off x="0" y="0"/>
          <a:ext cx="0" cy="0"/>
          <a:chOff x="0" y="0"/>
          <a:chExt cx="0" cy="0"/>
        </a:xfrm>
      </p:grpSpPr>
      <p:sp>
        <p:nvSpPr>
          <p:cNvPr id="430" name="Google Shape;430;p6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1" name="Google Shape;431;p6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32" name="Google Shape;432;p66"/>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33" name="Google Shape;433;p66"/>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34" name="Google Shape;434;p66"/>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435" name="Google Shape;435;p66"/>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66"/>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66"/>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66"/>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66"/>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66"/>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1" name="Google Shape;441;p66"/>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42" name="Google Shape;442;p66"/>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43" name="Google Shape;443;p66"/>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444" name="Shape 444"/>
        <p:cNvGrpSpPr/>
        <p:nvPr/>
      </p:nvGrpSpPr>
      <p:grpSpPr>
        <a:xfrm>
          <a:off x="0" y="0"/>
          <a:ext cx="0" cy="0"/>
          <a:chOff x="0" y="0"/>
          <a:chExt cx="0" cy="0"/>
        </a:xfrm>
      </p:grpSpPr>
      <p:sp>
        <p:nvSpPr>
          <p:cNvPr id="445" name="Google Shape;445;p6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46" name="Google Shape;446;p6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7" name="Google Shape;447;p6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448" name="Shape 448"/>
        <p:cNvGrpSpPr/>
        <p:nvPr/>
      </p:nvGrpSpPr>
      <p:grpSpPr>
        <a:xfrm>
          <a:off x="0" y="0"/>
          <a:ext cx="0" cy="0"/>
          <a:chOff x="0" y="0"/>
          <a:chExt cx="0" cy="0"/>
        </a:xfrm>
      </p:grpSpPr>
      <p:pic>
        <p:nvPicPr>
          <p:cNvPr id="449" name="Google Shape;449;p68"/>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450" name="Google Shape;450;p6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1" name="Google Shape;451;p6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2" name="Google Shape;452;p68"/>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53" name="Shape 453"/>
        <p:cNvGrpSpPr/>
        <p:nvPr/>
      </p:nvGrpSpPr>
      <p:grpSpPr>
        <a:xfrm>
          <a:off x="0" y="0"/>
          <a:ext cx="0" cy="0"/>
          <a:chOff x="0" y="0"/>
          <a:chExt cx="0" cy="0"/>
        </a:xfrm>
      </p:grpSpPr>
      <p:sp>
        <p:nvSpPr>
          <p:cNvPr id="454" name="Google Shape;454;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5" name="Google Shape;455;p6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6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7" name="Google Shape;457;p6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8" name="Google Shape;458;p6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59" name="Google Shape;459;p69"/>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460" name="Shape 460"/>
        <p:cNvGrpSpPr/>
        <p:nvPr/>
      </p:nvGrpSpPr>
      <p:grpSpPr>
        <a:xfrm>
          <a:off x="0" y="0"/>
          <a:ext cx="0" cy="0"/>
          <a:chOff x="0" y="0"/>
          <a:chExt cx="0" cy="0"/>
        </a:xfrm>
      </p:grpSpPr>
      <p:sp>
        <p:nvSpPr>
          <p:cNvPr id="461" name="Google Shape;461;p7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2" name="Google Shape;462;p7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3" name="Google Shape;463;p70"/>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464" name="Shape 464"/>
        <p:cNvGrpSpPr/>
        <p:nvPr/>
      </p:nvGrpSpPr>
      <p:grpSpPr>
        <a:xfrm>
          <a:off x="0" y="0"/>
          <a:ext cx="0" cy="0"/>
          <a:chOff x="0" y="0"/>
          <a:chExt cx="0" cy="0"/>
        </a:xfrm>
      </p:grpSpPr>
      <p:sp>
        <p:nvSpPr>
          <p:cNvPr id="465" name="Google Shape;465;p7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66" name="Google Shape;466;p7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7" name="Google Shape;467;p71"/>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468" name="Shape 468"/>
        <p:cNvGrpSpPr/>
        <p:nvPr/>
      </p:nvGrpSpPr>
      <p:grpSpPr>
        <a:xfrm>
          <a:off x="0" y="0"/>
          <a:ext cx="0" cy="0"/>
          <a:chOff x="0" y="0"/>
          <a:chExt cx="0" cy="0"/>
        </a:xfrm>
      </p:grpSpPr>
      <p:sp>
        <p:nvSpPr>
          <p:cNvPr id="469" name="Google Shape;469;p7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77"/>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1" name="Google Shape;471;p7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472" name="Shape 472"/>
        <p:cNvGrpSpPr/>
        <p:nvPr/>
      </p:nvGrpSpPr>
      <p:grpSpPr>
        <a:xfrm>
          <a:off x="0" y="0"/>
          <a:ext cx="0" cy="0"/>
          <a:chOff x="0" y="0"/>
          <a:chExt cx="0" cy="0"/>
        </a:xfrm>
      </p:grpSpPr>
      <p:grpSp>
        <p:nvGrpSpPr>
          <p:cNvPr id="473" name="Google Shape;473;p115"/>
          <p:cNvGrpSpPr/>
          <p:nvPr/>
        </p:nvGrpSpPr>
        <p:grpSpPr>
          <a:xfrm>
            <a:off x="10668000" y="304798"/>
            <a:ext cx="1179720" cy="581555"/>
            <a:chOff x="969962" y="2846965"/>
            <a:chExt cx="1740598" cy="872299"/>
          </a:xfrm>
        </p:grpSpPr>
        <p:sp>
          <p:nvSpPr>
            <p:cNvPr id="474" name="Google Shape;474;p115"/>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5" name="Google Shape;475;p115"/>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6" name="Google Shape;476;p115"/>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7" name="Google Shape;477;p115"/>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8" name="Google Shape;478;p115"/>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9" name="Google Shape;479;p115"/>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0" name="Google Shape;480;p115"/>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1" name="Google Shape;481;p115"/>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2" name="Google Shape;482;p115"/>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3" name="Google Shape;483;p115"/>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4" name="Google Shape;484;p115"/>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5" name="Google Shape;485;p115"/>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6" name="Google Shape;486;p115"/>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7" name="Google Shape;487;p115"/>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8" name="Google Shape;488;p115"/>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9" name="Google Shape;489;p115"/>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90" name="Google Shape;490;p115"/>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91" name="Google Shape;491;p115"/>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92" name="Google Shape;492;p115"/>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93" name="Google Shape;493;p115"/>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94" name="Google Shape;494;p115"/>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95" name="Google Shape;495;p115"/>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96" name="Google Shape;496;p115"/>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497" name="Google Shape;497;p115"/>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ABILITIES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IGNITEX.</a:t>
            </a:r>
            <a:endParaRPr b="1" sz="2400">
              <a:solidFill>
                <a:schemeClr val="lt1"/>
              </a:solidFill>
              <a:latin typeface="Barlow"/>
              <a:ea typeface="Barlow"/>
              <a:cs typeface="Barlow"/>
              <a:sym typeface="Barlow"/>
            </a:endParaRPr>
          </a:p>
        </p:txBody>
      </p:sp>
      <p:sp>
        <p:nvSpPr>
          <p:cNvPr id="498" name="Google Shape;498;p115"/>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9" name="Google Shape;499;p115"/>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0" name="Google Shape;500;p115"/>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01" name="Shape 501"/>
        <p:cNvGrpSpPr/>
        <p:nvPr/>
      </p:nvGrpSpPr>
      <p:grpSpPr>
        <a:xfrm>
          <a:off x="0" y="0"/>
          <a:ext cx="0" cy="0"/>
          <a:chOff x="0" y="0"/>
          <a:chExt cx="0" cy="0"/>
        </a:xfrm>
      </p:grpSpPr>
      <p:sp>
        <p:nvSpPr>
          <p:cNvPr id="502" name="Google Shape;502;p116"/>
          <p:cNvSpPr/>
          <p:nvPr>
            <p:ph idx="2" type="pic"/>
          </p:nvPr>
        </p:nvSpPr>
        <p:spPr>
          <a:xfrm>
            <a:off x="380974" y="374463"/>
            <a:ext cx="8280000" cy="6120000"/>
          </a:xfrm>
          <a:prstGeom prst="rect">
            <a:avLst/>
          </a:prstGeom>
          <a:noFill/>
          <a:ln>
            <a:noFill/>
          </a:ln>
        </p:spPr>
      </p:sp>
      <p:sp>
        <p:nvSpPr>
          <p:cNvPr id="503" name="Google Shape;503;p116"/>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04" name="Google Shape;504;p116"/>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116"/>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06" name="Google Shape;506;p116"/>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507" name="Google Shape;507;p116"/>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35" name="Shape 35"/>
        <p:cNvGrpSpPr/>
        <p:nvPr/>
      </p:nvGrpSpPr>
      <p:grpSpPr>
        <a:xfrm>
          <a:off x="0" y="0"/>
          <a:ext cx="0" cy="0"/>
          <a:chOff x="0" y="0"/>
          <a:chExt cx="0" cy="0"/>
        </a:xfrm>
      </p:grpSpPr>
      <p:pic>
        <p:nvPicPr>
          <p:cNvPr id="36" name="Google Shape;36;p7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37" name="Google Shape;37;p7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7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 name="Google Shape;39;p74"/>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508" name="Shape 508"/>
        <p:cNvGrpSpPr/>
        <p:nvPr/>
      </p:nvGrpSpPr>
      <p:grpSpPr>
        <a:xfrm>
          <a:off x="0" y="0"/>
          <a:ext cx="0" cy="0"/>
          <a:chOff x="0" y="0"/>
          <a:chExt cx="0" cy="0"/>
        </a:xfrm>
      </p:grpSpPr>
      <p:sp>
        <p:nvSpPr>
          <p:cNvPr id="509" name="Google Shape;509;p117"/>
          <p:cNvSpPr/>
          <p:nvPr>
            <p:ph idx="2" type="pic"/>
          </p:nvPr>
        </p:nvSpPr>
        <p:spPr>
          <a:xfrm>
            <a:off x="360000" y="360000"/>
            <a:ext cx="11484000" cy="6120000"/>
          </a:xfrm>
          <a:prstGeom prst="rect">
            <a:avLst/>
          </a:prstGeom>
          <a:noFill/>
          <a:ln>
            <a:noFill/>
          </a:ln>
        </p:spPr>
      </p:sp>
      <p:sp>
        <p:nvSpPr>
          <p:cNvPr id="510" name="Google Shape;510;p117"/>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11" name="Google Shape;511;p117"/>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12" name="Google Shape;512;p117"/>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513" name="Shape 513"/>
        <p:cNvGrpSpPr/>
        <p:nvPr/>
      </p:nvGrpSpPr>
      <p:grpSpPr>
        <a:xfrm>
          <a:off x="0" y="0"/>
          <a:ext cx="0" cy="0"/>
          <a:chOff x="0" y="0"/>
          <a:chExt cx="0" cy="0"/>
        </a:xfrm>
      </p:grpSpPr>
      <p:sp>
        <p:nvSpPr>
          <p:cNvPr id="514" name="Google Shape;514;p11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516" name="Google Shape;516;p118"/>
          <p:cNvGrpSpPr/>
          <p:nvPr/>
        </p:nvGrpSpPr>
        <p:grpSpPr>
          <a:xfrm>
            <a:off x="10668000" y="304798"/>
            <a:ext cx="1179720" cy="581555"/>
            <a:chOff x="969962" y="2846965"/>
            <a:chExt cx="1740598" cy="872299"/>
          </a:xfrm>
        </p:grpSpPr>
        <p:sp>
          <p:nvSpPr>
            <p:cNvPr id="517" name="Google Shape;517;p118"/>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18" name="Google Shape;518;p118"/>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19" name="Google Shape;519;p118"/>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0" name="Google Shape;520;p118"/>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1" name="Google Shape;521;p118"/>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2" name="Google Shape;522;p118"/>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3" name="Google Shape;523;p118"/>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4" name="Google Shape;524;p118"/>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5" name="Google Shape;525;p118"/>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6" name="Google Shape;526;p118"/>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7" name="Google Shape;527;p118"/>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8" name="Google Shape;528;p118"/>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9" name="Google Shape;529;p118"/>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0" name="Google Shape;530;p118"/>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1" name="Google Shape;531;p118"/>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2" name="Google Shape;532;p118"/>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3" name="Google Shape;533;p118"/>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4" name="Google Shape;534;p118"/>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5" name="Google Shape;535;p118"/>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6" name="Google Shape;536;p118"/>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7" name="Google Shape;537;p118"/>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8" name="Google Shape;538;p118"/>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9" name="Google Shape;539;p118"/>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540" name="Shape 540"/>
        <p:cNvGrpSpPr/>
        <p:nvPr/>
      </p:nvGrpSpPr>
      <p:grpSpPr>
        <a:xfrm>
          <a:off x="0" y="0"/>
          <a:ext cx="0" cy="0"/>
          <a:chOff x="0" y="0"/>
          <a:chExt cx="0" cy="0"/>
        </a:xfrm>
      </p:grpSpPr>
      <p:sp>
        <p:nvSpPr>
          <p:cNvPr id="541" name="Google Shape;541;p119"/>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42" name="Google Shape;542;p119"/>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543" name="Google Shape;543;p119"/>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4" name="Google Shape;544;p119"/>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545" name="Shape 545"/>
        <p:cNvGrpSpPr/>
        <p:nvPr/>
      </p:nvGrpSpPr>
      <p:grpSpPr>
        <a:xfrm>
          <a:off x="0" y="0"/>
          <a:ext cx="0" cy="0"/>
          <a:chOff x="0" y="0"/>
          <a:chExt cx="0" cy="0"/>
        </a:xfrm>
      </p:grpSpPr>
      <p:sp>
        <p:nvSpPr>
          <p:cNvPr id="546" name="Google Shape;546;p120"/>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7" name="Google Shape;547;p120"/>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8" name="Google Shape;548;p120"/>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9" name="Google Shape;549;p120"/>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550" name="Shape 550"/>
        <p:cNvGrpSpPr/>
        <p:nvPr/>
      </p:nvGrpSpPr>
      <p:grpSpPr>
        <a:xfrm>
          <a:off x="0" y="0"/>
          <a:ext cx="0" cy="0"/>
          <a:chOff x="0" y="0"/>
          <a:chExt cx="0" cy="0"/>
        </a:xfrm>
      </p:grpSpPr>
      <p:pic>
        <p:nvPicPr>
          <p:cNvPr id="551" name="Google Shape;551;p12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552" name="Google Shape;552;p121"/>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3" name="Google Shape;553;p12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4" name="Google Shape;554;p121"/>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555" name="Shape 555"/>
        <p:cNvGrpSpPr/>
        <p:nvPr/>
      </p:nvGrpSpPr>
      <p:grpSpPr>
        <a:xfrm>
          <a:off x="0" y="0"/>
          <a:ext cx="0" cy="0"/>
          <a:chOff x="0" y="0"/>
          <a:chExt cx="0" cy="0"/>
        </a:xfrm>
      </p:grpSpPr>
      <p:sp>
        <p:nvSpPr>
          <p:cNvPr id="556" name="Google Shape;556;p12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7" name="Google Shape;557;p12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8" name="Google Shape;558;p12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559" name="Shape 559"/>
        <p:cNvGrpSpPr/>
        <p:nvPr/>
      </p:nvGrpSpPr>
      <p:grpSpPr>
        <a:xfrm>
          <a:off x="0" y="0"/>
          <a:ext cx="0" cy="0"/>
          <a:chOff x="0" y="0"/>
          <a:chExt cx="0" cy="0"/>
        </a:xfrm>
      </p:grpSpPr>
      <p:sp>
        <p:nvSpPr>
          <p:cNvPr id="560" name="Google Shape;560;p12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561" name="Google Shape;561;p12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2" name="Google Shape;562;p12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3" name="Google Shape;563;p12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564" name="Shape 564"/>
        <p:cNvGrpSpPr/>
        <p:nvPr/>
      </p:nvGrpSpPr>
      <p:grpSpPr>
        <a:xfrm>
          <a:off x="0" y="0"/>
          <a:ext cx="0" cy="0"/>
          <a:chOff x="0" y="0"/>
          <a:chExt cx="0" cy="0"/>
        </a:xfrm>
      </p:grpSpPr>
      <p:sp>
        <p:nvSpPr>
          <p:cNvPr id="565" name="Google Shape;565;p12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566" name="Google Shape;566;p12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7" name="Google Shape;567;p12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568" name="Shape 568"/>
        <p:cNvGrpSpPr/>
        <p:nvPr/>
      </p:nvGrpSpPr>
      <p:grpSpPr>
        <a:xfrm>
          <a:off x="0" y="0"/>
          <a:ext cx="0" cy="0"/>
          <a:chOff x="0" y="0"/>
          <a:chExt cx="0" cy="0"/>
        </a:xfrm>
      </p:grpSpPr>
      <p:sp>
        <p:nvSpPr>
          <p:cNvPr id="569" name="Google Shape;569;p1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70" name="Google Shape;570;p12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571" name="Shape 571"/>
        <p:cNvGrpSpPr/>
        <p:nvPr/>
      </p:nvGrpSpPr>
      <p:grpSpPr>
        <a:xfrm>
          <a:off x="0" y="0"/>
          <a:ext cx="0" cy="0"/>
          <a:chOff x="0" y="0"/>
          <a:chExt cx="0" cy="0"/>
        </a:xfrm>
      </p:grpSpPr>
      <p:sp>
        <p:nvSpPr>
          <p:cNvPr id="572" name="Google Shape;572;p126"/>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3" name="Google Shape;573;p126"/>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574" name="Google Shape;574;p126"/>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575" name="Google Shape;575;p126"/>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6" name="Google Shape;576;p126"/>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126"/>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8" name="Google Shape;578;p126"/>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9" name="Google Shape;579;p126"/>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45" name="Google Shape;45;p80"/>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580" name="Shape 580"/>
        <p:cNvGrpSpPr/>
        <p:nvPr/>
      </p:nvGrpSpPr>
      <p:grpSpPr>
        <a:xfrm>
          <a:off x="0" y="0"/>
          <a:ext cx="0" cy="0"/>
          <a:chOff x="0" y="0"/>
          <a:chExt cx="0" cy="0"/>
        </a:xfrm>
      </p:grpSpPr>
      <p:sp>
        <p:nvSpPr>
          <p:cNvPr id="581" name="Google Shape;581;p127"/>
          <p:cNvSpPr/>
          <p:nvPr>
            <p:ph idx="2" type="pic"/>
          </p:nvPr>
        </p:nvSpPr>
        <p:spPr>
          <a:xfrm>
            <a:off x="0" y="-7067"/>
            <a:ext cx="12192000" cy="3743325"/>
          </a:xfrm>
          <a:prstGeom prst="rect">
            <a:avLst/>
          </a:prstGeom>
          <a:noFill/>
          <a:ln>
            <a:noFill/>
          </a:ln>
        </p:spPr>
      </p:sp>
      <p:sp>
        <p:nvSpPr>
          <p:cNvPr id="582" name="Google Shape;582;p127"/>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3" name="Google Shape;583;p127"/>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84" name="Google Shape;584;p127"/>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5" name="Google Shape;585;p127"/>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6" name="Google Shape;586;p127"/>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87" name="Google Shape;587;p127"/>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88" name="Google Shape;588;p127"/>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89" name="Google Shape;589;p127"/>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90" name="Google Shape;590;p127"/>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91" name="Google Shape;591;p127"/>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592" name="Google Shape;592;p127"/>
          <p:cNvGraphicFramePr/>
          <p:nvPr/>
        </p:nvGraphicFramePr>
        <p:xfrm>
          <a:off x="2128110" y="2485373"/>
          <a:ext cx="2283579" cy="1522386"/>
        </p:xfrm>
        <a:graphic>
          <a:graphicData uri="http://schemas.openxmlformats.org/drawingml/2006/chart">
            <c:chart r:id="rId2"/>
          </a:graphicData>
        </a:graphic>
      </p:graphicFrame>
      <p:sp>
        <p:nvSpPr>
          <p:cNvPr id="593" name="Google Shape;593;p127"/>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4" name="Google Shape;594;p127"/>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595" name="Google Shape;595;p127"/>
          <p:cNvGraphicFramePr/>
          <p:nvPr/>
        </p:nvGraphicFramePr>
        <p:xfrm>
          <a:off x="4956596" y="2485373"/>
          <a:ext cx="2283579" cy="1522386"/>
        </p:xfrm>
        <a:graphic>
          <a:graphicData uri="http://schemas.openxmlformats.org/drawingml/2006/chart">
            <c:chart r:id="rId3"/>
          </a:graphicData>
        </a:graphic>
      </p:graphicFrame>
      <p:sp>
        <p:nvSpPr>
          <p:cNvPr id="596" name="Google Shape;596;p127"/>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7" name="Google Shape;597;p127"/>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598" name="Google Shape;598;p127"/>
          <p:cNvGraphicFramePr/>
          <p:nvPr/>
        </p:nvGraphicFramePr>
        <p:xfrm>
          <a:off x="7771209" y="2472275"/>
          <a:ext cx="2283579" cy="1522386"/>
        </p:xfrm>
        <a:graphic>
          <a:graphicData uri="http://schemas.openxmlformats.org/drawingml/2006/chart">
            <c:chart r:id="rId4"/>
          </a:graphicData>
        </a:graphic>
      </p:graphicFrame>
      <p:sp>
        <p:nvSpPr>
          <p:cNvPr id="599" name="Google Shape;599;p127"/>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0" name="Google Shape;600;p127"/>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1" name="Google Shape;601;p127"/>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2" name="Google Shape;602;p127"/>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3" name="Google Shape;603;p127"/>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127"/>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5" name="Google Shape;605;p127"/>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127"/>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27"/>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8" name="Google Shape;608;p127"/>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27"/>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127"/>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127"/>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27"/>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613" name="Google Shape;613;p127"/>
          <p:cNvGraphicFramePr/>
          <p:nvPr/>
        </p:nvGraphicFramePr>
        <p:xfrm>
          <a:off x="696554" y="3246336"/>
          <a:ext cx="2283579" cy="1522386"/>
        </p:xfrm>
        <a:graphic>
          <a:graphicData uri="http://schemas.openxmlformats.org/drawingml/2006/chart">
            <c:chart r:id="rId5"/>
          </a:graphicData>
        </a:graphic>
      </p:graphicFrame>
      <p:sp>
        <p:nvSpPr>
          <p:cNvPr id="614" name="Google Shape;614;p127"/>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5" name="Google Shape;615;p127"/>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616" name="Google Shape;616;p127"/>
          <p:cNvGraphicFramePr/>
          <p:nvPr/>
        </p:nvGraphicFramePr>
        <p:xfrm>
          <a:off x="3527104" y="3184215"/>
          <a:ext cx="2283579" cy="1522386"/>
        </p:xfrm>
        <a:graphic>
          <a:graphicData uri="http://schemas.openxmlformats.org/drawingml/2006/chart">
            <c:chart r:id="rId6"/>
          </a:graphicData>
        </a:graphic>
      </p:graphicFrame>
      <p:sp>
        <p:nvSpPr>
          <p:cNvPr id="617" name="Google Shape;617;p127"/>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8" name="Google Shape;618;p127"/>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619" name="Google Shape;619;p127"/>
          <p:cNvGraphicFramePr/>
          <p:nvPr/>
        </p:nvGraphicFramePr>
        <p:xfrm>
          <a:off x="6373338" y="3195523"/>
          <a:ext cx="2283579" cy="1522386"/>
        </p:xfrm>
        <a:graphic>
          <a:graphicData uri="http://schemas.openxmlformats.org/drawingml/2006/chart">
            <c:chart r:id="rId7"/>
          </a:graphicData>
        </a:graphic>
      </p:graphicFrame>
      <p:sp>
        <p:nvSpPr>
          <p:cNvPr id="620" name="Google Shape;620;p127"/>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1" name="Google Shape;621;p127"/>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622" name="Google Shape;622;p127"/>
          <p:cNvGraphicFramePr/>
          <p:nvPr/>
        </p:nvGraphicFramePr>
        <p:xfrm>
          <a:off x="9222809" y="3173171"/>
          <a:ext cx="2283579" cy="1522386"/>
        </p:xfrm>
        <a:graphic>
          <a:graphicData uri="http://schemas.openxmlformats.org/drawingml/2006/chart">
            <c:chart r:id="rId8"/>
          </a:graphicData>
        </a:graphic>
      </p:graphicFrame>
      <p:sp>
        <p:nvSpPr>
          <p:cNvPr id="623" name="Google Shape;623;p127"/>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4" name="Google Shape;624;p127"/>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625" name="Shape 625"/>
        <p:cNvGrpSpPr/>
        <p:nvPr/>
      </p:nvGrpSpPr>
      <p:grpSpPr>
        <a:xfrm>
          <a:off x="0" y="0"/>
          <a:ext cx="0" cy="0"/>
          <a:chOff x="0" y="0"/>
          <a:chExt cx="0" cy="0"/>
        </a:xfrm>
      </p:grpSpPr>
      <p:sp>
        <p:nvSpPr>
          <p:cNvPr id="626" name="Google Shape;626;p128"/>
          <p:cNvSpPr/>
          <p:nvPr>
            <p:ph idx="2" type="pic"/>
          </p:nvPr>
        </p:nvSpPr>
        <p:spPr>
          <a:xfrm>
            <a:off x="0" y="-7067"/>
            <a:ext cx="12192000" cy="3743325"/>
          </a:xfrm>
          <a:prstGeom prst="rect">
            <a:avLst/>
          </a:prstGeom>
          <a:noFill/>
          <a:ln>
            <a:noFill/>
          </a:ln>
        </p:spPr>
      </p:sp>
      <p:sp>
        <p:nvSpPr>
          <p:cNvPr id="627" name="Google Shape;627;p128"/>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8" name="Google Shape;628;p128"/>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29" name="Google Shape;629;p128"/>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0" name="Google Shape;630;p128"/>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31" name="Google Shape;631;p128"/>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32" name="Google Shape;632;p128"/>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33" name="Google Shape;633;p128"/>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634" name="Google Shape;634;p128"/>
          <p:cNvGraphicFramePr/>
          <p:nvPr/>
        </p:nvGraphicFramePr>
        <p:xfrm>
          <a:off x="3509441" y="2485373"/>
          <a:ext cx="2283579" cy="1522386"/>
        </p:xfrm>
        <a:graphic>
          <a:graphicData uri="http://schemas.openxmlformats.org/drawingml/2006/chart">
            <c:chart r:id="rId2"/>
          </a:graphicData>
        </a:graphic>
      </p:graphicFrame>
      <p:sp>
        <p:nvSpPr>
          <p:cNvPr id="635" name="Google Shape;635;p128"/>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6" name="Google Shape;636;p128"/>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637" name="Google Shape;637;p128"/>
          <p:cNvGraphicFramePr/>
          <p:nvPr/>
        </p:nvGraphicFramePr>
        <p:xfrm>
          <a:off x="6337927" y="2485373"/>
          <a:ext cx="2283579" cy="1522386"/>
        </p:xfrm>
        <a:graphic>
          <a:graphicData uri="http://schemas.openxmlformats.org/drawingml/2006/chart">
            <c:chart r:id="rId3"/>
          </a:graphicData>
        </a:graphic>
      </p:graphicFrame>
      <p:sp>
        <p:nvSpPr>
          <p:cNvPr id="638" name="Google Shape;638;p128"/>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9" name="Google Shape;639;p128"/>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0" name="Google Shape;640;p128"/>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1" name="Google Shape;641;p128"/>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128"/>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28"/>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28"/>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28"/>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28"/>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128"/>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128"/>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649" name="Google Shape;649;p128"/>
          <p:cNvGraphicFramePr/>
          <p:nvPr/>
        </p:nvGraphicFramePr>
        <p:xfrm>
          <a:off x="2077885" y="3246336"/>
          <a:ext cx="2283579" cy="1522386"/>
        </p:xfrm>
        <a:graphic>
          <a:graphicData uri="http://schemas.openxmlformats.org/drawingml/2006/chart">
            <c:chart r:id="rId4"/>
          </a:graphicData>
        </a:graphic>
      </p:graphicFrame>
      <p:sp>
        <p:nvSpPr>
          <p:cNvPr id="650" name="Google Shape;650;p128"/>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1" name="Google Shape;651;p128"/>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652" name="Google Shape;652;p128"/>
          <p:cNvGraphicFramePr/>
          <p:nvPr/>
        </p:nvGraphicFramePr>
        <p:xfrm>
          <a:off x="4908435" y="3184215"/>
          <a:ext cx="2283579" cy="1522386"/>
        </p:xfrm>
        <a:graphic>
          <a:graphicData uri="http://schemas.openxmlformats.org/drawingml/2006/chart">
            <c:chart r:id="rId5"/>
          </a:graphicData>
        </a:graphic>
      </p:graphicFrame>
      <p:sp>
        <p:nvSpPr>
          <p:cNvPr id="653" name="Google Shape;653;p128"/>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4" name="Google Shape;654;p128"/>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655" name="Google Shape;655;p128"/>
          <p:cNvGraphicFramePr/>
          <p:nvPr/>
        </p:nvGraphicFramePr>
        <p:xfrm>
          <a:off x="7754669" y="3195523"/>
          <a:ext cx="2283579" cy="1522386"/>
        </p:xfrm>
        <a:graphic>
          <a:graphicData uri="http://schemas.openxmlformats.org/drawingml/2006/chart">
            <c:chart r:id="rId6"/>
          </a:graphicData>
        </a:graphic>
      </p:graphicFrame>
      <p:sp>
        <p:nvSpPr>
          <p:cNvPr id="656" name="Google Shape;656;p128"/>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7" name="Google Shape;657;p128"/>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658" name="Shape 658"/>
        <p:cNvGrpSpPr/>
        <p:nvPr/>
      </p:nvGrpSpPr>
      <p:grpSpPr>
        <a:xfrm>
          <a:off x="0" y="0"/>
          <a:ext cx="0" cy="0"/>
          <a:chOff x="0" y="0"/>
          <a:chExt cx="0" cy="0"/>
        </a:xfrm>
      </p:grpSpPr>
      <p:sp>
        <p:nvSpPr>
          <p:cNvPr id="659" name="Google Shape;659;p129"/>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660" name="Google Shape;660;p129"/>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661" name="Google Shape;661;p129"/>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29"/>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29"/>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64" name="Google Shape;664;p129"/>
          <p:cNvCxnSpPr>
            <a:endCxn id="665"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666" name="Google Shape;666;p129"/>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7" name="Google Shape;667;p129"/>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8" name="Google Shape;668;p129"/>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69" name="Google Shape;669;p129"/>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65" name="Google Shape;665;p129"/>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70" name="Google Shape;670;p129"/>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71" name="Google Shape;671;p129"/>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672" name="Google Shape;672;p129"/>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29"/>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29"/>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29"/>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29"/>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29"/>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8" name="Google Shape;678;p129"/>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79" name="Google Shape;679;p129"/>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80" name="Google Shape;680;p129"/>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81" name="Google Shape;681;p129"/>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29"/>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29"/>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29"/>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85" name="Google Shape;685;p129"/>
          <p:cNvCxnSpPr>
            <a:endCxn id="686"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687" name="Google Shape;687;p129"/>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88" name="Google Shape;688;p129"/>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86" name="Google Shape;686;p129"/>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89" name="Google Shape;689;p129"/>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0" name="Google Shape;690;p129"/>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1" name="Google Shape;691;p129"/>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129"/>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93" name="Google Shape;693;p129"/>
          <p:cNvCxnSpPr>
            <a:endCxn id="694"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695" name="Google Shape;695;p129"/>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96" name="Google Shape;696;p129"/>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94" name="Google Shape;694;p129"/>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697" name="Google Shape;697;p129"/>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129"/>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9" name="Google Shape;699;p129"/>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0" name="Google Shape;700;p129"/>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01" name="Google Shape;701;p129"/>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702" name="Google Shape;702;p129"/>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703" name="Google Shape;703;p129"/>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704" name="Google Shape;704;p129"/>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705" name="Google Shape;705;p129"/>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129"/>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7" name="Google Shape;707;p129"/>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8" name="Google Shape;708;p129"/>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709" name="Shape 709"/>
        <p:cNvGrpSpPr/>
        <p:nvPr/>
      </p:nvGrpSpPr>
      <p:grpSpPr>
        <a:xfrm>
          <a:off x="0" y="0"/>
          <a:ext cx="0" cy="0"/>
          <a:chOff x="0" y="0"/>
          <a:chExt cx="0" cy="0"/>
        </a:xfrm>
      </p:grpSpPr>
      <p:sp>
        <p:nvSpPr>
          <p:cNvPr id="710" name="Google Shape;710;p130"/>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711" name="Google Shape;711;p130"/>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712" name="Google Shape;712;p130"/>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3" name="Google Shape;713;p130"/>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714" name="Google Shape;714;p130"/>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715" name="Google Shape;715;p130"/>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6" name="Google Shape;716;p130"/>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7" name="Google Shape;717;p130"/>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8" name="Google Shape;718;p130"/>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9" name="Google Shape;719;p130"/>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20" name="Google Shape;720;p130"/>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1" name="Google Shape;721;p130"/>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22" name="Google Shape;722;p130"/>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23" name="Google Shape;723;p130"/>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4" name="Google Shape;724;p130"/>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25" name="Google Shape;725;p130"/>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p130"/>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7" name="Google Shape;727;p130"/>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8" name="Google Shape;728;p130"/>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9" name="Google Shape;729;p130"/>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30"/>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1" name="Google Shape;731;p130"/>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30"/>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30"/>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30"/>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5" name="Google Shape;735;p130"/>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130"/>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737" name="Shape 737"/>
        <p:cNvGrpSpPr/>
        <p:nvPr/>
      </p:nvGrpSpPr>
      <p:grpSpPr>
        <a:xfrm>
          <a:off x="0" y="0"/>
          <a:ext cx="0" cy="0"/>
          <a:chOff x="0" y="0"/>
          <a:chExt cx="0" cy="0"/>
        </a:xfrm>
      </p:grpSpPr>
      <p:cxnSp>
        <p:nvCxnSpPr>
          <p:cNvPr id="738" name="Google Shape;738;p131"/>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739" name="Google Shape;739;p131"/>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740" name="Google Shape;740;p131"/>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741" name="Google Shape;741;p131"/>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742" name="Google Shape;742;p131"/>
          <p:cNvCxnSpPr>
            <a:stCxn id="741"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743" name="Google Shape;743;p131"/>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744" name="Google Shape;744;p131"/>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745" name="Google Shape;745;p131"/>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746" name="Google Shape;746;p131"/>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747" name="Google Shape;747;p131"/>
          <p:cNvCxnSpPr>
            <a:endCxn id="746"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748" name="Google Shape;748;p131"/>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749" name="Google Shape;749;p131"/>
          <p:cNvCxnSpPr>
            <a:stCxn id="748"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750" name="Google Shape;750;p131"/>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751" name="Google Shape;751;p131"/>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752" name="Google Shape;752;p131"/>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3" name="Google Shape;753;p131"/>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4" name="Google Shape;754;p131"/>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5" name="Google Shape;755;p131"/>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131"/>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131"/>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131"/>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131"/>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0" name="Google Shape;760;p131"/>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31"/>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131"/>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31"/>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131"/>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5" name="Google Shape;765;p131"/>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6" name="Google Shape;766;p131"/>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31"/>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131"/>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31"/>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131"/>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31"/>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131"/>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131"/>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4" name="Google Shape;774;p131"/>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5" name="Google Shape;775;p131"/>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6" name="Google Shape;776;p131"/>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7" name="Google Shape;777;p131"/>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8" name="Google Shape;778;p131"/>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9" name="Google Shape;779;p131"/>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0" name="Google Shape;780;p131"/>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781" name="Shape 781"/>
        <p:cNvGrpSpPr/>
        <p:nvPr/>
      </p:nvGrpSpPr>
      <p:grpSpPr>
        <a:xfrm>
          <a:off x="0" y="0"/>
          <a:ext cx="0" cy="0"/>
          <a:chOff x="0" y="0"/>
          <a:chExt cx="0" cy="0"/>
        </a:xfrm>
      </p:grpSpPr>
      <p:sp>
        <p:nvSpPr>
          <p:cNvPr id="782" name="Google Shape;782;p132"/>
          <p:cNvSpPr/>
          <p:nvPr>
            <p:ph idx="2" type="pic"/>
          </p:nvPr>
        </p:nvSpPr>
        <p:spPr>
          <a:xfrm>
            <a:off x="-2223246" y="-12411263"/>
            <a:ext cx="16566776" cy="14544863"/>
          </a:xfrm>
          <a:prstGeom prst="ellipse">
            <a:avLst/>
          </a:prstGeom>
          <a:noFill/>
          <a:ln>
            <a:noFill/>
          </a:ln>
        </p:spPr>
      </p:sp>
      <p:sp>
        <p:nvSpPr>
          <p:cNvPr id="783" name="Google Shape;783;p132"/>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4" name="Google Shape;784;p132"/>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132"/>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786" name="Shape 786"/>
        <p:cNvGrpSpPr/>
        <p:nvPr/>
      </p:nvGrpSpPr>
      <p:grpSpPr>
        <a:xfrm>
          <a:off x="0" y="0"/>
          <a:ext cx="0" cy="0"/>
          <a:chOff x="0" y="0"/>
          <a:chExt cx="0" cy="0"/>
        </a:xfrm>
      </p:grpSpPr>
      <p:sp>
        <p:nvSpPr>
          <p:cNvPr id="787" name="Google Shape;787;p133"/>
          <p:cNvSpPr/>
          <p:nvPr>
            <p:ph idx="2" type="pic"/>
          </p:nvPr>
        </p:nvSpPr>
        <p:spPr>
          <a:xfrm>
            <a:off x="4598435" y="3203575"/>
            <a:ext cx="2462213" cy="2851150"/>
          </a:xfrm>
          <a:prstGeom prst="rect">
            <a:avLst/>
          </a:prstGeom>
          <a:solidFill>
            <a:srgbClr val="F2F2F2"/>
          </a:solidFill>
          <a:ln>
            <a:noFill/>
          </a:ln>
        </p:spPr>
      </p:sp>
      <p:sp>
        <p:nvSpPr>
          <p:cNvPr id="788" name="Google Shape;788;p13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9" name="Google Shape;789;p13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0" name="Google Shape;790;p13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91" name="Google Shape;791;p133"/>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33"/>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33"/>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33"/>
          <p:cNvSpPr/>
          <p:nvPr>
            <p:ph idx="6" type="pic"/>
          </p:nvPr>
        </p:nvSpPr>
        <p:spPr>
          <a:xfrm>
            <a:off x="7162373" y="3203575"/>
            <a:ext cx="2462213" cy="2851150"/>
          </a:xfrm>
          <a:prstGeom prst="rect">
            <a:avLst/>
          </a:prstGeom>
          <a:solidFill>
            <a:srgbClr val="F2F2F2"/>
          </a:solidFill>
          <a:ln>
            <a:noFill/>
          </a:ln>
        </p:spPr>
      </p:sp>
      <p:sp>
        <p:nvSpPr>
          <p:cNvPr id="795" name="Google Shape;795;p133"/>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133"/>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7" name="Google Shape;797;p133"/>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8" name="Google Shape;798;p133"/>
          <p:cNvSpPr/>
          <p:nvPr>
            <p:ph idx="13" type="pic"/>
          </p:nvPr>
        </p:nvSpPr>
        <p:spPr>
          <a:xfrm>
            <a:off x="9729787" y="3203575"/>
            <a:ext cx="2462213" cy="2851150"/>
          </a:xfrm>
          <a:prstGeom prst="rect">
            <a:avLst/>
          </a:prstGeom>
          <a:solidFill>
            <a:srgbClr val="F2F2F2"/>
          </a:solidFill>
          <a:ln>
            <a:noFill/>
          </a:ln>
        </p:spPr>
      </p:sp>
      <p:sp>
        <p:nvSpPr>
          <p:cNvPr id="799" name="Google Shape;799;p133"/>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0" name="Google Shape;800;p133"/>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133"/>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133"/>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803" name="Google Shape;803;p133"/>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804" name="Google Shape;804;p133"/>
          <p:cNvSpPr/>
          <p:nvPr>
            <p:ph idx="17" type="pic"/>
          </p:nvPr>
        </p:nvSpPr>
        <p:spPr>
          <a:xfrm>
            <a:off x="2030510" y="2372361"/>
            <a:ext cx="2462213" cy="3682364"/>
          </a:xfrm>
          <a:prstGeom prst="rect">
            <a:avLst/>
          </a:prstGeom>
          <a:solidFill>
            <a:schemeClr val="dk2"/>
          </a:solidFill>
          <a:ln>
            <a:noFill/>
          </a:ln>
        </p:spPr>
      </p:sp>
      <p:sp>
        <p:nvSpPr>
          <p:cNvPr id="805" name="Google Shape;805;p133"/>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33"/>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33"/>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8" name="Google Shape;808;p133"/>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809" name="Shape 809"/>
        <p:cNvGrpSpPr/>
        <p:nvPr/>
      </p:nvGrpSpPr>
      <p:grpSpPr>
        <a:xfrm>
          <a:off x="0" y="0"/>
          <a:ext cx="0" cy="0"/>
          <a:chOff x="0" y="0"/>
          <a:chExt cx="0" cy="0"/>
        </a:xfrm>
      </p:grpSpPr>
      <p:sp>
        <p:nvSpPr>
          <p:cNvPr id="810" name="Google Shape;810;p134"/>
          <p:cNvSpPr/>
          <p:nvPr>
            <p:ph idx="2" type="pic"/>
          </p:nvPr>
        </p:nvSpPr>
        <p:spPr>
          <a:xfrm>
            <a:off x="2028825" y="3203575"/>
            <a:ext cx="2462213" cy="2851150"/>
          </a:xfrm>
          <a:prstGeom prst="rect">
            <a:avLst/>
          </a:prstGeom>
          <a:solidFill>
            <a:srgbClr val="F2F2F2"/>
          </a:solidFill>
          <a:ln>
            <a:noFill/>
          </a:ln>
        </p:spPr>
      </p:sp>
      <p:sp>
        <p:nvSpPr>
          <p:cNvPr id="811" name="Google Shape;811;p134"/>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812" name="Google Shape;812;p134"/>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813" name="Google Shape;813;p13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4" name="Google Shape;814;p13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5" name="Google Shape;815;p13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16" name="Google Shape;816;p134"/>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7" name="Google Shape;817;p134"/>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134"/>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9" name="Google Shape;819;p134"/>
          <p:cNvSpPr/>
          <p:nvPr>
            <p:ph idx="6" type="pic"/>
          </p:nvPr>
        </p:nvSpPr>
        <p:spPr>
          <a:xfrm>
            <a:off x="4595599" y="2372361"/>
            <a:ext cx="2462213" cy="3682364"/>
          </a:xfrm>
          <a:prstGeom prst="rect">
            <a:avLst/>
          </a:prstGeom>
          <a:solidFill>
            <a:schemeClr val="dk2"/>
          </a:solidFill>
          <a:ln>
            <a:noFill/>
          </a:ln>
        </p:spPr>
      </p:sp>
      <p:sp>
        <p:nvSpPr>
          <p:cNvPr id="820" name="Google Shape;820;p134"/>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1" name="Google Shape;821;p134"/>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2" name="Google Shape;822;p134"/>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3" name="Google Shape;823;p134"/>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4" name="Google Shape;824;p134"/>
          <p:cNvSpPr/>
          <p:nvPr>
            <p:ph idx="14" type="pic"/>
          </p:nvPr>
        </p:nvSpPr>
        <p:spPr>
          <a:xfrm>
            <a:off x="7162373" y="3203575"/>
            <a:ext cx="2462213" cy="2851150"/>
          </a:xfrm>
          <a:prstGeom prst="rect">
            <a:avLst/>
          </a:prstGeom>
          <a:solidFill>
            <a:srgbClr val="F2F2F2"/>
          </a:solidFill>
          <a:ln>
            <a:noFill/>
          </a:ln>
        </p:spPr>
      </p:sp>
      <p:sp>
        <p:nvSpPr>
          <p:cNvPr id="825" name="Google Shape;825;p134"/>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6" name="Google Shape;826;p134"/>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7" name="Google Shape;827;p134"/>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8" name="Google Shape;828;p134"/>
          <p:cNvSpPr/>
          <p:nvPr>
            <p:ph idx="18" type="pic"/>
          </p:nvPr>
        </p:nvSpPr>
        <p:spPr>
          <a:xfrm>
            <a:off x="9729787" y="3203575"/>
            <a:ext cx="2462213" cy="2851150"/>
          </a:xfrm>
          <a:prstGeom prst="rect">
            <a:avLst/>
          </a:prstGeom>
          <a:solidFill>
            <a:srgbClr val="F2F2F2"/>
          </a:solidFill>
          <a:ln>
            <a:noFill/>
          </a:ln>
        </p:spPr>
      </p:sp>
      <p:sp>
        <p:nvSpPr>
          <p:cNvPr id="829" name="Google Shape;829;p134"/>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0" name="Google Shape;830;p134"/>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1" name="Google Shape;831;p134"/>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832" name="Shape 832"/>
        <p:cNvGrpSpPr/>
        <p:nvPr/>
      </p:nvGrpSpPr>
      <p:grpSpPr>
        <a:xfrm>
          <a:off x="0" y="0"/>
          <a:ext cx="0" cy="0"/>
          <a:chOff x="0" y="0"/>
          <a:chExt cx="0" cy="0"/>
        </a:xfrm>
      </p:grpSpPr>
      <p:sp>
        <p:nvSpPr>
          <p:cNvPr id="833" name="Google Shape;833;p135"/>
          <p:cNvSpPr/>
          <p:nvPr>
            <p:ph idx="2" type="pic"/>
          </p:nvPr>
        </p:nvSpPr>
        <p:spPr>
          <a:xfrm>
            <a:off x="2028825" y="3203575"/>
            <a:ext cx="2462213" cy="2851150"/>
          </a:xfrm>
          <a:prstGeom prst="rect">
            <a:avLst/>
          </a:prstGeom>
          <a:solidFill>
            <a:srgbClr val="F2F2F2"/>
          </a:solidFill>
          <a:ln>
            <a:noFill/>
          </a:ln>
        </p:spPr>
      </p:sp>
      <p:sp>
        <p:nvSpPr>
          <p:cNvPr id="834" name="Google Shape;834;p135"/>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835" name="Google Shape;835;p135"/>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836" name="Google Shape;836;p13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7" name="Google Shape;837;p135"/>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8" name="Google Shape;838;p13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39" name="Google Shape;839;p135"/>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0" name="Google Shape;840;p135"/>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35"/>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2" name="Google Shape;842;p135"/>
          <p:cNvSpPr/>
          <p:nvPr>
            <p:ph idx="6" type="pic"/>
          </p:nvPr>
        </p:nvSpPr>
        <p:spPr>
          <a:xfrm>
            <a:off x="7162373" y="2372361"/>
            <a:ext cx="2462213" cy="3682364"/>
          </a:xfrm>
          <a:prstGeom prst="rect">
            <a:avLst/>
          </a:prstGeom>
          <a:solidFill>
            <a:schemeClr val="dk2"/>
          </a:solidFill>
          <a:ln>
            <a:noFill/>
          </a:ln>
        </p:spPr>
      </p:sp>
      <p:sp>
        <p:nvSpPr>
          <p:cNvPr id="843" name="Google Shape;843;p135"/>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4" name="Google Shape;844;p135"/>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35"/>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6" name="Google Shape;846;p135"/>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35"/>
          <p:cNvSpPr/>
          <p:nvPr>
            <p:ph idx="14" type="pic"/>
          </p:nvPr>
        </p:nvSpPr>
        <p:spPr>
          <a:xfrm>
            <a:off x="4597124" y="3203575"/>
            <a:ext cx="2462213" cy="2851150"/>
          </a:xfrm>
          <a:prstGeom prst="rect">
            <a:avLst/>
          </a:prstGeom>
          <a:solidFill>
            <a:srgbClr val="F2F2F2"/>
          </a:solidFill>
          <a:ln>
            <a:noFill/>
          </a:ln>
        </p:spPr>
      </p:sp>
      <p:sp>
        <p:nvSpPr>
          <p:cNvPr id="848" name="Google Shape;848;p135"/>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9" name="Google Shape;849;p135"/>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0" name="Google Shape;850;p135"/>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1" name="Google Shape;851;p135"/>
          <p:cNvSpPr/>
          <p:nvPr>
            <p:ph idx="18" type="pic"/>
          </p:nvPr>
        </p:nvSpPr>
        <p:spPr>
          <a:xfrm>
            <a:off x="9729787" y="3203575"/>
            <a:ext cx="2462213" cy="2851150"/>
          </a:xfrm>
          <a:prstGeom prst="rect">
            <a:avLst/>
          </a:prstGeom>
          <a:solidFill>
            <a:srgbClr val="F2F2F2"/>
          </a:solidFill>
          <a:ln>
            <a:noFill/>
          </a:ln>
        </p:spPr>
      </p:sp>
      <p:sp>
        <p:nvSpPr>
          <p:cNvPr id="852" name="Google Shape;852;p135"/>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3" name="Google Shape;853;p135"/>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4" name="Google Shape;854;p135"/>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855" name="Shape 855"/>
        <p:cNvGrpSpPr/>
        <p:nvPr/>
      </p:nvGrpSpPr>
      <p:grpSpPr>
        <a:xfrm>
          <a:off x="0" y="0"/>
          <a:ext cx="0" cy="0"/>
          <a:chOff x="0" y="0"/>
          <a:chExt cx="0" cy="0"/>
        </a:xfrm>
      </p:grpSpPr>
      <p:sp>
        <p:nvSpPr>
          <p:cNvPr id="856" name="Google Shape;856;p136"/>
          <p:cNvSpPr/>
          <p:nvPr>
            <p:ph idx="2" type="pic"/>
          </p:nvPr>
        </p:nvSpPr>
        <p:spPr>
          <a:xfrm>
            <a:off x="2028825" y="3203575"/>
            <a:ext cx="2462213" cy="2851150"/>
          </a:xfrm>
          <a:prstGeom prst="rect">
            <a:avLst/>
          </a:prstGeom>
          <a:solidFill>
            <a:srgbClr val="F2F2F2"/>
          </a:solidFill>
          <a:ln>
            <a:noFill/>
          </a:ln>
        </p:spPr>
      </p:sp>
      <p:sp>
        <p:nvSpPr>
          <p:cNvPr id="857" name="Google Shape;857;p136"/>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858" name="Google Shape;858;p136"/>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859" name="Google Shape;859;p13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0" name="Google Shape;860;p136"/>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1" name="Google Shape;861;p13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2" name="Google Shape;862;p136"/>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3" name="Google Shape;863;p136"/>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4" name="Google Shape;864;p136"/>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5" name="Google Shape;865;p136"/>
          <p:cNvSpPr/>
          <p:nvPr>
            <p:ph idx="6" type="pic"/>
          </p:nvPr>
        </p:nvSpPr>
        <p:spPr>
          <a:xfrm>
            <a:off x="9729787" y="2372361"/>
            <a:ext cx="2462213" cy="3682364"/>
          </a:xfrm>
          <a:prstGeom prst="rect">
            <a:avLst/>
          </a:prstGeom>
          <a:solidFill>
            <a:schemeClr val="dk2"/>
          </a:solidFill>
          <a:ln>
            <a:noFill/>
          </a:ln>
        </p:spPr>
      </p:sp>
      <p:sp>
        <p:nvSpPr>
          <p:cNvPr id="866" name="Google Shape;866;p136"/>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136"/>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36"/>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9" name="Google Shape;869;p136"/>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36"/>
          <p:cNvSpPr/>
          <p:nvPr>
            <p:ph idx="14" type="pic"/>
          </p:nvPr>
        </p:nvSpPr>
        <p:spPr>
          <a:xfrm>
            <a:off x="4597124" y="3203575"/>
            <a:ext cx="2462213" cy="2851150"/>
          </a:xfrm>
          <a:prstGeom prst="rect">
            <a:avLst/>
          </a:prstGeom>
          <a:solidFill>
            <a:srgbClr val="F2F2F2"/>
          </a:solidFill>
          <a:ln>
            <a:noFill/>
          </a:ln>
        </p:spPr>
      </p:sp>
      <p:sp>
        <p:nvSpPr>
          <p:cNvPr id="871" name="Google Shape;871;p136"/>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2" name="Google Shape;872;p136"/>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3" name="Google Shape;873;p136"/>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136"/>
          <p:cNvSpPr/>
          <p:nvPr>
            <p:ph idx="18" type="pic"/>
          </p:nvPr>
        </p:nvSpPr>
        <p:spPr>
          <a:xfrm>
            <a:off x="7164858" y="3203575"/>
            <a:ext cx="2462213" cy="2851150"/>
          </a:xfrm>
          <a:prstGeom prst="rect">
            <a:avLst/>
          </a:prstGeom>
          <a:solidFill>
            <a:srgbClr val="F2F2F2"/>
          </a:solidFill>
          <a:ln>
            <a:noFill/>
          </a:ln>
        </p:spPr>
      </p:sp>
      <p:sp>
        <p:nvSpPr>
          <p:cNvPr id="875" name="Google Shape;875;p136"/>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136"/>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36"/>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_Slide">
  <p:cSld name="2_Blank_Slide">
    <p:spTree>
      <p:nvGrpSpPr>
        <p:cNvPr id="46" name="Shape 46"/>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878" name="Shape 878"/>
        <p:cNvGrpSpPr/>
        <p:nvPr/>
      </p:nvGrpSpPr>
      <p:grpSpPr>
        <a:xfrm>
          <a:off x="0" y="0"/>
          <a:ext cx="0" cy="0"/>
          <a:chOff x="0" y="0"/>
          <a:chExt cx="0" cy="0"/>
        </a:xfrm>
      </p:grpSpPr>
      <p:sp>
        <p:nvSpPr>
          <p:cNvPr id="879" name="Google Shape;879;p137"/>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880" name="Google Shape;880;p137"/>
          <p:cNvSpPr/>
          <p:nvPr>
            <p:ph idx="2" type="pic"/>
          </p:nvPr>
        </p:nvSpPr>
        <p:spPr>
          <a:xfrm>
            <a:off x="4469157" y="-1"/>
            <a:ext cx="7114233" cy="6868049"/>
          </a:xfrm>
          <a:prstGeom prst="rect">
            <a:avLst/>
          </a:prstGeom>
          <a:noFill/>
          <a:ln>
            <a:noFill/>
          </a:ln>
        </p:spPr>
      </p:sp>
      <p:sp>
        <p:nvSpPr>
          <p:cNvPr id="881" name="Google Shape;881;p137"/>
          <p:cNvSpPr/>
          <p:nvPr>
            <p:ph idx="3" type="pic"/>
          </p:nvPr>
        </p:nvSpPr>
        <p:spPr>
          <a:xfrm>
            <a:off x="6621458" y="4188053"/>
            <a:ext cx="4032071" cy="1773425"/>
          </a:xfrm>
          <a:prstGeom prst="rect">
            <a:avLst/>
          </a:prstGeom>
          <a:solidFill>
            <a:schemeClr val="dk2"/>
          </a:solidFill>
          <a:ln>
            <a:noFill/>
          </a:ln>
        </p:spPr>
      </p:sp>
      <p:sp>
        <p:nvSpPr>
          <p:cNvPr id="882" name="Google Shape;882;p137"/>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37"/>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4" name="Google Shape;884;p137"/>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5" name="Google Shape;885;p137"/>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6" name="Google Shape;886;p137"/>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7" name="Google Shape;887;p137"/>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88" name="Google Shape;888;p137"/>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889" name="Google Shape;889;p137"/>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890" name="Google Shape;890;p137"/>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891" name="Google Shape;891;p137"/>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37"/>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3" name="Google Shape;893;p137"/>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4" name="Google Shape;894;p137"/>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5" name="Google Shape;895;p137"/>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6" name="Google Shape;896;p137"/>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7" name="Google Shape;897;p137"/>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8" name="Google Shape;898;p137"/>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9" name="Google Shape;899;p137"/>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900" name="Shape 900"/>
        <p:cNvGrpSpPr/>
        <p:nvPr/>
      </p:nvGrpSpPr>
      <p:grpSpPr>
        <a:xfrm>
          <a:off x="0" y="0"/>
          <a:ext cx="0" cy="0"/>
          <a:chOff x="0" y="0"/>
          <a:chExt cx="0" cy="0"/>
        </a:xfrm>
      </p:grpSpPr>
      <p:sp>
        <p:nvSpPr>
          <p:cNvPr id="901" name="Google Shape;901;p138"/>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902" name="Google Shape;902;p138"/>
          <p:cNvSpPr/>
          <p:nvPr>
            <p:ph idx="2" type="pic"/>
          </p:nvPr>
        </p:nvSpPr>
        <p:spPr>
          <a:xfrm>
            <a:off x="4469157" y="-1"/>
            <a:ext cx="7114233" cy="6868049"/>
          </a:xfrm>
          <a:prstGeom prst="rect">
            <a:avLst/>
          </a:prstGeom>
          <a:noFill/>
          <a:ln>
            <a:noFill/>
          </a:ln>
        </p:spPr>
      </p:sp>
      <p:sp>
        <p:nvSpPr>
          <p:cNvPr id="903" name="Google Shape;903;p138"/>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904" name="Google Shape;904;p138"/>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05" name="Google Shape;905;p138"/>
          <p:cNvSpPr/>
          <p:nvPr>
            <p:ph idx="3" type="pic"/>
          </p:nvPr>
        </p:nvSpPr>
        <p:spPr>
          <a:xfrm>
            <a:off x="6621458" y="4188053"/>
            <a:ext cx="4032071" cy="1773425"/>
          </a:xfrm>
          <a:prstGeom prst="rect">
            <a:avLst/>
          </a:prstGeom>
          <a:solidFill>
            <a:schemeClr val="dk2"/>
          </a:solidFill>
          <a:ln>
            <a:noFill/>
          </a:ln>
        </p:spPr>
      </p:sp>
      <p:sp>
        <p:nvSpPr>
          <p:cNvPr id="906" name="Google Shape;906;p138"/>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7" name="Google Shape;907;p138"/>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8" name="Google Shape;908;p138"/>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909" name="Shape 909"/>
        <p:cNvGrpSpPr/>
        <p:nvPr/>
      </p:nvGrpSpPr>
      <p:grpSpPr>
        <a:xfrm>
          <a:off x="0" y="0"/>
          <a:ext cx="0" cy="0"/>
          <a:chOff x="0" y="0"/>
          <a:chExt cx="0" cy="0"/>
        </a:xfrm>
      </p:grpSpPr>
      <p:sp>
        <p:nvSpPr>
          <p:cNvPr id="910" name="Google Shape;910;p139"/>
          <p:cNvSpPr/>
          <p:nvPr>
            <p:ph idx="2" type="pic"/>
          </p:nvPr>
        </p:nvSpPr>
        <p:spPr>
          <a:xfrm>
            <a:off x="4469157" y="-1"/>
            <a:ext cx="7114233" cy="6868049"/>
          </a:xfrm>
          <a:prstGeom prst="rect">
            <a:avLst/>
          </a:prstGeom>
          <a:solidFill>
            <a:schemeClr val="lt1">
              <a:alpha val="20000"/>
            </a:schemeClr>
          </a:solidFill>
          <a:ln>
            <a:noFill/>
          </a:ln>
        </p:spPr>
      </p:sp>
      <p:sp>
        <p:nvSpPr>
          <p:cNvPr id="911" name="Google Shape;911;p139"/>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2" name="Google Shape;912;p139"/>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913" name="Shape 913"/>
        <p:cNvGrpSpPr/>
        <p:nvPr/>
      </p:nvGrpSpPr>
      <p:grpSpPr>
        <a:xfrm>
          <a:off x="0" y="0"/>
          <a:ext cx="0" cy="0"/>
          <a:chOff x="0" y="0"/>
          <a:chExt cx="0" cy="0"/>
        </a:xfrm>
      </p:grpSpPr>
      <p:sp>
        <p:nvSpPr>
          <p:cNvPr id="914" name="Google Shape;914;p140"/>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5" name="Google Shape;915;p140"/>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916" name="Google Shape;916;p140"/>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917" name="Google Shape;917;p140"/>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918" name="Google Shape;918;p140"/>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919" name="Google Shape;919;p140"/>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920" name="Google Shape;920;p140"/>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40"/>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2" name="Google Shape;922;p140"/>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23" name="Google Shape;923;p140"/>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924" name="Google Shape;924;p140"/>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925" name="Google Shape;925;p140"/>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140"/>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40"/>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28" name="Google Shape;928;p140"/>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929" name="Google Shape;929;p140"/>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930" name="Google Shape;930;p140"/>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40"/>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2" name="Google Shape;932;p140"/>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933" name="Shape 933"/>
        <p:cNvGrpSpPr/>
        <p:nvPr/>
      </p:nvGrpSpPr>
      <p:grpSpPr>
        <a:xfrm>
          <a:off x="0" y="0"/>
          <a:ext cx="0" cy="0"/>
          <a:chOff x="0" y="0"/>
          <a:chExt cx="0" cy="0"/>
        </a:xfrm>
      </p:grpSpPr>
      <p:sp>
        <p:nvSpPr>
          <p:cNvPr id="934" name="Google Shape;934;p141"/>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41"/>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936" name="Google Shape;936;p141"/>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937" name="Google Shape;937;p141"/>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938" name="Google Shape;938;p141"/>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41"/>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940" name="Shape 940"/>
        <p:cNvGrpSpPr/>
        <p:nvPr/>
      </p:nvGrpSpPr>
      <p:grpSpPr>
        <a:xfrm>
          <a:off x="0" y="0"/>
          <a:ext cx="0" cy="0"/>
          <a:chOff x="0" y="0"/>
          <a:chExt cx="0" cy="0"/>
        </a:xfrm>
      </p:grpSpPr>
      <p:sp>
        <p:nvSpPr>
          <p:cNvPr id="941" name="Google Shape;941;p142"/>
          <p:cNvSpPr/>
          <p:nvPr>
            <p:ph idx="2" type="pic"/>
          </p:nvPr>
        </p:nvSpPr>
        <p:spPr>
          <a:xfrm>
            <a:off x="0" y="0"/>
            <a:ext cx="6295968" cy="6489229"/>
          </a:xfrm>
          <a:prstGeom prst="rect">
            <a:avLst/>
          </a:prstGeom>
          <a:noFill/>
          <a:ln>
            <a:noFill/>
          </a:ln>
        </p:spPr>
      </p:sp>
      <p:sp>
        <p:nvSpPr>
          <p:cNvPr id="942" name="Google Shape;942;p14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3" name="Google Shape;943;p14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4" name="Google Shape;944;p142"/>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5" name="Google Shape;945;p142"/>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6" name="Google Shape;946;p142"/>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7" name="Google Shape;947;p142"/>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8" name="Google Shape;948;p142"/>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9" name="Google Shape;949;p142"/>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0" name="Google Shape;950;p142"/>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1" name="Google Shape;951;p142"/>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2" name="Google Shape;952;p142"/>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142"/>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4" name="Google Shape;954;p142"/>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5" name="Google Shape;955;p142"/>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6" name="Google Shape;956;p142"/>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7" name="Google Shape;957;p142"/>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8" name="Google Shape;958;p142"/>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9" name="Google Shape;959;p142"/>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0" name="Google Shape;960;p142"/>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1" name="Google Shape;961;p142"/>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2" name="Google Shape;962;p142"/>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3" name="Google Shape;963;p142"/>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4" name="Google Shape;964;p142"/>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5" name="Google Shape;965;p142"/>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6" name="Google Shape;966;p142"/>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7" name="Google Shape;967;p142"/>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8" name="Google Shape;968;p142"/>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969" name="Shape 969"/>
        <p:cNvGrpSpPr/>
        <p:nvPr/>
      </p:nvGrpSpPr>
      <p:grpSpPr>
        <a:xfrm>
          <a:off x="0" y="0"/>
          <a:ext cx="0" cy="0"/>
          <a:chOff x="0" y="0"/>
          <a:chExt cx="0" cy="0"/>
        </a:xfrm>
      </p:grpSpPr>
      <p:sp>
        <p:nvSpPr>
          <p:cNvPr id="970" name="Google Shape;970;p143"/>
          <p:cNvSpPr/>
          <p:nvPr>
            <p:ph idx="2" type="pic"/>
          </p:nvPr>
        </p:nvSpPr>
        <p:spPr>
          <a:xfrm>
            <a:off x="0" y="0"/>
            <a:ext cx="6295968" cy="6489229"/>
          </a:xfrm>
          <a:prstGeom prst="rect">
            <a:avLst/>
          </a:prstGeom>
          <a:noFill/>
          <a:ln>
            <a:noFill/>
          </a:ln>
        </p:spPr>
      </p:sp>
      <p:sp>
        <p:nvSpPr>
          <p:cNvPr id="971" name="Google Shape;971;p14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2" name="Google Shape;972;p14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3" name="Google Shape;973;p143"/>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4" name="Google Shape;974;p143"/>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5" name="Google Shape;975;p143"/>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6" name="Google Shape;976;p143"/>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7" name="Google Shape;977;p143"/>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8" name="Google Shape;978;p143"/>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9" name="Google Shape;979;p143"/>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0" name="Google Shape;980;p143"/>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1" name="Google Shape;981;p143"/>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2" name="Google Shape;982;p143"/>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3" name="Google Shape;983;p143"/>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4" name="Google Shape;984;p143"/>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5" name="Google Shape;985;p143"/>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6" name="Google Shape;986;p143"/>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7" name="Google Shape;987;p143"/>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8" name="Google Shape;988;p143"/>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9" name="Google Shape;989;p143"/>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0" name="Google Shape;990;p143"/>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1" name="Google Shape;991;p143"/>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2" name="Google Shape;992;p143"/>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993" name="Shape 993"/>
        <p:cNvGrpSpPr/>
        <p:nvPr/>
      </p:nvGrpSpPr>
      <p:grpSpPr>
        <a:xfrm>
          <a:off x="0" y="0"/>
          <a:ext cx="0" cy="0"/>
          <a:chOff x="0" y="0"/>
          <a:chExt cx="0" cy="0"/>
        </a:xfrm>
      </p:grpSpPr>
      <p:sp>
        <p:nvSpPr>
          <p:cNvPr id="994" name="Google Shape;994;p14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5" name="Google Shape;995;p14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6" name="Google Shape;996;p144"/>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997" name="Google Shape;997;p144"/>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998" name="Google Shape;998;p144"/>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999" name="Google Shape;999;p144"/>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0" name="Google Shape;1000;p144"/>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1" name="Google Shape;1001;p144"/>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2" name="Google Shape;1002;p144"/>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3" name="Google Shape;1003;p144"/>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4" name="Google Shape;1004;p144"/>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5" name="Google Shape;1005;p144"/>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6" name="Google Shape;1006;p144"/>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7" name="Google Shape;1007;p144"/>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8" name="Google Shape;1008;p144"/>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09" name="Google Shape;1009;p144"/>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0" name="Google Shape;1010;p144"/>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1" name="Google Shape;1011;p144"/>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2" name="Google Shape;1012;p144"/>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3" name="Google Shape;1013;p144"/>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4" name="Google Shape;1014;p144"/>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5" name="Google Shape;1015;p144"/>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6" name="Google Shape;1016;p144"/>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7" name="Google Shape;1017;p144"/>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1018" name="Google Shape;1018;p144"/>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1019" name="Google Shape;1019;p144"/>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1020" name="Google Shape;1020;p144"/>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1" name="Google Shape;1021;p144"/>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2" name="Google Shape;1022;p144"/>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3" name="Google Shape;1023;p144"/>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4" name="Google Shape;1024;p144"/>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5" name="Google Shape;1025;p144"/>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6" name="Google Shape;1026;p144"/>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7" name="Google Shape;1027;p144"/>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8" name="Google Shape;1028;p144"/>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9" name="Google Shape;1029;p144"/>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1030" name="Shape 1030"/>
        <p:cNvGrpSpPr/>
        <p:nvPr/>
      </p:nvGrpSpPr>
      <p:grpSpPr>
        <a:xfrm>
          <a:off x="0" y="0"/>
          <a:ext cx="0" cy="0"/>
          <a:chOff x="0" y="0"/>
          <a:chExt cx="0" cy="0"/>
        </a:xfrm>
      </p:grpSpPr>
      <p:sp>
        <p:nvSpPr>
          <p:cNvPr id="1031" name="Google Shape;1031;p14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2" name="Google Shape;1032;p14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145"/>
          <p:cNvSpPr/>
          <p:nvPr/>
        </p:nvSpPr>
        <p:spPr>
          <a:xfrm>
            <a:off x="896894" y="1271048"/>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4" name="Google Shape;1034;p145"/>
          <p:cNvSpPr/>
          <p:nvPr/>
        </p:nvSpPr>
        <p:spPr>
          <a:xfrm>
            <a:off x="3535119" y="1226085"/>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5" name="Google Shape;1035;p145"/>
          <p:cNvSpPr/>
          <p:nvPr/>
        </p:nvSpPr>
        <p:spPr>
          <a:xfrm>
            <a:off x="3535119" y="2341832"/>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6" name="Google Shape;1036;p145"/>
          <p:cNvSpPr/>
          <p:nvPr/>
        </p:nvSpPr>
        <p:spPr>
          <a:xfrm>
            <a:off x="3535119" y="3457579"/>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37" name="Google Shape;1037;p145"/>
          <p:cNvCxnSpPr>
            <a:stCxn id="1033" idx="7"/>
            <a:endCxn id="1034" idx="2"/>
          </p:cNvCxnSpPr>
          <p:nvPr/>
        </p:nvCxnSpPr>
        <p:spPr>
          <a:xfrm>
            <a:off x="2856509" y="1607265"/>
            <a:ext cx="678600" cy="45600"/>
          </a:xfrm>
          <a:prstGeom prst="straightConnector1">
            <a:avLst/>
          </a:prstGeom>
          <a:noFill/>
          <a:ln cap="flat" cmpd="sng" w="28575">
            <a:solidFill>
              <a:schemeClr val="accent1"/>
            </a:solidFill>
            <a:prstDash val="solid"/>
            <a:miter lim="800000"/>
            <a:headEnd len="sm" w="sm" type="none"/>
            <a:tailEnd len="sm" w="sm" type="none"/>
          </a:ln>
        </p:spPr>
      </p:cxnSp>
      <p:cxnSp>
        <p:nvCxnSpPr>
          <p:cNvPr id="1038" name="Google Shape;1038;p145"/>
          <p:cNvCxnSpPr>
            <a:stCxn id="1033" idx="6"/>
            <a:endCxn id="1035" idx="1"/>
          </p:cNvCxnSpPr>
          <p:nvPr/>
        </p:nvCxnSpPr>
        <p:spPr>
          <a:xfrm>
            <a:off x="3192726" y="2418964"/>
            <a:ext cx="467400" cy="48000"/>
          </a:xfrm>
          <a:prstGeom prst="straightConnector1">
            <a:avLst/>
          </a:prstGeom>
          <a:noFill/>
          <a:ln cap="flat" cmpd="sng" w="28575">
            <a:solidFill>
              <a:schemeClr val="dk2"/>
            </a:solidFill>
            <a:prstDash val="solid"/>
            <a:miter lim="800000"/>
            <a:headEnd len="sm" w="sm" type="none"/>
            <a:tailEnd len="sm" w="sm" type="none"/>
          </a:ln>
        </p:spPr>
      </p:cxnSp>
      <p:cxnSp>
        <p:nvCxnSpPr>
          <p:cNvPr id="1039" name="Google Shape;1039;p145"/>
          <p:cNvCxnSpPr>
            <a:stCxn id="1033" idx="5"/>
            <a:endCxn id="1036" idx="1"/>
          </p:cNvCxnSpPr>
          <p:nvPr/>
        </p:nvCxnSpPr>
        <p:spPr>
          <a:xfrm>
            <a:off x="2856509" y="3230663"/>
            <a:ext cx="803700" cy="351900"/>
          </a:xfrm>
          <a:prstGeom prst="straightConnector1">
            <a:avLst/>
          </a:prstGeom>
          <a:noFill/>
          <a:ln cap="flat" cmpd="sng" w="28575">
            <a:solidFill>
              <a:schemeClr val="accent2"/>
            </a:solidFill>
            <a:prstDash val="solid"/>
            <a:miter lim="800000"/>
            <a:headEnd len="sm" w="sm" type="none"/>
            <a:tailEnd len="sm" w="sm" type="none"/>
          </a:ln>
        </p:spPr>
      </p:cxnSp>
      <p:cxnSp>
        <p:nvCxnSpPr>
          <p:cNvPr id="1040" name="Google Shape;1040;p145"/>
          <p:cNvCxnSpPr/>
          <p:nvPr/>
        </p:nvCxnSpPr>
        <p:spPr>
          <a:xfrm>
            <a:off x="4610813" y="2214664"/>
            <a:ext cx="6561796" cy="0"/>
          </a:xfrm>
          <a:prstGeom prst="straightConnector1">
            <a:avLst/>
          </a:prstGeom>
          <a:noFill/>
          <a:ln cap="flat" cmpd="sng" w="19050">
            <a:solidFill>
              <a:srgbClr val="DAD6DA"/>
            </a:solidFill>
            <a:prstDash val="solid"/>
            <a:miter lim="800000"/>
            <a:headEnd len="sm" w="sm" type="none"/>
            <a:tailEnd len="sm" w="sm" type="none"/>
          </a:ln>
        </p:spPr>
      </p:cxnSp>
      <p:cxnSp>
        <p:nvCxnSpPr>
          <p:cNvPr id="1041" name="Google Shape;1041;p145"/>
          <p:cNvCxnSpPr/>
          <p:nvPr/>
        </p:nvCxnSpPr>
        <p:spPr>
          <a:xfrm>
            <a:off x="4610813" y="3315402"/>
            <a:ext cx="6561796" cy="0"/>
          </a:xfrm>
          <a:prstGeom prst="straightConnector1">
            <a:avLst/>
          </a:prstGeom>
          <a:noFill/>
          <a:ln cap="flat" cmpd="sng" w="19050">
            <a:solidFill>
              <a:srgbClr val="DAD6DA"/>
            </a:solidFill>
            <a:prstDash val="solid"/>
            <a:miter lim="800000"/>
            <a:headEnd len="sm" w="sm" type="none"/>
            <a:tailEnd len="sm" w="sm" type="none"/>
          </a:ln>
        </p:spPr>
      </p:cxnSp>
      <p:sp>
        <p:nvSpPr>
          <p:cNvPr id="1042" name="Google Shape;1042;p145"/>
          <p:cNvSpPr txBox="1"/>
          <p:nvPr/>
        </p:nvSpPr>
        <p:spPr>
          <a:xfrm>
            <a:off x="4610813" y="1240766"/>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043" name="Google Shape;1043;p145"/>
          <p:cNvSpPr/>
          <p:nvPr>
            <p:ph idx="1" type="body"/>
          </p:nvPr>
        </p:nvSpPr>
        <p:spPr>
          <a:xfrm>
            <a:off x="3649332" y="1342509"/>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4" name="Google Shape;1044;p145"/>
          <p:cNvSpPr/>
          <p:nvPr>
            <p:ph idx="2" type="body"/>
          </p:nvPr>
        </p:nvSpPr>
        <p:spPr>
          <a:xfrm>
            <a:off x="3643677" y="2453233"/>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5" name="Google Shape;1045;p145"/>
          <p:cNvSpPr/>
          <p:nvPr>
            <p:ph idx="3" type="body"/>
          </p:nvPr>
        </p:nvSpPr>
        <p:spPr>
          <a:xfrm>
            <a:off x="3643677" y="3573484"/>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6" name="Google Shape;1046;p145"/>
          <p:cNvSpPr txBox="1"/>
          <p:nvPr>
            <p:ph idx="4" type="body"/>
          </p:nvPr>
        </p:nvSpPr>
        <p:spPr>
          <a:xfrm>
            <a:off x="4719870" y="134250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7" name="Google Shape;1047;p145"/>
          <p:cNvSpPr txBox="1"/>
          <p:nvPr/>
        </p:nvSpPr>
        <p:spPr>
          <a:xfrm>
            <a:off x="4610813" y="2348606"/>
            <a:ext cx="6561796" cy="846988"/>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048" name="Google Shape;1048;p145"/>
          <p:cNvSpPr txBox="1"/>
          <p:nvPr>
            <p:ph idx="5" type="body"/>
          </p:nvPr>
        </p:nvSpPr>
        <p:spPr>
          <a:xfrm>
            <a:off x="4719870" y="245034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9" name="Google Shape;1049;p145"/>
          <p:cNvSpPr txBox="1"/>
          <p:nvPr/>
        </p:nvSpPr>
        <p:spPr>
          <a:xfrm>
            <a:off x="4611675" y="3464353"/>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050" name="Google Shape;1050;p145"/>
          <p:cNvSpPr txBox="1"/>
          <p:nvPr>
            <p:ph idx="6" type="body"/>
          </p:nvPr>
        </p:nvSpPr>
        <p:spPr>
          <a:xfrm>
            <a:off x="4720732" y="3566096"/>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1051" name="Shape 1051"/>
        <p:cNvGrpSpPr/>
        <p:nvPr/>
      </p:nvGrpSpPr>
      <p:grpSpPr>
        <a:xfrm>
          <a:off x="0" y="0"/>
          <a:ext cx="0" cy="0"/>
          <a:chOff x="0" y="0"/>
          <a:chExt cx="0" cy="0"/>
        </a:xfrm>
      </p:grpSpPr>
      <p:sp>
        <p:nvSpPr>
          <p:cNvPr id="1052" name="Google Shape;1052;p14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3" name="Google Shape;1053;p146"/>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4" name="Google Shape;1054;p146"/>
          <p:cNvSpPr/>
          <p:nvPr/>
        </p:nvSpPr>
        <p:spPr>
          <a:xfrm>
            <a:off x="1176045" y="1181122"/>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5" name="Google Shape;1055;p146"/>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6" name="Google Shape;1056;p146"/>
          <p:cNvSpPr txBox="1"/>
          <p:nvPr/>
        </p:nvSpPr>
        <p:spPr>
          <a:xfrm>
            <a:off x="5218761" y="1219592"/>
            <a:ext cx="6625239" cy="35061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057" name="Google Shape;1057;p146"/>
          <p:cNvSpPr/>
          <p:nvPr>
            <p:ph idx="1"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8" name="Google Shape;1058;p146"/>
          <p:cNvSpPr txBox="1"/>
          <p:nvPr>
            <p:ph idx="2" type="body"/>
          </p:nvPr>
        </p:nvSpPr>
        <p:spPr>
          <a:xfrm>
            <a:off x="5218761" y="1640345"/>
            <a:ext cx="6625239" cy="9828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9" name="Google Shape;1059;p146"/>
          <p:cNvSpPr txBox="1"/>
          <p:nvPr>
            <p:ph idx="3" type="body"/>
          </p:nvPr>
        </p:nvSpPr>
        <p:spPr>
          <a:xfrm>
            <a:off x="5218761" y="1220516"/>
            <a:ext cx="6625239" cy="34969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0" name="Google Shape;1060;p146"/>
          <p:cNvSpPr txBox="1"/>
          <p:nvPr/>
        </p:nvSpPr>
        <p:spPr>
          <a:xfrm>
            <a:off x="848625" y="3811954"/>
            <a:ext cx="2727955" cy="2556061"/>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061" name="Google Shape;1061;p146"/>
          <p:cNvSpPr txBox="1"/>
          <p:nvPr>
            <p:ph idx="4" type="body"/>
          </p:nvPr>
        </p:nvSpPr>
        <p:spPr>
          <a:xfrm>
            <a:off x="934441" y="3896309"/>
            <a:ext cx="2556321" cy="237694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Picture">
  <p:cSld name="1_Title Slide + Picture">
    <p:bg>
      <p:bgPr>
        <a:solidFill>
          <a:srgbClr val="C32626"/>
        </a:solidFill>
      </p:bgPr>
    </p:bg>
    <p:spTree>
      <p:nvGrpSpPr>
        <p:cNvPr id="47" name="Shape 47"/>
        <p:cNvGrpSpPr/>
        <p:nvPr/>
      </p:nvGrpSpPr>
      <p:grpSpPr>
        <a:xfrm>
          <a:off x="0" y="0"/>
          <a:ext cx="0" cy="0"/>
          <a:chOff x="0" y="0"/>
          <a:chExt cx="0" cy="0"/>
        </a:xfrm>
      </p:grpSpPr>
      <p:sp>
        <p:nvSpPr>
          <p:cNvPr id="48" name="Google Shape;48;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Open Sans"/>
                <a:ea typeface="Open Sans"/>
                <a:cs typeface="Open Sans"/>
                <a:sym typeface="Open Sans"/>
              </a:defRPr>
            </a:lvl1pPr>
            <a:lvl2pPr indent="0" lvl="1" marL="0" algn="r">
              <a:spcBef>
                <a:spcPts val="0"/>
              </a:spcBef>
              <a:buNone/>
              <a:defRPr sz="1200">
                <a:solidFill>
                  <a:schemeClr val="lt1"/>
                </a:solidFill>
                <a:latin typeface="Open Sans"/>
                <a:ea typeface="Open Sans"/>
                <a:cs typeface="Open Sans"/>
                <a:sym typeface="Open Sans"/>
              </a:defRPr>
            </a:lvl2pPr>
            <a:lvl3pPr indent="0" lvl="2" marL="0" algn="r">
              <a:spcBef>
                <a:spcPts val="0"/>
              </a:spcBef>
              <a:buNone/>
              <a:defRPr sz="1200">
                <a:solidFill>
                  <a:schemeClr val="lt1"/>
                </a:solidFill>
                <a:latin typeface="Open Sans"/>
                <a:ea typeface="Open Sans"/>
                <a:cs typeface="Open Sans"/>
                <a:sym typeface="Open Sans"/>
              </a:defRPr>
            </a:lvl3pPr>
            <a:lvl4pPr indent="0" lvl="3" marL="0" algn="r">
              <a:spcBef>
                <a:spcPts val="0"/>
              </a:spcBef>
              <a:buNone/>
              <a:defRPr sz="1200">
                <a:solidFill>
                  <a:schemeClr val="lt1"/>
                </a:solidFill>
                <a:latin typeface="Open Sans"/>
                <a:ea typeface="Open Sans"/>
                <a:cs typeface="Open Sans"/>
                <a:sym typeface="Open Sans"/>
              </a:defRPr>
            </a:lvl4pPr>
            <a:lvl5pPr indent="0" lvl="4" marL="0" algn="r">
              <a:spcBef>
                <a:spcPts val="0"/>
              </a:spcBef>
              <a:buNone/>
              <a:defRPr sz="1200">
                <a:solidFill>
                  <a:schemeClr val="lt1"/>
                </a:solidFill>
                <a:latin typeface="Open Sans"/>
                <a:ea typeface="Open Sans"/>
                <a:cs typeface="Open Sans"/>
                <a:sym typeface="Open Sans"/>
              </a:defRPr>
            </a:lvl5pPr>
            <a:lvl6pPr indent="0" lvl="5" marL="0" algn="r">
              <a:spcBef>
                <a:spcPts val="0"/>
              </a:spcBef>
              <a:buNone/>
              <a:defRPr sz="1200">
                <a:solidFill>
                  <a:schemeClr val="lt1"/>
                </a:solidFill>
                <a:latin typeface="Open Sans"/>
                <a:ea typeface="Open Sans"/>
                <a:cs typeface="Open Sans"/>
                <a:sym typeface="Open Sans"/>
              </a:defRPr>
            </a:lvl6pPr>
            <a:lvl7pPr indent="0" lvl="6" marL="0" algn="r">
              <a:spcBef>
                <a:spcPts val="0"/>
              </a:spcBef>
              <a:buNone/>
              <a:defRPr sz="1200">
                <a:solidFill>
                  <a:schemeClr val="lt1"/>
                </a:solidFill>
                <a:latin typeface="Open Sans"/>
                <a:ea typeface="Open Sans"/>
                <a:cs typeface="Open Sans"/>
                <a:sym typeface="Open Sans"/>
              </a:defRPr>
            </a:lvl7pPr>
            <a:lvl8pPr indent="0" lvl="7" marL="0" algn="r">
              <a:spcBef>
                <a:spcPts val="0"/>
              </a:spcBef>
              <a:buNone/>
              <a:defRPr sz="1200">
                <a:solidFill>
                  <a:schemeClr val="lt1"/>
                </a:solidFill>
                <a:latin typeface="Open Sans"/>
                <a:ea typeface="Open Sans"/>
                <a:cs typeface="Open Sans"/>
                <a:sym typeface="Open Sans"/>
              </a:defRPr>
            </a:lvl8pPr>
            <a:lvl9pPr indent="0" lvl="8" marL="0" algn="r">
              <a:spcBef>
                <a:spcPts val="0"/>
              </a:spcBef>
              <a:buNone/>
              <a:defRPr sz="1200">
                <a:solidFill>
                  <a:schemeClr val="lt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grpSp>
        <p:nvGrpSpPr>
          <p:cNvPr id="51" name="Google Shape;51;p85"/>
          <p:cNvGrpSpPr/>
          <p:nvPr/>
        </p:nvGrpSpPr>
        <p:grpSpPr>
          <a:xfrm>
            <a:off x="10668000" y="304798"/>
            <a:ext cx="1179720" cy="581555"/>
            <a:chOff x="969962" y="2846965"/>
            <a:chExt cx="1740598" cy="872299"/>
          </a:xfrm>
        </p:grpSpPr>
        <p:sp>
          <p:nvSpPr>
            <p:cNvPr id="52" name="Google Shape;52;p85"/>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3" name="Google Shape;53;p85"/>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4" name="Google Shape;54;p85"/>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5" name="Google Shape;55;p85"/>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6" name="Google Shape;56;p85"/>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7" name="Google Shape;57;p85"/>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8" name="Google Shape;58;p85"/>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9" name="Google Shape;59;p85"/>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 name="Google Shape;60;p85"/>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1" name="Google Shape;61;p85"/>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2" name="Google Shape;62;p85"/>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 name="Google Shape;63;p85"/>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 name="Google Shape;64;p85"/>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5" name="Google Shape;65;p85"/>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6" name="Google Shape;66;p85"/>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7" name="Google Shape;67;p85"/>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8" name="Google Shape;68;p85"/>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 name="Google Shape;69;p85"/>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 name="Google Shape;70;p85"/>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 name="Google Shape;71;p85"/>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2" name="Google Shape;72;p85"/>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3" name="Google Shape;73;p85"/>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4" name="Google Shape;74;p85"/>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75" name="Google Shape;75;p85"/>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ABILITIES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IGNITEX.</a:t>
            </a:r>
            <a:endParaRPr b="1" sz="2400">
              <a:solidFill>
                <a:schemeClr val="lt1"/>
              </a:solidFill>
              <a:latin typeface="Barlow"/>
              <a:ea typeface="Barlow"/>
              <a:cs typeface="Barlow"/>
              <a:sym typeface="Barlow"/>
            </a:endParaRPr>
          </a:p>
        </p:txBody>
      </p:sp>
      <p:sp>
        <p:nvSpPr>
          <p:cNvPr id="76" name="Google Shape;76;p85"/>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85"/>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Play"/>
                <a:ea typeface="Play"/>
                <a:cs typeface="Play"/>
                <a:sym typeface="Play"/>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85"/>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1062" name="Shape 1062"/>
        <p:cNvGrpSpPr/>
        <p:nvPr/>
      </p:nvGrpSpPr>
      <p:grpSpPr>
        <a:xfrm>
          <a:off x="0" y="0"/>
          <a:ext cx="0" cy="0"/>
          <a:chOff x="0" y="0"/>
          <a:chExt cx="0" cy="0"/>
        </a:xfrm>
      </p:grpSpPr>
      <p:sp>
        <p:nvSpPr>
          <p:cNvPr id="1063" name="Google Shape;1063;p147"/>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4" name="Google Shape;1064;p147"/>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5" name="Google Shape;1065;p147"/>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6" name="Google Shape;1066;p147"/>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7" name="Google Shape;1067;p14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8" name="Google Shape;1068;p14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9" name="Google Shape;1069;p147"/>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0" name="Google Shape;1070;p147"/>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1" name="Google Shape;1071;p147"/>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2" name="Google Shape;1072;p147"/>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3" name="Google Shape;1073;p147"/>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4" name="Google Shape;1074;p147"/>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5" name="Google Shape;1075;p147"/>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6" name="Google Shape;1076;p147"/>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7" name="Google Shape;1077;p147"/>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8" name="Google Shape;1078;p147"/>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9" name="Google Shape;1079;p147"/>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0" name="Google Shape;1080;p147"/>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1" name="Google Shape;1081;p147"/>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2" name="Google Shape;1082;p147"/>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3" name="Google Shape;1083;p147"/>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4" name="Google Shape;1084;p147"/>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1085" name="Shape 1085"/>
        <p:cNvGrpSpPr/>
        <p:nvPr/>
      </p:nvGrpSpPr>
      <p:grpSpPr>
        <a:xfrm>
          <a:off x="0" y="0"/>
          <a:ext cx="0" cy="0"/>
          <a:chOff x="0" y="0"/>
          <a:chExt cx="0" cy="0"/>
        </a:xfrm>
      </p:grpSpPr>
      <p:sp>
        <p:nvSpPr>
          <p:cNvPr id="1086" name="Google Shape;1086;p14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7" name="Google Shape;1087;p14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8" name="Google Shape;1088;p148"/>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9" name="Google Shape;1089;p148"/>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0" name="Google Shape;1090;p148"/>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1" name="Google Shape;1091;p148"/>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2" name="Google Shape;1092;p148"/>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3" name="Google Shape;1093;p148"/>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4" name="Google Shape;1094;p148"/>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5" name="Google Shape;1095;p148"/>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6" name="Google Shape;1096;p148"/>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7" name="Google Shape;1097;p148"/>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ros &amp; Cons">
  <p:cSld name="2_Pros &amp; Cons">
    <p:spTree>
      <p:nvGrpSpPr>
        <p:cNvPr id="1098" name="Shape 1098"/>
        <p:cNvGrpSpPr/>
        <p:nvPr/>
      </p:nvGrpSpPr>
      <p:grpSpPr>
        <a:xfrm>
          <a:off x="0" y="0"/>
          <a:ext cx="0" cy="0"/>
          <a:chOff x="0" y="0"/>
          <a:chExt cx="0" cy="0"/>
        </a:xfrm>
      </p:grpSpPr>
      <p:sp>
        <p:nvSpPr>
          <p:cNvPr id="1099" name="Google Shape;1099;p149"/>
          <p:cNvSpPr/>
          <p:nvPr/>
        </p:nvSpPr>
        <p:spPr>
          <a:xfrm>
            <a:off x="4640520" y="1915523"/>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00" name="Google Shape;1100;p149"/>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1" name="Google Shape;1101;p149"/>
          <p:cNvSpPr/>
          <p:nvPr/>
        </p:nvSpPr>
        <p:spPr>
          <a:xfrm>
            <a:off x="6270810" y="566152"/>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2" name="Google Shape;1102;p149"/>
          <p:cNvSpPr/>
          <p:nvPr/>
        </p:nvSpPr>
        <p:spPr>
          <a:xfrm>
            <a:off x="6884663"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03" name="Google Shape;1103;p149"/>
          <p:cNvGrpSpPr/>
          <p:nvPr/>
        </p:nvGrpSpPr>
        <p:grpSpPr>
          <a:xfrm>
            <a:off x="940561" y="2162360"/>
            <a:ext cx="4049937" cy="2542738"/>
            <a:chOff x="940561" y="1812131"/>
            <a:chExt cx="4049937" cy="2542738"/>
          </a:xfrm>
        </p:grpSpPr>
        <p:sp>
          <p:nvSpPr>
            <p:cNvPr id="1104" name="Google Shape;1104;p149"/>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05" name="Google Shape;1105;p149"/>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06" name="Google Shape;1106;p149"/>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1107" name="Google Shape;1107;p149"/>
          <p:cNvGrpSpPr/>
          <p:nvPr/>
        </p:nvGrpSpPr>
        <p:grpSpPr>
          <a:xfrm>
            <a:off x="7216915" y="2098728"/>
            <a:ext cx="4049937" cy="2542738"/>
            <a:chOff x="7204565" y="2322318"/>
            <a:chExt cx="4049937" cy="2542738"/>
          </a:xfrm>
        </p:grpSpPr>
        <p:sp>
          <p:nvSpPr>
            <p:cNvPr id="1108" name="Google Shape;1108;p149"/>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109" name="Google Shape;1109;p149"/>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110" name="Google Shape;1110;p149"/>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1111" name="Google Shape;1111;p149"/>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12" name="Google Shape;1112;p149"/>
          <p:cNvGrpSpPr/>
          <p:nvPr/>
        </p:nvGrpSpPr>
        <p:grpSpPr>
          <a:xfrm>
            <a:off x="517952" y="3001484"/>
            <a:ext cx="839091" cy="839091"/>
            <a:chOff x="9277350" y="-850900"/>
            <a:chExt cx="1243118" cy="1243118"/>
          </a:xfrm>
        </p:grpSpPr>
        <p:sp>
          <p:nvSpPr>
            <p:cNvPr id="1113" name="Google Shape;1113;p14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14" name="Google Shape;1114;p149"/>
            <p:cNvGrpSpPr/>
            <p:nvPr/>
          </p:nvGrpSpPr>
          <p:grpSpPr>
            <a:xfrm>
              <a:off x="9499624" y="-628626"/>
              <a:ext cx="798571" cy="798571"/>
              <a:chOff x="8559800" y="-698500"/>
              <a:chExt cx="558800" cy="558800"/>
            </a:xfrm>
          </p:grpSpPr>
          <p:sp>
            <p:nvSpPr>
              <p:cNvPr id="1115" name="Google Shape;1115;p14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6" name="Google Shape;1116;p14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117" name="Google Shape;1117;p149"/>
          <p:cNvGrpSpPr/>
          <p:nvPr/>
        </p:nvGrpSpPr>
        <p:grpSpPr>
          <a:xfrm>
            <a:off x="517952" y="3923628"/>
            <a:ext cx="839091" cy="839091"/>
            <a:chOff x="9277350" y="-850900"/>
            <a:chExt cx="1243118" cy="1243118"/>
          </a:xfrm>
        </p:grpSpPr>
        <p:sp>
          <p:nvSpPr>
            <p:cNvPr id="1118" name="Google Shape;1118;p14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19" name="Google Shape;1119;p149"/>
            <p:cNvGrpSpPr/>
            <p:nvPr/>
          </p:nvGrpSpPr>
          <p:grpSpPr>
            <a:xfrm>
              <a:off x="9499624" y="-628626"/>
              <a:ext cx="798571" cy="798571"/>
              <a:chOff x="8559800" y="-698500"/>
              <a:chExt cx="558800" cy="558800"/>
            </a:xfrm>
          </p:grpSpPr>
          <p:sp>
            <p:nvSpPr>
              <p:cNvPr id="1120" name="Google Shape;1120;p14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1" name="Google Shape;1121;p14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122" name="Google Shape;1122;p149"/>
          <p:cNvGrpSpPr/>
          <p:nvPr/>
        </p:nvGrpSpPr>
        <p:grpSpPr>
          <a:xfrm>
            <a:off x="4985717" y="764067"/>
            <a:ext cx="739740" cy="739740"/>
            <a:chOff x="4276786" y="1375502"/>
            <a:chExt cx="474283" cy="474283"/>
          </a:xfrm>
        </p:grpSpPr>
        <p:sp>
          <p:nvSpPr>
            <p:cNvPr id="1123" name="Google Shape;1123;p149"/>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24" name="Google Shape;1124;p149"/>
            <p:cNvGrpSpPr/>
            <p:nvPr/>
          </p:nvGrpSpPr>
          <p:grpSpPr>
            <a:xfrm>
              <a:off x="4370921" y="1480133"/>
              <a:ext cx="286013" cy="265021"/>
              <a:chOff x="2982913" y="6350"/>
              <a:chExt cx="346075" cy="320675"/>
            </a:xfrm>
          </p:grpSpPr>
          <p:sp>
            <p:nvSpPr>
              <p:cNvPr id="1125" name="Google Shape;1125;p149"/>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26" name="Google Shape;1126;p149"/>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27" name="Google Shape;1127;p149"/>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128" name="Google Shape;1128;p149"/>
          <p:cNvGrpSpPr/>
          <p:nvPr/>
        </p:nvGrpSpPr>
        <p:grpSpPr>
          <a:xfrm>
            <a:off x="6455033" y="772232"/>
            <a:ext cx="739740" cy="739740"/>
            <a:chOff x="7393577" y="1019186"/>
            <a:chExt cx="474283" cy="474283"/>
          </a:xfrm>
        </p:grpSpPr>
        <p:sp>
          <p:nvSpPr>
            <p:cNvPr id="1129" name="Google Shape;1129;p149"/>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30" name="Google Shape;1130;p149"/>
            <p:cNvGrpSpPr/>
            <p:nvPr/>
          </p:nvGrpSpPr>
          <p:grpSpPr>
            <a:xfrm flipH="1" rot="10800000">
              <a:off x="7487712" y="1123817"/>
              <a:ext cx="286013" cy="265021"/>
              <a:chOff x="2982913" y="6350"/>
              <a:chExt cx="346075" cy="320675"/>
            </a:xfrm>
          </p:grpSpPr>
          <p:sp>
            <p:nvSpPr>
              <p:cNvPr id="1131" name="Google Shape;1131;p149"/>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32" name="Google Shape;1132;p149"/>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33" name="Google Shape;1133;p149"/>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134" name="Google Shape;1134;p149"/>
          <p:cNvGrpSpPr/>
          <p:nvPr/>
        </p:nvGrpSpPr>
        <p:grpSpPr>
          <a:xfrm>
            <a:off x="10859614" y="2079340"/>
            <a:ext cx="839091" cy="839091"/>
            <a:chOff x="10859614" y="2160620"/>
            <a:chExt cx="839091" cy="839091"/>
          </a:xfrm>
        </p:grpSpPr>
        <p:grpSp>
          <p:nvGrpSpPr>
            <p:cNvPr id="1135" name="Google Shape;1135;p149"/>
            <p:cNvGrpSpPr/>
            <p:nvPr/>
          </p:nvGrpSpPr>
          <p:grpSpPr>
            <a:xfrm>
              <a:off x="10859614" y="2160620"/>
              <a:ext cx="839091" cy="839091"/>
              <a:chOff x="9277350" y="-850900"/>
              <a:chExt cx="1243118" cy="1243118"/>
            </a:xfrm>
          </p:grpSpPr>
          <p:sp>
            <p:nvSpPr>
              <p:cNvPr id="1136" name="Google Shape;1136;p14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7" name="Google Shape;1137;p14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138" name="Google Shape;1138;p149"/>
            <p:cNvGrpSpPr/>
            <p:nvPr/>
          </p:nvGrpSpPr>
          <p:grpSpPr>
            <a:xfrm>
              <a:off x="11160063" y="2459977"/>
              <a:ext cx="238192" cy="240377"/>
              <a:chOff x="6300788" y="2890838"/>
              <a:chExt cx="346075" cy="349250"/>
            </a:xfrm>
          </p:grpSpPr>
          <p:cxnSp>
            <p:nvCxnSpPr>
              <p:cNvPr id="1139" name="Google Shape;1139;p149"/>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140" name="Google Shape;1140;p149"/>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141" name="Google Shape;1141;p149"/>
          <p:cNvGrpSpPr/>
          <p:nvPr/>
        </p:nvGrpSpPr>
        <p:grpSpPr>
          <a:xfrm>
            <a:off x="10859614" y="3001484"/>
            <a:ext cx="839091" cy="839091"/>
            <a:chOff x="10859614" y="3082764"/>
            <a:chExt cx="839091" cy="839091"/>
          </a:xfrm>
        </p:grpSpPr>
        <p:grpSp>
          <p:nvGrpSpPr>
            <p:cNvPr id="1142" name="Google Shape;1142;p149"/>
            <p:cNvGrpSpPr/>
            <p:nvPr/>
          </p:nvGrpSpPr>
          <p:grpSpPr>
            <a:xfrm>
              <a:off x="10859614" y="3082764"/>
              <a:ext cx="839091" cy="839091"/>
              <a:chOff x="9277350" y="-850900"/>
              <a:chExt cx="1243118" cy="1243118"/>
            </a:xfrm>
          </p:grpSpPr>
          <p:sp>
            <p:nvSpPr>
              <p:cNvPr id="1143" name="Google Shape;1143;p14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4" name="Google Shape;1144;p14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145" name="Google Shape;1145;p149"/>
            <p:cNvGrpSpPr/>
            <p:nvPr/>
          </p:nvGrpSpPr>
          <p:grpSpPr>
            <a:xfrm>
              <a:off x="11160063" y="3382121"/>
              <a:ext cx="238192" cy="240377"/>
              <a:chOff x="6300788" y="2890838"/>
              <a:chExt cx="346075" cy="349250"/>
            </a:xfrm>
          </p:grpSpPr>
          <p:cxnSp>
            <p:nvCxnSpPr>
              <p:cNvPr id="1146" name="Google Shape;1146;p149"/>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147" name="Google Shape;1147;p149"/>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148" name="Google Shape;1148;p149"/>
          <p:cNvGrpSpPr/>
          <p:nvPr/>
        </p:nvGrpSpPr>
        <p:grpSpPr>
          <a:xfrm>
            <a:off x="10859614" y="3923628"/>
            <a:ext cx="839091" cy="839091"/>
            <a:chOff x="10859614" y="4004908"/>
            <a:chExt cx="839091" cy="839091"/>
          </a:xfrm>
        </p:grpSpPr>
        <p:grpSp>
          <p:nvGrpSpPr>
            <p:cNvPr id="1149" name="Google Shape;1149;p149"/>
            <p:cNvGrpSpPr/>
            <p:nvPr/>
          </p:nvGrpSpPr>
          <p:grpSpPr>
            <a:xfrm>
              <a:off x="10859614" y="4004908"/>
              <a:ext cx="839091" cy="839091"/>
              <a:chOff x="9277350" y="-850900"/>
              <a:chExt cx="1243118" cy="1243118"/>
            </a:xfrm>
          </p:grpSpPr>
          <p:sp>
            <p:nvSpPr>
              <p:cNvPr id="1150" name="Google Shape;1150;p14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1" name="Google Shape;1151;p14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152" name="Google Shape;1152;p149"/>
            <p:cNvGrpSpPr/>
            <p:nvPr/>
          </p:nvGrpSpPr>
          <p:grpSpPr>
            <a:xfrm>
              <a:off x="11160063" y="4304265"/>
              <a:ext cx="238192" cy="240377"/>
              <a:chOff x="6300788" y="2890838"/>
              <a:chExt cx="346075" cy="349250"/>
            </a:xfrm>
          </p:grpSpPr>
          <p:cxnSp>
            <p:nvCxnSpPr>
              <p:cNvPr id="1153" name="Google Shape;1153;p149"/>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154" name="Google Shape;1154;p149"/>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1155" name="Google Shape;1155;p149"/>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6" name="Google Shape;1156;p149"/>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7" name="Google Shape;1157;p149"/>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8" name="Google Shape;1158;p149"/>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9" name="Google Shape;1159;p149"/>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0" name="Google Shape;1160;p149"/>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1" name="Google Shape;1161;p149"/>
          <p:cNvSpPr txBox="1"/>
          <p:nvPr>
            <p:ph idx="7"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2" name="Google Shape;1162;p149"/>
          <p:cNvSpPr txBox="1"/>
          <p:nvPr>
            <p:ph idx="8"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63" name="Google Shape;1163;p149"/>
          <p:cNvGrpSpPr/>
          <p:nvPr/>
        </p:nvGrpSpPr>
        <p:grpSpPr>
          <a:xfrm>
            <a:off x="524318" y="2098434"/>
            <a:ext cx="839091" cy="839091"/>
            <a:chOff x="9277350" y="-850900"/>
            <a:chExt cx="1243118" cy="1243118"/>
          </a:xfrm>
        </p:grpSpPr>
        <p:sp>
          <p:nvSpPr>
            <p:cNvPr id="1164" name="Google Shape;1164;p14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65" name="Google Shape;1165;p149"/>
            <p:cNvGrpSpPr/>
            <p:nvPr/>
          </p:nvGrpSpPr>
          <p:grpSpPr>
            <a:xfrm>
              <a:off x="9499624" y="-628626"/>
              <a:ext cx="798571" cy="798571"/>
              <a:chOff x="8559800" y="-698500"/>
              <a:chExt cx="558800" cy="558800"/>
            </a:xfrm>
          </p:grpSpPr>
          <p:sp>
            <p:nvSpPr>
              <p:cNvPr id="1166" name="Google Shape;1166;p14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7" name="Google Shape;1167;p14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sp>
        <p:nvSpPr>
          <p:cNvPr id="1168" name="Google Shape;1168;p149"/>
          <p:cNvSpPr txBox="1"/>
          <p:nvPr>
            <p:ph idx="9" type="body"/>
          </p:nvPr>
        </p:nvSpPr>
        <p:spPr>
          <a:xfrm>
            <a:off x="1545084" y="521636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9" name="Google Shape;1169;p149"/>
          <p:cNvSpPr txBox="1"/>
          <p:nvPr>
            <p:ph idx="13" type="body"/>
          </p:nvPr>
        </p:nvSpPr>
        <p:spPr>
          <a:xfrm>
            <a:off x="7549797" y="510430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0" name="Google Shape;1170;p149"/>
          <p:cNvSpPr/>
          <p:nvPr>
            <p:ph idx="14" type="body"/>
          </p:nvPr>
        </p:nvSpPr>
        <p:spPr>
          <a:xfrm>
            <a:off x="5005876" y="2316786"/>
            <a:ext cx="2241830" cy="2241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os &amp; Cons">
  <p:cSld name="1_Pros &amp; Cons">
    <p:spTree>
      <p:nvGrpSpPr>
        <p:cNvPr id="1171" name="Shape 1171"/>
        <p:cNvGrpSpPr/>
        <p:nvPr/>
      </p:nvGrpSpPr>
      <p:grpSpPr>
        <a:xfrm>
          <a:off x="0" y="0"/>
          <a:ext cx="0" cy="0"/>
          <a:chOff x="0" y="0"/>
          <a:chExt cx="0" cy="0"/>
        </a:xfrm>
      </p:grpSpPr>
      <p:sp>
        <p:nvSpPr>
          <p:cNvPr id="1172" name="Google Shape;1172;p150"/>
          <p:cNvSpPr/>
          <p:nvPr/>
        </p:nvSpPr>
        <p:spPr>
          <a:xfrm>
            <a:off x="5283883" y="185546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73" name="Google Shape;1173;p150"/>
          <p:cNvSpPr/>
          <p:nvPr>
            <p:ph idx="1" type="body"/>
          </p:nvPr>
        </p:nvSpPr>
        <p:spPr>
          <a:xfrm>
            <a:off x="5482813" y="207252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4" name="Google Shape;1174;p150"/>
          <p:cNvSpPr/>
          <p:nvPr/>
        </p:nvSpPr>
        <p:spPr>
          <a:xfrm>
            <a:off x="471234" y="520252"/>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5" name="Google Shape;1175;p150"/>
          <p:cNvSpPr/>
          <p:nvPr/>
        </p:nvSpPr>
        <p:spPr>
          <a:xfrm>
            <a:off x="6489881" y="517884"/>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6" name="Google Shape;1176;p150"/>
          <p:cNvSpPr/>
          <p:nvPr/>
        </p:nvSpPr>
        <p:spPr>
          <a:xfrm>
            <a:off x="77789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77" name="Google Shape;1177;p150"/>
          <p:cNvSpPr/>
          <p:nvPr/>
        </p:nvSpPr>
        <p:spPr>
          <a:xfrm>
            <a:off x="77789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78" name="Google Shape;1178;p150"/>
          <p:cNvSpPr/>
          <p:nvPr/>
        </p:nvSpPr>
        <p:spPr>
          <a:xfrm>
            <a:off x="777893"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1179" name="Google Shape;1179;p150"/>
          <p:cNvSpPr txBox="1"/>
          <p:nvPr>
            <p:ph idx="2" type="body"/>
          </p:nvPr>
        </p:nvSpPr>
        <p:spPr>
          <a:xfrm>
            <a:off x="1370073" y="2332603"/>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0" name="Google Shape;1180;p150"/>
          <p:cNvSpPr txBox="1"/>
          <p:nvPr>
            <p:ph idx="3" type="body"/>
          </p:nvPr>
        </p:nvSpPr>
        <p:spPr>
          <a:xfrm>
            <a:off x="1259980" y="3974709"/>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1" name="Google Shape;1181;p150"/>
          <p:cNvSpPr txBox="1"/>
          <p:nvPr>
            <p:ph idx="4" type="body"/>
          </p:nvPr>
        </p:nvSpPr>
        <p:spPr>
          <a:xfrm>
            <a:off x="1366305"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2" name="Google Shape;1182;p150"/>
          <p:cNvSpPr txBox="1"/>
          <p:nvPr>
            <p:ph idx="5"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3" name="Google Shape;1183;p150"/>
          <p:cNvSpPr txBox="1"/>
          <p:nvPr>
            <p:ph idx="6"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4" name="Google Shape;1184;p150"/>
          <p:cNvSpPr/>
          <p:nvPr/>
        </p:nvSpPr>
        <p:spPr>
          <a:xfrm>
            <a:off x="703452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85" name="Google Shape;1185;p150"/>
          <p:cNvSpPr/>
          <p:nvPr/>
        </p:nvSpPr>
        <p:spPr>
          <a:xfrm>
            <a:off x="703452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86" name="Google Shape;1186;p150"/>
          <p:cNvSpPr/>
          <p:nvPr/>
        </p:nvSpPr>
        <p:spPr>
          <a:xfrm>
            <a:off x="7103766"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1187" name="Google Shape;1187;p150"/>
          <p:cNvSpPr txBox="1"/>
          <p:nvPr>
            <p:ph idx="7" type="body"/>
          </p:nvPr>
        </p:nvSpPr>
        <p:spPr>
          <a:xfrm>
            <a:off x="7589936" y="235678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8" name="Google Shape;1188;p150"/>
          <p:cNvSpPr txBox="1"/>
          <p:nvPr>
            <p:ph idx="8" type="body"/>
          </p:nvPr>
        </p:nvSpPr>
        <p:spPr>
          <a:xfrm>
            <a:off x="7589936" y="397082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9" name="Google Shape;1189;p150"/>
          <p:cNvSpPr txBox="1"/>
          <p:nvPr>
            <p:ph idx="9" type="body"/>
          </p:nvPr>
        </p:nvSpPr>
        <p:spPr>
          <a:xfrm>
            <a:off x="7659180"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0" name="Google Shape;1190;p150"/>
          <p:cNvSpPr/>
          <p:nvPr/>
        </p:nvSpPr>
        <p:spPr>
          <a:xfrm>
            <a:off x="5283883" y="3497566"/>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1" name="Google Shape;1191;p150"/>
          <p:cNvSpPr/>
          <p:nvPr>
            <p:ph idx="13" type="body"/>
          </p:nvPr>
        </p:nvSpPr>
        <p:spPr>
          <a:xfrm>
            <a:off x="5482813" y="3714627"/>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2" name="Google Shape;1192;p150"/>
          <p:cNvSpPr/>
          <p:nvPr/>
        </p:nvSpPr>
        <p:spPr>
          <a:xfrm>
            <a:off x="5320145" y="5139672"/>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3" name="Google Shape;1193;p150"/>
          <p:cNvSpPr/>
          <p:nvPr>
            <p:ph idx="14" type="body"/>
          </p:nvPr>
        </p:nvSpPr>
        <p:spPr>
          <a:xfrm>
            <a:off x="5519075" y="5356733"/>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ros &amp; Cons">
  <p:cSld name="3_Pros &amp; Cons">
    <p:spTree>
      <p:nvGrpSpPr>
        <p:cNvPr id="1194" name="Shape 1194"/>
        <p:cNvGrpSpPr/>
        <p:nvPr/>
      </p:nvGrpSpPr>
      <p:grpSpPr>
        <a:xfrm>
          <a:off x="0" y="0"/>
          <a:ext cx="0" cy="0"/>
          <a:chOff x="0" y="0"/>
          <a:chExt cx="0" cy="0"/>
        </a:xfrm>
      </p:grpSpPr>
      <p:sp>
        <p:nvSpPr>
          <p:cNvPr id="1195" name="Google Shape;1195;p151"/>
          <p:cNvSpPr/>
          <p:nvPr/>
        </p:nvSpPr>
        <p:spPr>
          <a:xfrm>
            <a:off x="5285523" y="108914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6" name="Google Shape;1196;p151"/>
          <p:cNvSpPr/>
          <p:nvPr>
            <p:ph idx="1" type="body"/>
          </p:nvPr>
        </p:nvSpPr>
        <p:spPr>
          <a:xfrm>
            <a:off x="5484453" y="130620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7" name="Google Shape;1197;p151"/>
          <p:cNvSpPr/>
          <p:nvPr/>
        </p:nvSpPr>
        <p:spPr>
          <a:xfrm>
            <a:off x="77789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98" name="Google Shape;1198;p151"/>
          <p:cNvSpPr/>
          <p:nvPr/>
        </p:nvSpPr>
        <p:spPr>
          <a:xfrm>
            <a:off x="77789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99" name="Google Shape;1199;p151"/>
          <p:cNvSpPr txBox="1"/>
          <p:nvPr>
            <p:ph idx="2" type="body"/>
          </p:nvPr>
        </p:nvSpPr>
        <p:spPr>
          <a:xfrm>
            <a:off x="1370073" y="26859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0" name="Google Shape;1200;p151"/>
          <p:cNvSpPr txBox="1"/>
          <p:nvPr>
            <p:ph idx="3" type="body"/>
          </p:nvPr>
        </p:nvSpPr>
        <p:spPr>
          <a:xfrm>
            <a:off x="1259980" y="4217990"/>
            <a:ext cx="3342885" cy="190588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1" name="Google Shape;1201;p151"/>
          <p:cNvSpPr/>
          <p:nvPr/>
        </p:nvSpPr>
        <p:spPr>
          <a:xfrm>
            <a:off x="703452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02" name="Google Shape;1202;p151"/>
          <p:cNvSpPr/>
          <p:nvPr/>
        </p:nvSpPr>
        <p:spPr>
          <a:xfrm>
            <a:off x="703452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03" name="Google Shape;1203;p151"/>
          <p:cNvSpPr txBox="1"/>
          <p:nvPr>
            <p:ph idx="4" type="body"/>
          </p:nvPr>
        </p:nvSpPr>
        <p:spPr>
          <a:xfrm>
            <a:off x="7589936" y="2710092"/>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4" name="Google Shape;1204;p151"/>
          <p:cNvSpPr txBox="1"/>
          <p:nvPr>
            <p:ph idx="5" type="body"/>
          </p:nvPr>
        </p:nvSpPr>
        <p:spPr>
          <a:xfrm>
            <a:off x="7589936" y="4214101"/>
            <a:ext cx="3342885" cy="20356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5" name="Google Shape;1205;p151"/>
          <p:cNvSpPr/>
          <p:nvPr/>
        </p:nvSpPr>
        <p:spPr>
          <a:xfrm>
            <a:off x="5285523" y="3936754"/>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06" name="Google Shape;1206;p151"/>
          <p:cNvSpPr/>
          <p:nvPr>
            <p:ph idx="6" type="body"/>
          </p:nvPr>
        </p:nvSpPr>
        <p:spPr>
          <a:xfrm>
            <a:off x="5484453" y="4153815"/>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7" name="Google Shape;1207;p15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8" name="Google Shape;1208;p15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9" name="Google Shape;1209;p151"/>
          <p:cNvSpPr/>
          <p:nvPr>
            <p:ph idx="7" type="body"/>
          </p:nvPr>
        </p:nvSpPr>
        <p:spPr>
          <a:xfrm>
            <a:off x="2466583"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0" name="Google Shape;1210;p151"/>
          <p:cNvSpPr/>
          <p:nvPr>
            <p:ph idx="8" type="body"/>
          </p:nvPr>
        </p:nvSpPr>
        <p:spPr>
          <a:xfrm>
            <a:off x="8630900"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1211" name="Shape 1211"/>
        <p:cNvGrpSpPr/>
        <p:nvPr/>
      </p:nvGrpSpPr>
      <p:grpSpPr>
        <a:xfrm>
          <a:off x="0" y="0"/>
          <a:ext cx="0" cy="0"/>
          <a:chOff x="0" y="0"/>
          <a:chExt cx="0" cy="0"/>
        </a:xfrm>
      </p:grpSpPr>
      <p:sp>
        <p:nvSpPr>
          <p:cNvPr id="1212" name="Google Shape;1212;p152"/>
          <p:cNvSpPr/>
          <p:nvPr>
            <p:ph idx="2" type="pic"/>
          </p:nvPr>
        </p:nvSpPr>
        <p:spPr>
          <a:xfrm>
            <a:off x="0" y="-7067"/>
            <a:ext cx="12192000" cy="3743325"/>
          </a:xfrm>
          <a:prstGeom prst="rect">
            <a:avLst/>
          </a:prstGeom>
          <a:noFill/>
          <a:ln>
            <a:noFill/>
          </a:ln>
        </p:spPr>
      </p:sp>
      <p:sp>
        <p:nvSpPr>
          <p:cNvPr id="1213" name="Google Shape;1213;p152"/>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4" name="Google Shape;1214;p152"/>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5" name="Google Shape;1215;p152"/>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16" name="Google Shape;1216;p152"/>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17" name="Google Shape;1217;p152"/>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18" name="Google Shape;1218;p152"/>
          <p:cNvSpPr/>
          <p:nvPr>
            <p:ph idx="3" type="pic"/>
          </p:nvPr>
        </p:nvSpPr>
        <p:spPr>
          <a:xfrm>
            <a:off x="1612900" y="2468563"/>
            <a:ext cx="1612900" cy="1611312"/>
          </a:xfrm>
          <a:prstGeom prst="ellipse">
            <a:avLst/>
          </a:prstGeom>
          <a:noFill/>
          <a:ln>
            <a:noFill/>
          </a:ln>
        </p:spPr>
      </p:sp>
      <p:sp>
        <p:nvSpPr>
          <p:cNvPr id="1219" name="Google Shape;1219;p152"/>
          <p:cNvSpPr/>
          <p:nvPr>
            <p:ph idx="4" type="pic"/>
          </p:nvPr>
        </p:nvSpPr>
        <p:spPr>
          <a:xfrm>
            <a:off x="5067302" y="1846150"/>
            <a:ext cx="2057398" cy="2055372"/>
          </a:xfrm>
          <a:prstGeom prst="ellipse">
            <a:avLst/>
          </a:prstGeom>
          <a:noFill/>
          <a:ln>
            <a:noFill/>
          </a:ln>
        </p:spPr>
      </p:sp>
      <p:sp>
        <p:nvSpPr>
          <p:cNvPr id="1220" name="Google Shape;1220;p152"/>
          <p:cNvSpPr/>
          <p:nvPr>
            <p:ph idx="5" type="pic"/>
          </p:nvPr>
        </p:nvSpPr>
        <p:spPr>
          <a:xfrm>
            <a:off x="8966200" y="2468264"/>
            <a:ext cx="1612900" cy="1611312"/>
          </a:xfrm>
          <a:prstGeom prst="ellipse">
            <a:avLst/>
          </a:prstGeom>
          <a:noFill/>
          <a:ln>
            <a:noFill/>
          </a:ln>
        </p:spPr>
      </p:sp>
      <p:sp>
        <p:nvSpPr>
          <p:cNvPr id="1221" name="Google Shape;1221;p152"/>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2" name="Google Shape;1222;p152"/>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3" name="Google Shape;1223;p152"/>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4" name="Google Shape;1224;p152"/>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5" name="Google Shape;1225;p152"/>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6" name="Google Shape;1226;p152"/>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Miscellaneous">
  <p:cSld name="12_Miscellaneous">
    <p:spTree>
      <p:nvGrpSpPr>
        <p:cNvPr id="1227" name="Shape 1227"/>
        <p:cNvGrpSpPr/>
        <p:nvPr/>
      </p:nvGrpSpPr>
      <p:grpSpPr>
        <a:xfrm>
          <a:off x="0" y="0"/>
          <a:ext cx="0" cy="0"/>
          <a:chOff x="0" y="0"/>
          <a:chExt cx="0" cy="0"/>
        </a:xfrm>
      </p:grpSpPr>
      <p:sp>
        <p:nvSpPr>
          <p:cNvPr id="1228" name="Google Shape;1228;p153"/>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9" name="Google Shape;1229;p153"/>
          <p:cNvSpPr/>
          <p:nvPr>
            <p:ph idx="2" type="pic"/>
          </p:nvPr>
        </p:nvSpPr>
        <p:spPr>
          <a:xfrm>
            <a:off x="1352048" y="-5702531"/>
            <a:ext cx="12192003" cy="12181139"/>
          </a:xfrm>
          <a:prstGeom prst="ellipse">
            <a:avLst/>
          </a:prstGeom>
          <a:noFill/>
          <a:ln>
            <a:noFill/>
          </a:ln>
        </p:spPr>
      </p:sp>
      <p:sp>
        <p:nvSpPr>
          <p:cNvPr id="1230" name="Google Shape;1230;p15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1" name="Google Shape;1231;p153"/>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232" name="Google Shape;1232;p153"/>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33" name="Google Shape;1233;p153"/>
          <p:cNvSpPr/>
          <p:nvPr/>
        </p:nvSpPr>
        <p:spPr>
          <a:xfrm>
            <a:off x="1929124"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4" name="Google Shape;1234;p153"/>
          <p:cNvSpPr txBox="1"/>
          <p:nvPr>
            <p:ph idx="3" type="body"/>
          </p:nvPr>
        </p:nvSpPr>
        <p:spPr>
          <a:xfrm>
            <a:off x="2115948"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5" name="Google Shape;1235;p153"/>
          <p:cNvSpPr txBox="1"/>
          <p:nvPr>
            <p:ph idx="4" type="body"/>
          </p:nvPr>
        </p:nvSpPr>
        <p:spPr>
          <a:xfrm>
            <a:off x="2115950"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6" name="Google Shape;1236;p153"/>
          <p:cNvSpPr/>
          <p:nvPr/>
        </p:nvSpPr>
        <p:spPr>
          <a:xfrm>
            <a:off x="3938900"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237" name="Google Shape;1237;p153"/>
          <p:cNvSpPr txBox="1"/>
          <p:nvPr>
            <p:ph idx="5" type="body"/>
          </p:nvPr>
        </p:nvSpPr>
        <p:spPr>
          <a:xfrm>
            <a:off x="2115948"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8" name="Google Shape;1238;p153"/>
          <p:cNvSpPr/>
          <p:nvPr/>
        </p:nvSpPr>
        <p:spPr>
          <a:xfrm>
            <a:off x="4633609"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9" name="Google Shape;1239;p153"/>
          <p:cNvSpPr txBox="1"/>
          <p:nvPr>
            <p:ph idx="6" type="body"/>
          </p:nvPr>
        </p:nvSpPr>
        <p:spPr>
          <a:xfrm>
            <a:off x="4820433"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0" name="Google Shape;1240;p153"/>
          <p:cNvSpPr txBox="1"/>
          <p:nvPr>
            <p:ph idx="7" type="body"/>
          </p:nvPr>
        </p:nvSpPr>
        <p:spPr>
          <a:xfrm>
            <a:off x="4820435"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1" name="Google Shape;1241;p153"/>
          <p:cNvSpPr/>
          <p:nvPr/>
        </p:nvSpPr>
        <p:spPr>
          <a:xfrm>
            <a:off x="6643385"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242" name="Google Shape;1242;p153"/>
          <p:cNvSpPr txBox="1"/>
          <p:nvPr>
            <p:ph idx="8" type="body"/>
          </p:nvPr>
        </p:nvSpPr>
        <p:spPr>
          <a:xfrm>
            <a:off x="4820433"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3" name="Google Shape;1243;p153"/>
          <p:cNvSpPr/>
          <p:nvPr/>
        </p:nvSpPr>
        <p:spPr>
          <a:xfrm>
            <a:off x="7346500"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4" name="Google Shape;1244;p153"/>
          <p:cNvSpPr txBox="1"/>
          <p:nvPr>
            <p:ph idx="9" type="body"/>
          </p:nvPr>
        </p:nvSpPr>
        <p:spPr>
          <a:xfrm>
            <a:off x="7533324"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5" name="Google Shape;1245;p153"/>
          <p:cNvSpPr txBox="1"/>
          <p:nvPr>
            <p:ph idx="13" type="body"/>
          </p:nvPr>
        </p:nvSpPr>
        <p:spPr>
          <a:xfrm>
            <a:off x="7533326"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6" name="Google Shape;1246;p153"/>
          <p:cNvSpPr/>
          <p:nvPr/>
        </p:nvSpPr>
        <p:spPr>
          <a:xfrm>
            <a:off x="9356276"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247" name="Google Shape;1247;p153"/>
          <p:cNvSpPr txBox="1"/>
          <p:nvPr>
            <p:ph idx="14" type="body"/>
          </p:nvPr>
        </p:nvSpPr>
        <p:spPr>
          <a:xfrm>
            <a:off x="7533324"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1248" name="Shape 1248"/>
        <p:cNvGrpSpPr/>
        <p:nvPr/>
      </p:nvGrpSpPr>
      <p:grpSpPr>
        <a:xfrm>
          <a:off x="0" y="0"/>
          <a:ext cx="0" cy="0"/>
          <a:chOff x="0" y="0"/>
          <a:chExt cx="0" cy="0"/>
        </a:xfrm>
      </p:grpSpPr>
      <p:pic>
        <p:nvPicPr>
          <p:cNvPr id="1249" name="Google Shape;1249;p154"/>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1250" name="Google Shape;1250;p15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1" name="Google Shape;1251;p154"/>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2" name="Google Shape;1252;p154"/>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3" name="Google Shape;1253;p154"/>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4" name="Google Shape;1254;p154"/>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5" name="Google Shape;1255;p154"/>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6" name="Google Shape;1256;p154"/>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7" name="Google Shape;1257;p154"/>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8" name="Google Shape;1258;p154"/>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9" name="Google Shape;1259;p154"/>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0" name="Google Shape;1260;p154"/>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1" name="Google Shape;1261;p154"/>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2" name="Google Shape;1262;p154"/>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3" name="Google Shape;1263;p154"/>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4" name="Google Shape;1264;p154"/>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5" name="Google Shape;1265;p154"/>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6" name="Google Shape;1266;p154"/>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7" name="Google Shape;1267;p154"/>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8" name="Google Shape;1268;p154"/>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9" name="Google Shape;1269;p154"/>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0" name="Google Shape;1270;p154"/>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1" name="Google Shape;1271;p154"/>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2" name="Google Shape;1272;p154"/>
          <p:cNvSpPr/>
          <p:nvPr>
            <p:ph idx="17" type="pic"/>
          </p:nvPr>
        </p:nvSpPr>
        <p:spPr>
          <a:xfrm>
            <a:off x="4918662" y="2520431"/>
            <a:ext cx="2382838" cy="2382838"/>
          </a:xfrm>
          <a:prstGeom prst="ellipse">
            <a:avLst/>
          </a:prstGeom>
          <a:noFill/>
          <a:ln>
            <a:noFill/>
          </a:ln>
        </p:spPr>
      </p:sp>
      <p:sp>
        <p:nvSpPr>
          <p:cNvPr id="1273" name="Google Shape;1273;p154"/>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4" name="Google Shape;1274;p154"/>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5" name="Google Shape;1275;p154"/>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1276" name="Shape 1276"/>
        <p:cNvGrpSpPr/>
        <p:nvPr/>
      </p:nvGrpSpPr>
      <p:grpSpPr>
        <a:xfrm>
          <a:off x="0" y="0"/>
          <a:ext cx="0" cy="0"/>
          <a:chOff x="0" y="0"/>
          <a:chExt cx="0" cy="0"/>
        </a:xfrm>
      </p:grpSpPr>
      <p:sp>
        <p:nvSpPr>
          <p:cNvPr id="1277" name="Google Shape;1277;p155"/>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78" name="Google Shape;1278;p155"/>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79" name="Google Shape;1279;p155"/>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0" name="Google Shape;1280;p155"/>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1" name="Google Shape;1281;p155"/>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2" name="Google Shape;1282;p155"/>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3" name="Google Shape;1283;p155"/>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4" name="Google Shape;1284;p155"/>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5" name="Google Shape;1285;p155"/>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6" name="Google Shape;1286;p155"/>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7" name="Google Shape;1287;p155"/>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8" name="Google Shape;1288;p155"/>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9" name="Google Shape;1289;p155"/>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0" name="Google Shape;1290;p155"/>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1" name="Google Shape;1291;p155"/>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2" name="Google Shape;1292;p155"/>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3" name="Google Shape;1293;p155"/>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1294" name="Shape 1294"/>
        <p:cNvGrpSpPr/>
        <p:nvPr/>
      </p:nvGrpSpPr>
      <p:grpSpPr>
        <a:xfrm>
          <a:off x="0" y="0"/>
          <a:ext cx="0" cy="0"/>
          <a:chOff x="0" y="0"/>
          <a:chExt cx="0" cy="0"/>
        </a:xfrm>
      </p:grpSpPr>
      <p:sp>
        <p:nvSpPr>
          <p:cNvPr id="1295" name="Google Shape;1295;p156"/>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96" name="Google Shape;1296;p156"/>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97" name="Google Shape;1297;p156"/>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98" name="Google Shape;1298;p156"/>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99" name="Google Shape;1299;p156"/>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0" name="Google Shape;1300;p156"/>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1" name="Google Shape;1301;p156"/>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2" name="Google Shape;1302;p156"/>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3" name="Google Shape;1303;p156"/>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4" name="Google Shape;1304;p156"/>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5" name="Google Shape;1305;p156"/>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6" name="Google Shape;1306;p156"/>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7" name="Google Shape;1307;p156"/>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8" name="Google Shape;1308;p156"/>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9" name="Google Shape;1309;p156"/>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10" name="Google Shape;1310;p156"/>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1" name="Google Shape;1311;p156"/>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2" name="Google Shape;1312;p156"/>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3" name="Google Shape;1313;p156"/>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4" name="Google Shape;1314;p156"/>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5" name="Google Shape;1315;p15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6" name="Google Shape;1316;p156"/>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ubtitle, Title and Content">
  <p:cSld name="Image, Subtitle, Title and Content">
    <p:spTree>
      <p:nvGrpSpPr>
        <p:cNvPr id="79" name="Shape 79"/>
        <p:cNvGrpSpPr/>
        <p:nvPr/>
      </p:nvGrpSpPr>
      <p:grpSpPr>
        <a:xfrm>
          <a:off x="0" y="0"/>
          <a:ext cx="0" cy="0"/>
          <a:chOff x="0" y="0"/>
          <a:chExt cx="0" cy="0"/>
        </a:xfrm>
      </p:grpSpPr>
      <p:sp>
        <p:nvSpPr>
          <p:cNvPr id="80" name="Google Shape;80;p86"/>
          <p:cNvSpPr/>
          <p:nvPr>
            <p:ph idx="2" type="pic"/>
          </p:nvPr>
        </p:nvSpPr>
        <p:spPr>
          <a:xfrm>
            <a:off x="380974" y="374463"/>
            <a:ext cx="8280000" cy="6120000"/>
          </a:xfrm>
          <a:prstGeom prst="rect">
            <a:avLst/>
          </a:prstGeom>
          <a:noFill/>
          <a:ln>
            <a:noFill/>
          </a:ln>
        </p:spPr>
      </p:sp>
      <p:sp>
        <p:nvSpPr>
          <p:cNvPr id="81" name="Google Shape;81;p86"/>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2" name="Google Shape;82;p86"/>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86"/>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84" name="Google Shape;84;p86"/>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85" name="Google Shape;85;p86"/>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1317" name="Shape 1317"/>
        <p:cNvGrpSpPr/>
        <p:nvPr/>
      </p:nvGrpSpPr>
      <p:grpSpPr>
        <a:xfrm>
          <a:off x="0" y="0"/>
          <a:ext cx="0" cy="0"/>
          <a:chOff x="0" y="0"/>
          <a:chExt cx="0" cy="0"/>
        </a:xfrm>
      </p:grpSpPr>
      <p:sp>
        <p:nvSpPr>
          <p:cNvPr id="1318" name="Google Shape;1318;p157"/>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19" name="Google Shape;1319;p157"/>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0" name="Google Shape;1320;p157"/>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1" name="Google Shape;1321;p157"/>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22" name="Google Shape;1322;p157"/>
          <p:cNvCxnSpPr>
            <a:endCxn id="1323"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1324" name="Google Shape;1324;p157"/>
          <p:cNvCxnSpPr>
            <a:endCxn id="1325"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326" name="Google Shape;1326;p157"/>
          <p:cNvCxnSpPr>
            <a:endCxn id="1327"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1328" name="Google Shape;1328;p157"/>
          <p:cNvCxnSpPr>
            <a:stCxn id="1329"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1330" name="Google Shape;1330;p157"/>
          <p:cNvCxnSpPr>
            <a:stCxn id="1331"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323" name="Google Shape;1323;p157"/>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7" name="Google Shape;1327;p157"/>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1" name="Google Shape;1331;p157"/>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5" name="Google Shape;1325;p157"/>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9" name="Google Shape;1329;p157"/>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2" name="Google Shape;1332;p157"/>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3" name="Google Shape;1333;p157"/>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4" name="Google Shape;1334;p157"/>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5" name="Google Shape;1335;p157"/>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6" name="Google Shape;1336;p157"/>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7" name="Google Shape;1337;p157"/>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8" name="Google Shape;1338;p157"/>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1339" name="Shape 1339"/>
        <p:cNvGrpSpPr/>
        <p:nvPr/>
      </p:nvGrpSpPr>
      <p:grpSpPr>
        <a:xfrm>
          <a:off x="0" y="0"/>
          <a:ext cx="0" cy="0"/>
          <a:chOff x="0" y="0"/>
          <a:chExt cx="0" cy="0"/>
        </a:xfrm>
      </p:grpSpPr>
      <p:sp>
        <p:nvSpPr>
          <p:cNvPr id="1340" name="Google Shape;1340;p158"/>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41" name="Google Shape;1341;p158"/>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42" name="Google Shape;1342;p158"/>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3" name="Google Shape;1343;p158"/>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44" name="Google Shape;1344;p158"/>
          <p:cNvCxnSpPr>
            <a:endCxn id="1345"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1346" name="Google Shape;1346;p158"/>
          <p:cNvCxnSpPr>
            <a:endCxn id="1347"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348" name="Google Shape;1348;p158"/>
          <p:cNvCxnSpPr>
            <a:endCxn id="1349" idx="6"/>
          </p:cNvCxnSpPr>
          <p:nvPr/>
        </p:nvCxnSpPr>
        <p:spPr>
          <a:xfrm rot="10800000">
            <a:off x="3612561" y="3503862"/>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1350" name="Google Shape;1350;p158"/>
          <p:cNvCxnSpPr>
            <a:stCxn id="1351"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345" name="Google Shape;1345;p158"/>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9" name="Google Shape;1349;p158"/>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1" name="Google Shape;1351;p158"/>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7" name="Google Shape;1347;p158"/>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2" name="Google Shape;1352;p158"/>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3" name="Google Shape;1353;p158"/>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4" name="Google Shape;1354;p158"/>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5" name="Google Shape;1355;p158"/>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6" name="Google Shape;1356;p158"/>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7" name="Google Shape;1357;p158"/>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Miscellaneous">
  <p:cSld name="13_Miscellaneous">
    <p:spTree>
      <p:nvGrpSpPr>
        <p:cNvPr id="1358" name="Shape 1358"/>
        <p:cNvGrpSpPr/>
        <p:nvPr/>
      </p:nvGrpSpPr>
      <p:grpSpPr>
        <a:xfrm>
          <a:off x="0" y="0"/>
          <a:ext cx="0" cy="0"/>
          <a:chOff x="0" y="0"/>
          <a:chExt cx="0" cy="0"/>
        </a:xfrm>
      </p:grpSpPr>
      <p:sp>
        <p:nvSpPr>
          <p:cNvPr id="1359" name="Google Shape;1359;p159"/>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60" name="Google Shape;1360;p159"/>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61" name="Google Shape;1361;p159"/>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2" name="Google Shape;1362;p159"/>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63" name="Google Shape;1363;p159"/>
          <p:cNvCxnSpPr>
            <a:endCxn id="1364"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1365" name="Google Shape;1365;p159"/>
          <p:cNvCxnSpPr>
            <a:endCxn id="1366"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367" name="Google Shape;1367;p159"/>
          <p:cNvCxnSpPr>
            <a:endCxn id="1368" idx="6"/>
          </p:cNvCxnSpPr>
          <p:nvPr/>
        </p:nvCxnSpPr>
        <p:spPr>
          <a:xfrm rot="10800000">
            <a:off x="3612561" y="3503862"/>
            <a:ext cx="1458300" cy="0"/>
          </a:xfrm>
          <a:prstGeom prst="straightConnector1">
            <a:avLst/>
          </a:prstGeom>
          <a:noFill/>
          <a:ln cap="flat" cmpd="sng" w="12700">
            <a:solidFill>
              <a:schemeClr val="dk2"/>
            </a:solidFill>
            <a:prstDash val="solid"/>
            <a:miter lim="800000"/>
            <a:headEnd len="sm" w="sm" type="none"/>
            <a:tailEnd len="sm" w="sm" type="none"/>
          </a:ln>
        </p:spPr>
      </p:cxnSp>
      <p:cxnSp>
        <p:nvCxnSpPr>
          <p:cNvPr id="1369" name="Google Shape;1369;p159"/>
          <p:cNvCxnSpPr>
            <a:stCxn id="1370"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364" name="Google Shape;1364;p159"/>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8" name="Google Shape;1368;p159"/>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0" name="Google Shape;1370;p159"/>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6" name="Google Shape;1366;p159"/>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1" name="Google Shape;1371;p159"/>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2" name="Google Shape;1372;p159"/>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3" name="Google Shape;1373;p159"/>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4" name="Google Shape;1374;p159"/>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5" name="Google Shape;1375;p159"/>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6" name="Google Shape;1376;p159"/>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1377" name="Shape 1377"/>
        <p:cNvGrpSpPr/>
        <p:nvPr/>
      </p:nvGrpSpPr>
      <p:grpSpPr>
        <a:xfrm>
          <a:off x="0" y="0"/>
          <a:ext cx="0" cy="0"/>
          <a:chOff x="0" y="0"/>
          <a:chExt cx="0" cy="0"/>
        </a:xfrm>
      </p:grpSpPr>
      <p:sp>
        <p:nvSpPr>
          <p:cNvPr id="1378" name="Google Shape;1378;p160"/>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9" name="Google Shape;1379;p16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0" name="Google Shape;1380;p16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1" name="Google Shape;1381;p160"/>
          <p:cNvSpPr/>
          <p:nvPr>
            <p:ph idx="2" type="pic"/>
          </p:nvPr>
        </p:nvSpPr>
        <p:spPr>
          <a:xfrm>
            <a:off x="0" y="1442806"/>
            <a:ext cx="12192000" cy="1438508"/>
          </a:xfrm>
          <a:prstGeom prst="rect">
            <a:avLst/>
          </a:prstGeom>
          <a:solidFill>
            <a:srgbClr val="202021">
              <a:alpha val="49803"/>
            </a:srgbClr>
          </a:solidFill>
          <a:ln>
            <a:noFill/>
          </a:ln>
        </p:spPr>
      </p:sp>
      <p:sp>
        <p:nvSpPr>
          <p:cNvPr id="1382" name="Google Shape;1382;p160"/>
          <p:cNvSpPr/>
          <p:nvPr>
            <p:ph idx="3" type="pic"/>
          </p:nvPr>
        </p:nvSpPr>
        <p:spPr>
          <a:xfrm>
            <a:off x="0" y="3065994"/>
            <a:ext cx="12192000" cy="1438508"/>
          </a:xfrm>
          <a:prstGeom prst="rect">
            <a:avLst/>
          </a:prstGeom>
          <a:solidFill>
            <a:srgbClr val="202021">
              <a:alpha val="49803"/>
            </a:srgbClr>
          </a:solidFill>
          <a:ln>
            <a:noFill/>
          </a:ln>
        </p:spPr>
      </p:sp>
      <p:sp>
        <p:nvSpPr>
          <p:cNvPr id="1383" name="Google Shape;1383;p160"/>
          <p:cNvSpPr/>
          <p:nvPr>
            <p:ph idx="4" type="pic"/>
          </p:nvPr>
        </p:nvSpPr>
        <p:spPr>
          <a:xfrm>
            <a:off x="0" y="4688736"/>
            <a:ext cx="12192000" cy="1438508"/>
          </a:xfrm>
          <a:prstGeom prst="rect">
            <a:avLst/>
          </a:prstGeom>
          <a:solidFill>
            <a:srgbClr val="202021">
              <a:alpha val="49803"/>
            </a:srgbClr>
          </a:solidFill>
          <a:ln>
            <a:noFill/>
          </a:ln>
        </p:spPr>
      </p:sp>
      <p:cxnSp>
        <p:nvCxnSpPr>
          <p:cNvPr id="1384" name="Google Shape;1384;p160"/>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385" name="Google Shape;1385;p160"/>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386" name="Google Shape;1386;p160"/>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387" name="Google Shape;1387;p160"/>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388" name="Google Shape;1388;p160"/>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389" name="Google Shape;1389;p160"/>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390" name="Google Shape;1390;p160"/>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1" name="Google Shape;1391;p160"/>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2" name="Google Shape;1392;p160"/>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3" name="Google Shape;1393;p160"/>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4" name="Google Shape;1394;p160"/>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5" name="Google Shape;1395;p160"/>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6" name="Google Shape;1396;p160"/>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7" name="Google Shape;1397;p160"/>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8" name="Google Shape;1398;p160"/>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9" name="Google Shape;1399;p160"/>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0" name="Google Shape;1400;p160"/>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1" name="Google Shape;1401;p160"/>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2" name="Google Shape;1402;p160"/>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3" name="Google Shape;1403;p160"/>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4" name="Google Shape;1404;p160"/>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5" name="Google Shape;1405;p160"/>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6" name="Google Shape;1406;p160"/>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7" name="Google Shape;1407;p160"/>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1408" name="Shape 1408"/>
        <p:cNvGrpSpPr/>
        <p:nvPr/>
      </p:nvGrpSpPr>
      <p:grpSpPr>
        <a:xfrm>
          <a:off x="0" y="0"/>
          <a:ext cx="0" cy="0"/>
          <a:chOff x="0" y="0"/>
          <a:chExt cx="0" cy="0"/>
        </a:xfrm>
      </p:grpSpPr>
      <p:sp>
        <p:nvSpPr>
          <p:cNvPr id="1409" name="Google Shape;1409;p161"/>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0" name="Google Shape;1410;p16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1" name="Google Shape;1411;p16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2" name="Google Shape;1412;p161"/>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3" name="Google Shape;1413;p161"/>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4" name="Google Shape;1414;p161"/>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5" name="Google Shape;1415;p161"/>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6" name="Google Shape;1416;p161"/>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7" name="Google Shape;1417;p161"/>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8" name="Google Shape;1418;p161"/>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419" name="Google Shape;1419;p161"/>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1420" name="Google Shape;1420;p161"/>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21" name="Google Shape;1421;p161"/>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22" name="Google Shape;1422;p161"/>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23" name="Google Shape;1423;p161"/>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4" name="Google Shape;1424;p161"/>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161"/>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161"/>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7" name="Google Shape;1427;p161"/>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8" name="Google Shape;1428;p161"/>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9" name="Google Shape;1429;p161"/>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0" name="Google Shape;1430;p161"/>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1" name="Google Shape;1431;p161"/>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2" name="Google Shape;1432;p161"/>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3" name="Google Shape;1433;p161"/>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4" name="Google Shape;1434;p161"/>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1435" name="Shape 1435"/>
        <p:cNvGrpSpPr/>
        <p:nvPr/>
      </p:nvGrpSpPr>
      <p:grpSpPr>
        <a:xfrm>
          <a:off x="0" y="0"/>
          <a:ext cx="0" cy="0"/>
          <a:chOff x="0" y="0"/>
          <a:chExt cx="0" cy="0"/>
        </a:xfrm>
      </p:grpSpPr>
      <p:sp>
        <p:nvSpPr>
          <p:cNvPr id="1436" name="Google Shape;1436;p162"/>
          <p:cNvSpPr/>
          <p:nvPr>
            <p:ph idx="2" type="pic"/>
          </p:nvPr>
        </p:nvSpPr>
        <p:spPr>
          <a:xfrm>
            <a:off x="0" y="0"/>
            <a:ext cx="4986609" cy="6858000"/>
          </a:xfrm>
          <a:prstGeom prst="rect">
            <a:avLst/>
          </a:prstGeom>
          <a:solidFill>
            <a:schemeClr val="dk2">
              <a:alpha val="74901"/>
            </a:schemeClr>
          </a:solidFill>
          <a:ln>
            <a:noFill/>
          </a:ln>
        </p:spPr>
      </p:sp>
      <p:sp>
        <p:nvSpPr>
          <p:cNvPr id="1437" name="Google Shape;1437;p162"/>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8" name="Google Shape;1438;p162"/>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9" name="Google Shape;1439;p162"/>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440" name="Google Shape;1440;p162"/>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441" name="Google Shape;1441;p162"/>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442" name="Google Shape;1442;p162"/>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1443" name="Google Shape;1443;p162"/>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4" name="Google Shape;1444;p162"/>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5" name="Google Shape;1445;p162"/>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6" name="Google Shape;1446;p162"/>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7" name="Google Shape;1447;p162"/>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8" name="Google Shape;1448;p162"/>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9" name="Google Shape;1449;p162"/>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0" name="Google Shape;1450;p162"/>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1" name="Google Shape;1451;p162"/>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2" name="Google Shape;1452;p162"/>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3" name="Google Shape;1453;p162"/>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4" name="Google Shape;1454;p162"/>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5" name="Google Shape;1455;p162"/>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1456" name="Shape 1456"/>
        <p:cNvGrpSpPr/>
        <p:nvPr/>
      </p:nvGrpSpPr>
      <p:grpSpPr>
        <a:xfrm>
          <a:off x="0" y="0"/>
          <a:ext cx="0" cy="0"/>
          <a:chOff x="0" y="0"/>
          <a:chExt cx="0" cy="0"/>
        </a:xfrm>
      </p:grpSpPr>
      <p:sp>
        <p:nvSpPr>
          <p:cNvPr id="1457" name="Google Shape;1457;p163"/>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58" name="Google Shape;1458;p163"/>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59" name="Google Shape;1459;p163"/>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60" name="Google Shape;1460;p163"/>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461" name="Google Shape;1461;p163"/>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462" name="Google Shape;1462;p163"/>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463" name="Google Shape;1463;p163"/>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1464" name="Google Shape;1464;p163"/>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5" name="Google Shape;1465;p163"/>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6" name="Google Shape;1466;p163"/>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7" name="Google Shape;1467;p163"/>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163"/>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9" name="Google Shape;1469;p163"/>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0" name="Google Shape;1470;p163"/>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1" name="Google Shape;1471;p163"/>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2" name="Google Shape;1472;p163"/>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3" name="Google Shape;1473;p163"/>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4" name="Google Shape;1474;p163"/>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5" name="Google Shape;1475;p163"/>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6" name="Google Shape;1476;p163"/>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1477" name="Google Shape;1477;p163"/>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1478" name="Shape 1478"/>
        <p:cNvGrpSpPr/>
        <p:nvPr/>
      </p:nvGrpSpPr>
      <p:grpSpPr>
        <a:xfrm>
          <a:off x="0" y="0"/>
          <a:ext cx="0" cy="0"/>
          <a:chOff x="0" y="0"/>
          <a:chExt cx="0" cy="0"/>
        </a:xfrm>
      </p:grpSpPr>
      <p:sp>
        <p:nvSpPr>
          <p:cNvPr id="1479" name="Google Shape;1479;p164"/>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480" name="Google Shape;1480;p164"/>
          <p:cNvGrpSpPr/>
          <p:nvPr/>
        </p:nvGrpSpPr>
        <p:grpSpPr>
          <a:xfrm>
            <a:off x="715600" y="2098526"/>
            <a:ext cx="6096000" cy="1723549"/>
            <a:chOff x="715600" y="2205347"/>
            <a:chExt cx="6096000" cy="1723549"/>
          </a:xfrm>
        </p:grpSpPr>
        <p:sp>
          <p:nvSpPr>
            <p:cNvPr id="1481" name="Google Shape;1481;p164"/>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1482" name="Google Shape;1482;p164"/>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1483" name="Google Shape;1483;p164"/>
          <p:cNvGrpSpPr/>
          <p:nvPr/>
        </p:nvGrpSpPr>
        <p:grpSpPr>
          <a:xfrm>
            <a:off x="647700" y="5924400"/>
            <a:ext cx="1951864" cy="324000"/>
            <a:chOff x="3753875" y="6160946"/>
            <a:chExt cx="1951864" cy="324000"/>
          </a:xfrm>
        </p:grpSpPr>
        <p:pic>
          <p:nvPicPr>
            <p:cNvPr id="1484" name="Google Shape;1484;p164">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1485" name="Google Shape;1485;p164">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1486" name="Google Shape;1486;p164">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1487" name="Google Shape;1487;p164">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1488" name="Google Shape;1488;p164">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1489" name="Google Shape;1489;p164">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1490" name="Google Shape;1490;p16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491" name="Google Shape;1491;p164"/>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1492" name="Shape 1492"/>
        <p:cNvGrpSpPr/>
        <p:nvPr/>
      </p:nvGrpSpPr>
      <p:grpSpPr>
        <a:xfrm>
          <a:off x="0" y="0"/>
          <a:ext cx="0" cy="0"/>
          <a:chOff x="0" y="0"/>
          <a:chExt cx="0" cy="0"/>
        </a:xfrm>
      </p:grpSpPr>
      <p:grpSp>
        <p:nvGrpSpPr>
          <p:cNvPr id="1493" name="Google Shape;1493;p165"/>
          <p:cNvGrpSpPr/>
          <p:nvPr/>
        </p:nvGrpSpPr>
        <p:grpSpPr>
          <a:xfrm>
            <a:off x="715600" y="2098526"/>
            <a:ext cx="6096000" cy="1723549"/>
            <a:chOff x="715600" y="2205347"/>
            <a:chExt cx="6096000" cy="1723549"/>
          </a:xfrm>
        </p:grpSpPr>
        <p:sp>
          <p:nvSpPr>
            <p:cNvPr id="1494" name="Google Shape;1494;p165"/>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1495" name="Google Shape;1495;p165"/>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1496" name="Google Shape;1496;p165"/>
          <p:cNvGrpSpPr/>
          <p:nvPr/>
        </p:nvGrpSpPr>
        <p:grpSpPr>
          <a:xfrm>
            <a:off x="647700" y="5924400"/>
            <a:ext cx="1951864" cy="324000"/>
            <a:chOff x="3753875" y="6160946"/>
            <a:chExt cx="1951864" cy="324000"/>
          </a:xfrm>
        </p:grpSpPr>
        <p:pic>
          <p:nvPicPr>
            <p:cNvPr id="1497" name="Google Shape;1497;p165">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1498" name="Google Shape;1498;p165">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1499" name="Google Shape;1499;p165">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1500" name="Google Shape;1500;p165">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1501" name="Google Shape;1501;p165">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1502" name="Google Shape;1502;p165">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1503" name="Google Shape;1503;p165"/>
          <p:cNvSpPr/>
          <p:nvPr>
            <p:ph idx="2" type="pic"/>
          </p:nvPr>
        </p:nvSpPr>
        <p:spPr>
          <a:xfrm>
            <a:off x="4627563" y="0"/>
            <a:ext cx="7564437" cy="6858000"/>
          </a:xfrm>
          <a:prstGeom prst="rect">
            <a:avLst/>
          </a:prstGeom>
          <a:noFill/>
          <a:ln>
            <a:noFill/>
          </a:ln>
        </p:spPr>
      </p:sp>
      <p:sp>
        <p:nvSpPr>
          <p:cNvPr id="1504" name="Google Shape;1504;p165"/>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1505" name="Shape 1505"/>
        <p:cNvGrpSpPr/>
        <p:nvPr/>
      </p:nvGrpSpPr>
      <p:grpSpPr>
        <a:xfrm>
          <a:off x="0" y="0"/>
          <a:ext cx="0" cy="0"/>
          <a:chOff x="0" y="0"/>
          <a:chExt cx="0" cy="0"/>
        </a:xfrm>
      </p:grpSpPr>
      <p:sp>
        <p:nvSpPr>
          <p:cNvPr id="1506" name="Google Shape;1506;p166"/>
          <p:cNvSpPr/>
          <p:nvPr>
            <p:ph idx="2" type="pic"/>
          </p:nvPr>
        </p:nvSpPr>
        <p:spPr>
          <a:xfrm>
            <a:off x="0" y="0"/>
            <a:ext cx="6295968" cy="6489229"/>
          </a:xfrm>
          <a:prstGeom prst="rect">
            <a:avLst/>
          </a:prstGeom>
          <a:noFill/>
          <a:ln>
            <a:noFill/>
          </a:ln>
        </p:spPr>
      </p:sp>
      <p:sp>
        <p:nvSpPr>
          <p:cNvPr id="1507" name="Google Shape;1507;p16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8" name="Google Shape;1508;p16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09" name="Google Shape;1509;p166"/>
          <p:cNvSpPr/>
          <p:nvPr/>
        </p:nvSpPr>
        <p:spPr>
          <a:xfrm>
            <a:off x="2133600" y="190009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0" name="Google Shape;1510;p166"/>
          <p:cNvSpPr/>
          <p:nvPr/>
        </p:nvSpPr>
        <p:spPr>
          <a:xfrm>
            <a:off x="2133600" y="284786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1" name="Google Shape;1511;p166"/>
          <p:cNvSpPr/>
          <p:nvPr/>
        </p:nvSpPr>
        <p:spPr>
          <a:xfrm>
            <a:off x="2133600" y="379562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2" name="Google Shape;1512;p166"/>
          <p:cNvSpPr/>
          <p:nvPr/>
        </p:nvSpPr>
        <p:spPr>
          <a:xfrm>
            <a:off x="2133600" y="474338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3" name="Google Shape;1513;p166"/>
          <p:cNvSpPr txBox="1"/>
          <p:nvPr>
            <p:ph idx="1" type="body"/>
          </p:nvPr>
        </p:nvSpPr>
        <p:spPr>
          <a:xfrm>
            <a:off x="2806984" y="2043206"/>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4" name="Google Shape;1514;p166"/>
          <p:cNvSpPr txBox="1"/>
          <p:nvPr>
            <p:ph idx="3" type="body"/>
          </p:nvPr>
        </p:nvSpPr>
        <p:spPr>
          <a:xfrm>
            <a:off x="2806985" y="3016197"/>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5" name="Google Shape;1515;p166"/>
          <p:cNvSpPr txBox="1"/>
          <p:nvPr>
            <p:ph idx="4" type="body"/>
          </p:nvPr>
        </p:nvSpPr>
        <p:spPr>
          <a:xfrm>
            <a:off x="2806984" y="3942007"/>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6" name="Google Shape;1516;p166"/>
          <p:cNvSpPr txBox="1"/>
          <p:nvPr>
            <p:ph idx="5" type="body"/>
          </p:nvPr>
        </p:nvSpPr>
        <p:spPr>
          <a:xfrm>
            <a:off x="2806985" y="4914998"/>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7" name="Google Shape;1517;p166"/>
          <p:cNvSpPr/>
          <p:nvPr>
            <p:ph idx="6" type="body"/>
          </p:nvPr>
        </p:nvSpPr>
        <p:spPr>
          <a:xfrm>
            <a:off x="2241083" y="199106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8" name="Google Shape;1518;p166"/>
          <p:cNvSpPr/>
          <p:nvPr>
            <p:ph idx="7" type="body"/>
          </p:nvPr>
        </p:nvSpPr>
        <p:spPr>
          <a:xfrm>
            <a:off x="2241083" y="294173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9" name="Google Shape;1519;p166"/>
          <p:cNvSpPr/>
          <p:nvPr>
            <p:ph idx="8" type="body"/>
          </p:nvPr>
        </p:nvSpPr>
        <p:spPr>
          <a:xfrm>
            <a:off x="2241083" y="389635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0" name="Google Shape;1520;p166"/>
          <p:cNvSpPr/>
          <p:nvPr>
            <p:ph idx="9" type="body"/>
          </p:nvPr>
        </p:nvSpPr>
        <p:spPr>
          <a:xfrm>
            <a:off x="2241083" y="484701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5.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1.xml"/><Relationship Id="rId22" Type="http://schemas.openxmlformats.org/officeDocument/2006/relationships/slideLayout" Target="../slideLayouts/slideLayout23.xml"/><Relationship Id="rId21" Type="http://schemas.openxmlformats.org/officeDocument/2006/relationships/slideLayout" Target="../slideLayouts/slideLayout22.xml"/><Relationship Id="rId24" Type="http://schemas.openxmlformats.org/officeDocument/2006/relationships/slideLayout" Target="../slideLayouts/slideLayout25.xml"/><Relationship Id="rId23" Type="http://schemas.openxmlformats.org/officeDocument/2006/relationships/slideLayout" Target="../slideLayouts/slideLayout24.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slideLayout" Target="../slideLayouts/slideLayout10.xml"/><Relationship Id="rId26" Type="http://schemas.openxmlformats.org/officeDocument/2006/relationships/slideLayout" Target="../slideLayouts/slideLayout27.xml"/><Relationship Id="rId25" Type="http://schemas.openxmlformats.org/officeDocument/2006/relationships/slideLayout" Target="../slideLayouts/slideLayout26.xml"/><Relationship Id="rId28" Type="http://schemas.openxmlformats.org/officeDocument/2006/relationships/slideLayout" Target="../slideLayouts/slideLayout29.xml"/><Relationship Id="rId27" Type="http://schemas.openxmlformats.org/officeDocument/2006/relationships/slideLayout" Target="../slideLayouts/slideLayout28.xml"/><Relationship Id="rId5" Type="http://schemas.openxmlformats.org/officeDocument/2006/relationships/slideLayout" Target="../slideLayouts/slideLayout6.xml"/><Relationship Id="rId6" Type="http://schemas.openxmlformats.org/officeDocument/2006/relationships/slideLayout" Target="../slideLayouts/slideLayout7.xml"/><Relationship Id="rId29" Type="http://schemas.openxmlformats.org/officeDocument/2006/relationships/slideLayout" Target="../slideLayouts/slideLayout30.xml"/><Relationship Id="rId7" Type="http://schemas.openxmlformats.org/officeDocument/2006/relationships/slideLayout" Target="../slideLayouts/slideLayout8.xml"/><Relationship Id="rId8" Type="http://schemas.openxmlformats.org/officeDocument/2006/relationships/slideLayout" Target="../slideLayouts/slideLayout9.xml"/><Relationship Id="rId31" Type="http://schemas.openxmlformats.org/officeDocument/2006/relationships/slideLayout" Target="../slideLayouts/slideLayout32.xml"/><Relationship Id="rId30" Type="http://schemas.openxmlformats.org/officeDocument/2006/relationships/slideLayout" Target="../slideLayouts/slideLayout31.xml"/><Relationship Id="rId11" Type="http://schemas.openxmlformats.org/officeDocument/2006/relationships/slideLayout" Target="../slideLayouts/slideLayout12.xml"/><Relationship Id="rId33" Type="http://schemas.openxmlformats.org/officeDocument/2006/relationships/slideLayout" Target="../slideLayouts/slideLayout34.xml"/><Relationship Id="rId10" Type="http://schemas.openxmlformats.org/officeDocument/2006/relationships/slideLayout" Target="../slideLayouts/slideLayout11.xml"/><Relationship Id="rId32" Type="http://schemas.openxmlformats.org/officeDocument/2006/relationships/slideLayout" Target="../slideLayouts/slideLayout33.xml"/><Relationship Id="rId13" Type="http://schemas.openxmlformats.org/officeDocument/2006/relationships/slideLayout" Target="../slideLayouts/slideLayout14.xml"/><Relationship Id="rId35" Type="http://schemas.openxmlformats.org/officeDocument/2006/relationships/slideLayout" Target="../slideLayouts/slideLayout36.xml"/><Relationship Id="rId12" Type="http://schemas.openxmlformats.org/officeDocument/2006/relationships/slideLayout" Target="../slideLayouts/slideLayout13.xml"/><Relationship Id="rId34" Type="http://schemas.openxmlformats.org/officeDocument/2006/relationships/slideLayout" Target="../slideLayouts/slideLayout35.xml"/><Relationship Id="rId15" Type="http://schemas.openxmlformats.org/officeDocument/2006/relationships/slideLayout" Target="../slideLayouts/slideLayout16.xml"/><Relationship Id="rId37" Type="http://schemas.openxmlformats.org/officeDocument/2006/relationships/theme" Target="../theme/theme7.xml"/><Relationship Id="rId14" Type="http://schemas.openxmlformats.org/officeDocument/2006/relationships/slideLayout" Target="../slideLayouts/slideLayout15.xml"/><Relationship Id="rId36" Type="http://schemas.openxmlformats.org/officeDocument/2006/relationships/slideLayout" Target="../slideLayouts/slideLayout37.xml"/><Relationship Id="rId17" Type="http://schemas.openxmlformats.org/officeDocument/2006/relationships/slideLayout" Target="../slideLayouts/slideLayout18.xml"/><Relationship Id="rId16" Type="http://schemas.openxmlformats.org/officeDocument/2006/relationships/slideLayout" Target="../slideLayouts/slideLayout17.xml"/><Relationship Id="rId19" Type="http://schemas.openxmlformats.org/officeDocument/2006/relationships/slideLayout" Target="../slideLayouts/slideLayout20.xml"/><Relationship Id="rId1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77.xml"/><Relationship Id="rId42" Type="http://schemas.openxmlformats.org/officeDocument/2006/relationships/slideLayout" Target="../slideLayouts/slideLayout79.xml"/><Relationship Id="rId41" Type="http://schemas.openxmlformats.org/officeDocument/2006/relationships/slideLayout" Target="../slideLayouts/slideLayout78.xml"/><Relationship Id="rId44" Type="http://schemas.openxmlformats.org/officeDocument/2006/relationships/slideLayout" Target="../slideLayouts/slideLayout81.xml"/><Relationship Id="rId43" Type="http://schemas.openxmlformats.org/officeDocument/2006/relationships/slideLayout" Target="../slideLayouts/slideLayout80.xml"/><Relationship Id="rId46" Type="http://schemas.openxmlformats.org/officeDocument/2006/relationships/slideLayout" Target="../slideLayouts/slideLayout83.xml"/><Relationship Id="rId45" Type="http://schemas.openxmlformats.org/officeDocument/2006/relationships/slideLayout" Target="../slideLayouts/slideLayout82.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48" Type="http://schemas.openxmlformats.org/officeDocument/2006/relationships/slideLayout" Target="../slideLayouts/slideLayout85.xml"/><Relationship Id="rId47" Type="http://schemas.openxmlformats.org/officeDocument/2006/relationships/slideLayout" Target="../slideLayouts/slideLayout84.xml"/><Relationship Id="rId49" Type="http://schemas.openxmlformats.org/officeDocument/2006/relationships/slideLayout" Target="../slideLayouts/slideLayout86.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 Id="rId31" Type="http://schemas.openxmlformats.org/officeDocument/2006/relationships/slideLayout" Target="../slideLayouts/slideLayout68.xml"/><Relationship Id="rId30" Type="http://schemas.openxmlformats.org/officeDocument/2006/relationships/slideLayout" Target="../slideLayouts/slideLayout67.xml"/><Relationship Id="rId33" Type="http://schemas.openxmlformats.org/officeDocument/2006/relationships/slideLayout" Target="../slideLayouts/slideLayout70.xml"/><Relationship Id="rId32" Type="http://schemas.openxmlformats.org/officeDocument/2006/relationships/slideLayout" Target="../slideLayouts/slideLayout69.xml"/><Relationship Id="rId35" Type="http://schemas.openxmlformats.org/officeDocument/2006/relationships/slideLayout" Target="../slideLayouts/slideLayout72.xml"/><Relationship Id="rId34" Type="http://schemas.openxmlformats.org/officeDocument/2006/relationships/slideLayout" Target="../slideLayouts/slideLayout71.xml"/><Relationship Id="rId37" Type="http://schemas.openxmlformats.org/officeDocument/2006/relationships/slideLayout" Target="../slideLayouts/slideLayout74.xml"/><Relationship Id="rId36" Type="http://schemas.openxmlformats.org/officeDocument/2006/relationships/slideLayout" Target="../slideLayouts/slideLayout73.xml"/><Relationship Id="rId39" Type="http://schemas.openxmlformats.org/officeDocument/2006/relationships/slideLayout" Target="../slideLayouts/slideLayout76.xml"/><Relationship Id="rId38" Type="http://schemas.openxmlformats.org/officeDocument/2006/relationships/slideLayout" Target="../slideLayouts/slideLayout75.xml"/><Relationship Id="rId62" Type="http://schemas.openxmlformats.org/officeDocument/2006/relationships/slideLayout" Target="../slideLayouts/slideLayout99.xml"/><Relationship Id="rId61" Type="http://schemas.openxmlformats.org/officeDocument/2006/relationships/slideLayout" Target="../slideLayouts/slideLayout98.xml"/><Relationship Id="rId20" Type="http://schemas.openxmlformats.org/officeDocument/2006/relationships/slideLayout" Target="../slideLayouts/slideLayout57.xml"/><Relationship Id="rId63" Type="http://schemas.openxmlformats.org/officeDocument/2006/relationships/theme" Target="../theme/theme2.xml"/><Relationship Id="rId22" Type="http://schemas.openxmlformats.org/officeDocument/2006/relationships/slideLayout" Target="../slideLayouts/slideLayout59.xml"/><Relationship Id="rId21" Type="http://schemas.openxmlformats.org/officeDocument/2006/relationships/slideLayout" Target="../slideLayouts/slideLayout58.xml"/><Relationship Id="rId24" Type="http://schemas.openxmlformats.org/officeDocument/2006/relationships/slideLayout" Target="../slideLayouts/slideLayout61.xml"/><Relationship Id="rId23" Type="http://schemas.openxmlformats.org/officeDocument/2006/relationships/slideLayout" Target="../slideLayouts/slideLayout60.xml"/><Relationship Id="rId60" Type="http://schemas.openxmlformats.org/officeDocument/2006/relationships/slideLayout" Target="../slideLayouts/slideLayout97.xml"/><Relationship Id="rId26" Type="http://schemas.openxmlformats.org/officeDocument/2006/relationships/slideLayout" Target="../slideLayouts/slideLayout63.xml"/><Relationship Id="rId25" Type="http://schemas.openxmlformats.org/officeDocument/2006/relationships/slideLayout" Target="../slideLayouts/slideLayout62.xml"/><Relationship Id="rId28" Type="http://schemas.openxmlformats.org/officeDocument/2006/relationships/slideLayout" Target="../slideLayouts/slideLayout65.xml"/><Relationship Id="rId27" Type="http://schemas.openxmlformats.org/officeDocument/2006/relationships/slideLayout" Target="../slideLayouts/slideLayout64.xml"/><Relationship Id="rId29" Type="http://schemas.openxmlformats.org/officeDocument/2006/relationships/slideLayout" Target="../slideLayouts/slideLayout66.xml"/><Relationship Id="rId51" Type="http://schemas.openxmlformats.org/officeDocument/2006/relationships/slideLayout" Target="../slideLayouts/slideLayout88.xml"/><Relationship Id="rId50" Type="http://schemas.openxmlformats.org/officeDocument/2006/relationships/slideLayout" Target="../slideLayouts/slideLayout87.xml"/><Relationship Id="rId53" Type="http://schemas.openxmlformats.org/officeDocument/2006/relationships/slideLayout" Target="../slideLayouts/slideLayout90.xml"/><Relationship Id="rId52" Type="http://schemas.openxmlformats.org/officeDocument/2006/relationships/slideLayout" Target="../slideLayouts/slideLayout89.xml"/><Relationship Id="rId11" Type="http://schemas.openxmlformats.org/officeDocument/2006/relationships/slideLayout" Target="../slideLayouts/slideLayout48.xml"/><Relationship Id="rId55" Type="http://schemas.openxmlformats.org/officeDocument/2006/relationships/slideLayout" Target="../slideLayouts/slideLayout92.xml"/><Relationship Id="rId10" Type="http://schemas.openxmlformats.org/officeDocument/2006/relationships/slideLayout" Target="../slideLayouts/slideLayout47.xml"/><Relationship Id="rId54" Type="http://schemas.openxmlformats.org/officeDocument/2006/relationships/slideLayout" Target="../slideLayouts/slideLayout91.xml"/><Relationship Id="rId13" Type="http://schemas.openxmlformats.org/officeDocument/2006/relationships/slideLayout" Target="../slideLayouts/slideLayout50.xml"/><Relationship Id="rId57" Type="http://schemas.openxmlformats.org/officeDocument/2006/relationships/slideLayout" Target="../slideLayouts/slideLayout94.xml"/><Relationship Id="rId12" Type="http://schemas.openxmlformats.org/officeDocument/2006/relationships/slideLayout" Target="../slideLayouts/slideLayout49.xml"/><Relationship Id="rId56" Type="http://schemas.openxmlformats.org/officeDocument/2006/relationships/slideLayout" Target="../slideLayouts/slideLayout93.xml"/><Relationship Id="rId15" Type="http://schemas.openxmlformats.org/officeDocument/2006/relationships/slideLayout" Target="../slideLayouts/slideLayout52.xml"/><Relationship Id="rId59" Type="http://schemas.openxmlformats.org/officeDocument/2006/relationships/slideLayout" Target="../slideLayouts/slideLayout96.xml"/><Relationship Id="rId14" Type="http://schemas.openxmlformats.org/officeDocument/2006/relationships/slideLayout" Target="../slideLayouts/slideLayout51.xml"/><Relationship Id="rId58" Type="http://schemas.openxmlformats.org/officeDocument/2006/relationships/slideLayout" Target="../slideLayouts/slideLayout95.xml"/><Relationship Id="rId17" Type="http://schemas.openxmlformats.org/officeDocument/2006/relationships/slideLayout" Target="../slideLayouts/slideLayout54.xml"/><Relationship Id="rId16" Type="http://schemas.openxmlformats.org/officeDocument/2006/relationships/slideLayout" Target="../slideLayouts/slideLayout53.xml"/><Relationship Id="rId19" Type="http://schemas.openxmlformats.org/officeDocument/2006/relationships/slideLayout" Target="../slideLayouts/slideLayout56.xml"/><Relationship Id="rId18"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00.xml"/><Relationship Id="rId3" Type="http://schemas.openxmlformats.org/officeDocument/2006/relationships/slideLayout" Target="../slideLayouts/slideLayout101.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5" Type="http://schemas.openxmlformats.org/officeDocument/2006/relationships/slideLayout" Target="../slideLayouts/slideLayout103.xml"/><Relationship Id="rId6" Type="http://schemas.openxmlformats.org/officeDocument/2006/relationships/slideLayout" Target="../slideLayouts/slideLayout104.xml"/><Relationship Id="rId7" Type="http://schemas.openxmlformats.org/officeDocument/2006/relationships/slideLayout" Target="../slideLayouts/slideLayout105.xml"/><Relationship Id="rId8" Type="http://schemas.openxmlformats.org/officeDocument/2006/relationships/slideLayout" Target="../slideLayouts/slideLayout106.xml"/><Relationship Id="rId31" Type="http://schemas.openxmlformats.org/officeDocument/2006/relationships/slideLayout" Target="../slideLayouts/slideLayout129.xml"/><Relationship Id="rId30" Type="http://schemas.openxmlformats.org/officeDocument/2006/relationships/slideLayout" Target="../slideLayouts/slideLayout128.xml"/><Relationship Id="rId33" Type="http://schemas.openxmlformats.org/officeDocument/2006/relationships/theme" Target="../theme/theme3.xml"/><Relationship Id="rId32" Type="http://schemas.openxmlformats.org/officeDocument/2006/relationships/slideLayout" Target="../slideLayouts/slideLayout130.xml"/><Relationship Id="rId20" Type="http://schemas.openxmlformats.org/officeDocument/2006/relationships/slideLayout" Target="../slideLayouts/slideLayout118.xml"/><Relationship Id="rId22" Type="http://schemas.openxmlformats.org/officeDocument/2006/relationships/slideLayout" Target="../slideLayouts/slideLayout120.xml"/><Relationship Id="rId21" Type="http://schemas.openxmlformats.org/officeDocument/2006/relationships/slideLayout" Target="../slideLayouts/slideLayout119.xml"/><Relationship Id="rId24" Type="http://schemas.openxmlformats.org/officeDocument/2006/relationships/slideLayout" Target="../slideLayouts/slideLayout122.xml"/><Relationship Id="rId23" Type="http://schemas.openxmlformats.org/officeDocument/2006/relationships/slideLayout" Target="../slideLayouts/slideLayout121.xml"/><Relationship Id="rId26" Type="http://schemas.openxmlformats.org/officeDocument/2006/relationships/slideLayout" Target="../slideLayouts/slideLayout124.xml"/><Relationship Id="rId25" Type="http://schemas.openxmlformats.org/officeDocument/2006/relationships/slideLayout" Target="../slideLayouts/slideLayout123.xml"/><Relationship Id="rId28" Type="http://schemas.openxmlformats.org/officeDocument/2006/relationships/slideLayout" Target="../slideLayouts/slideLayout126.xml"/><Relationship Id="rId27" Type="http://schemas.openxmlformats.org/officeDocument/2006/relationships/slideLayout" Target="../slideLayouts/slideLayout125.xml"/><Relationship Id="rId29" Type="http://schemas.openxmlformats.org/officeDocument/2006/relationships/slideLayout" Target="../slideLayouts/slideLayout127.xml"/><Relationship Id="rId11" Type="http://schemas.openxmlformats.org/officeDocument/2006/relationships/slideLayout" Target="../slideLayouts/slideLayout109.xml"/><Relationship Id="rId10" Type="http://schemas.openxmlformats.org/officeDocument/2006/relationships/slideLayout" Target="../slideLayouts/slideLayout108.xml"/><Relationship Id="rId13" Type="http://schemas.openxmlformats.org/officeDocument/2006/relationships/slideLayout" Target="../slideLayouts/slideLayout111.xml"/><Relationship Id="rId12" Type="http://schemas.openxmlformats.org/officeDocument/2006/relationships/slideLayout" Target="../slideLayouts/slideLayout110.xml"/><Relationship Id="rId15" Type="http://schemas.openxmlformats.org/officeDocument/2006/relationships/slideLayout" Target="../slideLayouts/slideLayout113.xml"/><Relationship Id="rId14" Type="http://schemas.openxmlformats.org/officeDocument/2006/relationships/slideLayout" Target="../slideLayouts/slideLayout112.xml"/><Relationship Id="rId17" Type="http://schemas.openxmlformats.org/officeDocument/2006/relationships/slideLayout" Target="../slideLayouts/slideLayout115.xml"/><Relationship Id="rId16" Type="http://schemas.openxmlformats.org/officeDocument/2006/relationships/slideLayout" Target="../slideLayouts/slideLayout114.xml"/><Relationship Id="rId19" Type="http://schemas.openxmlformats.org/officeDocument/2006/relationships/slideLayout" Target="../slideLayouts/slideLayout117.xml"/><Relationship Id="rId18" Type="http://schemas.openxmlformats.org/officeDocument/2006/relationships/slideLayout" Target="../slideLayouts/slideLayout116.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slideLayout" Target="../slideLayouts/slideLayout132.xml"/><Relationship Id="rId3" Type="http://schemas.openxmlformats.org/officeDocument/2006/relationships/slideLayout" Target="../slideLayouts/slideLayout133.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5" Type="http://schemas.openxmlformats.org/officeDocument/2006/relationships/slideLayout" Target="../slideLayouts/slideLayout135.xml"/><Relationship Id="rId6" Type="http://schemas.openxmlformats.org/officeDocument/2006/relationships/slideLayout" Target="../slideLayouts/slideLayout136.xml"/><Relationship Id="rId7" Type="http://schemas.openxmlformats.org/officeDocument/2006/relationships/slideLayout" Target="../slideLayouts/slideLayout137.xml"/><Relationship Id="rId8" Type="http://schemas.openxmlformats.org/officeDocument/2006/relationships/slideLayout" Target="../slideLayouts/slideLayout138.xml"/><Relationship Id="rId11" Type="http://schemas.openxmlformats.org/officeDocument/2006/relationships/slideLayout" Target="../slideLayouts/slideLayout141.xml"/><Relationship Id="rId10" Type="http://schemas.openxmlformats.org/officeDocument/2006/relationships/slideLayout" Target="../slideLayouts/slideLayout140.xml"/><Relationship Id="rId12" Type="http://schemas.openxmlformats.org/officeDocument/2006/relationships/theme" Target="../theme/theme6.xml"/></Relationships>
</file>

<file path=ppt/slideMasters/_rels/slideMaster6.xml.rels><?xml version="1.0" encoding="UTF-8" standalone="yes"?><Relationships xmlns="http://schemas.openxmlformats.org/package/2006/relationships"><Relationship Id="rId40" Type="http://schemas.openxmlformats.org/officeDocument/2006/relationships/slideLayout" Target="../slideLayouts/slideLayout181.xml"/><Relationship Id="rId42" Type="http://schemas.openxmlformats.org/officeDocument/2006/relationships/slideLayout" Target="../slideLayouts/slideLayout183.xml"/><Relationship Id="rId41" Type="http://schemas.openxmlformats.org/officeDocument/2006/relationships/slideLayout" Target="../slideLayouts/slideLayout182.xml"/><Relationship Id="rId44" Type="http://schemas.openxmlformats.org/officeDocument/2006/relationships/slideLayout" Target="../slideLayouts/slideLayout185.xml"/><Relationship Id="rId43" Type="http://schemas.openxmlformats.org/officeDocument/2006/relationships/slideLayout" Target="../slideLayouts/slideLayout184.xml"/><Relationship Id="rId46" Type="http://schemas.openxmlformats.org/officeDocument/2006/relationships/slideLayout" Target="../slideLayouts/slideLayout187.xml"/><Relationship Id="rId45" Type="http://schemas.openxmlformats.org/officeDocument/2006/relationships/slideLayout" Target="../slideLayouts/slideLayout186.xml"/><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48" Type="http://schemas.openxmlformats.org/officeDocument/2006/relationships/slideLayout" Target="../slideLayouts/slideLayout189.xml"/><Relationship Id="rId47" Type="http://schemas.openxmlformats.org/officeDocument/2006/relationships/slideLayout" Target="../slideLayouts/slideLayout188.xml"/><Relationship Id="rId49" Type="http://schemas.openxmlformats.org/officeDocument/2006/relationships/slideLayout" Target="../slideLayouts/slideLayout19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31" Type="http://schemas.openxmlformats.org/officeDocument/2006/relationships/slideLayout" Target="../slideLayouts/slideLayout172.xml"/><Relationship Id="rId30" Type="http://schemas.openxmlformats.org/officeDocument/2006/relationships/slideLayout" Target="../slideLayouts/slideLayout171.xml"/><Relationship Id="rId33" Type="http://schemas.openxmlformats.org/officeDocument/2006/relationships/slideLayout" Target="../slideLayouts/slideLayout174.xml"/><Relationship Id="rId32" Type="http://schemas.openxmlformats.org/officeDocument/2006/relationships/slideLayout" Target="../slideLayouts/slideLayout173.xml"/><Relationship Id="rId35" Type="http://schemas.openxmlformats.org/officeDocument/2006/relationships/slideLayout" Target="../slideLayouts/slideLayout176.xml"/><Relationship Id="rId34" Type="http://schemas.openxmlformats.org/officeDocument/2006/relationships/slideLayout" Target="../slideLayouts/slideLayout175.xml"/><Relationship Id="rId37" Type="http://schemas.openxmlformats.org/officeDocument/2006/relationships/slideLayout" Target="../slideLayouts/slideLayout178.xml"/><Relationship Id="rId36" Type="http://schemas.openxmlformats.org/officeDocument/2006/relationships/slideLayout" Target="../slideLayouts/slideLayout177.xml"/><Relationship Id="rId39" Type="http://schemas.openxmlformats.org/officeDocument/2006/relationships/slideLayout" Target="../slideLayouts/slideLayout180.xml"/><Relationship Id="rId38" Type="http://schemas.openxmlformats.org/officeDocument/2006/relationships/slideLayout" Target="../slideLayouts/slideLayout179.xml"/><Relationship Id="rId62" Type="http://schemas.openxmlformats.org/officeDocument/2006/relationships/slideLayout" Target="../slideLayouts/slideLayout203.xml"/><Relationship Id="rId61" Type="http://schemas.openxmlformats.org/officeDocument/2006/relationships/slideLayout" Target="../slideLayouts/slideLayout202.xml"/><Relationship Id="rId20" Type="http://schemas.openxmlformats.org/officeDocument/2006/relationships/slideLayout" Target="../slideLayouts/slideLayout161.xml"/><Relationship Id="rId64" Type="http://schemas.openxmlformats.org/officeDocument/2006/relationships/slideLayout" Target="../slideLayouts/slideLayout205.xml"/><Relationship Id="rId63" Type="http://schemas.openxmlformats.org/officeDocument/2006/relationships/slideLayout" Target="../slideLayouts/slideLayout204.xml"/><Relationship Id="rId22" Type="http://schemas.openxmlformats.org/officeDocument/2006/relationships/slideLayout" Target="../slideLayouts/slideLayout163.xml"/><Relationship Id="rId21" Type="http://schemas.openxmlformats.org/officeDocument/2006/relationships/slideLayout" Target="../slideLayouts/slideLayout162.xml"/><Relationship Id="rId65" Type="http://schemas.openxmlformats.org/officeDocument/2006/relationships/theme" Target="../theme/theme4.xml"/><Relationship Id="rId24" Type="http://schemas.openxmlformats.org/officeDocument/2006/relationships/slideLayout" Target="../slideLayouts/slideLayout165.xml"/><Relationship Id="rId23" Type="http://schemas.openxmlformats.org/officeDocument/2006/relationships/slideLayout" Target="../slideLayouts/slideLayout164.xml"/><Relationship Id="rId60" Type="http://schemas.openxmlformats.org/officeDocument/2006/relationships/slideLayout" Target="../slideLayouts/slideLayout201.xml"/><Relationship Id="rId26" Type="http://schemas.openxmlformats.org/officeDocument/2006/relationships/slideLayout" Target="../slideLayouts/slideLayout167.xml"/><Relationship Id="rId25" Type="http://schemas.openxmlformats.org/officeDocument/2006/relationships/slideLayout" Target="../slideLayouts/slideLayout166.xml"/><Relationship Id="rId28" Type="http://schemas.openxmlformats.org/officeDocument/2006/relationships/slideLayout" Target="../slideLayouts/slideLayout169.xml"/><Relationship Id="rId27" Type="http://schemas.openxmlformats.org/officeDocument/2006/relationships/slideLayout" Target="../slideLayouts/slideLayout168.xml"/><Relationship Id="rId29" Type="http://schemas.openxmlformats.org/officeDocument/2006/relationships/slideLayout" Target="../slideLayouts/slideLayout170.xml"/><Relationship Id="rId51" Type="http://schemas.openxmlformats.org/officeDocument/2006/relationships/slideLayout" Target="../slideLayouts/slideLayout192.xml"/><Relationship Id="rId50" Type="http://schemas.openxmlformats.org/officeDocument/2006/relationships/slideLayout" Target="../slideLayouts/slideLayout191.xml"/><Relationship Id="rId53" Type="http://schemas.openxmlformats.org/officeDocument/2006/relationships/slideLayout" Target="../slideLayouts/slideLayout194.xml"/><Relationship Id="rId52" Type="http://schemas.openxmlformats.org/officeDocument/2006/relationships/slideLayout" Target="../slideLayouts/slideLayout193.xml"/><Relationship Id="rId11" Type="http://schemas.openxmlformats.org/officeDocument/2006/relationships/slideLayout" Target="../slideLayouts/slideLayout152.xml"/><Relationship Id="rId55" Type="http://schemas.openxmlformats.org/officeDocument/2006/relationships/slideLayout" Target="../slideLayouts/slideLayout196.xml"/><Relationship Id="rId10" Type="http://schemas.openxmlformats.org/officeDocument/2006/relationships/slideLayout" Target="../slideLayouts/slideLayout151.xml"/><Relationship Id="rId54" Type="http://schemas.openxmlformats.org/officeDocument/2006/relationships/slideLayout" Target="../slideLayouts/slideLayout195.xml"/><Relationship Id="rId13" Type="http://schemas.openxmlformats.org/officeDocument/2006/relationships/slideLayout" Target="../slideLayouts/slideLayout154.xml"/><Relationship Id="rId57" Type="http://schemas.openxmlformats.org/officeDocument/2006/relationships/slideLayout" Target="../slideLayouts/slideLayout198.xml"/><Relationship Id="rId12" Type="http://schemas.openxmlformats.org/officeDocument/2006/relationships/slideLayout" Target="../slideLayouts/slideLayout153.xml"/><Relationship Id="rId56" Type="http://schemas.openxmlformats.org/officeDocument/2006/relationships/slideLayout" Target="../slideLayouts/slideLayout197.xml"/><Relationship Id="rId15" Type="http://schemas.openxmlformats.org/officeDocument/2006/relationships/slideLayout" Target="../slideLayouts/slideLayout156.xml"/><Relationship Id="rId59" Type="http://schemas.openxmlformats.org/officeDocument/2006/relationships/slideLayout" Target="../slideLayouts/slideLayout200.xml"/><Relationship Id="rId14" Type="http://schemas.openxmlformats.org/officeDocument/2006/relationships/slideLayout" Target="../slideLayouts/slideLayout155.xml"/><Relationship Id="rId58" Type="http://schemas.openxmlformats.org/officeDocument/2006/relationships/slideLayout" Target="../slideLayouts/slideLayout199.xml"/><Relationship Id="rId17" Type="http://schemas.openxmlformats.org/officeDocument/2006/relationships/slideLayout" Target="../slideLayouts/slideLayout158.xml"/><Relationship Id="rId16" Type="http://schemas.openxmlformats.org/officeDocument/2006/relationships/slideLayout" Target="../slideLayouts/slideLayout157.xml"/><Relationship Id="rId19" Type="http://schemas.openxmlformats.org/officeDocument/2006/relationships/slideLayout" Target="../slideLayouts/slideLayout160.xml"/><Relationship Id="rId18"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 name="Shape 17"/>
        <p:cNvGrpSpPr/>
        <p:nvPr/>
      </p:nvGrpSpPr>
      <p:grpSpPr>
        <a:xfrm>
          <a:off x="0" y="0"/>
          <a:ext cx="0" cy="0"/>
          <a:chOff x="0" y="0"/>
          <a:chExt cx="0" cy="0"/>
        </a:xfrm>
      </p:grpSpPr>
      <p:sp>
        <p:nvSpPr>
          <p:cNvPr id="18" name="Google Shape;18;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6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 name="Google Shape;20;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0808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 name="Google Shape;21;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08081"/>
                </a:solidFill>
                <a:latin typeface="Open Sans"/>
                <a:ea typeface="Open Sans"/>
                <a:cs typeface="Open Sans"/>
                <a:sym typeface="Open Sans"/>
              </a:defRPr>
            </a:lvl1pPr>
            <a:lvl2pPr indent="0" lvl="1" marL="0" marR="0" rtl="0" algn="r">
              <a:spcBef>
                <a:spcPts val="0"/>
              </a:spcBef>
              <a:buNone/>
              <a:defRPr sz="1200">
                <a:solidFill>
                  <a:srgbClr val="808081"/>
                </a:solidFill>
                <a:latin typeface="Open Sans"/>
                <a:ea typeface="Open Sans"/>
                <a:cs typeface="Open Sans"/>
                <a:sym typeface="Open Sans"/>
              </a:defRPr>
            </a:lvl2pPr>
            <a:lvl3pPr indent="0" lvl="2" marL="0" marR="0" rtl="0" algn="r">
              <a:spcBef>
                <a:spcPts val="0"/>
              </a:spcBef>
              <a:buNone/>
              <a:defRPr sz="1200">
                <a:solidFill>
                  <a:srgbClr val="808081"/>
                </a:solidFill>
                <a:latin typeface="Open Sans"/>
                <a:ea typeface="Open Sans"/>
                <a:cs typeface="Open Sans"/>
                <a:sym typeface="Open Sans"/>
              </a:defRPr>
            </a:lvl3pPr>
            <a:lvl4pPr indent="0" lvl="3" marL="0" marR="0" rtl="0" algn="r">
              <a:spcBef>
                <a:spcPts val="0"/>
              </a:spcBef>
              <a:buNone/>
              <a:defRPr sz="1200">
                <a:solidFill>
                  <a:srgbClr val="808081"/>
                </a:solidFill>
                <a:latin typeface="Open Sans"/>
                <a:ea typeface="Open Sans"/>
                <a:cs typeface="Open Sans"/>
                <a:sym typeface="Open Sans"/>
              </a:defRPr>
            </a:lvl4pPr>
            <a:lvl5pPr indent="0" lvl="4" marL="0" marR="0" rtl="0" algn="r">
              <a:spcBef>
                <a:spcPts val="0"/>
              </a:spcBef>
              <a:buNone/>
              <a:defRPr sz="1200">
                <a:solidFill>
                  <a:srgbClr val="808081"/>
                </a:solidFill>
                <a:latin typeface="Open Sans"/>
                <a:ea typeface="Open Sans"/>
                <a:cs typeface="Open Sans"/>
                <a:sym typeface="Open Sans"/>
              </a:defRPr>
            </a:lvl5pPr>
            <a:lvl6pPr indent="0" lvl="5" marL="0" marR="0" rtl="0" algn="r">
              <a:spcBef>
                <a:spcPts val="0"/>
              </a:spcBef>
              <a:buNone/>
              <a:defRPr sz="1200">
                <a:solidFill>
                  <a:srgbClr val="808081"/>
                </a:solidFill>
                <a:latin typeface="Open Sans"/>
                <a:ea typeface="Open Sans"/>
                <a:cs typeface="Open Sans"/>
                <a:sym typeface="Open Sans"/>
              </a:defRPr>
            </a:lvl6pPr>
            <a:lvl7pPr indent="0" lvl="6" marL="0" marR="0" rtl="0" algn="r">
              <a:spcBef>
                <a:spcPts val="0"/>
              </a:spcBef>
              <a:buNone/>
              <a:defRPr sz="1200">
                <a:solidFill>
                  <a:srgbClr val="808081"/>
                </a:solidFill>
                <a:latin typeface="Open Sans"/>
                <a:ea typeface="Open Sans"/>
                <a:cs typeface="Open Sans"/>
                <a:sym typeface="Open Sans"/>
              </a:defRPr>
            </a:lvl7pPr>
            <a:lvl8pPr indent="0" lvl="7" marL="0" marR="0" rtl="0" algn="r">
              <a:spcBef>
                <a:spcPts val="0"/>
              </a:spcBef>
              <a:buNone/>
              <a:defRPr sz="1200">
                <a:solidFill>
                  <a:srgbClr val="808081"/>
                </a:solidFill>
                <a:latin typeface="Open Sans"/>
                <a:ea typeface="Open Sans"/>
                <a:cs typeface="Open Sans"/>
                <a:sym typeface="Open Sans"/>
              </a:defRPr>
            </a:lvl8pPr>
            <a:lvl9pPr indent="0" lvl="8" marL="0" marR="0" rtl="0" algn="r">
              <a:spcBef>
                <a:spcPts val="0"/>
              </a:spcBef>
              <a:buNone/>
              <a:defRPr sz="1200">
                <a:solidFill>
                  <a:srgbClr val="808081"/>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2" name="Google Shape;22;p6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sz="1050">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4" name="Shape 394"/>
        <p:cNvGrpSpPr/>
        <p:nvPr/>
      </p:nvGrpSpPr>
      <p:grpSpPr>
        <a:xfrm>
          <a:off x="0" y="0"/>
          <a:ext cx="0" cy="0"/>
          <a:chOff x="0" y="0"/>
          <a:chExt cx="0" cy="0"/>
        </a:xfrm>
      </p:grpSpPr>
      <p:sp>
        <p:nvSpPr>
          <p:cNvPr id="395" name="Google Shape;395;p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6" name="Google Shape;396;p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 id="2147483728" r:id="rId41"/>
    <p:sldLayoutId id="2147483729" r:id="rId42"/>
    <p:sldLayoutId id="2147483730" r:id="rId43"/>
    <p:sldLayoutId id="2147483731" r:id="rId44"/>
    <p:sldLayoutId id="2147483732" r:id="rId45"/>
    <p:sldLayoutId id="2147483733" r:id="rId46"/>
    <p:sldLayoutId id="2147483734" r:id="rId47"/>
    <p:sldLayoutId id="2147483735" r:id="rId48"/>
    <p:sldLayoutId id="2147483736" r:id="rId49"/>
    <p:sldLayoutId id="2147483737" r:id="rId50"/>
    <p:sldLayoutId id="2147483738" r:id="rId51"/>
    <p:sldLayoutId id="2147483739" r:id="rId52"/>
    <p:sldLayoutId id="2147483740" r:id="rId53"/>
    <p:sldLayoutId id="2147483741" r:id="rId54"/>
    <p:sldLayoutId id="2147483742" r:id="rId55"/>
    <p:sldLayoutId id="2147483743" r:id="rId56"/>
    <p:sldLayoutId id="2147483744" r:id="rId57"/>
    <p:sldLayoutId id="2147483745" r:id="rId58"/>
    <p:sldLayoutId id="2147483746" r:id="rId59"/>
    <p:sldLayoutId id="2147483747" r:id="rId60"/>
    <p:sldLayoutId id="2147483748" r:id="rId61"/>
    <p:sldLayoutId id="2147483749" r:id="rId6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1" name="Shape 1521"/>
        <p:cNvGrpSpPr/>
        <p:nvPr/>
      </p:nvGrpSpPr>
      <p:grpSpPr>
        <a:xfrm>
          <a:off x="0" y="0"/>
          <a:ext cx="0" cy="0"/>
          <a:chOff x="0" y="0"/>
          <a:chExt cx="0" cy="0"/>
        </a:xfrm>
      </p:grpSpPr>
      <p:sp>
        <p:nvSpPr>
          <p:cNvPr id="1522" name="Google Shape;1522;p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23" name="Google Shape;1523;p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4" name="Google Shape;1524;p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25" name="Google Shape;1525;p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26" name="Google Shape;1526;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signature_1261144517" id="1527" name="Google Shape;1527;p75"/>
          <p:cNvPicPr preferRelativeResize="0"/>
          <p:nvPr/>
        </p:nvPicPr>
        <p:blipFill rotWithShape="1">
          <a:blip r:embed="rId1">
            <a:alphaModFix/>
          </a:blip>
          <a:srcRect b="0" l="0" r="0" t="0"/>
          <a:stretch/>
        </p:blipFill>
        <p:spPr>
          <a:xfrm>
            <a:off x="11002179" y="31912"/>
            <a:ext cx="1095517" cy="53148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 id="2147483774" r:id="rId25"/>
    <p:sldLayoutId id="2147483775" r:id="rId26"/>
    <p:sldLayoutId id="2147483776" r:id="rId27"/>
    <p:sldLayoutId id="2147483777" r:id="rId28"/>
    <p:sldLayoutId id="2147483778" r:id="rId29"/>
    <p:sldLayoutId id="2147483779" r:id="rId30"/>
    <p:sldLayoutId id="2147483780" r:id="rId31"/>
    <p:sldLayoutId id="2147483781"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17" name="Shape 1817"/>
        <p:cNvGrpSpPr/>
        <p:nvPr/>
      </p:nvGrpSpPr>
      <p:grpSpPr>
        <a:xfrm>
          <a:off x="0" y="0"/>
          <a:ext cx="0" cy="0"/>
          <a:chOff x="0" y="0"/>
          <a:chExt cx="0" cy="0"/>
        </a:xfrm>
      </p:grpSpPr>
      <p:sp>
        <p:nvSpPr>
          <p:cNvPr id="1818" name="Google Shape;1818;p78"/>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19" name="Google Shape;1819;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20" name="Google Shape;1820;p7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821" name="Google Shape;1821;p7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822" name="Google Shape;1822;p7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2" name="Shape 1892"/>
        <p:cNvGrpSpPr/>
        <p:nvPr/>
      </p:nvGrpSpPr>
      <p:grpSpPr>
        <a:xfrm>
          <a:off x="0" y="0"/>
          <a:ext cx="0" cy="0"/>
          <a:chOff x="0" y="0"/>
          <a:chExt cx="0" cy="0"/>
        </a:xfrm>
      </p:grpSpPr>
      <p:sp>
        <p:nvSpPr>
          <p:cNvPr id="1893" name="Google Shape;1893;p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94" name="Google Shape;1894;p8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 id="2147483820" r:id="rId26"/>
    <p:sldLayoutId id="2147483821" r:id="rId27"/>
    <p:sldLayoutId id="2147483822" r:id="rId28"/>
    <p:sldLayoutId id="2147483823" r:id="rId29"/>
    <p:sldLayoutId id="2147483824" r:id="rId30"/>
    <p:sldLayoutId id="2147483825" r:id="rId31"/>
    <p:sldLayoutId id="2147483826" r:id="rId32"/>
    <p:sldLayoutId id="2147483827" r:id="rId33"/>
    <p:sldLayoutId id="2147483828" r:id="rId34"/>
    <p:sldLayoutId id="2147483829" r:id="rId35"/>
    <p:sldLayoutId id="2147483830" r:id="rId36"/>
    <p:sldLayoutId id="2147483831" r:id="rId37"/>
    <p:sldLayoutId id="2147483832" r:id="rId38"/>
    <p:sldLayoutId id="2147483833" r:id="rId39"/>
    <p:sldLayoutId id="2147483834" r:id="rId40"/>
    <p:sldLayoutId id="2147483835" r:id="rId41"/>
    <p:sldLayoutId id="2147483836" r:id="rId42"/>
    <p:sldLayoutId id="2147483837" r:id="rId43"/>
    <p:sldLayoutId id="2147483838" r:id="rId44"/>
    <p:sldLayoutId id="2147483839" r:id="rId45"/>
    <p:sldLayoutId id="2147483840" r:id="rId46"/>
    <p:sldLayoutId id="2147483841" r:id="rId47"/>
    <p:sldLayoutId id="2147483842" r:id="rId48"/>
    <p:sldLayoutId id="2147483843" r:id="rId49"/>
    <p:sldLayoutId id="2147483844" r:id="rId50"/>
    <p:sldLayoutId id="2147483845" r:id="rId51"/>
    <p:sldLayoutId id="2147483846" r:id="rId52"/>
    <p:sldLayoutId id="2147483847" r:id="rId53"/>
    <p:sldLayoutId id="2147483848" r:id="rId54"/>
    <p:sldLayoutId id="2147483849" r:id="rId55"/>
    <p:sldLayoutId id="2147483850" r:id="rId56"/>
    <p:sldLayoutId id="2147483851" r:id="rId57"/>
    <p:sldLayoutId id="2147483852" r:id="rId58"/>
    <p:sldLayoutId id="2147483853" r:id="rId59"/>
    <p:sldLayoutId id="2147483854" r:id="rId60"/>
    <p:sldLayoutId id="2147483855" r:id="rId61"/>
    <p:sldLayoutId id="2147483856" r:id="rId62"/>
    <p:sldLayoutId id="2147483857" r:id="rId63"/>
    <p:sldLayoutId id="2147483858" r:id="rId6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3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37.png"/><Relationship Id="rId4" Type="http://schemas.openxmlformats.org/officeDocument/2006/relationships/hyperlink" Target="https://view.genial.ly/65eff41ad9ce5a0013706cb2" TargetMode="External"/><Relationship Id="rId9" Type="http://schemas.openxmlformats.org/officeDocument/2006/relationships/image" Target="../media/image9.png"/><Relationship Id="rId5" Type="http://schemas.openxmlformats.org/officeDocument/2006/relationships/image" Target="../media/image34.png"/><Relationship Id="rId6" Type="http://schemas.openxmlformats.org/officeDocument/2006/relationships/hyperlink" Target="https://www.facebook.com/wadhwanifoundation" TargetMode="External"/><Relationship Id="rId7" Type="http://schemas.openxmlformats.org/officeDocument/2006/relationships/image" Target="../media/image12.png"/><Relationship Id="rId8" Type="http://schemas.openxmlformats.org/officeDocument/2006/relationships/hyperlink" Target="https://www.youtube.com/user/wadhwanif" TargetMode="External"/><Relationship Id="rId11" Type="http://schemas.openxmlformats.org/officeDocument/2006/relationships/image" Target="../media/image7.png"/><Relationship Id="rId10" Type="http://schemas.openxmlformats.org/officeDocument/2006/relationships/hyperlink" Target="https://www.instagram.com/wadhwanifoundation/" TargetMode="External"/><Relationship Id="rId13" Type="http://schemas.openxmlformats.org/officeDocument/2006/relationships/image" Target="../media/image6.png"/><Relationship Id="rId12" Type="http://schemas.openxmlformats.org/officeDocument/2006/relationships/hyperlink" Target="https://www.linkedin.com/company/wadhwanifoundation/" TargetMode="External"/><Relationship Id="rId15" Type="http://schemas.openxmlformats.org/officeDocument/2006/relationships/image" Target="../media/image10.png"/><Relationship Id="rId14" Type="http://schemas.openxmlformats.org/officeDocument/2006/relationships/hyperlink" Target="https://twitter.com/WadhwaniF" TargetMode="External"/><Relationship Id="rId17" Type="http://schemas.openxmlformats.org/officeDocument/2006/relationships/image" Target="../media/image8.png"/><Relationship Id="rId16" Type="http://schemas.openxmlformats.org/officeDocument/2006/relationships/hyperlink" Target="http://wadhwanifoundation.org/" TargetMode="External"/><Relationship Id="rId18"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33.png"/><Relationship Id="rId5"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7.xml"/><Relationship Id="rId3" Type="http://schemas.openxmlformats.org/officeDocument/2006/relationships/image" Target="../media/image1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8.xml"/><Relationship Id="rId3" Type="http://schemas.openxmlformats.org/officeDocument/2006/relationships/image" Target="../media/image42.png"/><Relationship Id="rId4" Type="http://schemas.openxmlformats.org/officeDocument/2006/relationships/image" Target="../media/image44.png"/><Relationship Id="rId5" Type="http://schemas.openxmlformats.org/officeDocument/2006/relationships/image" Target="../media/image55.png"/><Relationship Id="rId6" Type="http://schemas.openxmlformats.org/officeDocument/2006/relationships/image" Target="../media/image59.png"/><Relationship Id="rId7" Type="http://schemas.openxmlformats.org/officeDocument/2006/relationships/image" Target="../media/image64.png"/><Relationship Id="rId8" Type="http://schemas.openxmlformats.org/officeDocument/2006/relationships/hyperlink" Target="https://acc-15624.ispring.com/app/preview/8d6f1796-be32-11ef-a271-5e7779988261"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8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3.xml"/><Relationship Id="rId3" Type="http://schemas.openxmlformats.org/officeDocument/2006/relationships/image" Target="../media/image9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4.xml"/><Relationship Id="rId3" Type="http://schemas.openxmlformats.org/officeDocument/2006/relationships/image" Target="../media/image5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5.xml"/><Relationship Id="rId3" Type="http://schemas.openxmlformats.org/officeDocument/2006/relationships/image" Target="../media/image39.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6.xml"/><Relationship Id="rId3" Type="http://schemas.openxmlformats.org/officeDocument/2006/relationships/image" Target="../media/image46.png"/><Relationship Id="rId4" Type="http://schemas.openxmlformats.org/officeDocument/2006/relationships/image" Target="../media/image52.png"/><Relationship Id="rId5" Type="http://schemas.openxmlformats.org/officeDocument/2006/relationships/image" Target="../media/image49.png"/><Relationship Id="rId6"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7.xml"/><Relationship Id="rId3" Type="http://schemas.openxmlformats.org/officeDocument/2006/relationships/image" Target="../media/image39.png"/><Relationship Id="rId4" Type="http://schemas.openxmlformats.org/officeDocument/2006/relationships/image" Target="../media/image47.png"/><Relationship Id="rId5" Type="http://schemas.openxmlformats.org/officeDocument/2006/relationships/image" Target="../media/image5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8.xml"/><Relationship Id="rId3" Type="http://schemas.openxmlformats.org/officeDocument/2006/relationships/image" Target="../media/image5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32.xml"/><Relationship Id="rId3" Type="http://schemas.openxmlformats.org/officeDocument/2006/relationships/image" Target="../media/image98.png"/><Relationship Id="rId4" Type="http://schemas.openxmlformats.org/officeDocument/2006/relationships/image" Target="../media/image99.png"/><Relationship Id="rId9" Type="http://schemas.openxmlformats.org/officeDocument/2006/relationships/image" Target="../media/image69.jpg"/><Relationship Id="rId5" Type="http://schemas.openxmlformats.org/officeDocument/2006/relationships/image" Target="../media/image54.jpg"/><Relationship Id="rId6" Type="http://schemas.openxmlformats.org/officeDocument/2006/relationships/image" Target="../media/image61.jpg"/><Relationship Id="rId7" Type="http://schemas.openxmlformats.org/officeDocument/2006/relationships/image" Target="../media/image62.jpg"/><Relationship Id="rId8" Type="http://schemas.openxmlformats.org/officeDocument/2006/relationships/image" Target="../media/image58.jpg"/><Relationship Id="rId11" Type="http://schemas.openxmlformats.org/officeDocument/2006/relationships/image" Target="../media/image67.jpg"/><Relationship Id="rId10" Type="http://schemas.openxmlformats.org/officeDocument/2006/relationships/image" Target="../media/image65.jpg"/><Relationship Id="rId13" Type="http://schemas.openxmlformats.org/officeDocument/2006/relationships/image" Target="../media/image57.jpg"/><Relationship Id="rId12"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3.xml"/><Relationship Id="rId3" Type="http://schemas.openxmlformats.org/officeDocument/2006/relationships/image" Target="../media/image42.png"/><Relationship Id="rId4" Type="http://schemas.openxmlformats.org/officeDocument/2006/relationships/image" Target="../media/image44.png"/><Relationship Id="rId5" Type="http://schemas.openxmlformats.org/officeDocument/2006/relationships/image" Target="../media/image77.png"/><Relationship Id="rId6" Type="http://schemas.openxmlformats.org/officeDocument/2006/relationships/image" Target="../media/image80.png"/><Relationship Id="rId7" Type="http://schemas.openxmlformats.org/officeDocument/2006/relationships/hyperlink" Target="https://acc-15624.ispring.com/app/preview/0f81469e-be30-11ef-b933-b60b11e0188d"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4.xml"/><Relationship Id="rId3"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5.xml"/><Relationship Id="rId3" Type="http://schemas.openxmlformats.org/officeDocument/2006/relationships/image" Target="../media/image8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6.xml"/><Relationship Id="rId3" Type="http://schemas.openxmlformats.org/officeDocument/2006/relationships/image" Target="../media/image8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7.xml"/><Relationship Id="rId3" Type="http://schemas.openxmlformats.org/officeDocument/2006/relationships/image" Target="../media/image8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8.xml"/><Relationship Id="rId3" Type="http://schemas.openxmlformats.org/officeDocument/2006/relationships/image" Target="../media/image8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9.xml"/><Relationship Id="rId3" Type="http://schemas.openxmlformats.org/officeDocument/2006/relationships/image" Target="../media/image8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0.xml"/><Relationship Id="rId3" Type="http://schemas.openxmlformats.org/officeDocument/2006/relationships/image" Target="../media/image7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42.xml"/><Relationship Id="rId3" Type="http://schemas.openxmlformats.org/officeDocument/2006/relationships/image" Target="../media/image8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43.xml"/><Relationship Id="rId3" Type="http://schemas.openxmlformats.org/officeDocument/2006/relationships/image" Target="../media/image8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68.jpg"/><Relationship Id="rId4" Type="http://schemas.openxmlformats.org/officeDocument/2006/relationships/image" Target="../media/image73.png"/><Relationship Id="rId5" Type="http://schemas.openxmlformats.org/officeDocument/2006/relationships/image" Target="../media/image101.png"/><Relationship Id="rId6" Type="http://schemas.openxmlformats.org/officeDocument/2006/relationships/image" Target="../media/image71.jpg"/><Relationship Id="rId7" Type="http://schemas.openxmlformats.org/officeDocument/2006/relationships/image" Target="../media/image75.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68.jpg"/><Relationship Id="rId4" Type="http://schemas.openxmlformats.org/officeDocument/2006/relationships/image" Target="../media/image73.png"/><Relationship Id="rId5" Type="http://schemas.openxmlformats.org/officeDocument/2006/relationships/image" Target="../media/image101.png"/><Relationship Id="rId6" Type="http://schemas.openxmlformats.org/officeDocument/2006/relationships/image" Target="../media/image71.jpg"/><Relationship Id="rId7" Type="http://schemas.openxmlformats.org/officeDocument/2006/relationships/image" Target="../media/image7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68.jpg"/><Relationship Id="rId4" Type="http://schemas.openxmlformats.org/officeDocument/2006/relationships/image" Target="../media/image73.png"/><Relationship Id="rId5" Type="http://schemas.openxmlformats.org/officeDocument/2006/relationships/image" Target="../media/image101.png"/><Relationship Id="rId6" Type="http://schemas.openxmlformats.org/officeDocument/2006/relationships/image" Target="../media/image71.jpg"/><Relationship Id="rId7" Type="http://schemas.openxmlformats.org/officeDocument/2006/relationships/image" Target="../media/image7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68.jpg"/><Relationship Id="rId4" Type="http://schemas.openxmlformats.org/officeDocument/2006/relationships/image" Target="../media/image73.png"/><Relationship Id="rId5" Type="http://schemas.openxmlformats.org/officeDocument/2006/relationships/image" Target="../media/image101.png"/><Relationship Id="rId6" Type="http://schemas.openxmlformats.org/officeDocument/2006/relationships/image" Target="../media/image71.jpg"/><Relationship Id="rId7" Type="http://schemas.openxmlformats.org/officeDocument/2006/relationships/image" Target="../media/image75.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68.jpg"/><Relationship Id="rId4" Type="http://schemas.openxmlformats.org/officeDocument/2006/relationships/image" Target="../media/image73.png"/><Relationship Id="rId5" Type="http://schemas.openxmlformats.org/officeDocument/2006/relationships/image" Target="../media/image101.png"/><Relationship Id="rId6" Type="http://schemas.openxmlformats.org/officeDocument/2006/relationships/image" Target="../media/image71.jpg"/><Relationship Id="rId7" Type="http://schemas.openxmlformats.org/officeDocument/2006/relationships/image" Target="../media/image7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9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50.xml"/><Relationship Id="rId3" Type="http://schemas.openxmlformats.org/officeDocument/2006/relationships/hyperlink" Target="https://www.facebook.com/wadhwanifoundation" TargetMode="External"/><Relationship Id="rId4" Type="http://schemas.openxmlformats.org/officeDocument/2006/relationships/image" Target="../media/image12.png"/><Relationship Id="rId9"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6" Type="http://schemas.openxmlformats.org/officeDocument/2006/relationships/image" Target="../media/image9.png"/><Relationship Id="rId7" Type="http://schemas.openxmlformats.org/officeDocument/2006/relationships/hyperlink" Target="https://www.instagram.com/wadhwanifoundation/" TargetMode="External"/><Relationship Id="rId8" Type="http://schemas.openxmlformats.org/officeDocument/2006/relationships/image" Target="../media/image7.png"/><Relationship Id="rId11" Type="http://schemas.openxmlformats.org/officeDocument/2006/relationships/hyperlink" Target="https://twitter.com/WadhwaniF" TargetMode="External"/><Relationship Id="rId10" Type="http://schemas.openxmlformats.org/officeDocument/2006/relationships/image" Target="../media/image6.png"/><Relationship Id="rId13" Type="http://schemas.openxmlformats.org/officeDocument/2006/relationships/hyperlink" Target="http://wadhwanifoundation.org/" TargetMode="External"/><Relationship Id="rId12" Type="http://schemas.openxmlformats.org/officeDocument/2006/relationships/image" Target="../media/image10.png"/><Relationship Id="rId15" Type="http://schemas.openxmlformats.org/officeDocument/2006/relationships/image" Target="../media/image13.png"/><Relationship Id="rId14" Type="http://schemas.openxmlformats.org/officeDocument/2006/relationships/image" Target="../media/image8.png"/><Relationship Id="rId17" Type="http://schemas.openxmlformats.org/officeDocument/2006/relationships/image" Target="../media/image86.png"/><Relationship Id="rId16" Type="http://schemas.openxmlformats.org/officeDocument/2006/relationships/image" Target="../media/image2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 Id="rId3" Type="http://schemas.openxmlformats.org/officeDocument/2006/relationships/image" Target="../media/image88.png"/><Relationship Id="rId4" Type="http://schemas.openxmlformats.org/officeDocument/2006/relationships/image" Target="../media/image90.png"/><Relationship Id="rId5" Type="http://schemas.openxmlformats.org/officeDocument/2006/relationships/image" Target="../media/image9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 Id="rId3" Type="http://schemas.openxmlformats.org/officeDocument/2006/relationships/image" Target="../media/image19.png"/><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4.xml"/><Relationship Id="rId3" Type="http://schemas.openxmlformats.org/officeDocument/2006/relationships/image" Target="../media/image9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5.xml"/><Relationship Id="rId3" Type="http://schemas.openxmlformats.org/officeDocument/2006/relationships/image" Target="../media/image95.jpg"/><Relationship Id="rId4" Type="http://schemas.openxmlformats.org/officeDocument/2006/relationships/image" Target="../media/image1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56.xml"/><Relationship Id="rId3" Type="http://schemas.openxmlformats.org/officeDocument/2006/relationships/image" Target="../media/image11.jpg"/><Relationship Id="rId4" Type="http://schemas.openxmlformats.org/officeDocument/2006/relationships/hyperlink" Target="https://www.facebook.com/wadhwanifoundation" TargetMode="External"/><Relationship Id="rId9"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hyperlink" Target="https://www.youtube.com/user/wadhwanif" TargetMode="External"/><Relationship Id="rId7" Type="http://schemas.openxmlformats.org/officeDocument/2006/relationships/image" Target="../media/image9.png"/><Relationship Id="rId8" Type="http://schemas.openxmlformats.org/officeDocument/2006/relationships/hyperlink" Target="https://www.instagram.com/wadhwanifoundation/" TargetMode="External"/><Relationship Id="rId11" Type="http://schemas.openxmlformats.org/officeDocument/2006/relationships/image" Target="../media/image6.png"/><Relationship Id="rId10" Type="http://schemas.openxmlformats.org/officeDocument/2006/relationships/hyperlink" Target="https://www.linkedin.com/company/wadhwanifoundation/" TargetMode="External"/><Relationship Id="rId13" Type="http://schemas.openxmlformats.org/officeDocument/2006/relationships/image" Target="../media/image10.png"/><Relationship Id="rId12" Type="http://schemas.openxmlformats.org/officeDocument/2006/relationships/hyperlink" Target="https://twitter.com/WadhwaniF" TargetMode="External"/><Relationship Id="rId15" Type="http://schemas.openxmlformats.org/officeDocument/2006/relationships/image" Target="../media/image8.png"/><Relationship Id="rId14" Type="http://schemas.openxmlformats.org/officeDocument/2006/relationships/hyperlink" Target="http://wadhwanifoundation.org/"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57.xml"/><Relationship Id="rId3" Type="http://schemas.openxmlformats.org/officeDocument/2006/relationships/hyperlink" Target="mailto:legal@wadhwanifoundation.orgwit" TargetMode="External"/><Relationship Id="rId4" Type="http://schemas.openxmlformats.org/officeDocument/2006/relationships/hyperlink" Target="mailto:legal@wadhwanifoundation.orgwi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26.png"/><Relationship Id="rId5"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xml"/><Relationship Id="rId3"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5" name="Shape 3035"/>
        <p:cNvGrpSpPr/>
        <p:nvPr/>
      </p:nvGrpSpPr>
      <p:grpSpPr>
        <a:xfrm>
          <a:off x="0" y="0"/>
          <a:ext cx="0" cy="0"/>
          <a:chOff x="0" y="0"/>
          <a:chExt cx="0" cy="0"/>
        </a:xfrm>
      </p:grpSpPr>
      <p:pic>
        <p:nvPicPr>
          <p:cNvPr descr="A group of people sitting on a bench&#10;&#10;Description automatically generated" id="3036" name="Google Shape;3036;p1"/>
          <p:cNvPicPr preferRelativeResize="0"/>
          <p:nvPr/>
        </p:nvPicPr>
        <p:blipFill rotWithShape="1">
          <a:blip r:embed="rId3">
            <a:alphaModFix/>
          </a:blip>
          <a:srcRect b="0" l="0" r="0" t="0"/>
          <a:stretch/>
        </p:blipFill>
        <p:spPr>
          <a:xfrm>
            <a:off x="3920514" y="0"/>
            <a:ext cx="10055629" cy="6858000"/>
          </a:xfrm>
          <a:prstGeom prst="rect">
            <a:avLst/>
          </a:prstGeom>
          <a:noFill/>
          <a:ln>
            <a:noFill/>
          </a:ln>
        </p:spPr>
      </p:pic>
      <p:sp>
        <p:nvSpPr>
          <p:cNvPr id="3037" name="Google Shape;3037;p1"/>
          <p:cNvSpPr/>
          <p:nvPr>
            <p:ph idx="2" type="pic"/>
          </p:nvPr>
        </p:nvSpPr>
        <p:spPr>
          <a:xfrm>
            <a:off x="4469157" y="-1"/>
            <a:ext cx="7114233" cy="6868049"/>
          </a:xfrm>
          <a:prstGeom prst="rect">
            <a:avLst/>
          </a:prstGeom>
          <a:solidFill>
            <a:schemeClr val="lt1">
              <a:alpha val="20000"/>
            </a:schemeClr>
          </a:solidFill>
          <a:ln>
            <a:noFill/>
          </a:ln>
        </p:spPr>
      </p:sp>
      <p:sp>
        <p:nvSpPr>
          <p:cNvPr id="3038" name="Google Shape;3038;p1"/>
          <p:cNvSpPr txBox="1"/>
          <p:nvPr>
            <p:ph idx="1" type="body"/>
          </p:nvPr>
        </p:nvSpPr>
        <p:spPr>
          <a:xfrm>
            <a:off x="360858" y="5224608"/>
            <a:ext cx="6906718" cy="584200"/>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lt1"/>
              </a:buClr>
              <a:buSzPct val="100000"/>
              <a:buNone/>
            </a:pPr>
            <a:r>
              <a:rPr b="0" lang="en-US">
                <a:latin typeface="Arial"/>
                <a:ea typeface="Arial"/>
                <a:cs typeface="Arial"/>
                <a:sym typeface="Arial"/>
              </a:rPr>
              <a:t>Modul 6: Penilaian Peluang (Kelayakan)</a:t>
            </a:r>
            <a:endParaRPr/>
          </a:p>
        </p:txBody>
      </p:sp>
      <p:sp>
        <p:nvSpPr>
          <p:cNvPr id="3039" name="Google Shape;3039;p1"/>
          <p:cNvSpPr txBox="1"/>
          <p:nvPr>
            <p:ph idx="3" type="body"/>
          </p:nvPr>
        </p:nvSpPr>
        <p:spPr>
          <a:xfrm>
            <a:off x="360858" y="5895254"/>
            <a:ext cx="6287592" cy="584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000"/>
              <a:buNone/>
            </a:pPr>
            <a:r>
              <a:rPr b="1" lang="en-US">
                <a:latin typeface="Barlow Medium"/>
                <a:ea typeface="Barlow Medium"/>
                <a:cs typeface="Barlow Medium"/>
                <a:sym typeface="Barlow Medium"/>
              </a:rPr>
              <a:t>Pelajaran 6.1: Petakan Posisi Relatif Anda di Pasar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5" name="Shape 3425"/>
        <p:cNvGrpSpPr/>
        <p:nvPr/>
      </p:nvGrpSpPr>
      <p:grpSpPr>
        <a:xfrm>
          <a:off x="0" y="0"/>
          <a:ext cx="0" cy="0"/>
          <a:chOff x="0" y="0"/>
          <a:chExt cx="0" cy="0"/>
        </a:xfrm>
      </p:grpSpPr>
      <p:sp>
        <p:nvSpPr>
          <p:cNvPr id="3426" name="Google Shape;3426;p10"/>
          <p:cNvSpPr txBox="1"/>
          <p:nvPr>
            <p:ph type="ctrTitle"/>
          </p:nvPr>
        </p:nvSpPr>
        <p:spPr>
          <a:xfrm>
            <a:off x="968416" y="1458089"/>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Diskusi Kasus</a:t>
            </a:r>
            <a:br>
              <a:rPr lang="en-US"/>
            </a:br>
            <a:r>
              <a:rPr lang="en-US" sz="2400"/>
              <a:t>INT Technologies – Bagian 1</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0" name="Shape 3430"/>
        <p:cNvGrpSpPr/>
        <p:nvPr/>
      </p:nvGrpSpPr>
      <p:grpSpPr>
        <a:xfrm>
          <a:off x="0" y="0"/>
          <a:ext cx="0" cy="0"/>
          <a:chOff x="0" y="0"/>
          <a:chExt cx="0" cy="0"/>
        </a:xfrm>
      </p:grpSpPr>
      <p:sp>
        <p:nvSpPr>
          <p:cNvPr id="3431" name="Google Shape;3431;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08081"/>
              </a:buClr>
              <a:buSzPts val="1200"/>
              <a:buFont typeface="Open Sans"/>
              <a:buNone/>
            </a:pPr>
            <a:fld id="{00000000-1234-1234-1234-123412341234}" type="slidenum">
              <a:rPr lang="en-US" sz="1200">
                <a:solidFill>
                  <a:srgbClr val="808081"/>
                </a:solidFill>
                <a:latin typeface="Open Sans"/>
                <a:ea typeface="Open Sans"/>
                <a:cs typeface="Open Sans"/>
                <a:sym typeface="Open Sans"/>
              </a:rPr>
              <a:t>‹#›</a:t>
            </a:fld>
            <a:endParaRPr b="0" i="0" sz="1200" u="none" cap="none" strike="noStrike">
              <a:solidFill>
                <a:srgbClr val="808081"/>
              </a:solidFill>
              <a:latin typeface="Open Sans"/>
              <a:ea typeface="Open Sans"/>
              <a:cs typeface="Open Sans"/>
              <a:sym typeface="Open Sans"/>
            </a:endParaRPr>
          </a:p>
        </p:txBody>
      </p:sp>
      <p:sp>
        <p:nvSpPr>
          <p:cNvPr id="3432" name="Google Shape;3432;p11"/>
          <p:cNvSpPr txBox="1"/>
          <p:nvPr/>
        </p:nvSpPr>
        <p:spPr>
          <a:xfrm>
            <a:off x="4487257" y="1166670"/>
            <a:ext cx="7480003" cy="40626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t/>
            </a:r>
            <a:endParaRPr b="1" i="0" sz="2400" u="none" cap="none" strike="noStrike">
              <a:solidFill>
                <a:srgbClr val="202020"/>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Barlow"/>
              <a:ea typeface="Barlow"/>
              <a:cs typeface="Barlow"/>
              <a:sym typeface="Barlow"/>
            </a:endParaRPr>
          </a:p>
          <a:p>
            <a:pPr indent="-342900" lvl="0" marL="342900" marR="0" rtl="0" algn="l">
              <a:spcBef>
                <a:spcPts val="0"/>
              </a:spcBef>
              <a:spcAft>
                <a:spcPts val="0"/>
              </a:spcAft>
              <a:buClr>
                <a:srgbClr val="414042"/>
              </a:buClr>
              <a:buSzPts val="1800"/>
              <a:buFont typeface="Barlow"/>
              <a:buAutoNum type="arabicPeriod"/>
            </a:pPr>
            <a:r>
              <a:rPr lang="en-US" sz="1800">
                <a:solidFill>
                  <a:srgbClr val="414042"/>
                </a:solidFill>
                <a:latin typeface="Barlow"/>
                <a:ea typeface="Barlow"/>
                <a:cs typeface="Barlow"/>
                <a:sym typeface="Barlow"/>
              </a:rPr>
              <a:t>Bagaimana pendirinya, Abhishek Rungta, menavigasi kehancuran Dot-com? </a:t>
            </a:r>
            <a:br>
              <a:rPr lang="en-US" sz="1800">
                <a:solidFill>
                  <a:srgbClr val="414042"/>
                </a:solidFill>
                <a:latin typeface="Barlow"/>
                <a:ea typeface="Barlow"/>
                <a:cs typeface="Barlow"/>
                <a:sym typeface="Barlow"/>
              </a:rPr>
            </a:br>
            <a:r>
              <a:rPr lang="en-US" sz="1800">
                <a:solidFill>
                  <a:srgbClr val="414042"/>
                </a:solidFill>
                <a:latin typeface="Barlow"/>
                <a:ea typeface="Barlow"/>
                <a:cs typeface="Barlow"/>
                <a:sym typeface="Barlow"/>
              </a:rPr>
              <a:t>Bagaimana INT Technologies menemukan dan menggunakan kelemahan pesaing mereka yang lebih besar untuk mendapatkan keuntungan?</a:t>
            </a:r>
            <a:br>
              <a:rPr lang="en-US" sz="1800">
                <a:solidFill>
                  <a:srgbClr val="414042"/>
                </a:solidFill>
                <a:latin typeface="Barlow"/>
                <a:ea typeface="Barlow"/>
                <a:cs typeface="Barlow"/>
                <a:sym typeface="Barlow"/>
              </a:rPr>
            </a:br>
            <a:r>
              <a:rPr lang="en-US" sz="1800">
                <a:solidFill>
                  <a:srgbClr val="414042"/>
                </a:solidFill>
                <a:latin typeface="Barlow"/>
                <a:ea typeface="Barlow"/>
                <a:cs typeface="Barlow"/>
                <a:sym typeface="Barlow"/>
              </a:rPr>
              <a:t>Bagaimana keputusan INT Technologies untuk memasuki pasar AS mencerminkan pemahaman mereka tentang pasar, dan risiko serta imbalan apa yang terkait dengan langkah berani ini?</a:t>
            </a:r>
            <a:endParaRPr b="0" i="0" sz="1800" u="none" cap="none" strike="noStrike">
              <a:solidFill>
                <a:srgbClr val="414042"/>
              </a:solidFill>
              <a:latin typeface="Barlow"/>
              <a:ea typeface="Barlow"/>
              <a:cs typeface="Barlow"/>
              <a:sym typeface="Barlow"/>
            </a:endParaRPr>
          </a:p>
          <a:p>
            <a:pPr indent="0" lvl="0" marL="0" marR="0" rtl="0" algn="l">
              <a:spcBef>
                <a:spcPts val="0"/>
              </a:spcBef>
              <a:spcAft>
                <a:spcPts val="0"/>
              </a:spcAft>
              <a:buNone/>
            </a:pPr>
            <a:r>
              <a:t/>
            </a:r>
            <a:endParaRPr sz="1800">
              <a:solidFill>
                <a:srgbClr val="414042"/>
              </a:solidFill>
              <a:latin typeface="Barlow"/>
              <a:ea typeface="Barlow"/>
              <a:cs typeface="Barlow"/>
              <a:sym typeface="Barlow"/>
            </a:endParaRPr>
          </a:p>
          <a:p>
            <a:pPr indent="-228600" lvl="0" marL="342900" marR="0" rtl="0" algn="l">
              <a:spcBef>
                <a:spcPts val="0"/>
              </a:spcBef>
              <a:spcAft>
                <a:spcPts val="0"/>
              </a:spcAft>
              <a:buClr>
                <a:schemeClr val="dk1"/>
              </a:buClr>
              <a:buSzPts val="1800"/>
              <a:buFont typeface="Arial"/>
              <a:buNone/>
            </a:pPr>
            <a:r>
              <a:t/>
            </a:r>
            <a:endParaRPr sz="1800">
              <a:solidFill>
                <a:srgbClr val="414042"/>
              </a:solidFill>
              <a:latin typeface="Barlow"/>
              <a:ea typeface="Barlow"/>
              <a:cs typeface="Barlow"/>
              <a:sym typeface="Barlow"/>
            </a:endParaRPr>
          </a:p>
          <a:p>
            <a:pPr indent="0" lvl="0" marL="0" marR="0" rtl="0" algn="l">
              <a:spcBef>
                <a:spcPts val="0"/>
              </a:spcBef>
              <a:spcAft>
                <a:spcPts val="0"/>
              </a:spcAft>
              <a:buNone/>
            </a:pPr>
            <a:r>
              <a:t/>
            </a:r>
            <a:endParaRPr sz="1800">
              <a:solidFill>
                <a:srgbClr val="414042"/>
              </a:solidFill>
              <a:latin typeface="Barlow"/>
              <a:ea typeface="Barlow"/>
              <a:cs typeface="Barlow"/>
              <a:sym typeface="Barlow"/>
            </a:endParaRPr>
          </a:p>
        </p:txBody>
      </p:sp>
      <p:pic>
        <p:nvPicPr>
          <p:cNvPr id="3433" name="Google Shape;3433;p11"/>
          <p:cNvPicPr preferRelativeResize="0"/>
          <p:nvPr/>
        </p:nvPicPr>
        <p:blipFill rotWithShape="1">
          <a:blip r:embed="rId3">
            <a:alphaModFix/>
          </a:blip>
          <a:srcRect b="0" l="0" r="0" t="6592"/>
          <a:stretch/>
        </p:blipFill>
        <p:spPr>
          <a:xfrm>
            <a:off x="372746" y="1166670"/>
            <a:ext cx="3390529" cy="1527858"/>
          </a:xfrm>
          <a:prstGeom prst="rect">
            <a:avLst/>
          </a:prstGeom>
          <a:noFill/>
          <a:ln>
            <a:noFill/>
          </a:ln>
        </p:spPr>
      </p:pic>
      <p:pic>
        <p:nvPicPr>
          <p:cNvPr descr="How much should you rethink your business strategy based on AI?" id="3434" name="Google Shape;3434;p11"/>
          <p:cNvPicPr preferRelativeResize="0"/>
          <p:nvPr/>
        </p:nvPicPr>
        <p:blipFill rotWithShape="1">
          <a:blip r:embed="rId4">
            <a:alphaModFix/>
          </a:blip>
          <a:srcRect b="0" l="0" r="0" t="0"/>
          <a:stretch/>
        </p:blipFill>
        <p:spPr>
          <a:xfrm>
            <a:off x="729343" y="3110279"/>
            <a:ext cx="3600280" cy="2700211"/>
          </a:xfrm>
          <a:prstGeom prst="rect">
            <a:avLst/>
          </a:prstGeom>
          <a:solidFill>
            <a:srgbClr val="ECECEC"/>
          </a:solidFill>
          <a:ln cap="sq" cmpd="sng" w="190500">
            <a:solidFill>
              <a:srgbClr val="BF2026"/>
            </a:solidFill>
            <a:prstDash val="solid"/>
            <a:miter lim="800000"/>
            <a:headEnd len="sm" w="sm" type="none"/>
            <a:tailEnd len="sm" w="sm" type="none"/>
          </a:ln>
          <a:effectLst>
            <a:outerShdw blurRad="65000" kx="195000" rotWithShape="0" algn="tl" dir="12900000" dist="50800" ky="145000">
              <a:srgbClr val="000000">
                <a:alpha val="29803"/>
              </a:srgbClr>
            </a:outerShdw>
          </a:effectLst>
        </p:spPr>
      </p:pic>
      <p:sp>
        <p:nvSpPr>
          <p:cNvPr id="3435" name="Google Shape;3435;p11"/>
          <p:cNvSpPr txBox="1"/>
          <p:nvPr/>
        </p:nvSpPr>
        <p:spPr>
          <a:xfrm>
            <a:off x="209528" y="466351"/>
            <a:ext cx="11484000" cy="492443"/>
          </a:xfrm>
          <a:prstGeom prst="rect">
            <a:avLst/>
          </a:prstGeom>
          <a:noFill/>
          <a:ln>
            <a:noFill/>
          </a:ln>
        </p:spPr>
        <p:txBody>
          <a:bodyPr anchorCtr="0" anchor="ctr" bIns="45700" lIns="91425" spcFirstLastPara="1" rIns="91425" wrap="square" tIns="45700">
            <a:normAutofit fontScale="85000" lnSpcReduction="20000"/>
          </a:bodyPr>
          <a:lstStyle/>
          <a:p>
            <a:pPr indent="0" lvl="0" marL="0" marR="0" rtl="0" algn="l">
              <a:lnSpc>
                <a:spcPct val="90000"/>
              </a:lnSpc>
              <a:spcBef>
                <a:spcPts val="0"/>
              </a:spcBef>
              <a:spcAft>
                <a:spcPts val="0"/>
              </a:spcAft>
              <a:buClr>
                <a:schemeClr val="dk2"/>
              </a:buClr>
              <a:buSzPct val="100000"/>
              <a:buFont typeface="Barlow"/>
              <a:buNone/>
            </a:pPr>
            <a:r>
              <a:rPr b="1" lang="en-US" sz="4400">
                <a:solidFill>
                  <a:schemeClr val="dk2"/>
                </a:solidFill>
                <a:latin typeface="Barlow"/>
                <a:ea typeface="Barlow"/>
                <a:cs typeface="Barlow"/>
                <a:sym typeface="Barlow"/>
              </a:rPr>
              <a:t>INT TECHNOLOGIES - Pertanyaan Kunci</a:t>
            </a:r>
            <a:endParaRPr b="1" sz="4400">
              <a:solidFill>
                <a:schemeClr val="dk2"/>
              </a:solidFill>
              <a:latin typeface="Barlow"/>
              <a:ea typeface="Barlow"/>
              <a:cs typeface="Barlow"/>
              <a:sym typeface="Barlow"/>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9" name="Shape 3439"/>
        <p:cNvGrpSpPr/>
        <p:nvPr/>
      </p:nvGrpSpPr>
      <p:grpSpPr>
        <a:xfrm>
          <a:off x="0" y="0"/>
          <a:ext cx="0" cy="0"/>
          <a:chOff x="0" y="0"/>
          <a:chExt cx="0" cy="0"/>
        </a:xfrm>
      </p:grpSpPr>
      <p:sp>
        <p:nvSpPr>
          <p:cNvPr id="3440" name="Google Shape;3440;p12"/>
          <p:cNvSpPr/>
          <p:nvPr/>
        </p:nvSpPr>
        <p:spPr>
          <a:xfrm>
            <a:off x="860807" y="1525131"/>
            <a:ext cx="2674090" cy="2229724"/>
          </a:xfrm>
          <a:prstGeom prst="rect">
            <a:avLst/>
          </a:prstGeom>
          <a:solidFill>
            <a:schemeClr val="dk2"/>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US" sz="1400">
                <a:solidFill>
                  <a:schemeClr val="lt1"/>
                </a:solidFill>
                <a:latin typeface="Open Sans"/>
                <a:ea typeface="Open Sans"/>
                <a:cs typeface="Open Sans"/>
                <a:sym typeface="Open Sans"/>
              </a:rPr>
              <a:t>APA ITU KEUNGGULAN KOMPETITIF</a:t>
            </a:r>
            <a:endParaRPr/>
          </a:p>
          <a:p>
            <a:pPr indent="0" lvl="0" marL="0" marR="0" rtl="0" algn="l">
              <a:spcBef>
                <a:spcPts val="0"/>
              </a:spcBef>
              <a:spcAft>
                <a:spcPts val="0"/>
              </a:spcAft>
              <a:buNone/>
            </a:pPr>
            <a:r>
              <a:rPr b="0" i="0" lang="en-US" sz="1200" u="none" strike="noStrike">
                <a:solidFill>
                  <a:schemeClr val="lt1"/>
                </a:solidFill>
                <a:latin typeface="Open Sans"/>
                <a:ea typeface="Open Sans"/>
                <a:cs typeface="Open Sans"/>
                <a:sym typeface="Open Sans"/>
              </a:rPr>
              <a:t>A condition or circumstance that </a:t>
            </a:r>
            <a:r>
              <a:rPr lang="en-US" sz="1200">
                <a:solidFill>
                  <a:schemeClr val="lt1"/>
                </a:solidFill>
                <a:latin typeface="Open Sans"/>
                <a:ea typeface="Open Sans"/>
                <a:cs typeface="Open Sans"/>
                <a:sym typeface="Open Sans"/>
              </a:rPr>
              <a:t>menempatkan perusahaan pada posisi bisnis yang menguntungkan atau lebih unggul dibandingkan dengan para pesaingnya.</a:t>
            </a:r>
            <a:br>
              <a:rPr lang="en-US" sz="1200">
                <a:solidFill>
                  <a:schemeClr val="lt1"/>
                </a:solidFill>
                <a:latin typeface="Open Sans"/>
                <a:ea typeface="Open Sans"/>
                <a:cs typeface="Open Sans"/>
                <a:sym typeface="Open Sans"/>
              </a:rPr>
            </a:br>
            <a:r>
              <a:rPr lang="en-US" sz="1200">
                <a:solidFill>
                  <a:schemeClr val="lt1"/>
                </a:solidFill>
                <a:latin typeface="Open Sans"/>
                <a:ea typeface="Open Sans"/>
                <a:cs typeface="Open Sans"/>
                <a:sym typeface="Open Sans"/>
              </a:rPr>
              <a:t>Ini penting karena mendorong pangsa pasar, profitabilitas, dan kesuksesan jangka panjang.</a:t>
            </a:r>
            <a:endParaRPr sz="1200">
              <a:solidFill>
                <a:schemeClr val="lt1"/>
              </a:solidFill>
              <a:latin typeface="Open Sans"/>
              <a:ea typeface="Open Sans"/>
              <a:cs typeface="Open Sans"/>
              <a:sym typeface="Open Sans"/>
            </a:endParaRPr>
          </a:p>
        </p:txBody>
      </p:sp>
      <p:sp>
        <p:nvSpPr>
          <p:cNvPr id="3441" name="Google Shape;3441;p12"/>
          <p:cNvSpPr/>
          <p:nvPr/>
        </p:nvSpPr>
        <p:spPr>
          <a:xfrm>
            <a:off x="3566994" y="1525131"/>
            <a:ext cx="2674090" cy="2229724"/>
          </a:xfrm>
          <a:prstGeom prst="rect">
            <a:avLst/>
          </a:prstGeom>
          <a:solidFill>
            <a:srgbClr val="F2F2F2"/>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PENILAIAN PELUANG</a:t>
            </a:r>
            <a:endParaRPr/>
          </a:p>
          <a:p>
            <a:pPr indent="0" lvl="0" marL="0" marR="0" rtl="0" algn="l">
              <a:spcBef>
                <a:spcPts val="600"/>
              </a:spcBef>
              <a:spcAft>
                <a:spcPts val="0"/>
              </a:spcAft>
              <a:buNone/>
            </a:pPr>
            <a:r>
              <a:rPr lang="en-US" sz="1400">
                <a:solidFill>
                  <a:schemeClr val="dk1"/>
                </a:solidFill>
                <a:latin typeface="Arial"/>
                <a:ea typeface="Arial"/>
                <a:cs typeface="Arial"/>
                <a:sym typeface="Arial"/>
              </a:rPr>
              <a:t>Ini adalah proses mengidentifikasi dan mengevaluasi peluang potensial untuk menentukan kelangsungan hidup dan potensi keberhasilan mereka.</a:t>
            </a:r>
            <a:endParaRPr sz="1400">
              <a:solidFill>
                <a:schemeClr val="dk1"/>
              </a:solidFill>
              <a:latin typeface="Open Sans"/>
              <a:ea typeface="Open Sans"/>
              <a:cs typeface="Open Sans"/>
              <a:sym typeface="Open Sans"/>
            </a:endParaRPr>
          </a:p>
        </p:txBody>
      </p:sp>
      <p:sp>
        <p:nvSpPr>
          <p:cNvPr id="3442" name="Google Shape;3442;p12"/>
          <p:cNvSpPr/>
          <p:nvPr/>
        </p:nvSpPr>
        <p:spPr>
          <a:xfrm>
            <a:off x="6276251" y="1525131"/>
            <a:ext cx="2674090" cy="2229724"/>
          </a:xfrm>
          <a:prstGeom prst="rect">
            <a:avLst/>
          </a:prstGeom>
          <a:solidFill>
            <a:schemeClr val="dk2"/>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US" sz="1600">
                <a:solidFill>
                  <a:schemeClr val="lt1"/>
                </a:solidFill>
                <a:latin typeface="Barlow"/>
                <a:ea typeface="Barlow"/>
                <a:cs typeface="Barlow"/>
                <a:sym typeface="Barlow"/>
              </a:rPr>
              <a:t>ANALISIS PESAING</a:t>
            </a:r>
            <a:endParaRPr sz="1200">
              <a:solidFill>
                <a:schemeClr val="lt1"/>
              </a:solidFill>
              <a:latin typeface="Open Sans"/>
              <a:ea typeface="Open Sans"/>
              <a:cs typeface="Open Sans"/>
              <a:sym typeface="Open Sans"/>
            </a:endParaRPr>
          </a:p>
          <a:p>
            <a:pPr indent="0" lvl="0" marL="0" marR="0" rtl="0" algn="l">
              <a:spcBef>
                <a:spcPts val="0"/>
              </a:spcBef>
              <a:spcAft>
                <a:spcPts val="0"/>
              </a:spcAft>
              <a:buNone/>
            </a:pPr>
            <a:r>
              <a:rPr lang="en-US" sz="1200">
                <a:solidFill>
                  <a:schemeClr val="lt1"/>
                </a:solidFill>
                <a:latin typeface="Open Sans"/>
                <a:ea typeface="Open Sans"/>
                <a:cs typeface="Open Sans"/>
                <a:sym typeface="Open Sans"/>
              </a:rPr>
              <a:t>Proses mengidentifikasi dan mengevaluasi kekuatan dan kelemahan pesaing saat ini dan potensial. Ini membantu bisnis memposisikan diri secara strategis di pasar dan mengembangkan USP untuk mendapatkan keunggulan kompetitif.</a:t>
            </a:r>
            <a:endParaRPr sz="1200">
              <a:solidFill>
                <a:schemeClr val="lt1"/>
              </a:solidFill>
              <a:latin typeface="Open Sans"/>
              <a:ea typeface="Open Sans"/>
              <a:cs typeface="Open Sans"/>
              <a:sym typeface="Open Sans"/>
            </a:endParaRPr>
          </a:p>
        </p:txBody>
      </p:sp>
      <p:sp>
        <p:nvSpPr>
          <p:cNvPr id="3443" name="Google Shape;3443;p12"/>
          <p:cNvSpPr/>
          <p:nvPr/>
        </p:nvSpPr>
        <p:spPr>
          <a:xfrm>
            <a:off x="8988070" y="1525131"/>
            <a:ext cx="2674090" cy="2229724"/>
          </a:xfrm>
          <a:prstGeom prst="rect">
            <a:avLst/>
          </a:prstGeom>
          <a:solidFill>
            <a:srgbClr val="F2F2F2"/>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UKURAN PASAR</a:t>
            </a:r>
            <a:endParaRPr sz="1200">
              <a:solidFill>
                <a:schemeClr val="dk1"/>
              </a:solidFill>
              <a:latin typeface="Open Sans"/>
              <a:ea typeface="Open Sans"/>
              <a:cs typeface="Open Sans"/>
              <a:sym typeface="Open Sans"/>
            </a:endParaRPr>
          </a:p>
          <a:p>
            <a:pPr indent="0" lvl="0" marL="0" marR="0" rtl="0" algn="l">
              <a:spcBef>
                <a:spcPts val="600"/>
              </a:spcBef>
              <a:spcAft>
                <a:spcPts val="0"/>
              </a:spcAft>
              <a:buNone/>
            </a:pPr>
            <a:r>
              <a:rPr lang="en-US" sz="1200">
                <a:solidFill>
                  <a:schemeClr val="dk1"/>
                </a:solidFill>
                <a:latin typeface="Open Sans"/>
                <a:ea typeface="Open Sans"/>
                <a:cs typeface="Open Sans"/>
                <a:sym typeface="Open Sans"/>
              </a:rPr>
              <a:t>Ukuran pasar adalah proses memperkirakan potensi pasar dalam hal total pendapatan atau unit yang terjual. Ini melibatkan perhitungan TAM, SAM, dan SOM untuk mengidentifikasi peluang pertumbuhan dan menetapkan target bisnis yang realistis.</a:t>
            </a:r>
            <a:endParaRPr/>
          </a:p>
        </p:txBody>
      </p:sp>
      <p:sp>
        <p:nvSpPr>
          <p:cNvPr id="3444" name="Google Shape;3444;p12"/>
          <p:cNvSpPr txBox="1"/>
          <p:nvPr/>
        </p:nvSpPr>
        <p:spPr>
          <a:xfrm rot="-5400000">
            <a:off x="-496427" y="2424549"/>
            <a:ext cx="2229723" cy="430887"/>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0000"/>
                </a:solidFill>
                <a:latin typeface="Barlow ExtraBold"/>
                <a:ea typeface="Barlow ExtraBold"/>
                <a:cs typeface="Barlow ExtraBold"/>
                <a:sym typeface="Barlow ExtraBold"/>
              </a:rPr>
              <a:t>TERKAIT INDUSTRI</a:t>
            </a:r>
            <a:endParaRPr/>
          </a:p>
        </p:txBody>
      </p:sp>
      <p:sp>
        <p:nvSpPr>
          <p:cNvPr id="3445" name="Google Shape;3445;p12"/>
          <p:cNvSpPr txBox="1"/>
          <p:nvPr/>
        </p:nvSpPr>
        <p:spPr>
          <a:xfrm rot="-5400000">
            <a:off x="-500200" y="4712091"/>
            <a:ext cx="2229725" cy="430887"/>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0000"/>
                </a:solidFill>
                <a:latin typeface="Barlow ExtraBold"/>
                <a:ea typeface="Barlow ExtraBold"/>
                <a:cs typeface="Barlow ExtraBold"/>
                <a:sym typeface="Barlow ExtraBold"/>
              </a:rPr>
              <a:t>TERKAIT USAHA</a:t>
            </a:r>
            <a:endParaRPr/>
          </a:p>
        </p:txBody>
      </p:sp>
      <p:sp>
        <p:nvSpPr>
          <p:cNvPr id="3446" name="Google Shape;3446;p12"/>
          <p:cNvSpPr/>
          <p:nvPr/>
        </p:nvSpPr>
        <p:spPr>
          <a:xfrm>
            <a:off x="860806" y="3812671"/>
            <a:ext cx="2674090" cy="2229724"/>
          </a:xfrm>
          <a:prstGeom prst="rect">
            <a:avLst/>
          </a:prstGeom>
          <a:solidFill>
            <a:srgbClr val="F2F2F2"/>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Barlow"/>
              <a:buNone/>
            </a:pPr>
            <a:r>
              <a:rPr b="1" i="0" lang="en-US" sz="1600" u="none" cap="none" strike="noStrike">
                <a:solidFill>
                  <a:srgbClr val="000000"/>
                </a:solidFill>
                <a:latin typeface="Barlow"/>
                <a:ea typeface="Barlow"/>
                <a:cs typeface="Barlow"/>
                <a:sym typeface="Barlow"/>
              </a:rPr>
              <a:t>INT TECHNOLOGIES</a:t>
            </a:r>
            <a:endParaRPr/>
          </a:p>
          <a:p>
            <a:pPr indent="0" lvl="0" marL="0" marR="0" rtl="0" algn="l">
              <a:spcBef>
                <a:spcPts val="600"/>
              </a:spcBef>
              <a:spcAft>
                <a:spcPts val="0"/>
              </a:spcAft>
              <a:buNone/>
            </a:pPr>
            <a:r>
              <a:rPr lang="en-US" sz="1200">
                <a:solidFill>
                  <a:srgbClr val="000000"/>
                </a:solidFill>
                <a:latin typeface="Open Sans"/>
                <a:ea typeface="Open Sans"/>
                <a:cs typeface="Open Sans"/>
                <a:sym typeface="Open Sans"/>
              </a:rPr>
              <a:t>Sebuah perusahaan teknologi, yang mengkhususkan diri dalam layanan web dan transformasi digital. dikenal karena kelincahan strategisnya, solusi yang berpusat pada pelanggan, dan keahlian analisis pasar, membantu klien mencapai keunggulan kompetitif yang berkelanjutan.</a:t>
            </a:r>
            <a:endParaRPr sz="1200">
              <a:solidFill>
                <a:srgbClr val="000000"/>
              </a:solidFill>
              <a:latin typeface="Barlow"/>
              <a:ea typeface="Barlow"/>
              <a:cs typeface="Barlow"/>
              <a:sym typeface="Barlow"/>
            </a:endParaRPr>
          </a:p>
        </p:txBody>
      </p:sp>
      <p:sp>
        <p:nvSpPr>
          <p:cNvPr id="3447" name="Google Shape;3447;p12"/>
          <p:cNvSpPr/>
          <p:nvPr/>
        </p:nvSpPr>
        <p:spPr>
          <a:xfrm>
            <a:off x="3566993" y="3812671"/>
            <a:ext cx="2674090" cy="2229724"/>
          </a:xfrm>
          <a:prstGeom prst="rect">
            <a:avLst/>
          </a:prstGeom>
          <a:solidFill>
            <a:schemeClr val="dk2"/>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US" sz="1600">
                <a:solidFill>
                  <a:schemeClr val="lt1"/>
                </a:solidFill>
                <a:latin typeface="Barlow"/>
                <a:ea typeface="Barlow"/>
                <a:cs typeface="Barlow"/>
                <a:sym typeface="Barlow"/>
              </a:rPr>
              <a:t>Abhishek Rungta</a:t>
            </a:r>
            <a:endParaRPr b="1" sz="1600">
              <a:solidFill>
                <a:schemeClr val="lt1"/>
              </a:solidFill>
              <a:latin typeface="Barlow"/>
              <a:ea typeface="Barlow"/>
              <a:cs typeface="Barlow"/>
              <a:sym typeface="Barlow"/>
            </a:endParaRPr>
          </a:p>
          <a:p>
            <a:pPr indent="0" lvl="0" marL="0" marR="0" rtl="0" algn="l">
              <a:spcBef>
                <a:spcPts val="600"/>
              </a:spcBef>
              <a:spcAft>
                <a:spcPts val="0"/>
              </a:spcAft>
              <a:buNone/>
            </a:pPr>
            <a:r>
              <a:rPr lang="en-US" sz="1200">
                <a:solidFill>
                  <a:schemeClr val="lt1"/>
                </a:solidFill>
                <a:latin typeface="Open Sans"/>
                <a:ea typeface="Open Sans"/>
                <a:cs typeface="Open Sans"/>
                <a:sym typeface="Open Sans"/>
              </a:rPr>
              <a:t>Dia adalah seorang pengusaha dari Kolkata dengan latar belakang teknologi dan bisnis. Dia dikenal karena visi strategis, ketahanan, dan keahliannya dalam analisis pasar, transformasi digital, dan penentuan posisi pesaing.</a:t>
            </a:r>
            <a:endParaRPr sz="1200">
              <a:solidFill>
                <a:schemeClr val="lt1"/>
              </a:solidFill>
              <a:latin typeface="Open Sans"/>
              <a:ea typeface="Open Sans"/>
              <a:cs typeface="Open Sans"/>
              <a:sym typeface="Open Sans"/>
            </a:endParaRPr>
          </a:p>
        </p:txBody>
      </p:sp>
      <p:sp>
        <p:nvSpPr>
          <p:cNvPr id="3448" name="Google Shape;3448;p12"/>
          <p:cNvSpPr/>
          <p:nvPr/>
        </p:nvSpPr>
        <p:spPr>
          <a:xfrm>
            <a:off x="6276250" y="3812671"/>
            <a:ext cx="2674090" cy="2229724"/>
          </a:xfrm>
          <a:prstGeom prst="rect">
            <a:avLst/>
          </a:prstGeom>
          <a:solidFill>
            <a:srgbClr val="F2F2F2"/>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US" sz="1600">
                <a:solidFill>
                  <a:srgbClr val="000000"/>
                </a:solidFill>
                <a:latin typeface="Barlow"/>
                <a:ea typeface="Barlow"/>
                <a:cs typeface="Barlow"/>
                <a:sym typeface="Barlow"/>
              </a:rPr>
              <a:t>KONTEKS KASUS</a:t>
            </a:r>
            <a:endParaRPr/>
          </a:p>
          <a:p>
            <a:pPr indent="0" lvl="0" marL="0" marR="0" rtl="0" algn="l">
              <a:spcBef>
                <a:spcPts val="600"/>
              </a:spcBef>
              <a:spcAft>
                <a:spcPts val="0"/>
              </a:spcAft>
              <a:buNone/>
            </a:pPr>
            <a:r>
              <a:rPr lang="en-US" sz="1200">
                <a:solidFill>
                  <a:srgbClr val="000000"/>
                </a:solidFill>
                <a:latin typeface="Open Sans"/>
                <a:ea typeface="Open Sans"/>
                <a:cs typeface="Open Sans"/>
                <a:sym typeface="Open Sans"/>
              </a:rPr>
              <a:t>Case menggali pelajaran kewirausahaan utama seperti analisis pesaing, posisi pasar, dan ukuran pasar, dengan latar belakang booming dan bust internet, serta lanskap digital yang berkembang</a:t>
            </a:r>
            <a:r>
              <a:rPr lang="en-US" sz="1400">
                <a:solidFill>
                  <a:srgbClr val="000000"/>
                </a:solidFill>
                <a:latin typeface="Open Sans"/>
                <a:ea typeface="Open Sans"/>
                <a:cs typeface="Open Sans"/>
                <a:sym typeface="Open Sans"/>
              </a:rPr>
              <a:t>.</a:t>
            </a:r>
            <a:endParaRPr/>
          </a:p>
        </p:txBody>
      </p:sp>
      <p:sp>
        <p:nvSpPr>
          <p:cNvPr id="3449" name="Google Shape;3449;p12"/>
          <p:cNvSpPr/>
          <p:nvPr/>
        </p:nvSpPr>
        <p:spPr>
          <a:xfrm>
            <a:off x="8988070" y="3812671"/>
            <a:ext cx="2674090" cy="2229724"/>
          </a:xfrm>
          <a:prstGeom prst="rect">
            <a:avLst/>
          </a:prstGeom>
          <a:solidFill>
            <a:schemeClr val="dk2"/>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b="1" lang="en-US" sz="1600">
                <a:solidFill>
                  <a:schemeClr val="lt1"/>
                </a:solidFill>
                <a:latin typeface="Barlow"/>
                <a:ea typeface="Barlow"/>
                <a:cs typeface="Barlow"/>
                <a:sym typeface="Barlow"/>
              </a:rPr>
              <a:t>MEMICU</a:t>
            </a:r>
            <a:endParaRPr/>
          </a:p>
          <a:p>
            <a:pPr indent="0" lvl="0" marL="0" marR="0" rtl="0" algn="l">
              <a:spcBef>
                <a:spcPts val="600"/>
              </a:spcBef>
              <a:spcAft>
                <a:spcPts val="0"/>
              </a:spcAft>
              <a:buNone/>
            </a:pPr>
            <a:r>
              <a:rPr lang="en-US" sz="1200">
                <a:solidFill>
                  <a:schemeClr val="lt1"/>
                </a:solidFill>
                <a:latin typeface="Open Sans"/>
                <a:ea typeface="Open Sans"/>
                <a:cs typeface="Open Sans"/>
                <a:sym typeface="Open Sans"/>
              </a:rPr>
              <a:t>Memanfaatkan kelincahan, layanan yang dipersonalisasi, dan wawasan pasar yang mendalam.</a:t>
            </a:r>
            <a:endParaRPr b="1" sz="1200">
              <a:solidFill>
                <a:schemeClr val="lt1"/>
              </a:solidFill>
              <a:latin typeface="Open Sans"/>
              <a:ea typeface="Open Sans"/>
              <a:cs typeface="Open Sans"/>
              <a:sym typeface="Open Sans"/>
            </a:endParaRPr>
          </a:p>
        </p:txBody>
      </p:sp>
      <p:sp>
        <p:nvSpPr>
          <p:cNvPr id="3450" name="Google Shape;3450;p1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a:buNone/>
            </a:pPr>
            <a:r>
              <a:rPr lang="en-US">
                <a:latin typeface="Barlow"/>
                <a:ea typeface="Barlow"/>
                <a:cs typeface="Barlow"/>
                <a:sym typeface="Barlow"/>
              </a:rPr>
              <a:t>INT TECHNOLOGIES- Ikhtisar</a:t>
            </a:r>
            <a:endParaRPr>
              <a:latin typeface="Barlow"/>
              <a:ea typeface="Barlow"/>
              <a:cs typeface="Barlow"/>
              <a:sym typeface="Barlow"/>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4" name="Shape 3454"/>
        <p:cNvGrpSpPr/>
        <p:nvPr/>
      </p:nvGrpSpPr>
      <p:grpSpPr>
        <a:xfrm>
          <a:off x="0" y="0"/>
          <a:ext cx="0" cy="0"/>
          <a:chOff x="0" y="0"/>
          <a:chExt cx="0" cy="0"/>
        </a:xfrm>
      </p:grpSpPr>
      <p:sp>
        <p:nvSpPr>
          <p:cNvPr id="3455" name="Google Shape;3455;p1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INT Technologies – Urutan Peristiwa</a:t>
            </a:r>
            <a:endParaRPr/>
          </a:p>
        </p:txBody>
      </p:sp>
      <p:sp>
        <p:nvSpPr>
          <p:cNvPr id="3456" name="Google Shape;3456;p13"/>
          <p:cNvSpPr txBox="1"/>
          <p:nvPr/>
        </p:nvSpPr>
        <p:spPr>
          <a:xfrm>
            <a:off x="468773" y="1558223"/>
            <a:ext cx="10353555" cy="4401205"/>
          </a:xfrm>
          <a:prstGeom prst="rect">
            <a:avLst/>
          </a:prstGeom>
          <a:noFill/>
          <a:ln>
            <a:noFill/>
          </a:ln>
        </p:spPr>
        <p:txBody>
          <a:bodyPr anchorCtr="0" anchor="t" bIns="45700" lIns="91425" spcFirstLastPara="1" rIns="91425" wrap="square" tIns="45700">
            <a:spAutoFit/>
          </a:bodyPr>
          <a:lstStyle/>
          <a:p>
            <a:pPr indent="-285750" lvl="0" marL="285750" marR="0" rtl="0" algn="just">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Awal 1990-an:</a:t>
            </a:r>
            <a:r>
              <a:rPr lang="en-US" sz="2000">
                <a:solidFill>
                  <a:schemeClr val="dk1"/>
                </a:solidFill>
                <a:latin typeface="Arial"/>
                <a:ea typeface="Arial"/>
                <a:cs typeface="Arial"/>
                <a:sym typeface="Arial"/>
              </a:rPr>
              <a:t> Abhishek Rungta, terpesona oleh internet, mulai mengeksplorasi potensinya saat berada di Kolkata.</a:t>
            </a:r>
            <a:endParaRPr/>
          </a:p>
          <a:p>
            <a:pPr indent="-285750" lvl="0" marL="285750" marR="0" rtl="0" algn="just">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1997:</a:t>
            </a:r>
            <a:r>
              <a:rPr lang="en-US" sz="2000">
                <a:solidFill>
                  <a:schemeClr val="dk1"/>
                </a:solidFill>
                <a:latin typeface="Arial"/>
                <a:ea typeface="Arial"/>
                <a:cs typeface="Arial"/>
                <a:sym typeface="Arial"/>
              </a:rPr>
              <a:t> Rungta, pada usia 19 tahun, menghadiri pameran Computex dan mendapatkan klien pertamanya, menandai awal dari INT Technologies.</a:t>
            </a:r>
            <a:endParaRPr/>
          </a:p>
          <a:p>
            <a:pPr indent="-285750" lvl="0" marL="285750" marR="0" rtl="0" algn="just">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Awal 2000-an:</a:t>
            </a:r>
            <a:r>
              <a:rPr lang="en-US" sz="2000">
                <a:solidFill>
                  <a:schemeClr val="dk1"/>
                </a:solidFill>
                <a:latin typeface="Arial"/>
                <a:ea typeface="Arial"/>
                <a:cs typeface="Arial"/>
                <a:sym typeface="Arial"/>
              </a:rPr>
              <a:t> Ledakan internet berubah menjadi bangkrut; Rungta berputar untuk mengamankan klien internasional melalui forum online.</a:t>
            </a:r>
            <a:endParaRPr/>
          </a:p>
          <a:p>
            <a:pPr indent="-285750" lvl="0" marL="285750" marR="0" rtl="0" algn="just">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Awal 2000-an:</a:t>
            </a:r>
            <a:r>
              <a:rPr lang="en-US" sz="2000">
                <a:solidFill>
                  <a:schemeClr val="dk1"/>
                </a:solidFill>
                <a:latin typeface="Arial"/>
                <a:ea typeface="Arial"/>
                <a:cs typeface="Arial"/>
                <a:sym typeface="Arial"/>
              </a:rPr>
              <a:t> INT Technologies menghadapi pesaing baru yang didanai dengan baik. Mereka menganalisis kelemahan pesaing dan fokus pada layanan yang dipersonalisasi.</a:t>
            </a:r>
            <a:endParaRPr/>
          </a:p>
          <a:p>
            <a:pPr indent="-285750" lvl="0" marL="285750" marR="0" rtl="0" algn="just">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Pertengahan 2000-an:</a:t>
            </a:r>
            <a:r>
              <a:rPr lang="en-US" sz="2000">
                <a:solidFill>
                  <a:schemeClr val="dk1"/>
                </a:solidFill>
                <a:latin typeface="Arial"/>
                <a:ea typeface="Arial"/>
                <a:cs typeface="Arial"/>
                <a:sym typeface="Arial"/>
              </a:rPr>
              <a:t> INT mengamankan kontrak pemerintah yang signifikan (MyGov) dengan menunjukkan kelincahan dan memenuhi tenggat waktu yang ketat.</a:t>
            </a:r>
            <a:endParaRPr/>
          </a:p>
          <a:p>
            <a:pPr indent="-285750" lvl="0" marL="285750" marR="0" rtl="0" algn="just">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2013:</a:t>
            </a:r>
            <a:r>
              <a:rPr lang="en-US" sz="2000">
                <a:solidFill>
                  <a:schemeClr val="dk1"/>
                </a:solidFill>
                <a:latin typeface="Arial"/>
                <a:ea typeface="Arial"/>
                <a:cs typeface="Arial"/>
                <a:sym typeface="Arial"/>
              </a:rPr>
              <a:t> INT Technologies menargetkan pasar AS, mengamankan klien asuransi utama dengan memanfaatkan kekuatan dan solusi inovatif mereka.</a:t>
            </a:r>
            <a:endParaRPr/>
          </a:p>
          <a:p>
            <a:pPr indent="-285750" lvl="0" marL="285750" marR="0" rtl="0" algn="just">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2020:</a:t>
            </a:r>
            <a:r>
              <a:rPr lang="en-US" sz="2000">
                <a:solidFill>
                  <a:schemeClr val="dk1"/>
                </a:solidFill>
                <a:latin typeface="Arial"/>
                <a:ea typeface="Arial"/>
                <a:cs typeface="Arial"/>
                <a:sym typeface="Arial"/>
              </a:rPr>
              <a:t> INT mengubah citra dengan tagline "We Deliver," menekankan keandalan dan komitmen mereka terhadap kebutuhan klien.</a:t>
            </a:r>
            <a:endParaRPr sz="20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0" name="Shape 3460"/>
        <p:cNvGrpSpPr/>
        <p:nvPr/>
      </p:nvGrpSpPr>
      <p:grpSpPr>
        <a:xfrm>
          <a:off x="0" y="0"/>
          <a:ext cx="0" cy="0"/>
          <a:chOff x="0" y="0"/>
          <a:chExt cx="0" cy="0"/>
        </a:xfrm>
      </p:grpSpPr>
      <p:sp>
        <p:nvSpPr>
          <p:cNvPr id="3461" name="Google Shape;3461;p1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462" name="Google Shape;3462;p14"/>
          <p:cNvSpPr txBox="1"/>
          <p:nvPr/>
        </p:nvSpPr>
        <p:spPr>
          <a:xfrm>
            <a:off x="443579" y="502333"/>
            <a:ext cx="5770396"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chemeClr val="dk2"/>
              </a:buClr>
              <a:buSzPts val="3600"/>
              <a:buFont typeface="Barlow"/>
              <a:buNone/>
            </a:pPr>
            <a:r>
              <a:rPr b="1" i="0" lang="en-US" sz="3600" u="none" cap="none" strike="noStrike">
                <a:solidFill>
                  <a:schemeClr val="dk2"/>
                </a:solidFill>
                <a:latin typeface="Barlow"/>
                <a:ea typeface="Barlow"/>
                <a:cs typeface="Barlow"/>
                <a:sym typeface="Barlow"/>
              </a:rPr>
              <a:t>INT Technologies</a:t>
            </a:r>
            <a:endParaRPr/>
          </a:p>
        </p:txBody>
      </p:sp>
      <p:sp>
        <p:nvSpPr>
          <p:cNvPr id="3463" name="Google Shape;3463;p14"/>
          <p:cNvSpPr/>
          <p:nvPr/>
        </p:nvSpPr>
        <p:spPr>
          <a:xfrm>
            <a:off x="6096000" y="-16851"/>
            <a:ext cx="3051800" cy="2281276"/>
          </a:xfrm>
          <a:prstGeom prst="rect">
            <a:avLst/>
          </a:prstGeom>
          <a:solidFill>
            <a:srgbClr val="BE2428">
              <a:alpha val="45882"/>
            </a:srgbClr>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2000">
                <a:solidFill>
                  <a:schemeClr val="dk2"/>
                </a:solidFill>
                <a:latin typeface="Barlow"/>
                <a:ea typeface="Barlow"/>
                <a:cs typeface="Barlow"/>
                <a:sym typeface="Barlow"/>
              </a:rPr>
              <a:t>Analisis Pesaing</a:t>
            </a:r>
            <a:endParaRPr b="1" sz="2000">
              <a:solidFill>
                <a:schemeClr val="dk2"/>
              </a:solidFill>
              <a:latin typeface="Barlow"/>
              <a:ea typeface="Barlow"/>
              <a:cs typeface="Barlow"/>
              <a:sym typeface="Barlow"/>
            </a:endParaRPr>
          </a:p>
        </p:txBody>
      </p:sp>
      <p:sp>
        <p:nvSpPr>
          <p:cNvPr id="3464" name="Google Shape;3464;p14"/>
          <p:cNvSpPr/>
          <p:nvPr/>
        </p:nvSpPr>
        <p:spPr>
          <a:xfrm>
            <a:off x="6096001" y="2281276"/>
            <a:ext cx="3051800" cy="2281276"/>
          </a:xfrm>
          <a:prstGeom prst="rect">
            <a:avLst/>
          </a:prstGeom>
          <a:solidFill>
            <a:srgbClr val="F49E7B">
              <a:alpha val="20000"/>
            </a:srgbClr>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2000">
                <a:solidFill>
                  <a:schemeClr val="dk2"/>
                </a:solidFill>
                <a:latin typeface="Barlow"/>
                <a:ea typeface="Barlow"/>
                <a:cs typeface="Barlow"/>
                <a:sym typeface="Barlow"/>
              </a:rPr>
              <a:t>Teknik Ukuran Pasar</a:t>
            </a:r>
            <a:endParaRPr/>
          </a:p>
        </p:txBody>
      </p:sp>
      <p:sp>
        <p:nvSpPr>
          <p:cNvPr id="3465" name="Google Shape;3465;p14"/>
          <p:cNvSpPr/>
          <p:nvPr/>
        </p:nvSpPr>
        <p:spPr>
          <a:xfrm>
            <a:off x="6096001" y="4562552"/>
            <a:ext cx="3051800" cy="2281276"/>
          </a:xfrm>
          <a:prstGeom prst="rect">
            <a:avLst/>
          </a:prstGeom>
          <a:solidFill>
            <a:srgbClr val="BE2428">
              <a:alpha val="60000"/>
            </a:srgbClr>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2000">
                <a:solidFill>
                  <a:schemeClr val="dk2"/>
                </a:solidFill>
                <a:latin typeface="Barlow"/>
                <a:ea typeface="Barlow"/>
                <a:cs typeface="Barlow"/>
                <a:sym typeface="Barlow"/>
              </a:rPr>
              <a:t>Pemanfaatan Umpan Balik Pelanggan</a:t>
            </a:r>
            <a:endParaRPr b="1" sz="2000">
              <a:solidFill>
                <a:schemeClr val="dk2"/>
              </a:solidFill>
              <a:latin typeface="Barlow"/>
              <a:ea typeface="Barlow"/>
              <a:cs typeface="Barlow"/>
              <a:sym typeface="Barlow"/>
            </a:endParaRPr>
          </a:p>
        </p:txBody>
      </p:sp>
      <p:sp>
        <p:nvSpPr>
          <p:cNvPr id="3466" name="Google Shape;3466;p14"/>
          <p:cNvSpPr/>
          <p:nvPr/>
        </p:nvSpPr>
        <p:spPr>
          <a:xfrm>
            <a:off x="9147801" y="0"/>
            <a:ext cx="3051800" cy="2281276"/>
          </a:xfrm>
          <a:prstGeom prst="rect">
            <a:avLst/>
          </a:prstGeom>
          <a:solidFill>
            <a:srgbClr val="A2A2A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2000">
                <a:solidFill>
                  <a:schemeClr val="dk2"/>
                </a:solidFill>
                <a:latin typeface="Barlow"/>
                <a:ea typeface="Barlow"/>
                <a:cs typeface="Barlow"/>
                <a:sym typeface="Barlow"/>
              </a:rPr>
              <a:t>Keunggulan kompetitif</a:t>
            </a:r>
            <a:endParaRPr b="1" sz="2000">
              <a:solidFill>
                <a:schemeClr val="dk2"/>
              </a:solidFill>
              <a:latin typeface="Barlow"/>
              <a:ea typeface="Barlow"/>
              <a:cs typeface="Barlow"/>
              <a:sym typeface="Barlow"/>
            </a:endParaRPr>
          </a:p>
        </p:txBody>
      </p:sp>
      <p:sp>
        <p:nvSpPr>
          <p:cNvPr id="3467" name="Google Shape;3467;p14"/>
          <p:cNvSpPr/>
          <p:nvPr/>
        </p:nvSpPr>
        <p:spPr>
          <a:xfrm>
            <a:off x="9147801" y="2281276"/>
            <a:ext cx="3051800" cy="2281276"/>
          </a:xfrm>
          <a:prstGeom prst="rect">
            <a:avLst/>
          </a:prstGeom>
          <a:solidFill>
            <a:srgbClr val="A2A2A2">
              <a:alpha val="44705"/>
            </a:srgbClr>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2000">
                <a:solidFill>
                  <a:schemeClr val="dk2"/>
                </a:solidFill>
                <a:latin typeface="Barlow"/>
                <a:ea typeface="Barlow"/>
                <a:cs typeface="Barlow"/>
                <a:sym typeface="Barlow"/>
              </a:rPr>
              <a:t>Penilaian Peluang</a:t>
            </a:r>
            <a:endParaRPr b="1" sz="2000">
              <a:solidFill>
                <a:schemeClr val="dk2"/>
              </a:solidFill>
              <a:latin typeface="Barlow"/>
              <a:ea typeface="Barlow"/>
              <a:cs typeface="Barlow"/>
              <a:sym typeface="Barlow"/>
            </a:endParaRPr>
          </a:p>
        </p:txBody>
      </p:sp>
      <p:sp>
        <p:nvSpPr>
          <p:cNvPr id="3468" name="Google Shape;3468;p14"/>
          <p:cNvSpPr/>
          <p:nvPr/>
        </p:nvSpPr>
        <p:spPr>
          <a:xfrm>
            <a:off x="9147801" y="4562552"/>
            <a:ext cx="3051800" cy="2281276"/>
          </a:xfrm>
          <a:prstGeom prst="rect">
            <a:avLst/>
          </a:prstGeom>
          <a:solidFill>
            <a:srgbClr val="A2A2A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2000">
                <a:solidFill>
                  <a:schemeClr val="dk2"/>
                </a:solidFill>
                <a:latin typeface="Barlow"/>
                <a:ea typeface="Barlow"/>
                <a:cs typeface="Barlow"/>
                <a:sym typeface="Barlow"/>
              </a:rPr>
              <a:t>Kemampuan Beradaptasi &amp; Inovasi</a:t>
            </a:r>
            <a:endParaRPr b="1" sz="2000">
              <a:solidFill>
                <a:schemeClr val="dk2"/>
              </a:solidFill>
              <a:latin typeface="Barlow"/>
              <a:ea typeface="Barlow"/>
              <a:cs typeface="Barlow"/>
              <a:sym typeface="Barlow"/>
            </a:endParaRPr>
          </a:p>
        </p:txBody>
      </p:sp>
      <p:sp>
        <p:nvSpPr>
          <p:cNvPr id="3469" name="Google Shape;3469;p14"/>
          <p:cNvSpPr/>
          <p:nvPr/>
        </p:nvSpPr>
        <p:spPr>
          <a:xfrm>
            <a:off x="17489264"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470" name="Google Shape;3470;p14"/>
          <p:cNvPicPr preferRelativeResize="0"/>
          <p:nvPr/>
        </p:nvPicPr>
        <p:blipFill rotWithShape="1">
          <a:blip r:embed="rId3">
            <a:alphaModFix/>
          </a:blip>
          <a:srcRect b="0" l="0" r="0" t="0"/>
          <a:stretch/>
        </p:blipFill>
        <p:spPr>
          <a:xfrm>
            <a:off x="16170909" y="1003301"/>
            <a:ext cx="8499352" cy="4851400"/>
          </a:xfrm>
          <a:prstGeom prst="rect">
            <a:avLst/>
          </a:prstGeom>
          <a:noFill/>
          <a:ln>
            <a:noFill/>
          </a:ln>
        </p:spPr>
      </p:pic>
      <p:pic>
        <p:nvPicPr>
          <p:cNvPr id="3471" name="Google Shape;3471;p14">
            <a:hlinkClick r:id="rId4"/>
          </p:cNvPr>
          <p:cNvPicPr preferRelativeResize="0"/>
          <p:nvPr/>
        </p:nvPicPr>
        <p:blipFill rotWithShape="1">
          <a:blip r:embed="rId5">
            <a:alphaModFix/>
          </a:blip>
          <a:srcRect b="0" l="0" r="0" t="0"/>
          <a:stretch/>
        </p:blipFill>
        <p:spPr>
          <a:xfrm>
            <a:off x="17370370" y="1321974"/>
            <a:ext cx="6104538" cy="3878675"/>
          </a:xfrm>
          <a:prstGeom prst="rect">
            <a:avLst/>
          </a:prstGeom>
          <a:noFill/>
          <a:ln>
            <a:noFill/>
          </a:ln>
        </p:spPr>
      </p:pic>
      <p:grpSp>
        <p:nvGrpSpPr>
          <p:cNvPr id="3472" name="Google Shape;3472;p14"/>
          <p:cNvGrpSpPr/>
          <p:nvPr/>
        </p:nvGrpSpPr>
        <p:grpSpPr>
          <a:xfrm>
            <a:off x="-13659436" y="2098526"/>
            <a:ext cx="6096000" cy="1723549"/>
            <a:chOff x="715600" y="2205347"/>
            <a:chExt cx="6096000" cy="1723549"/>
          </a:xfrm>
        </p:grpSpPr>
        <p:sp>
          <p:nvSpPr>
            <p:cNvPr id="3473" name="Google Shape;3473;p14"/>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474" name="Google Shape;3474;p14"/>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475" name="Google Shape;3475;p14"/>
          <p:cNvGrpSpPr/>
          <p:nvPr/>
        </p:nvGrpSpPr>
        <p:grpSpPr>
          <a:xfrm>
            <a:off x="-13727336" y="5924400"/>
            <a:ext cx="1951864" cy="324000"/>
            <a:chOff x="3753875" y="6160946"/>
            <a:chExt cx="1951864" cy="324000"/>
          </a:xfrm>
        </p:grpSpPr>
        <p:pic>
          <p:nvPicPr>
            <p:cNvPr id="3476" name="Google Shape;3476;p14">
              <a:hlinkClick r:id="rId6"/>
            </p:cNvPr>
            <p:cNvPicPr preferRelativeResize="0"/>
            <p:nvPr/>
          </p:nvPicPr>
          <p:blipFill rotWithShape="1">
            <a:blip r:embed="rId7">
              <a:alphaModFix/>
            </a:blip>
            <a:srcRect b="0" l="0" r="0" t="0"/>
            <a:stretch/>
          </p:blipFill>
          <p:spPr>
            <a:xfrm>
              <a:off x="4092408" y="6176371"/>
              <a:ext cx="270000" cy="270000"/>
            </a:xfrm>
            <a:prstGeom prst="rect">
              <a:avLst/>
            </a:prstGeom>
            <a:noFill/>
            <a:ln>
              <a:noFill/>
            </a:ln>
          </p:spPr>
        </p:pic>
        <p:pic>
          <p:nvPicPr>
            <p:cNvPr id="3477" name="Google Shape;3477;p14">
              <a:hlinkClick r:id="rId8"/>
            </p:cNvPr>
            <p:cNvPicPr preferRelativeResize="0"/>
            <p:nvPr/>
          </p:nvPicPr>
          <p:blipFill rotWithShape="1">
            <a:blip r:embed="rId9">
              <a:alphaModFix/>
            </a:blip>
            <a:srcRect b="0" l="0" r="0" t="0"/>
            <a:stretch/>
          </p:blipFill>
          <p:spPr>
            <a:xfrm>
              <a:off x="4769474" y="6160946"/>
              <a:ext cx="259200" cy="324000"/>
            </a:xfrm>
            <a:prstGeom prst="rect">
              <a:avLst/>
            </a:prstGeom>
            <a:noFill/>
            <a:ln>
              <a:noFill/>
            </a:ln>
          </p:spPr>
        </p:pic>
        <p:pic>
          <p:nvPicPr>
            <p:cNvPr id="3478" name="Google Shape;3478;p14">
              <a:hlinkClick r:id="rId10"/>
            </p:cNvPr>
            <p:cNvPicPr preferRelativeResize="0"/>
            <p:nvPr/>
          </p:nvPicPr>
          <p:blipFill rotWithShape="1">
            <a:blip r:embed="rId11">
              <a:alphaModFix/>
            </a:blip>
            <a:srcRect b="0" l="0" r="0" t="0"/>
            <a:stretch/>
          </p:blipFill>
          <p:spPr>
            <a:xfrm>
              <a:off x="5097207" y="6176371"/>
              <a:ext cx="270000" cy="270000"/>
            </a:xfrm>
            <a:prstGeom prst="rect">
              <a:avLst/>
            </a:prstGeom>
            <a:noFill/>
            <a:ln>
              <a:noFill/>
            </a:ln>
          </p:spPr>
        </p:pic>
        <p:pic>
          <p:nvPicPr>
            <p:cNvPr id="3479" name="Google Shape;3479;p14">
              <a:hlinkClick r:id="rId12"/>
            </p:cNvPr>
            <p:cNvPicPr preferRelativeResize="0"/>
            <p:nvPr/>
          </p:nvPicPr>
          <p:blipFill rotWithShape="1">
            <a:blip r:embed="rId13">
              <a:alphaModFix/>
            </a:blip>
            <a:srcRect b="0" l="0" r="0" t="0"/>
            <a:stretch/>
          </p:blipFill>
          <p:spPr>
            <a:xfrm>
              <a:off x="4430941" y="6176371"/>
              <a:ext cx="270000" cy="270000"/>
            </a:xfrm>
            <a:prstGeom prst="rect">
              <a:avLst/>
            </a:prstGeom>
            <a:noFill/>
            <a:ln>
              <a:noFill/>
            </a:ln>
          </p:spPr>
        </p:pic>
        <p:pic>
          <p:nvPicPr>
            <p:cNvPr id="3480" name="Google Shape;3480;p14">
              <a:hlinkClick r:id="rId14"/>
            </p:cNvPr>
            <p:cNvPicPr preferRelativeResize="0"/>
            <p:nvPr/>
          </p:nvPicPr>
          <p:blipFill rotWithShape="1">
            <a:blip r:embed="rId15">
              <a:alphaModFix/>
            </a:blip>
            <a:srcRect b="0" l="0" r="0" t="0"/>
            <a:stretch/>
          </p:blipFill>
          <p:spPr>
            <a:xfrm>
              <a:off x="3753875" y="6187946"/>
              <a:ext cx="270000" cy="270000"/>
            </a:xfrm>
            <a:prstGeom prst="rect">
              <a:avLst/>
            </a:prstGeom>
            <a:noFill/>
            <a:ln>
              <a:noFill/>
            </a:ln>
          </p:spPr>
        </p:pic>
        <p:pic>
          <p:nvPicPr>
            <p:cNvPr descr="World" id="3481" name="Google Shape;3481;p14">
              <a:hlinkClick r:id="rId16"/>
            </p:cNvPr>
            <p:cNvPicPr preferRelativeResize="0"/>
            <p:nvPr/>
          </p:nvPicPr>
          <p:blipFill rotWithShape="1">
            <a:blip r:embed="rId17">
              <a:alphaModFix/>
            </a:blip>
            <a:srcRect b="0" l="0" r="0" t="0"/>
            <a:stretch/>
          </p:blipFill>
          <p:spPr>
            <a:xfrm>
              <a:off x="5435739" y="6176371"/>
              <a:ext cx="270000" cy="270000"/>
            </a:xfrm>
            <a:prstGeom prst="rect">
              <a:avLst/>
            </a:prstGeom>
            <a:noFill/>
            <a:ln>
              <a:noFill/>
            </a:ln>
          </p:spPr>
        </p:pic>
      </p:grpSp>
      <p:grpSp>
        <p:nvGrpSpPr>
          <p:cNvPr id="3482" name="Google Shape;3482;p14"/>
          <p:cNvGrpSpPr/>
          <p:nvPr/>
        </p:nvGrpSpPr>
        <p:grpSpPr>
          <a:xfrm>
            <a:off x="711605" y="2448294"/>
            <a:ext cx="466922" cy="466922"/>
            <a:chOff x="679592" y="2346316"/>
            <a:chExt cx="466922" cy="466922"/>
          </a:xfrm>
        </p:grpSpPr>
        <p:sp>
          <p:nvSpPr>
            <p:cNvPr id="3483" name="Google Shape;3483;p14"/>
            <p:cNvSpPr/>
            <p:nvPr/>
          </p:nvSpPr>
          <p:spPr>
            <a:xfrm>
              <a:off x="679592" y="2346316"/>
              <a:ext cx="466922" cy="46692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arlow"/>
                <a:ea typeface="Barlow"/>
                <a:cs typeface="Barlow"/>
                <a:sym typeface="Barlow"/>
              </a:endParaRPr>
            </a:p>
          </p:txBody>
        </p:sp>
        <p:pic>
          <p:nvPicPr>
            <p:cNvPr id="3484" name="Google Shape;3484;p14"/>
            <p:cNvPicPr preferRelativeResize="0"/>
            <p:nvPr/>
          </p:nvPicPr>
          <p:blipFill rotWithShape="1">
            <a:blip r:embed="rId18">
              <a:alphaModFix/>
            </a:blip>
            <a:srcRect b="0" l="0" r="0" t="0"/>
            <a:stretch/>
          </p:blipFill>
          <p:spPr>
            <a:xfrm flipH="1">
              <a:off x="765931" y="2471548"/>
              <a:ext cx="294244" cy="205818"/>
            </a:xfrm>
            <a:prstGeom prst="rect">
              <a:avLst/>
            </a:prstGeom>
            <a:noFill/>
            <a:ln>
              <a:noFill/>
            </a:ln>
          </p:spPr>
        </p:pic>
      </p:grpSp>
      <p:sp>
        <p:nvSpPr>
          <p:cNvPr id="3485" name="Google Shape;3485;p14"/>
          <p:cNvSpPr/>
          <p:nvPr/>
        </p:nvSpPr>
        <p:spPr>
          <a:xfrm>
            <a:off x="1328577" y="2177526"/>
            <a:ext cx="3051800" cy="10084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b="1" lang="en-US" sz="3000">
                <a:solidFill>
                  <a:schemeClr val="dk1"/>
                </a:solidFill>
                <a:latin typeface="Open Sans"/>
                <a:ea typeface="Open Sans"/>
                <a:cs typeface="Open Sans"/>
                <a:sym typeface="Open Sans"/>
              </a:rPr>
              <a:t>Poin-poin penting</a:t>
            </a:r>
            <a:endParaRPr b="1" sz="3000">
              <a:solidFill>
                <a:schemeClr val="dk1"/>
              </a:solidFill>
              <a:latin typeface="Open Sans"/>
              <a:ea typeface="Open Sans"/>
              <a:cs typeface="Open Sans"/>
              <a:sym typeface="Open Sans"/>
            </a:endParaRPr>
          </a:p>
        </p:txBody>
      </p:sp>
      <p:sp>
        <p:nvSpPr>
          <p:cNvPr id="3486" name="Google Shape;3486;p14"/>
          <p:cNvSpPr/>
          <p:nvPr/>
        </p:nvSpPr>
        <p:spPr>
          <a:xfrm>
            <a:off x="1328576" y="3581455"/>
            <a:ext cx="4000403" cy="6416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US" sz="2000">
                <a:solidFill>
                  <a:schemeClr val="lt1"/>
                </a:solidFill>
                <a:latin typeface="Barlow"/>
                <a:ea typeface="Barlow"/>
                <a:cs typeface="Barlow"/>
                <a:sym typeface="Barlow"/>
              </a:rPr>
              <a:t>PRICING STRATEGY</a:t>
            </a:r>
            <a:endParaRPr/>
          </a:p>
        </p:txBody>
      </p:sp>
      <p:sp>
        <p:nvSpPr>
          <p:cNvPr id="3487" name="Google Shape;3487;p14"/>
          <p:cNvSpPr txBox="1"/>
          <p:nvPr/>
        </p:nvSpPr>
        <p:spPr>
          <a:xfrm>
            <a:off x="680723" y="1037504"/>
            <a:ext cx="27704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Discussion questions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1" name="Shape 3491"/>
        <p:cNvGrpSpPr/>
        <p:nvPr/>
      </p:nvGrpSpPr>
      <p:grpSpPr>
        <a:xfrm>
          <a:off x="0" y="0"/>
          <a:ext cx="0" cy="0"/>
          <a:chOff x="0" y="0"/>
          <a:chExt cx="0" cy="0"/>
        </a:xfrm>
      </p:grpSpPr>
      <p:sp>
        <p:nvSpPr>
          <p:cNvPr id="3492" name="Google Shape;3492;p15"/>
          <p:cNvSpPr txBox="1"/>
          <p:nvPr/>
        </p:nvSpPr>
        <p:spPr>
          <a:xfrm>
            <a:off x="590955" y="488581"/>
            <a:ext cx="73846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a:ea typeface="Barlow"/>
                <a:cs typeface="Barlow"/>
                <a:sym typeface="Barlow"/>
              </a:rPr>
              <a:t>Belajar dari INT Technologies</a:t>
            </a:r>
            <a:endParaRPr b="1" i="0" sz="3200" u="none" cap="none" strike="noStrike">
              <a:solidFill>
                <a:schemeClr val="dk2"/>
              </a:solidFill>
              <a:latin typeface="Barlow"/>
              <a:ea typeface="Barlow"/>
              <a:cs typeface="Barlow"/>
              <a:sym typeface="Barlow"/>
            </a:endParaRPr>
          </a:p>
        </p:txBody>
      </p:sp>
      <p:sp>
        <p:nvSpPr>
          <p:cNvPr id="3493" name="Google Shape;3493;p15"/>
          <p:cNvSpPr/>
          <p:nvPr/>
        </p:nvSpPr>
        <p:spPr>
          <a:xfrm>
            <a:off x="-37688" y="2242277"/>
            <a:ext cx="6088035" cy="2307861"/>
          </a:xfrm>
          <a:prstGeom prst="rect">
            <a:avLst/>
          </a:prstGeom>
          <a:solidFill>
            <a:srgbClr val="EF9A9E">
              <a:alpha val="20000"/>
            </a:srgbClr>
          </a:solidFill>
          <a:ln>
            <a:noFill/>
          </a:ln>
        </p:spPr>
        <p:txBody>
          <a:bodyPr anchorCtr="0" anchor="t" bIns="45700" lIns="640075" spcFirstLastPara="1" rIns="457200" wrap="square" tIns="365750">
            <a:noAutofit/>
          </a:bodyPr>
          <a:lstStyle/>
          <a:p>
            <a:pPr indent="0" lvl="0" marL="0" marR="0" rtl="0" algn="l">
              <a:spcBef>
                <a:spcPts val="0"/>
              </a:spcBef>
              <a:spcAft>
                <a:spcPts val="0"/>
              </a:spcAft>
              <a:buNone/>
            </a:pPr>
            <a:r>
              <a:rPr b="1" lang="en-US" sz="2000">
                <a:solidFill>
                  <a:schemeClr val="dk1"/>
                </a:solidFill>
                <a:latin typeface="Barlow"/>
                <a:ea typeface="Barlow"/>
                <a:cs typeface="Barlow"/>
                <a:sym typeface="Barlow"/>
              </a:rPr>
              <a:t>Persaingan yang Tidak Terduga</a:t>
            </a:r>
            <a:endParaRPr sz="2000">
              <a:solidFill>
                <a:schemeClr val="dk1"/>
              </a:solidFill>
              <a:latin typeface="Barlow"/>
              <a:ea typeface="Barlow"/>
              <a:cs typeface="Barlow"/>
              <a:sym typeface="Barlow"/>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Barlow"/>
                <a:ea typeface="Barlow"/>
                <a:cs typeface="Barlow"/>
                <a:sym typeface="Barlow"/>
              </a:rPr>
              <a:t>Mengidentifikasi kelemahan pesaing</a:t>
            </a:r>
            <a:br>
              <a:rPr lang="en-US" sz="2000">
                <a:solidFill>
                  <a:schemeClr val="dk1"/>
                </a:solidFill>
                <a:latin typeface="Barlow"/>
                <a:ea typeface="Barlow"/>
                <a:cs typeface="Barlow"/>
                <a:sym typeface="Barlow"/>
              </a:rPr>
            </a:br>
            <a:r>
              <a:rPr lang="en-US" sz="2000">
                <a:solidFill>
                  <a:schemeClr val="dk1"/>
                </a:solidFill>
                <a:latin typeface="Barlow"/>
                <a:ea typeface="Barlow"/>
                <a:cs typeface="Barlow"/>
                <a:sym typeface="Barlow"/>
              </a:rPr>
              <a:t>Berfokus pada ceruk pasar </a:t>
            </a:r>
            <a:br>
              <a:rPr lang="en-US" sz="2000">
                <a:solidFill>
                  <a:schemeClr val="dk1"/>
                </a:solidFill>
                <a:latin typeface="Barlow"/>
                <a:ea typeface="Barlow"/>
                <a:cs typeface="Barlow"/>
                <a:sym typeface="Barlow"/>
              </a:rPr>
            </a:br>
            <a:r>
              <a:rPr lang="en-US" sz="2000">
                <a:solidFill>
                  <a:schemeClr val="dk1"/>
                </a:solidFill>
                <a:latin typeface="Barlow"/>
                <a:ea typeface="Barlow"/>
                <a:cs typeface="Barlow"/>
                <a:sym typeface="Barlow"/>
              </a:rPr>
              <a:t>Memanfaatkan ketangkasan</a:t>
            </a:r>
            <a:endParaRPr i="0" sz="2000" u="none" cap="none" strike="noStrike">
              <a:solidFill>
                <a:schemeClr val="dk1"/>
              </a:solidFill>
              <a:latin typeface="Barlow"/>
              <a:ea typeface="Barlow"/>
              <a:cs typeface="Barlow"/>
              <a:sym typeface="Barlow"/>
            </a:endParaRPr>
          </a:p>
          <a:p>
            <a:pPr indent="0" lvl="0" marL="0" marR="0" rtl="0" algn="l">
              <a:spcBef>
                <a:spcPts val="0"/>
              </a:spcBef>
              <a:spcAft>
                <a:spcPts val="0"/>
              </a:spcAft>
              <a:buNone/>
            </a:pPr>
            <a:r>
              <a:t/>
            </a:r>
            <a:endParaRPr sz="2000">
              <a:solidFill>
                <a:schemeClr val="dk1"/>
              </a:solidFill>
              <a:latin typeface="Barlow"/>
              <a:ea typeface="Barlow"/>
              <a:cs typeface="Barlow"/>
              <a:sym typeface="Barlow"/>
            </a:endParaRPr>
          </a:p>
          <a:p>
            <a:pPr indent="0" lvl="0" marL="0" marR="0" rtl="0" algn="l">
              <a:spcBef>
                <a:spcPts val="0"/>
              </a:spcBef>
              <a:spcAft>
                <a:spcPts val="0"/>
              </a:spcAft>
              <a:buNone/>
            </a:pPr>
            <a:r>
              <a:t/>
            </a:r>
            <a:endParaRPr i="0" sz="2000" u="none" cap="none" strike="noStrike">
              <a:solidFill>
                <a:schemeClr val="dk1"/>
              </a:solidFill>
              <a:latin typeface="Barlow"/>
              <a:ea typeface="Barlow"/>
              <a:cs typeface="Barlow"/>
              <a:sym typeface="Barlow"/>
            </a:endParaRPr>
          </a:p>
        </p:txBody>
      </p:sp>
      <p:sp>
        <p:nvSpPr>
          <p:cNvPr id="3494" name="Google Shape;3494;p15"/>
          <p:cNvSpPr/>
          <p:nvPr/>
        </p:nvSpPr>
        <p:spPr>
          <a:xfrm>
            <a:off x="6096000" y="2242277"/>
            <a:ext cx="6088035" cy="2307861"/>
          </a:xfrm>
          <a:prstGeom prst="rect">
            <a:avLst/>
          </a:prstGeom>
          <a:solidFill>
            <a:schemeClr val="accent1">
              <a:alpha val="20000"/>
            </a:schemeClr>
          </a:solidFill>
          <a:ln>
            <a:noFill/>
          </a:ln>
        </p:spPr>
        <p:txBody>
          <a:bodyPr anchorCtr="0" anchor="t" bIns="45700" lIns="640075" spcFirstLastPara="1" rIns="457200" wrap="square" tIns="365750">
            <a:noAutofit/>
          </a:bodyPr>
          <a:lstStyle/>
          <a:p>
            <a:pPr indent="0" lvl="0" marL="0" marR="0" rtl="0" algn="l">
              <a:spcBef>
                <a:spcPts val="0"/>
              </a:spcBef>
              <a:spcAft>
                <a:spcPts val="0"/>
              </a:spcAft>
              <a:buNone/>
            </a:pPr>
            <a:r>
              <a:rPr b="1" lang="en-US" sz="2000">
                <a:solidFill>
                  <a:schemeClr val="dk1"/>
                </a:solidFill>
                <a:latin typeface="Barlow"/>
                <a:ea typeface="Barlow"/>
                <a:cs typeface="Barlow"/>
                <a:sym typeface="Barlow"/>
              </a:rPr>
              <a:t>Analisis Strategi Pesaing</a:t>
            </a:r>
            <a:endParaRPr sz="2000">
              <a:solidFill>
                <a:schemeClr val="dk1"/>
              </a:solidFill>
              <a:latin typeface="Barlow"/>
              <a:ea typeface="Barlow"/>
              <a:cs typeface="Barlow"/>
              <a:sym typeface="Barlow"/>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Barlow"/>
                <a:ea typeface="Barlow"/>
                <a:cs typeface="Barlow"/>
                <a:sym typeface="Barlow"/>
              </a:rPr>
              <a:t>Penelitian terperinci</a:t>
            </a:r>
            <a:br>
              <a:rPr lang="en-US" sz="2000">
                <a:solidFill>
                  <a:schemeClr val="dk1"/>
                </a:solidFill>
                <a:latin typeface="Barlow"/>
                <a:ea typeface="Barlow"/>
                <a:cs typeface="Barlow"/>
                <a:sym typeface="Barlow"/>
              </a:rPr>
            </a:br>
            <a:r>
              <a:rPr lang="en-US" sz="2000">
                <a:solidFill>
                  <a:schemeClr val="dk1"/>
                </a:solidFill>
                <a:latin typeface="Barlow"/>
                <a:ea typeface="Barlow"/>
                <a:cs typeface="Barlow"/>
                <a:sym typeface="Barlow"/>
              </a:rPr>
              <a:t>Umpan balik pelanggan</a:t>
            </a:r>
            <a:br>
              <a:rPr lang="en-US" sz="2000">
                <a:solidFill>
                  <a:schemeClr val="dk1"/>
                </a:solidFill>
                <a:latin typeface="Barlow"/>
                <a:ea typeface="Barlow"/>
                <a:cs typeface="Barlow"/>
                <a:sym typeface="Barlow"/>
              </a:rPr>
            </a:br>
            <a:r>
              <a:rPr lang="en-US" sz="2000">
                <a:solidFill>
                  <a:schemeClr val="dk1"/>
                </a:solidFill>
                <a:latin typeface="Barlow"/>
                <a:ea typeface="Barlow"/>
                <a:cs typeface="Barlow"/>
                <a:sym typeface="Barlow"/>
              </a:rPr>
              <a:t>Adaptasi strategis</a:t>
            </a:r>
            <a:endParaRPr sz="2000">
              <a:solidFill>
                <a:schemeClr val="dk1"/>
              </a:solidFill>
              <a:latin typeface="Barlow"/>
              <a:ea typeface="Barlow"/>
              <a:cs typeface="Barlow"/>
              <a:sym typeface="Barlow"/>
            </a:endParaRPr>
          </a:p>
        </p:txBody>
      </p:sp>
      <p:sp>
        <p:nvSpPr>
          <p:cNvPr id="3495" name="Google Shape;3495;p15"/>
          <p:cNvSpPr/>
          <p:nvPr/>
        </p:nvSpPr>
        <p:spPr>
          <a:xfrm>
            <a:off x="8902" y="4550139"/>
            <a:ext cx="6088035" cy="2307861"/>
          </a:xfrm>
          <a:prstGeom prst="rect">
            <a:avLst/>
          </a:prstGeom>
          <a:solidFill>
            <a:schemeClr val="accent1">
              <a:alpha val="20000"/>
            </a:schemeClr>
          </a:solidFill>
          <a:ln>
            <a:noFill/>
          </a:ln>
        </p:spPr>
        <p:txBody>
          <a:bodyPr anchorCtr="0" anchor="t" bIns="45700" lIns="640075" spcFirstLastPara="1" rIns="457200" wrap="square" tIns="365750">
            <a:noAutofit/>
          </a:bodyPr>
          <a:lstStyle/>
          <a:p>
            <a:pPr indent="0" lvl="0" marL="0" marR="0" rtl="0" algn="l">
              <a:spcBef>
                <a:spcPts val="0"/>
              </a:spcBef>
              <a:spcAft>
                <a:spcPts val="0"/>
              </a:spcAft>
              <a:buNone/>
            </a:pPr>
            <a:r>
              <a:rPr b="1" lang="en-US" sz="2000">
                <a:solidFill>
                  <a:schemeClr val="dk1"/>
                </a:solidFill>
                <a:latin typeface="Barlow"/>
                <a:ea typeface="Barlow"/>
                <a:cs typeface="Barlow"/>
                <a:sym typeface="Barlow"/>
              </a:rPr>
              <a:t>Penggunaan Strategi Kompetitif untuk</a:t>
            </a:r>
            <a:endParaRPr sz="2000">
              <a:solidFill>
                <a:schemeClr val="dk1"/>
              </a:solidFill>
              <a:latin typeface="Barlow"/>
              <a:ea typeface="Barlow"/>
              <a:cs typeface="Barlow"/>
              <a:sym typeface="Barlow"/>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Barlow"/>
                <a:ea typeface="Barlow"/>
                <a:cs typeface="Barlow"/>
                <a:sym typeface="Barlow"/>
              </a:rPr>
              <a:t>Menargetkan segmen yang tidak layak </a:t>
            </a:r>
            <a:br>
              <a:rPr lang="en-US" sz="2000">
                <a:solidFill>
                  <a:schemeClr val="dk1"/>
                </a:solidFill>
                <a:latin typeface="Barlow"/>
                <a:ea typeface="Barlow"/>
                <a:cs typeface="Barlow"/>
                <a:sym typeface="Barlow"/>
              </a:rPr>
            </a:br>
            <a:r>
              <a:rPr lang="en-US" sz="2000">
                <a:solidFill>
                  <a:schemeClr val="dk1"/>
                </a:solidFill>
                <a:latin typeface="Barlow"/>
                <a:ea typeface="Barlow"/>
                <a:cs typeface="Barlow"/>
                <a:sym typeface="Barlow"/>
              </a:rPr>
              <a:t>Membangun loyalitas pelanggan</a:t>
            </a:r>
            <a:br>
              <a:rPr lang="en-US" sz="2000">
                <a:solidFill>
                  <a:schemeClr val="dk1"/>
                </a:solidFill>
                <a:latin typeface="Barlow"/>
                <a:ea typeface="Barlow"/>
                <a:cs typeface="Barlow"/>
                <a:sym typeface="Barlow"/>
              </a:rPr>
            </a:br>
            <a:r>
              <a:rPr lang="en-US" sz="2000">
                <a:solidFill>
                  <a:schemeClr val="dk1"/>
                </a:solidFill>
                <a:latin typeface="Barlow"/>
                <a:ea typeface="Barlow"/>
                <a:cs typeface="Barlow"/>
                <a:sym typeface="Barlow"/>
              </a:rPr>
              <a:t>Mendapatkan pangsa pasar</a:t>
            </a:r>
            <a:endParaRPr/>
          </a:p>
        </p:txBody>
      </p:sp>
      <p:sp>
        <p:nvSpPr>
          <p:cNvPr id="3496" name="Google Shape;3496;p15"/>
          <p:cNvSpPr/>
          <p:nvPr/>
        </p:nvSpPr>
        <p:spPr>
          <a:xfrm>
            <a:off x="6142590" y="4550139"/>
            <a:ext cx="6088035" cy="2307861"/>
          </a:xfrm>
          <a:prstGeom prst="rect">
            <a:avLst/>
          </a:prstGeom>
          <a:solidFill>
            <a:srgbClr val="E66A6E">
              <a:alpha val="20000"/>
            </a:srgbClr>
          </a:solidFill>
          <a:ln>
            <a:noFill/>
          </a:ln>
        </p:spPr>
        <p:txBody>
          <a:bodyPr anchorCtr="0" anchor="t" bIns="45700" lIns="640075" spcFirstLastPara="1" rIns="457200" wrap="square" tIns="365750">
            <a:noAutofit/>
          </a:bodyPr>
          <a:lstStyle/>
          <a:p>
            <a:pPr indent="0" lvl="0" marL="0" marR="0" rtl="0" algn="l">
              <a:spcBef>
                <a:spcPts val="0"/>
              </a:spcBef>
              <a:spcAft>
                <a:spcPts val="0"/>
              </a:spcAft>
              <a:buNone/>
            </a:pPr>
            <a:r>
              <a:rPr b="1" lang="en-US" sz="2000">
                <a:solidFill>
                  <a:schemeClr val="dk1"/>
                </a:solidFill>
                <a:latin typeface="Barlow"/>
                <a:ea typeface="Barlow"/>
                <a:cs typeface="Barlow"/>
                <a:sym typeface="Barlow"/>
              </a:rPr>
              <a:t>Proposisi Penjualan Unik</a:t>
            </a:r>
            <a:endParaRPr sz="2000">
              <a:solidFill>
                <a:schemeClr val="dk1"/>
              </a:solidFill>
              <a:latin typeface="Barlow"/>
              <a:ea typeface="Barlow"/>
              <a:cs typeface="Barlow"/>
              <a:sym typeface="Barlow"/>
            </a:endParaRPr>
          </a:p>
          <a:p>
            <a:pPr indent="-342900" lvl="0" marL="342900" marR="0" rtl="0" algn="l">
              <a:spcBef>
                <a:spcPts val="0"/>
              </a:spcBef>
              <a:spcAft>
                <a:spcPts val="0"/>
              </a:spcAft>
              <a:buClr>
                <a:schemeClr val="dk1"/>
              </a:buClr>
              <a:buSzPts val="1600"/>
              <a:buFont typeface="Arial"/>
              <a:buChar char="•"/>
            </a:pPr>
            <a:r>
              <a:rPr lang="en-US" sz="1600">
                <a:solidFill>
                  <a:schemeClr val="dk1"/>
                </a:solidFill>
                <a:latin typeface="Barlow"/>
                <a:ea typeface="Barlow"/>
                <a:cs typeface="Barlow"/>
                <a:sym typeface="Barlow"/>
              </a:rPr>
              <a:t>Layanan yang Dipersonalisasi</a:t>
            </a:r>
            <a:br>
              <a:rPr lang="en-US" sz="1600">
                <a:solidFill>
                  <a:schemeClr val="dk1"/>
                </a:solidFill>
                <a:latin typeface="Barlow"/>
                <a:ea typeface="Barlow"/>
                <a:cs typeface="Barlow"/>
                <a:sym typeface="Barlow"/>
              </a:rPr>
            </a:br>
            <a:r>
              <a:rPr lang="en-US" sz="1600">
                <a:solidFill>
                  <a:schemeClr val="dk1"/>
                </a:solidFill>
                <a:latin typeface="Barlow"/>
                <a:ea typeface="Barlow"/>
                <a:cs typeface="Barlow"/>
                <a:sym typeface="Barlow"/>
              </a:rPr>
              <a:t>Kelincahan</a:t>
            </a:r>
            <a:br>
              <a:rPr lang="en-US" sz="1600">
                <a:solidFill>
                  <a:schemeClr val="dk1"/>
                </a:solidFill>
                <a:latin typeface="Barlow"/>
                <a:ea typeface="Barlow"/>
                <a:cs typeface="Barlow"/>
                <a:sym typeface="Barlow"/>
              </a:rPr>
            </a:br>
            <a:r>
              <a:rPr lang="en-US" sz="1600">
                <a:solidFill>
                  <a:schemeClr val="dk1"/>
                </a:solidFill>
                <a:latin typeface="Barlow"/>
                <a:ea typeface="Barlow"/>
                <a:cs typeface="Barlow"/>
                <a:sym typeface="Barlow"/>
              </a:rPr>
              <a:t>Keandalan</a:t>
            </a:r>
            <a:br>
              <a:rPr lang="en-US" sz="1600">
                <a:solidFill>
                  <a:schemeClr val="dk1"/>
                </a:solidFill>
                <a:latin typeface="Barlow"/>
                <a:ea typeface="Barlow"/>
                <a:cs typeface="Barlow"/>
                <a:sym typeface="Barlow"/>
              </a:rPr>
            </a:br>
            <a:r>
              <a:rPr lang="en-US" sz="1600">
                <a:solidFill>
                  <a:schemeClr val="dk1"/>
                </a:solidFill>
                <a:latin typeface="Barlow"/>
                <a:ea typeface="Barlow"/>
                <a:cs typeface="Barlow"/>
                <a:sym typeface="Barlow"/>
              </a:rPr>
              <a:t>Inovasi</a:t>
            </a:r>
            <a:br>
              <a:rPr lang="en-US" sz="1600">
                <a:solidFill>
                  <a:schemeClr val="dk1"/>
                </a:solidFill>
                <a:latin typeface="Barlow"/>
                <a:ea typeface="Barlow"/>
                <a:cs typeface="Barlow"/>
                <a:sym typeface="Barlow"/>
              </a:rPr>
            </a:br>
            <a:r>
              <a:rPr lang="en-US" sz="1600">
                <a:solidFill>
                  <a:schemeClr val="dk1"/>
                </a:solidFill>
                <a:latin typeface="Barlow"/>
                <a:ea typeface="Barlow"/>
                <a:cs typeface="Barlow"/>
                <a:sym typeface="Barlow"/>
              </a:rPr>
              <a:t>Pendekatan yang Berpusat pada Pelanggan</a:t>
            </a:r>
            <a:endParaRPr sz="1600">
              <a:solidFill>
                <a:schemeClr val="dk1"/>
              </a:solidFill>
              <a:latin typeface="Barlow"/>
              <a:ea typeface="Barlow"/>
              <a:cs typeface="Barlow"/>
              <a:sym typeface="Barlow"/>
            </a:endParaRPr>
          </a:p>
        </p:txBody>
      </p:sp>
      <p:sp>
        <p:nvSpPr>
          <p:cNvPr id="3497" name="Google Shape;3497;p15"/>
          <p:cNvSpPr txBox="1"/>
          <p:nvPr/>
        </p:nvSpPr>
        <p:spPr>
          <a:xfrm>
            <a:off x="590955" y="1054574"/>
            <a:ext cx="510443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2"/>
                </a:solidFill>
                <a:latin typeface="Arial"/>
                <a:ea typeface="Arial"/>
                <a:cs typeface="Arial"/>
                <a:sym typeface="Arial"/>
              </a:rPr>
              <a:t>Fast – </a:t>
            </a:r>
            <a:r>
              <a:rPr b="1" lang="en-US" sz="2400">
                <a:solidFill>
                  <a:srgbClr val="303031"/>
                </a:solidFill>
                <a:latin typeface="Arial"/>
                <a:ea typeface="Arial"/>
                <a:cs typeface="Arial"/>
                <a:sym typeface="Arial"/>
              </a:rPr>
              <a:t>Flexible</a:t>
            </a:r>
            <a:r>
              <a:rPr b="1" lang="en-US" sz="2400">
                <a:solidFill>
                  <a:schemeClr val="dk2"/>
                </a:solidFill>
                <a:latin typeface="Arial"/>
                <a:ea typeface="Arial"/>
                <a:cs typeface="Arial"/>
                <a:sym typeface="Arial"/>
              </a:rPr>
              <a:t> – Future Forward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493"/>
                                        </p:tgtEl>
                                        <p:attrNameLst>
                                          <p:attrName>style.visibility</p:attrName>
                                        </p:attrNameLst>
                                      </p:cBhvr>
                                      <p:to>
                                        <p:strVal val="visible"/>
                                      </p:to>
                                    </p:set>
                                    <p:anim calcmode="lin" valueType="num">
                                      <p:cBhvr additive="base">
                                        <p:cTn dur="500"/>
                                        <p:tgtEl>
                                          <p:spTgt spid="3493"/>
                                        </p:tgtEl>
                                        <p:attrNameLst>
                                          <p:attrName>ppt_w</p:attrName>
                                        </p:attrNameLst>
                                      </p:cBhvr>
                                      <p:tavLst>
                                        <p:tav fmla="" tm="0">
                                          <p:val>
                                            <p:strVal val="0"/>
                                          </p:val>
                                        </p:tav>
                                        <p:tav fmla="" tm="100000">
                                          <p:val>
                                            <p:strVal val="#ppt_w"/>
                                          </p:val>
                                        </p:tav>
                                      </p:tavLst>
                                    </p:anim>
                                    <p:anim calcmode="lin" valueType="num">
                                      <p:cBhvr additive="base">
                                        <p:cTn dur="500"/>
                                        <p:tgtEl>
                                          <p:spTgt spid="349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494"/>
                                        </p:tgtEl>
                                        <p:attrNameLst>
                                          <p:attrName>style.visibility</p:attrName>
                                        </p:attrNameLst>
                                      </p:cBhvr>
                                      <p:to>
                                        <p:strVal val="visible"/>
                                      </p:to>
                                    </p:set>
                                    <p:anim calcmode="lin" valueType="num">
                                      <p:cBhvr additive="base">
                                        <p:cTn dur="500"/>
                                        <p:tgtEl>
                                          <p:spTgt spid="3494"/>
                                        </p:tgtEl>
                                        <p:attrNameLst>
                                          <p:attrName>ppt_w</p:attrName>
                                        </p:attrNameLst>
                                      </p:cBhvr>
                                      <p:tavLst>
                                        <p:tav fmla="" tm="0">
                                          <p:val>
                                            <p:strVal val="0"/>
                                          </p:val>
                                        </p:tav>
                                        <p:tav fmla="" tm="100000">
                                          <p:val>
                                            <p:strVal val="#ppt_w"/>
                                          </p:val>
                                        </p:tav>
                                      </p:tavLst>
                                    </p:anim>
                                    <p:anim calcmode="lin" valueType="num">
                                      <p:cBhvr additive="base">
                                        <p:cTn dur="500"/>
                                        <p:tgtEl>
                                          <p:spTgt spid="349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495"/>
                                        </p:tgtEl>
                                        <p:attrNameLst>
                                          <p:attrName>style.visibility</p:attrName>
                                        </p:attrNameLst>
                                      </p:cBhvr>
                                      <p:to>
                                        <p:strVal val="visible"/>
                                      </p:to>
                                    </p:set>
                                    <p:anim calcmode="lin" valueType="num">
                                      <p:cBhvr additive="base">
                                        <p:cTn dur="500"/>
                                        <p:tgtEl>
                                          <p:spTgt spid="3495"/>
                                        </p:tgtEl>
                                        <p:attrNameLst>
                                          <p:attrName>ppt_w</p:attrName>
                                        </p:attrNameLst>
                                      </p:cBhvr>
                                      <p:tavLst>
                                        <p:tav fmla="" tm="0">
                                          <p:val>
                                            <p:strVal val="0"/>
                                          </p:val>
                                        </p:tav>
                                        <p:tav fmla="" tm="100000">
                                          <p:val>
                                            <p:strVal val="#ppt_w"/>
                                          </p:val>
                                        </p:tav>
                                      </p:tavLst>
                                    </p:anim>
                                    <p:anim calcmode="lin" valueType="num">
                                      <p:cBhvr additive="base">
                                        <p:cTn dur="500"/>
                                        <p:tgtEl>
                                          <p:spTgt spid="349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496"/>
                                        </p:tgtEl>
                                        <p:attrNameLst>
                                          <p:attrName>style.visibility</p:attrName>
                                        </p:attrNameLst>
                                      </p:cBhvr>
                                      <p:to>
                                        <p:strVal val="visible"/>
                                      </p:to>
                                    </p:set>
                                    <p:anim calcmode="lin" valueType="num">
                                      <p:cBhvr additive="base">
                                        <p:cTn dur="500"/>
                                        <p:tgtEl>
                                          <p:spTgt spid="3496"/>
                                        </p:tgtEl>
                                        <p:attrNameLst>
                                          <p:attrName>ppt_w</p:attrName>
                                        </p:attrNameLst>
                                      </p:cBhvr>
                                      <p:tavLst>
                                        <p:tav fmla="" tm="0">
                                          <p:val>
                                            <p:strVal val="0"/>
                                          </p:val>
                                        </p:tav>
                                        <p:tav fmla="" tm="100000">
                                          <p:val>
                                            <p:strVal val="#ppt_w"/>
                                          </p:val>
                                        </p:tav>
                                      </p:tavLst>
                                    </p:anim>
                                    <p:anim calcmode="lin" valueType="num">
                                      <p:cBhvr additive="base">
                                        <p:cTn dur="500"/>
                                        <p:tgtEl>
                                          <p:spTgt spid="349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2" name="Shape 3502"/>
        <p:cNvGrpSpPr/>
        <p:nvPr/>
      </p:nvGrpSpPr>
      <p:grpSpPr>
        <a:xfrm>
          <a:off x="0" y="0"/>
          <a:ext cx="0" cy="0"/>
          <a:chOff x="0" y="0"/>
          <a:chExt cx="0" cy="0"/>
        </a:xfrm>
      </p:grpSpPr>
      <p:grpSp>
        <p:nvGrpSpPr>
          <p:cNvPr id="3503" name="Google Shape;3503;p16"/>
          <p:cNvGrpSpPr/>
          <p:nvPr/>
        </p:nvGrpSpPr>
        <p:grpSpPr>
          <a:xfrm>
            <a:off x="6615605" y="283449"/>
            <a:ext cx="3220753" cy="3220753"/>
            <a:chOff x="6615605" y="283449"/>
            <a:chExt cx="3220753" cy="3220753"/>
          </a:xfrm>
        </p:grpSpPr>
        <p:grpSp>
          <p:nvGrpSpPr>
            <p:cNvPr id="3504" name="Google Shape;3504;p16"/>
            <p:cNvGrpSpPr/>
            <p:nvPr/>
          </p:nvGrpSpPr>
          <p:grpSpPr>
            <a:xfrm>
              <a:off x="6615605" y="283449"/>
              <a:ext cx="3220753" cy="3220753"/>
              <a:chOff x="4751220" y="-1407341"/>
              <a:chExt cx="5536427" cy="5536427"/>
            </a:xfrm>
          </p:grpSpPr>
          <p:sp>
            <p:nvSpPr>
              <p:cNvPr id="3505" name="Google Shape;3505;p16"/>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06" name="Google Shape;3506;p16"/>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07" name="Google Shape;3507;p16"/>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08" name="Google Shape;3508;p16"/>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Whole pizza with solid fill" id="3509" name="Google Shape;3509;p16"/>
            <p:cNvPicPr preferRelativeResize="0"/>
            <p:nvPr/>
          </p:nvPicPr>
          <p:blipFill rotWithShape="1">
            <a:blip r:embed="rId3">
              <a:alphaModFix/>
            </a:blip>
            <a:srcRect b="0" l="0" r="0" t="0"/>
            <a:stretch/>
          </p:blipFill>
          <p:spPr>
            <a:xfrm>
              <a:off x="7911186" y="1523667"/>
              <a:ext cx="703662" cy="703662"/>
            </a:xfrm>
            <a:prstGeom prst="rect">
              <a:avLst/>
            </a:prstGeom>
            <a:noFill/>
            <a:ln>
              <a:noFill/>
            </a:ln>
          </p:spPr>
        </p:pic>
      </p:grpSp>
      <p:grpSp>
        <p:nvGrpSpPr>
          <p:cNvPr id="3510" name="Google Shape;3510;p16"/>
          <p:cNvGrpSpPr/>
          <p:nvPr/>
        </p:nvGrpSpPr>
        <p:grpSpPr>
          <a:xfrm>
            <a:off x="1572541" y="1671635"/>
            <a:ext cx="4878076" cy="4878073"/>
            <a:chOff x="1572541" y="1671635"/>
            <a:chExt cx="4878076" cy="4878073"/>
          </a:xfrm>
        </p:grpSpPr>
        <p:grpSp>
          <p:nvGrpSpPr>
            <p:cNvPr id="3511" name="Google Shape;3511;p16"/>
            <p:cNvGrpSpPr/>
            <p:nvPr/>
          </p:nvGrpSpPr>
          <p:grpSpPr>
            <a:xfrm>
              <a:off x="1572541" y="1671635"/>
              <a:ext cx="4878076" cy="4878073"/>
              <a:chOff x="2558536" y="1849120"/>
              <a:chExt cx="4510410" cy="4510408"/>
            </a:xfrm>
          </p:grpSpPr>
          <p:sp>
            <p:nvSpPr>
              <p:cNvPr id="3512" name="Google Shape;3512;p16"/>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13" name="Google Shape;3513;p16"/>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14" name="Google Shape;3514;p16"/>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15" name="Google Shape;3515;p16"/>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Target Audience with solid fill" id="3516" name="Google Shape;3516;p16"/>
            <p:cNvPicPr preferRelativeResize="0"/>
            <p:nvPr/>
          </p:nvPicPr>
          <p:blipFill rotWithShape="1">
            <a:blip r:embed="rId4">
              <a:alphaModFix/>
            </a:blip>
            <a:srcRect b="0" l="0" r="0" t="0"/>
            <a:stretch/>
          </p:blipFill>
          <p:spPr>
            <a:xfrm>
              <a:off x="3435403" y="3556816"/>
              <a:ext cx="1152348" cy="1152348"/>
            </a:xfrm>
            <a:prstGeom prst="rect">
              <a:avLst/>
            </a:prstGeom>
            <a:noFill/>
            <a:ln>
              <a:noFill/>
            </a:ln>
          </p:spPr>
        </p:pic>
      </p:grpSp>
      <p:grpSp>
        <p:nvGrpSpPr>
          <p:cNvPr id="3517" name="Google Shape;3517;p16"/>
          <p:cNvGrpSpPr/>
          <p:nvPr/>
        </p:nvGrpSpPr>
        <p:grpSpPr>
          <a:xfrm>
            <a:off x="5087547" y="2750190"/>
            <a:ext cx="3871013" cy="3871011"/>
            <a:chOff x="5087547" y="2750190"/>
            <a:chExt cx="3871013" cy="3871011"/>
          </a:xfrm>
        </p:grpSpPr>
        <p:grpSp>
          <p:nvGrpSpPr>
            <p:cNvPr id="3518" name="Google Shape;3518;p16"/>
            <p:cNvGrpSpPr/>
            <p:nvPr/>
          </p:nvGrpSpPr>
          <p:grpSpPr>
            <a:xfrm>
              <a:off x="5087547" y="2750190"/>
              <a:ext cx="3871013" cy="3871011"/>
              <a:chOff x="6995829" y="1763061"/>
              <a:chExt cx="6939934" cy="6939932"/>
            </a:xfrm>
          </p:grpSpPr>
          <p:sp>
            <p:nvSpPr>
              <p:cNvPr id="3519" name="Google Shape;3519;p16"/>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20" name="Google Shape;3520;p16"/>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21" name="Google Shape;3521;p16"/>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22" name="Google Shape;3522;p16"/>
              <p:cNvSpPr/>
              <p:nvPr/>
            </p:nvSpPr>
            <p:spPr>
              <a:xfrm>
                <a:off x="9180642" y="3947873"/>
                <a:ext cx="2570307" cy="2570306"/>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Call center with solid fill" id="3523" name="Google Shape;3523;p16"/>
            <p:cNvPicPr preferRelativeResize="0"/>
            <p:nvPr/>
          </p:nvPicPr>
          <p:blipFill rotWithShape="1">
            <a:blip r:embed="rId5">
              <a:alphaModFix/>
            </a:blip>
            <a:srcRect b="0" l="0" r="0" t="0"/>
            <a:stretch/>
          </p:blipFill>
          <p:spPr>
            <a:xfrm>
              <a:off x="6603167" y="4264665"/>
              <a:ext cx="820595" cy="820595"/>
            </a:xfrm>
            <a:prstGeom prst="rect">
              <a:avLst/>
            </a:prstGeom>
            <a:noFill/>
            <a:ln>
              <a:noFill/>
            </a:ln>
          </p:spPr>
        </p:pic>
      </p:grpSp>
      <p:sp>
        <p:nvSpPr>
          <p:cNvPr id="3524" name="Google Shape;3524;p16"/>
          <p:cNvSpPr txBox="1"/>
          <p:nvPr/>
        </p:nvSpPr>
        <p:spPr>
          <a:xfrm>
            <a:off x="379456" y="3316838"/>
            <a:ext cx="234902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Barlow SemiBold"/>
                <a:ea typeface="Barlow SemiBold"/>
                <a:cs typeface="Barlow SemiBold"/>
                <a:sym typeface="Barlow SemiBold"/>
              </a:rPr>
              <a:t>ANALISIS PERSAINGAN</a:t>
            </a:r>
            <a:endParaRPr b="1" sz="1800">
              <a:solidFill>
                <a:schemeClr val="dk1"/>
              </a:solidFill>
              <a:latin typeface="Barlow SemiBold"/>
              <a:ea typeface="Barlow SemiBold"/>
              <a:cs typeface="Barlow SemiBold"/>
              <a:sym typeface="Barlow SemiBold"/>
            </a:endParaRPr>
          </a:p>
        </p:txBody>
      </p:sp>
      <p:sp>
        <p:nvSpPr>
          <p:cNvPr id="3525" name="Google Shape;3525;p16"/>
          <p:cNvSpPr txBox="1"/>
          <p:nvPr/>
        </p:nvSpPr>
        <p:spPr>
          <a:xfrm>
            <a:off x="381384" y="4275280"/>
            <a:ext cx="2224274"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Penilaian kekuatan dan kelemahan pesaing saat ini dan potensial.</a:t>
            </a:r>
            <a:endParaRPr b="1" sz="1100">
              <a:solidFill>
                <a:schemeClr val="dk1"/>
              </a:solidFill>
              <a:latin typeface="Open Sans"/>
              <a:ea typeface="Open Sans"/>
              <a:cs typeface="Open Sans"/>
              <a:sym typeface="Open Sans"/>
            </a:endParaRPr>
          </a:p>
        </p:txBody>
      </p:sp>
      <p:sp>
        <p:nvSpPr>
          <p:cNvPr id="3526" name="Google Shape;3526;p16"/>
          <p:cNvSpPr txBox="1"/>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a:buNone/>
            </a:pPr>
            <a:r>
              <a:rPr b="1" lang="en-US" sz="3200">
                <a:solidFill>
                  <a:schemeClr val="dk2"/>
                </a:solidFill>
                <a:latin typeface="Barlow"/>
                <a:ea typeface="Barlow"/>
                <a:cs typeface="Barlow"/>
                <a:sym typeface="Barlow"/>
              </a:rPr>
              <a:t>Konsep Inti dalam Pelajaran ini</a:t>
            </a:r>
            <a:endParaRPr b="1" sz="3200">
              <a:solidFill>
                <a:schemeClr val="dk2"/>
              </a:solidFill>
              <a:latin typeface="Barlow"/>
              <a:ea typeface="Barlow"/>
              <a:cs typeface="Barlow"/>
              <a:sym typeface="Barlow"/>
            </a:endParaRPr>
          </a:p>
        </p:txBody>
      </p:sp>
      <p:grpSp>
        <p:nvGrpSpPr>
          <p:cNvPr id="3527" name="Google Shape;3527;p16"/>
          <p:cNvGrpSpPr/>
          <p:nvPr/>
        </p:nvGrpSpPr>
        <p:grpSpPr>
          <a:xfrm>
            <a:off x="487397" y="4066315"/>
            <a:ext cx="2657449" cy="0"/>
            <a:chOff x="487397" y="4066315"/>
            <a:chExt cx="2657449" cy="0"/>
          </a:xfrm>
        </p:grpSpPr>
        <p:cxnSp>
          <p:nvCxnSpPr>
            <p:cNvPr id="3528" name="Google Shape;3528;p16"/>
            <p:cNvCxnSpPr/>
            <p:nvPr/>
          </p:nvCxnSpPr>
          <p:spPr>
            <a:xfrm>
              <a:off x="487397" y="4066315"/>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529" name="Google Shape;3529;p16"/>
            <p:cNvCxnSpPr/>
            <p:nvPr/>
          </p:nvCxnSpPr>
          <p:spPr>
            <a:xfrm>
              <a:off x="991419" y="4066315"/>
              <a:ext cx="2153427" cy="0"/>
            </a:xfrm>
            <a:prstGeom prst="straightConnector1">
              <a:avLst/>
            </a:prstGeom>
            <a:noFill/>
            <a:ln cap="flat" cmpd="sng" w="12700">
              <a:solidFill>
                <a:schemeClr val="dk2"/>
              </a:solidFill>
              <a:prstDash val="solid"/>
              <a:miter lim="800000"/>
              <a:headEnd len="sm" w="sm" type="none"/>
              <a:tailEnd len="sm" w="sm" type="none"/>
            </a:ln>
          </p:spPr>
        </p:cxnSp>
      </p:grpSp>
      <p:sp>
        <p:nvSpPr>
          <p:cNvPr id="3530" name="Google Shape;3530;p16"/>
          <p:cNvSpPr txBox="1"/>
          <p:nvPr/>
        </p:nvSpPr>
        <p:spPr>
          <a:xfrm>
            <a:off x="8890504" y="5323234"/>
            <a:ext cx="2309950" cy="95410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Open Sans"/>
                <a:ea typeface="Open Sans"/>
                <a:cs typeface="Open Sans"/>
                <a:sym typeface="Open Sans"/>
              </a:rPr>
              <a:t>Keunggulan khas disajikan dengan jelas untuk membedakan Anda dari pesaing.</a:t>
            </a:r>
            <a:endParaRPr b="0" sz="1100" cap="none">
              <a:solidFill>
                <a:schemeClr val="dk1"/>
              </a:solidFill>
              <a:latin typeface="Open Sans"/>
              <a:ea typeface="Open Sans"/>
              <a:cs typeface="Open Sans"/>
              <a:sym typeface="Open Sans"/>
            </a:endParaRPr>
          </a:p>
        </p:txBody>
      </p:sp>
      <p:grpSp>
        <p:nvGrpSpPr>
          <p:cNvPr id="3531" name="Google Shape;3531;p16"/>
          <p:cNvGrpSpPr/>
          <p:nvPr/>
        </p:nvGrpSpPr>
        <p:grpSpPr>
          <a:xfrm>
            <a:off x="7304854" y="4364792"/>
            <a:ext cx="4300991" cy="923330"/>
            <a:chOff x="7304855" y="4364792"/>
            <a:chExt cx="3775270" cy="923330"/>
          </a:xfrm>
        </p:grpSpPr>
        <p:sp>
          <p:nvSpPr>
            <p:cNvPr id="3532" name="Google Shape;3532;p16"/>
            <p:cNvSpPr txBox="1"/>
            <p:nvPr/>
          </p:nvSpPr>
          <p:spPr>
            <a:xfrm>
              <a:off x="8731098" y="4364792"/>
              <a:ext cx="2349027" cy="92333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PROPOSISI PENJUALAN YANG UNIK</a:t>
              </a:r>
              <a:endParaRPr b="1" sz="1800">
                <a:solidFill>
                  <a:schemeClr val="dk1"/>
                </a:solidFill>
                <a:latin typeface="Barlow SemiBold"/>
                <a:ea typeface="Barlow SemiBold"/>
                <a:cs typeface="Barlow SemiBold"/>
                <a:sym typeface="Barlow SemiBold"/>
              </a:endParaRPr>
            </a:p>
          </p:txBody>
        </p:sp>
        <p:grpSp>
          <p:nvGrpSpPr>
            <p:cNvPr id="3533" name="Google Shape;3533;p16"/>
            <p:cNvGrpSpPr/>
            <p:nvPr/>
          </p:nvGrpSpPr>
          <p:grpSpPr>
            <a:xfrm>
              <a:off x="7304855" y="5114269"/>
              <a:ext cx="3667860" cy="0"/>
              <a:chOff x="7304855" y="5114269"/>
              <a:chExt cx="3667860" cy="0"/>
            </a:xfrm>
          </p:grpSpPr>
          <p:cxnSp>
            <p:nvCxnSpPr>
              <p:cNvPr id="3534" name="Google Shape;3534;p16"/>
              <p:cNvCxnSpPr/>
              <p:nvPr/>
            </p:nvCxnSpPr>
            <p:spPr>
              <a:xfrm>
                <a:off x="10453653" y="5114269"/>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535" name="Google Shape;3535;p16"/>
              <p:cNvCxnSpPr/>
              <p:nvPr/>
            </p:nvCxnSpPr>
            <p:spPr>
              <a:xfrm>
                <a:off x="7304855" y="5114269"/>
                <a:ext cx="3662345" cy="0"/>
              </a:xfrm>
              <a:prstGeom prst="straightConnector1">
                <a:avLst/>
              </a:prstGeom>
              <a:noFill/>
              <a:ln cap="flat" cmpd="sng" w="12700">
                <a:solidFill>
                  <a:schemeClr val="dk2"/>
                </a:solidFill>
                <a:prstDash val="solid"/>
                <a:miter lim="800000"/>
                <a:headEnd len="sm" w="sm" type="none"/>
                <a:tailEnd len="sm" w="sm" type="none"/>
              </a:ln>
            </p:spPr>
          </p:cxnSp>
        </p:grpSp>
      </p:grpSp>
      <p:sp>
        <p:nvSpPr>
          <p:cNvPr id="3536" name="Google Shape;3536;p16"/>
          <p:cNvSpPr txBox="1"/>
          <p:nvPr/>
        </p:nvSpPr>
        <p:spPr>
          <a:xfrm>
            <a:off x="9525780" y="2483167"/>
            <a:ext cx="2397123" cy="160043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Arial"/>
                <a:ea typeface="Arial"/>
                <a:cs typeface="Arial"/>
                <a:sym typeface="Arial"/>
              </a:rPr>
              <a:t>Atribut atau kemampuan unik yang memungkinkan organisasi mengungguli pesaingnya dengan menawarkan nilai yang lebih besar kepada pelanggan.</a:t>
            </a:r>
            <a:endParaRPr sz="1100">
              <a:solidFill>
                <a:schemeClr val="dk1"/>
              </a:solidFill>
              <a:latin typeface="Arial"/>
              <a:ea typeface="Arial"/>
              <a:cs typeface="Arial"/>
              <a:sym typeface="Arial"/>
            </a:endParaRPr>
          </a:p>
        </p:txBody>
      </p:sp>
      <p:grpSp>
        <p:nvGrpSpPr>
          <p:cNvPr id="3537" name="Google Shape;3537;p16"/>
          <p:cNvGrpSpPr/>
          <p:nvPr/>
        </p:nvGrpSpPr>
        <p:grpSpPr>
          <a:xfrm>
            <a:off x="8501591" y="1570659"/>
            <a:ext cx="3248848" cy="703544"/>
            <a:chOff x="8501591" y="1570659"/>
            <a:chExt cx="3248848" cy="703544"/>
          </a:xfrm>
        </p:grpSpPr>
        <p:sp>
          <p:nvSpPr>
            <p:cNvPr id="3538" name="Google Shape;3538;p16"/>
            <p:cNvSpPr txBox="1"/>
            <p:nvPr/>
          </p:nvSpPr>
          <p:spPr>
            <a:xfrm>
              <a:off x="9401412" y="1570659"/>
              <a:ext cx="2349027"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KEUNGGULAN KOMPETITIF</a:t>
              </a:r>
              <a:endParaRPr b="1" sz="1800">
                <a:solidFill>
                  <a:schemeClr val="dk1"/>
                </a:solidFill>
                <a:latin typeface="Barlow SemiBold"/>
                <a:ea typeface="Barlow SemiBold"/>
                <a:cs typeface="Barlow SemiBold"/>
                <a:sym typeface="Barlow SemiBold"/>
              </a:endParaRPr>
            </a:p>
          </p:txBody>
        </p:sp>
        <p:grpSp>
          <p:nvGrpSpPr>
            <p:cNvPr id="3539" name="Google Shape;3539;p16"/>
            <p:cNvGrpSpPr/>
            <p:nvPr/>
          </p:nvGrpSpPr>
          <p:grpSpPr>
            <a:xfrm>
              <a:off x="8501591" y="2274203"/>
              <a:ext cx="3217925" cy="0"/>
              <a:chOff x="8501591" y="2274203"/>
              <a:chExt cx="3217925" cy="0"/>
            </a:xfrm>
          </p:grpSpPr>
          <p:cxnSp>
            <p:nvCxnSpPr>
              <p:cNvPr id="3540" name="Google Shape;3540;p16"/>
              <p:cNvCxnSpPr/>
              <p:nvPr/>
            </p:nvCxnSpPr>
            <p:spPr>
              <a:xfrm>
                <a:off x="11200454" y="2274203"/>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541" name="Google Shape;3541;p16"/>
              <p:cNvCxnSpPr/>
              <p:nvPr/>
            </p:nvCxnSpPr>
            <p:spPr>
              <a:xfrm>
                <a:off x="8501591" y="2274203"/>
                <a:ext cx="3212410" cy="0"/>
              </a:xfrm>
              <a:prstGeom prst="straightConnector1">
                <a:avLst/>
              </a:prstGeom>
              <a:noFill/>
              <a:ln cap="flat" cmpd="sng" w="12700">
                <a:solidFill>
                  <a:schemeClr val="dk2"/>
                </a:solidFill>
                <a:prstDash val="solid"/>
                <a:miter lim="800000"/>
                <a:headEnd len="sm" w="sm" type="none"/>
                <a:tailEnd len="sm" w="sm" type="none"/>
              </a:ln>
            </p:spPr>
          </p:cxn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10"/>
                                        </p:tgtEl>
                                        <p:attrNameLst>
                                          <p:attrName>style.visibility</p:attrName>
                                        </p:attrNameLst>
                                      </p:cBhvr>
                                      <p:to>
                                        <p:strVal val="visible"/>
                                      </p:to>
                                    </p:set>
                                    <p:anim calcmode="lin" valueType="num">
                                      <p:cBhvr additive="base">
                                        <p:cTn dur="500"/>
                                        <p:tgtEl>
                                          <p:spTgt spid="3510"/>
                                        </p:tgtEl>
                                        <p:attrNameLst>
                                          <p:attrName>ppt_w</p:attrName>
                                        </p:attrNameLst>
                                      </p:cBhvr>
                                      <p:tavLst>
                                        <p:tav fmla="" tm="0">
                                          <p:val>
                                            <p:strVal val="0"/>
                                          </p:val>
                                        </p:tav>
                                        <p:tav fmla="" tm="100000">
                                          <p:val>
                                            <p:strVal val="#ppt_w"/>
                                          </p:val>
                                        </p:tav>
                                      </p:tavLst>
                                    </p:anim>
                                    <p:anim calcmode="lin" valueType="num">
                                      <p:cBhvr additive="base">
                                        <p:cTn dur="500"/>
                                        <p:tgtEl>
                                          <p:spTgt spid="351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17"/>
                                        </p:tgtEl>
                                        <p:attrNameLst>
                                          <p:attrName>style.visibility</p:attrName>
                                        </p:attrNameLst>
                                      </p:cBhvr>
                                      <p:to>
                                        <p:strVal val="visible"/>
                                      </p:to>
                                    </p:set>
                                    <p:anim calcmode="lin" valueType="num">
                                      <p:cBhvr additive="base">
                                        <p:cTn dur="500"/>
                                        <p:tgtEl>
                                          <p:spTgt spid="3517"/>
                                        </p:tgtEl>
                                        <p:attrNameLst>
                                          <p:attrName>ppt_w</p:attrName>
                                        </p:attrNameLst>
                                      </p:cBhvr>
                                      <p:tavLst>
                                        <p:tav fmla="" tm="0">
                                          <p:val>
                                            <p:strVal val="0"/>
                                          </p:val>
                                        </p:tav>
                                        <p:tav fmla="" tm="100000">
                                          <p:val>
                                            <p:strVal val="#ppt_w"/>
                                          </p:val>
                                        </p:tav>
                                      </p:tavLst>
                                    </p:anim>
                                    <p:anim calcmode="lin" valueType="num">
                                      <p:cBhvr additive="base">
                                        <p:cTn dur="500"/>
                                        <p:tgtEl>
                                          <p:spTgt spid="351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03"/>
                                        </p:tgtEl>
                                        <p:attrNameLst>
                                          <p:attrName>style.visibility</p:attrName>
                                        </p:attrNameLst>
                                      </p:cBhvr>
                                      <p:to>
                                        <p:strVal val="visible"/>
                                      </p:to>
                                    </p:set>
                                    <p:anim calcmode="lin" valueType="num">
                                      <p:cBhvr additive="base">
                                        <p:cTn dur="500"/>
                                        <p:tgtEl>
                                          <p:spTgt spid="3503"/>
                                        </p:tgtEl>
                                        <p:attrNameLst>
                                          <p:attrName>ppt_w</p:attrName>
                                        </p:attrNameLst>
                                      </p:cBhvr>
                                      <p:tavLst>
                                        <p:tav fmla="" tm="0">
                                          <p:val>
                                            <p:strVal val="0"/>
                                          </p:val>
                                        </p:tav>
                                        <p:tav fmla="" tm="100000">
                                          <p:val>
                                            <p:strVal val="#ppt_w"/>
                                          </p:val>
                                        </p:tav>
                                      </p:tavLst>
                                    </p:anim>
                                    <p:anim calcmode="lin" valueType="num">
                                      <p:cBhvr additive="base">
                                        <p:cTn dur="500"/>
                                        <p:tgtEl>
                                          <p:spTgt spid="350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46" name="Shape 3546"/>
        <p:cNvGrpSpPr/>
        <p:nvPr/>
      </p:nvGrpSpPr>
      <p:grpSpPr>
        <a:xfrm>
          <a:off x="0" y="0"/>
          <a:ext cx="0" cy="0"/>
          <a:chOff x="0" y="0"/>
          <a:chExt cx="0" cy="0"/>
        </a:xfrm>
      </p:grpSpPr>
      <p:sp>
        <p:nvSpPr>
          <p:cNvPr id="3547" name="Google Shape;3547;p17"/>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black and white illustration of a person and person talking&#10;&#10;Description automatically generated" id="3548" name="Google Shape;3548;p17"/>
          <p:cNvPicPr preferRelativeResize="0"/>
          <p:nvPr/>
        </p:nvPicPr>
        <p:blipFill rotWithShape="1">
          <a:blip r:embed="rId3">
            <a:alphaModFix/>
          </a:blip>
          <a:srcRect b="20510" l="0" r="0" t="0"/>
          <a:stretch/>
        </p:blipFill>
        <p:spPr>
          <a:xfrm>
            <a:off x="20" y="1282"/>
            <a:ext cx="12191980" cy="685671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2" name="Shape 3552"/>
        <p:cNvGrpSpPr/>
        <p:nvPr/>
      </p:nvGrpSpPr>
      <p:grpSpPr>
        <a:xfrm>
          <a:off x="0" y="0"/>
          <a:ext cx="0" cy="0"/>
          <a:chOff x="0" y="0"/>
          <a:chExt cx="0" cy="0"/>
        </a:xfrm>
      </p:grpSpPr>
      <p:sp>
        <p:nvSpPr>
          <p:cNvPr id="3553" name="Google Shape;3553;p18"/>
          <p:cNvSpPr/>
          <p:nvPr/>
        </p:nvSpPr>
        <p:spPr>
          <a:xfrm>
            <a:off x="5845765" y="2903067"/>
            <a:ext cx="785232" cy="1035839"/>
          </a:xfrm>
          <a:prstGeom prst="rect">
            <a:avLst/>
          </a:prstGeom>
          <a:solidFill>
            <a:schemeClr val="lt1"/>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675">
              <a:solidFill>
                <a:schemeClr val="lt1"/>
              </a:solidFill>
              <a:latin typeface="Open Sans"/>
              <a:ea typeface="Open Sans"/>
              <a:cs typeface="Open Sans"/>
              <a:sym typeface="Open Sans"/>
            </a:endParaRPr>
          </a:p>
        </p:txBody>
      </p:sp>
      <p:sp>
        <p:nvSpPr>
          <p:cNvPr id="3554" name="Google Shape;3554;p18"/>
          <p:cNvSpPr txBox="1"/>
          <p:nvPr/>
        </p:nvSpPr>
        <p:spPr>
          <a:xfrm>
            <a:off x="388571" y="74192"/>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Individual Activity</a:t>
            </a:r>
            <a:endParaRPr/>
          </a:p>
        </p:txBody>
      </p:sp>
      <p:sp>
        <p:nvSpPr>
          <p:cNvPr id="3555" name="Google Shape;3555;p18"/>
          <p:cNvSpPr/>
          <p:nvPr/>
        </p:nvSpPr>
        <p:spPr>
          <a:xfrm>
            <a:off x="265257" y="490847"/>
            <a:ext cx="115588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Know you Competition</a:t>
            </a:r>
            <a:endParaRPr b="1" sz="2400">
              <a:solidFill>
                <a:schemeClr val="accent1"/>
              </a:solidFill>
              <a:latin typeface="Barlow Medium"/>
              <a:ea typeface="Barlow Medium"/>
              <a:cs typeface="Barlow Medium"/>
              <a:sym typeface="Barlow Medium"/>
            </a:endParaRPr>
          </a:p>
        </p:txBody>
      </p:sp>
      <p:sp>
        <p:nvSpPr>
          <p:cNvPr id="3556" name="Google Shape;3556;p18"/>
          <p:cNvSpPr txBox="1"/>
          <p:nvPr/>
        </p:nvSpPr>
        <p:spPr>
          <a:xfrm>
            <a:off x="487240" y="5592931"/>
            <a:ext cx="6242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https://acc-15624.ispring.com/app/preview/8d6f1796-be32-11ef-a271-5e7779988261</a:t>
            </a:r>
            <a:endParaRPr sz="1200">
              <a:solidFill>
                <a:schemeClr val="dk1"/>
              </a:solidFill>
            </a:endParaRPr>
          </a:p>
        </p:txBody>
      </p:sp>
      <p:sp>
        <p:nvSpPr>
          <p:cNvPr id="3557" name="Google Shape;3557;p18"/>
          <p:cNvSpPr txBox="1"/>
          <p:nvPr/>
        </p:nvSpPr>
        <p:spPr>
          <a:xfrm>
            <a:off x="8343655" y="5489229"/>
            <a:ext cx="241861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Students Scan to Play</a:t>
            </a:r>
            <a:endParaRPr/>
          </a:p>
        </p:txBody>
      </p:sp>
      <p:grpSp>
        <p:nvGrpSpPr>
          <p:cNvPr id="3558" name="Google Shape;3558;p18"/>
          <p:cNvGrpSpPr/>
          <p:nvPr/>
        </p:nvGrpSpPr>
        <p:grpSpPr>
          <a:xfrm>
            <a:off x="8339636" y="1369167"/>
            <a:ext cx="3532935" cy="3939221"/>
            <a:chOff x="8339636" y="1369167"/>
            <a:chExt cx="3532935" cy="3939221"/>
          </a:xfrm>
        </p:grpSpPr>
        <p:grpSp>
          <p:nvGrpSpPr>
            <p:cNvPr id="3559" name="Google Shape;3559;p18"/>
            <p:cNvGrpSpPr/>
            <p:nvPr/>
          </p:nvGrpSpPr>
          <p:grpSpPr>
            <a:xfrm>
              <a:off x="8339636" y="1369167"/>
              <a:ext cx="3532935" cy="3939221"/>
              <a:chOff x="8027176" y="2075301"/>
              <a:chExt cx="3532935" cy="3939221"/>
            </a:xfrm>
          </p:grpSpPr>
          <p:pic>
            <p:nvPicPr>
              <p:cNvPr descr="A qr code on a black background&#10;&#10;Description automatically generated" id="3560" name="Google Shape;3560;p18"/>
              <p:cNvPicPr preferRelativeResize="0"/>
              <p:nvPr/>
            </p:nvPicPr>
            <p:blipFill rotWithShape="1">
              <a:blip r:embed="rId3">
                <a:alphaModFix/>
              </a:blip>
              <a:srcRect b="0" l="0" r="0" t="0"/>
              <a:stretch/>
            </p:blipFill>
            <p:spPr>
              <a:xfrm>
                <a:off x="8027176" y="2075301"/>
                <a:ext cx="3532935" cy="3939221"/>
              </a:xfrm>
              <a:prstGeom prst="rect">
                <a:avLst/>
              </a:prstGeom>
              <a:noFill/>
              <a:ln>
                <a:noFill/>
              </a:ln>
            </p:spPr>
          </p:pic>
          <p:pic>
            <p:nvPicPr>
              <p:cNvPr descr="A qr code with a white background&#10;&#10;Description automatically generated" id="3561" name="Google Shape;3561;p18"/>
              <p:cNvPicPr preferRelativeResize="0"/>
              <p:nvPr/>
            </p:nvPicPr>
            <p:blipFill rotWithShape="1">
              <a:blip r:embed="rId4">
                <a:alphaModFix/>
              </a:blip>
              <a:srcRect b="0" l="0" r="0" t="0"/>
              <a:stretch/>
            </p:blipFill>
            <p:spPr>
              <a:xfrm>
                <a:off x="8438039" y="2219688"/>
                <a:ext cx="2743200" cy="2729239"/>
              </a:xfrm>
              <a:prstGeom prst="rect">
                <a:avLst/>
              </a:prstGeom>
              <a:noFill/>
              <a:ln>
                <a:noFill/>
              </a:ln>
            </p:spPr>
          </p:pic>
        </p:grpSp>
        <p:pic>
          <p:nvPicPr>
            <p:cNvPr descr="A qr code on a white background&#10;&#10;Description automatically generated" id="3562" name="Google Shape;3562;p18"/>
            <p:cNvPicPr preferRelativeResize="0"/>
            <p:nvPr/>
          </p:nvPicPr>
          <p:blipFill rotWithShape="1">
            <a:blip r:embed="rId5">
              <a:alphaModFix/>
            </a:blip>
            <a:srcRect b="0" l="0" r="0" t="0"/>
            <a:stretch/>
          </p:blipFill>
          <p:spPr>
            <a:xfrm>
              <a:off x="8748678" y="1485500"/>
              <a:ext cx="2729240" cy="2729240"/>
            </a:xfrm>
            <a:prstGeom prst="rect">
              <a:avLst/>
            </a:prstGeom>
            <a:noFill/>
            <a:ln>
              <a:noFill/>
            </a:ln>
          </p:spPr>
        </p:pic>
      </p:grpSp>
      <p:pic>
        <p:nvPicPr>
          <p:cNvPr id="3563" name="Google Shape;3563;p18"/>
          <p:cNvPicPr preferRelativeResize="0"/>
          <p:nvPr/>
        </p:nvPicPr>
        <p:blipFill>
          <a:blip r:embed="rId6">
            <a:alphaModFix/>
          </a:blip>
          <a:stretch>
            <a:fillRect/>
          </a:stretch>
        </p:blipFill>
        <p:spPr>
          <a:xfrm>
            <a:off x="8430073" y="1265075"/>
            <a:ext cx="3203750" cy="3203750"/>
          </a:xfrm>
          <a:prstGeom prst="rect">
            <a:avLst/>
          </a:prstGeom>
          <a:noFill/>
          <a:ln>
            <a:noFill/>
          </a:ln>
        </p:spPr>
      </p:pic>
      <p:pic>
        <p:nvPicPr>
          <p:cNvPr id="3564" name="Google Shape;3564;p18"/>
          <p:cNvPicPr preferRelativeResize="0"/>
          <p:nvPr/>
        </p:nvPicPr>
        <p:blipFill>
          <a:blip r:embed="rId7">
            <a:alphaModFix/>
          </a:blip>
          <a:stretch>
            <a:fillRect/>
          </a:stretch>
        </p:blipFill>
        <p:spPr>
          <a:xfrm>
            <a:off x="388575" y="1188360"/>
            <a:ext cx="7128663" cy="4003363"/>
          </a:xfrm>
          <a:prstGeom prst="rect">
            <a:avLst/>
          </a:prstGeom>
          <a:noFill/>
          <a:ln>
            <a:noFill/>
          </a:ln>
        </p:spPr>
      </p:pic>
      <p:sp>
        <p:nvSpPr>
          <p:cNvPr id="3565" name="Google Shape;3565;p18"/>
          <p:cNvSpPr/>
          <p:nvPr/>
        </p:nvSpPr>
        <p:spPr>
          <a:xfrm>
            <a:off x="3400257" y="2673430"/>
            <a:ext cx="1105311" cy="103321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66" name="Google Shape;3566;p18">
            <a:hlinkClick r:id="rId8"/>
          </p:cNvPr>
          <p:cNvSpPr/>
          <p:nvPr/>
        </p:nvSpPr>
        <p:spPr>
          <a:xfrm rot="-8100000">
            <a:off x="3559962" y="3023870"/>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0" name="Shape 3570"/>
        <p:cNvGrpSpPr/>
        <p:nvPr/>
      </p:nvGrpSpPr>
      <p:grpSpPr>
        <a:xfrm>
          <a:off x="0" y="0"/>
          <a:ext cx="0" cy="0"/>
          <a:chOff x="0" y="0"/>
          <a:chExt cx="0" cy="0"/>
        </a:xfrm>
      </p:grpSpPr>
      <p:pic>
        <p:nvPicPr>
          <p:cNvPr descr="Business discussion" id="3571" name="Google Shape;3571;p19"/>
          <p:cNvPicPr preferRelativeResize="0"/>
          <p:nvPr>
            <p:ph idx="2" type="pic"/>
          </p:nvPr>
        </p:nvPicPr>
        <p:blipFill rotWithShape="1">
          <a:blip r:embed="rId3">
            <a:alphaModFix/>
          </a:blip>
          <a:srcRect b="0" l="15455" r="15455" t="0"/>
          <a:stretch/>
        </p:blipFill>
        <p:spPr>
          <a:xfrm>
            <a:off x="4469157" y="-1"/>
            <a:ext cx="7114233" cy="6868049"/>
          </a:xfrm>
          <a:prstGeom prst="rect">
            <a:avLst/>
          </a:prstGeom>
          <a:solidFill>
            <a:schemeClr val="lt1">
              <a:alpha val="20000"/>
            </a:schemeClr>
          </a:solidFill>
          <a:ln>
            <a:noFill/>
          </a:ln>
        </p:spPr>
      </p:pic>
      <p:sp>
        <p:nvSpPr>
          <p:cNvPr id="3572" name="Google Shape;3572;p19"/>
          <p:cNvSpPr txBox="1"/>
          <p:nvPr/>
        </p:nvSpPr>
        <p:spPr>
          <a:xfrm>
            <a:off x="1091395" y="798654"/>
            <a:ext cx="3714750" cy="1216153"/>
          </a:xfrm>
          <a:prstGeom prst="rect">
            <a:avLst/>
          </a:prstGeom>
          <a:noFill/>
          <a:ln>
            <a:noFill/>
          </a:ln>
        </p:spPr>
        <p:txBody>
          <a:bodyPr anchorCtr="0" anchor="t" bIns="0" lIns="0" spcFirstLastPara="1" rIns="0" wrap="square" tIns="4750">
            <a:normAutofit/>
          </a:bodyPr>
          <a:lstStyle/>
          <a:p>
            <a:pPr indent="0" lvl="0" marL="4763" marR="0" rtl="0" algn="l">
              <a:lnSpc>
                <a:spcPct val="100000"/>
              </a:lnSpc>
              <a:spcBef>
                <a:spcPts val="0"/>
              </a:spcBef>
              <a:spcAft>
                <a:spcPts val="0"/>
              </a:spcAft>
              <a:buClr>
                <a:schemeClr val="lt1"/>
              </a:buClr>
              <a:buSzPts val="3500"/>
              <a:buFont typeface="Barlow Medium"/>
              <a:buNone/>
            </a:pPr>
            <a:r>
              <a:rPr b="1" lang="en-US" sz="3500">
                <a:solidFill>
                  <a:schemeClr val="lt1"/>
                </a:solidFill>
                <a:latin typeface="Barlow Medium"/>
                <a:ea typeface="Barlow Medium"/>
                <a:cs typeface="Barlow Medium"/>
                <a:sym typeface="Barlow Medium"/>
              </a:rPr>
              <a:t>Siapa Pesaing Anda?</a:t>
            </a:r>
            <a:endParaRPr b="1" sz="3500">
              <a:solidFill>
                <a:schemeClr val="lt1"/>
              </a:solidFill>
              <a:latin typeface="Barlow Medium"/>
              <a:ea typeface="Barlow Medium"/>
              <a:cs typeface="Barlow Medium"/>
              <a:sym typeface="Barlow Medium"/>
            </a:endParaRPr>
          </a:p>
        </p:txBody>
      </p:sp>
      <p:sp>
        <p:nvSpPr>
          <p:cNvPr id="3573" name="Google Shape;3573;p19"/>
          <p:cNvSpPr txBox="1"/>
          <p:nvPr/>
        </p:nvSpPr>
        <p:spPr>
          <a:xfrm>
            <a:off x="503498" y="2427148"/>
            <a:ext cx="4302647" cy="352404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a:ea typeface="Open Sans"/>
                <a:cs typeface="Open Sans"/>
                <a:sym typeface="Open Sans"/>
              </a:rPr>
              <a:t>Memilih: </a:t>
            </a:r>
            <a:endParaRPr/>
          </a:p>
          <a:p>
            <a:pPr indent="0" lvl="0" marL="0" marR="0" rtl="0" algn="l">
              <a:spcBef>
                <a:spcPts val="600"/>
              </a:spcBef>
              <a:spcAft>
                <a:spcPts val="0"/>
              </a:spcAft>
              <a:buNone/>
            </a:pPr>
            <a:r>
              <a:t/>
            </a:r>
            <a:endParaRPr sz="1800">
              <a:solidFill>
                <a:schemeClr val="lt1"/>
              </a:solidFill>
              <a:latin typeface="Open Sans"/>
              <a:ea typeface="Open Sans"/>
              <a:cs typeface="Open Sans"/>
              <a:sym typeface="Open Sans"/>
            </a:endParaRPr>
          </a:p>
          <a:p>
            <a:pPr indent="-403225" lvl="0" marL="403225" marR="0" rtl="0" algn="l">
              <a:spcBef>
                <a:spcPts val="600"/>
              </a:spcBef>
              <a:spcAft>
                <a:spcPts val="0"/>
              </a:spcAft>
              <a:buClr>
                <a:schemeClr val="lt1"/>
              </a:buClr>
              <a:buSzPts val="1800"/>
              <a:buFont typeface="Play"/>
              <a:buAutoNum type="arabicPeriod"/>
            </a:pPr>
            <a:r>
              <a:rPr lang="en-US" sz="1800">
                <a:solidFill>
                  <a:schemeClr val="lt1"/>
                </a:solidFill>
                <a:latin typeface="Open Sans"/>
                <a:ea typeface="Open Sans"/>
                <a:cs typeface="Open Sans"/>
                <a:sym typeface="Open Sans"/>
              </a:rPr>
              <a:t>Seseorang yang menawarkan produk yang sama dengan penawaran Anda</a:t>
            </a:r>
            <a:br>
              <a:rPr lang="en-US" sz="1800">
                <a:solidFill>
                  <a:schemeClr val="lt1"/>
                </a:solidFill>
                <a:latin typeface="Open Sans"/>
                <a:ea typeface="Open Sans"/>
                <a:cs typeface="Open Sans"/>
                <a:sym typeface="Open Sans"/>
              </a:rPr>
            </a:br>
            <a:r>
              <a:rPr lang="en-US" sz="1800">
                <a:solidFill>
                  <a:schemeClr val="lt1"/>
                </a:solidFill>
                <a:latin typeface="Open Sans"/>
                <a:ea typeface="Open Sans"/>
                <a:cs typeface="Open Sans"/>
                <a:sym typeface="Open Sans"/>
              </a:rPr>
              <a:t>Seseorang yang menawarkan produk serupa seperti Anda</a:t>
            </a:r>
            <a:br>
              <a:rPr lang="en-US" sz="1800">
                <a:solidFill>
                  <a:schemeClr val="lt1"/>
                </a:solidFill>
                <a:latin typeface="Open Sans"/>
                <a:ea typeface="Open Sans"/>
                <a:cs typeface="Open Sans"/>
                <a:sym typeface="Open Sans"/>
              </a:rPr>
            </a:br>
            <a:r>
              <a:rPr lang="en-US" sz="1800">
                <a:solidFill>
                  <a:schemeClr val="lt1"/>
                </a:solidFill>
                <a:latin typeface="Open Sans"/>
                <a:ea typeface="Open Sans"/>
                <a:cs typeface="Open Sans"/>
                <a:sym typeface="Open Sans"/>
              </a:rPr>
              <a:t>Produk pengganti lainnya</a:t>
            </a:r>
            <a:br>
              <a:rPr lang="en-US" sz="1800">
                <a:solidFill>
                  <a:schemeClr val="lt1"/>
                </a:solidFill>
                <a:latin typeface="Open Sans"/>
                <a:ea typeface="Open Sans"/>
                <a:cs typeface="Open Sans"/>
                <a:sym typeface="Open Sans"/>
              </a:rPr>
            </a:br>
            <a:r>
              <a:rPr lang="en-US" sz="1800">
                <a:solidFill>
                  <a:schemeClr val="lt1"/>
                </a:solidFill>
                <a:latin typeface="Open Sans"/>
                <a:ea typeface="Open Sans"/>
                <a:cs typeface="Open Sans"/>
                <a:sym typeface="Open Sans"/>
              </a:rPr>
              <a:t>Setiap penawaran produk di pasar yang membuat produk Anda berlebihan</a:t>
            </a:r>
            <a:endParaRPr sz="4400">
              <a:solidFill>
                <a:schemeClr val="lt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43" name="Shape 3043"/>
        <p:cNvGrpSpPr/>
        <p:nvPr/>
      </p:nvGrpSpPr>
      <p:grpSpPr>
        <a:xfrm>
          <a:off x="0" y="0"/>
          <a:ext cx="0" cy="0"/>
          <a:chOff x="0" y="0"/>
          <a:chExt cx="0" cy="0"/>
        </a:xfrm>
      </p:grpSpPr>
      <p:sp>
        <p:nvSpPr>
          <p:cNvPr id="3044" name="Google Shape;3044;p2"/>
          <p:cNvSpPr txBox="1"/>
          <p:nvPr>
            <p:ph type="ctrTitle"/>
          </p:nvPr>
        </p:nvSpPr>
        <p:spPr>
          <a:xfrm>
            <a:off x="1524000" y="1391304"/>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Sesi Studi Kasus Startup</a:t>
            </a:r>
            <a:endParaRPr/>
          </a:p>
        </p:txBody>
      </p:sp>
      <p:sp>
        <p:nvSpPr>
          <p:cNvPr id="3045" name="Google Shape;3045;p2"/>
          <p:cNvSpPr txBox="1"/>
          <p:nvPr/>
        </p:nvSpPr>
        <p:spPr>
          <a:xfrm>
            <a:off x="2374096" y="3778904"/>
            <a:ext cx="7721600" cy="1055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lt1"/>
                </a:solidFill>
                <a:latin typeface="Open Sans"/>
                <a:ea typeface="Open Sans"/>
                <a:cs typeface="Open Sans"/>
                <a:sym typeface="Open Sans"/>
              </a:rPr>
              <a:t>INT TECHNOLOGIES</a:t>
            </a:r>
            <a:endParaRPr/>
          </a:p>
          <a:p>
            <a:pPr indent="0" lvl="0" marL="0" marR="0" rtl="0" algn="ctr">
              <a:lnSpc>
                <a:spcPct val="115000"/>
              </a:lnSpc>
              <a:spcBef>
                <a:spcPts val="0"/>
              </a:spcBef>
              <a:spcAft>
                <a:spcPts val="0"/>
              </a:spcAft>
              <a:buNone/>
            </a:pPr>
            <a:r>
              <a:rPr lang="en-US" sz="1800">
                <a:solidFill>
                  <a:schemeClr val="lt1"/>
                </a:solidFill>
                <a:latin typeface="Open Sans"/>
                <a:ea typeface="Open Sans"/>
                <a:cs typeface="Open Sans"/>
                <a:sym typeface="Open Sans"/>
              </a:rPr>
              <a:t>Dari Modem hingga Jutaan: </a:t>
            </a:r>
            <a:br>
              <a:rPr lang="en-US" sz="1800">
                <a:solidFill>
                  <a:schemeClr val="lt1"/>
                </a:solidFill>
                <a:latin typeface="Open Sans"/>
                <a:ea typeface="Open Sans"/>
                <a:cs typeface="Open Sans"/>
                <a:sym typeface="Open Sans"/>
              </a:rPr>
            </a:br>
            <a:r>
              <a:rPr lang="en-US" sz="1800">
                <a:solidFill>
                  <a:schemeClr val="lt1"/>
                </a:solidFill>
                <a:latin typeface="Open Sans"/>
                <a:ea typeface="Open Sans"/>
                <a:cs typeface="Open Sans"/>
                <a:sym typeface="Open Sans"/>
              </a:rPr>
              <a:t>Kebangkitan Abhishek Rungta dan Teknologi INT</a:t>
            </a:r>
            <a:endParaRPr sz="1800">
              <a:solidFill>
                <a:schemeClr val="lt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7" name="Shape 3577"/>
        <p:cNvGrpSpPr/>
        <p:nvPr/>
      </p:nvGrpSpPr>
      <p:grpSpPr>
        <a:xfrm>
          <a:off x="0" y="0"/>
          <a:ext cx="0" cy="0"/>
          <a:chOff x="0" y="0"/>
          <a:chExt cx="0" cy="0"/>
        </a:xfrm>
      </p:grpSpPr>
      <p:sp>
        <p:nvSpPr>
          <p:cNvPr id="3578" name="Google Shape;3578;p20"/>
          <p:cNvSpPr/>
          <p:nvPr/>
        </p:nvSpPr>
        <p:spPr>
          <a:xfrm>
            <a:off x="6096001" y="0"/>
            <a:ext cx="3051800" cy="2281276"/>
          </a:xfrm>
          <a:prstGeom prst="rect">
            <a:avLst/>
          </a:prstGeom>
          <a:solidFill>
            <a:srgbClr val="BF2026"/>
          </a:solidFill>
          <a:ln>
            <a:noFill/>
          </a:ln>
        </p:spPr>
        <p:txBody>
          <a:bodyPr anchorCtr="0" anchor="ctr" bIns="45700" lIns="457200" spcFirstLastPara="1" rIns="457200" wrap="square" tIns="45700">
            <a:noAutofit/>
          </a:bodyPr>
          <a:lstStyle/>
          <a:p>
            <a:pPr indent="-11113" lvl="0" marL="11113" marR="0" rtl="0" algn="l">
              <a:lnSpc>
                <a:spcPct val="100000"/>
              </a:lnSpc>
              <a:spcBef>
                <a:spcPts val="0"/>
              </a:spcBef>
              <a:spcAft>
                <a:spcPts val="0"/>
              </a:spcAft>
              <a:buClr>
                <a:schemeClr val="lt1"/>
              </a:buClr>
              <a:buSzPts val="1800"/>
              <a:buFont typeface="Arial"/>
              <a:buNone/>
            </a:pPr>
            <a:r>
              <a:t/>
            </a:r>
            <a:endParaRPr b="1" i="0" sz="1800" u="none" cap="none" strike="noStrike">
              <a:solidFill>
                <a:schemeClr val="lt1"/>
              </a:solidFill>
              <a:latin typeface="Barlow"/>
              <a:ea typeface="Barlow"/>
              <a:cs typeface="Barlow"/>
              <a:sym typeface="Barlow"/>
            </a:endParaRPr>
          </a:p>
          <a:p>
            <a:pPr indent="-11113" lvl="0" marL="11113" marR="0" rtl="0" algn="l">
              <a:spcBef>
                <a:spcPts val="0"/>
              </a:spcBef>
              <a:spcAft>
                <a:spcPts val="0"/>
              </a:spcAft>
              <a:buNone/>
            </a:pPr>
            <a:r>
              <a:rPr b="1" lang="en-US" sz="1800">
                <a:solidFill>
                  <a:schemeClr val="lt1"/>
                </a:solidFill>
                <a:latin typeface="Barlow"/>
                <a:ea typeface="Barlow"/>
                <a:cs typeface="Barlow"/>
                <a:sym typeface="Barlow"/>
              </a:rPr>
              <a:t>Dapatkan Wawasan Pasar</a:t>
            </a:r>
            <a:br>
              <a:rPr b="1" lang="en-US" sz="1800">
                <a:solidFill>
                  <a:schemeClr val="lt1"/>
                </a:solidFill>
                <a:latin typeface="Barlow"/>
                <a:ea typeface="Barlow"/>
                <a:cs typeface="Barlow"/>
                <a:sym typeface="Barlow"/>
              </a:rPr>
            </a:br>
            <a:r>
              <a:rPr lang="en-US" sz="1800">
                <a:solidFill>
                  <a:schemeClr val="lt1"/>
                </a:solidFill>
                <a:latin typeface="Barlow"/>
                <a:ea typeface="Barlow"/>
                <a:cs typeface="Barlow"/>
                <a:sym typeface="Barlow"/>
              </a:rPr>
              <a:t>Memahami lanskap persaingan dan identifikasi potensi peluang dan ancaman</a:t>
            </a:r>
            <a:endParaRPr sz="2000">
              <a:solidFill>
                <a:schemeClr val="lt1"/>
              </a:solidFill>
              <a:latin typeface="Open Sans"/>
              <a:ea typeface="Open Sans"/>
              <a:cs typeface="Open Sans"/>
              <a:sym typeface="Open Sans"/>
            </a:endParaRPr>
          </a:p>
        </p:txBody>
      </p:sp>
      <p:sp>
        <p:nvSpPr>
          <p:cNvPr id="3579" name="Google Shape;3579;p20"/>
          <p:cNvSpPr/>
          <p:nvPr/>
        </p:nvSpPr>
        <p:spPr>
          <a:xfrm>
            <a:off x="6096001" y="2281276"/>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3580" name="Google Shape;3580;p20"/>
          <p:cNvSpPr/>
          <p:nvPr/>
        </p:nvSpPr>
        <p:spPr>
          <a:xfrm>
            <a:off x="9147801" y="0"/>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3581" name="Google Shape;3581;p20"/>
          <p:cNvSpPr/>
          <p:nvPr/>
        </p:nvSpPr>
        <p:spPr>
          <a:xfrm>
            <a:off x="9147801" y="2281276"/>
            <a:ext cx="3051800" cy="2281276"/>
          </a:xfrm>
          <a:prstGeom prst="rect">
            <a:avLst/>
          </a:prstGeom>
          <a:solidFill>
            <a:srgbClr val="D8D8D8"/>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1800">
                <a:solidFill>
                  <a:srgbClr val="000000"/>
                </a:solidFill>
                <a:latin typeface="Barlow"/>
                <a:ea typeface="Barlow"/>
                <a:cs typeface="Barlow"/>
                <a:sym typeface="Barlow"/>
              </a:rPr>
              <a:t>Sempurnakan </a:t>
            </a:r>
            <a:r>
              <a:rPr lang="en-US" sz="1800">
                <a:solidFill>
                  <a:srgbClr val="000000"/>
                </a:solidFill>
                <a:latin typeface="Barlow"/>
                <a:ea typeface="Barlow"/>
                <a:cs typeface="Barlow"/>
                <a:sym typeface="Barlow"/>
              </a:rPr>
              <a:t>Strategi Anda </a:t>
            </a:r>
            <a:br>
              <a:rPr lang="en-US" sz="1800">
                <a:solidFill>
                  <a:srgbClr val="000000"/>
                </a:solidFill>
                <a:latin typeface="Barlow"/>
                <a:ea typeface="Barlow"/>
                <a:cs typeface="Barlow"/>
                <a:sym typeface="Barlow"/>
              </a:rPr>
            </a:br>
            <a:r>
              <a:rPr lang="en-US" sz="1800">
                <a:solidFill>
                  <a:srgbClr val="000000"/>
                </a:solidFill>
                <a:latin typeface="Barlow"/>
                <a:ea typeface="Barlow"/>
                <a:cs typeface="Barlow"/>
                <a:sym typeface="Barlow"/>
              </a:rPr>
              <a:t>Tolok ukur kualitas, fitur, dan harga produk/layanan Anda di pasar</a:t>
            </a:r>
            <a:endParaRPr i="0" sz="2000" u="none" cap="none" strike="noStrike">
              <a:solidFill>
                <a:schemeClr val="lt1"/>
              </a:solidFill>
              <a:latin typeface="Barlow"/>
              <a:ea typeface="Barlow"/>
              <a:cs typeface="Barlow"/>
              <a:sym typeface="Barlow"/>
            </a:endParaRPr>
          </a:p>
        </p:txBody>
      </p:sp>
      <p:grpSp>
        <p:nvGrpSpPr>
          <p:cNvPr id="3582" name="Google Shape;3582;p20"/>
          <p:cNvGrpSpPr/>
          <p:nvPr/>
        </p:nvGrpSpPr>
        <p:grpSpPr>
          <a:xfrm rot="5566980">
            <a:off x="711605" y="2448294"/>
            <a:ext cx="466922" cy="466922"/>
            <a:chOff x="679592" y="2346316"/>
            <a:chExt cx="466922" cy="466922"/>
          </a:xfrm>
        </p:grpSpPr>
        <p:sp>
          <p:nvSpPr>
            <p:cNvPr id="3583" name="Google Shape;3583;p20"/>
            <p:cNvSpPr/>
            <p:nvPr/>
          </p:nvSpPr>
          <p:spPr>
            <a:xfrm>
              <a:off x="679592" y="2346316"/>
              <a:ext cx="466922" cy="46692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arlow"/>
                <a:ea typeface="Barlow"/>
                <a:cs typeface="Barlow"/>
                <a:sym typeface="Barlow"/>
              </a:endParaRPr>
            </a:p>
          </p:txBody>
        </p:sp>
        <p:pic>
          <p:nvPicPr>
            <p:cNvPr id="3584" name="Google Shape;3584;p20"/>
            <p:cNvPicPr preferRelativeResize="0"/>
            <p:nvPr/>
          </p:nvPicPr>
          <p:blipFill rotWithShape="1">
            <a:blip r:embed="rId3">
              <a:alphaModFix/>
            </a:blip>
            <a:srcRect b="0" l="0" r="0" t="0"/>
            <a:stretch/>
          </p:blipFill>
          <p:spPr>
            <a:xfrm flipH="1">
              <a:off x="765931" y="2471548"/>
              <a:ext cx="294244" cy="205818"/>
            </a:xfrm>
            <a:prstGeom prst="rect">
              <a:avLst/>
            </a:prstGeom>
            <a:noFill/>
            <a:ln>
              <a:noFill/>
            </a:ln>
          </p:spPr>
        </p:pic>
      </p:grpSp>
      <p:sp>
        <p:nvSpPr>
          <p:cNvPr id="3585" name="Google Shape;3585;p20"/>
          <p:cNvSpPr/>
          <p:nvPr/>
        </p:nvSpPr>
        <p:spPr>
          <a:xfrm>
            <a:off x="1328577" y="2177526"/>
            <a:ext cx="3051800" cy="10084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b="1" lang="en-US" sz="3000">
                <a:solidFill>
                  <a:schemeClr val="dk2"/>
                </a:solidFill>
                <a:latin typeface="Barlow"/>
                <a:ea typeface="Barlow"/>
                <a:cs typeface="Barlow"/>
                <a:sym typeface="Barlow"/>
              </a:rPr>
              <a:t>Mitos</a:t>
            </a:r>
            <a:endParaRPr b="1" sz="3000">
              <a:solidFill>
                <a:schemeClr val="dk2"/>
              </a:solidFill>
              <a:latin typeface="Barlow"/>
              <a:ea typeface="Barlow"/>
              <a:cs typeface="Barlow"/>
              <a:sym typeface="Barlow"/>
            </a:endParaRPr>
          </a:p>
        </p:txBody>
      </p:sp>
      <p:sp>
        <p:nvSpPr>
          <p:cNvPr id="3586" name="Google Shape;3586;p2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latin typeface="Barlow Medium"/>
                <a:ea typeface="Barlow Medium"/>
                <a:cs typeface="Barlow Medium"/>
                <a:sym typeface="Barlow Medium"/>
              </a:rPr>
              <a:t>Analisis Persaingan: Mengapa?</a:t>
            </a:r>
            <a:endParaRPr/>
          </a:p>
        </p:txBody>
      </p:sp>
      <p:sp>
        <p:nvSpPr>
          <p:cNvPr id="3587" name="Google Shape;3587;p20"/>
          <p:cNvSpPr txBox="1"/>
          <p:nvPr/>
        </p:nvSpPr>
        <p:spPr>
          <a:xfrm>
            <a:off x="1293929" y="3185984"/>
            <a:ext cx="60998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"Kami tidak memiliki Persaingan."</a:t>
            </a:r>
            <a:endParaRPr/>
          </a:p>
        </p:txBody>
      </p:sp>
      <p:sp>
        <p:nvSpPr>
          <p:cNvPr id="3588" name="Google Shape;3588;p20"/>
          <p:cNvSpPr/>
          <p:nvPr/>
        </p:nvSpPr>
        <p:spPr>
          <a:xfrm>
            <a:off x="6096001" y="4562552"/>
            <a:ext cx="3051800" cy="2281276"/>
          </a:xfrm>
          <a:prstGeom prst="rect">
            <a:avLst/>
          </a:prstGeom>
          <a:solidFill>
            <a:schemeClr val="dk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rPr b="1" lang="en-US" sz="1800">
                <a:solidFill>
                  <a:schemeClr val="lt1"/>
                </a:solidFill>
                <a:latin typeface="Barlow"/>
                <a:ea typeface="Barlow"/>
                <a:cs typeface="Barlow"/>
                <a:sym typeface="Barlow"/>
              </a:rPr>
              <a:t>Merek yang kuat</a:t>
            </a:r>
            <a:br>
              <a:rPr b="1" lang="en-US" sz="1800">
                <a:solidFill>
                  <a:schemeClr val="lt1"/>
                </a:solidFill>
                <a:latin typeface="Barlow"/>
                <a:ea typeface="Barlow"/>
                <a:cs typeface="Barlow"/>
                <a:sym typeface="Barlow"/>
              </a:rPr>
            </a:br>
            <a:r>
              <a:rPr b="1" lang="en-US" sz="1800">
                <a:solidFill>
                  <a:schemeClr val="lt1"/>
                </a:solidFill>
                <a:latin typeface="Barlow"/>
                <a:ea typeface="Barlow"/>
                <a:cs typeface="Barlow"/>
                <a:sym typeface="Barlow"/>
              </a:rPr>
              <a:t>Pahami branding dan pesan pesaing untuk memposisikan merek Anda secara efektif</a:t>
            </a:r>
            <a:endParaRPr b="0" i="0" sz="1800" u="none" cap="none" strike="noStrike">
              <a:solidFill>
                <a:schemeClr val="lt1"/>
              </a:solidFill>
              <a:latin typeface="Barlow"/>
              <a:ea typeface="Barlow"/>
              <a:cs typeface="Barlow"/>
              <a:sym typeface="Barlow"/>
            </a:endParaRPr>
          </a:p>
        </p:txBody>
      </p:sp>
      <p:sp>
        <p:nvSpPr>
          <p:cNvPr id="3589" name="Google Shape;3589;p20"/>
          <p:cNvSpPr/>
          <p:nvPr/>
        </p:nvSpPr>
        <p:spPr>
          <a:xfrm>
            <a:off x="9147801" y="4562552"/>
            <a:ext cx="3051800" cy="2281276"/>
          </a:xfrm>
          <a:prstGeom prst="rect">
            <a:avLst/>
          </a:prstGeom>
          <a:solidFill>
            <a:srgbClr val="F2F2F2"/>
          </a:solidFill>
          <a:ln>
            <a:noFill/>
          </a:ln>
        </p:spPr>
        <p:txBody>
          <a:bodyPr anchorCtr="0" anchor="ctr" bIns="45700" lIns="457200" spcFirstLastPara="1" rIns="457200" wrap="square" tIns="45700">
            <a:no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3590" name="Google Shape;3590;p20"/>
          <p:cNvSpPr txBox="1"/>
          <p:nvPr/>
        </p:nvSpPr>
        <p:spPr>
          <a:xfrm>
            <a:off x="1293929" y="4588532"/>
            <a:ext cx="4762228" cy="1673600"/>
          </a:xfrm>
          <a:prstGeom prst="rect">
            <a:avLst/>
          </a:prstGeom>
          <a:noFill/>
          <a:ln>
            <a:noFill/>
          </a:ln>
        </p:spPr>
        <p:txBody>
          <a:bodyPr anchorCtr="0" anchor="t" bIns="45700" lIns="91425" spcFirstLastPara="1" rIns="91425" wrap="square" tIns="45700">
            <a:spAutoFit/>
          </a:bodyPr>
          <a:lstStyle/>
          <a:p>
            <a:pPr indent="0" lvl="0" marL="0" marR="0" rtl="0" algn="l">
              <a:lnSpc>
                <a:spcPct val="126549"/>
              </a:lnSpc>
              <a:spcBef>
                <a:spcPts val="0"/>
              </a:spcBef>
              <a:spcAft>
                <a:spcPts val="0"/>
              </a:spcAft>
              <a:buNone/>
            </a:pPr>
            <a:r>
              <a:rPr lang="en-US" sz="2000">
                <a:solidFill>
                  <a:srgbClr val="000000"/>
                </a:solidFill>
                <a:latin typeface="Arial"/>
                <a:ea typeface="Arial"/>
                <a:cs typeface="Arial"/>
                <a:sym typeface="Arial"/>
              </a:rPr>
              <a:t>Seorang pelanggan selalu memiliki </a:t>
            </a:r>
            <a:br>
              <a:rPr lang="en-US" sz="2000">
                <a:solidFill>
                  <a:srgbClr val="000000"/>
                </a:solidFill>
                <a:latin typeface="Arial"/>
                <a:ea typeface="Arial"/>
                <a:cs typeface="Arial"/>
                <a:sym typeface="Arial"/>
              </a:rPr>
            </a:br>
            <a:r>
              <a:rPr lang="en-US" sz="2000">
                <a:solidFill>
                  <a:srgbClr val="000000"/>
                </a:solidFill>
                <a:latin typeface="Arial"/>
                <a:ea typeface="Arial"/>
                <a:cs typeface="Arial"/>
                <a:sym typeface="Arial"/>
              </a:rPr>
              <a:t>pilihan, termasuk </a:t>
            </a:r>
            <a:br>
              <a:rPr lang="en-US" sz="2000">
                <a:solidFill>
                  <a:srgbClr val="000000"/>
                </a:solidFill>
                <a:latin typeface="Arial"/>
                <a:ea typeface="Arial"/>
                <a:cs typeface="Arial"/>
                <a:sym typeface="Arial"/>
              </a:rPr>
            </a:br>
            <a:r>
              <a:rPr lang="en-US" sz="2000">
                <a:solidFill>
                  <a:srgbClr val="000000"/>
                </a:solidFill>
                <a:latin typeface="Arial"/>
                <a:ea typeface="Arial"/>
                <a:cs typeface="Arial"/>
                <a:sym typeface="Arial"/>
              </a:rPr>
              <a:t>tidak membeli sama sekali, jadi "tidak membeli"</a:t>
            </a:r>
            <a:br>
              <a:rPr lang="en-US" sz="2000">
                <a:solidFill>
                  <a:srgbClr val="000000"/>
                </a:solidFill>
                <a:latin typeface="Arial"/>
                <a:ea typeface="Arial"/>
                <a:cs typeface="Arial"/>
                <a:sym typeface="Arial"/>
              </a:rPr>
            </a:br>
            <a:r>
              <a:rPr lang="en-US" sz="2000">
                <a:solidFill>
                  <a:srgbClr val="000000"/>
                </a:solidFill>
                <a:latin typeface="Arial"/>
                <a:ea typeface="Arial"/>
                <a:cs typeface="Arial"/>
                <a:sym typeface="Arial"/>
              </a:rPr>
              <a:t> adalah pesaing yang pasti!</a:t>
            </a:r>
            <a:endParaRPr/>
          </a:p>
        </p:txBody>
      </p:sp>
      <p:sp>
        <p:nvSpPr>
          <p:cNvPr id="3591" name="Google Shape;3591;p20"/>
          <p:cNvSpPr txBox="1"/>
          <p:nvPr/>
        </p:nvSpPr>
        <p:spPr>
          <a:xfrm>
            <a:off x="1328577" y="3887258"/>
            <a:ext cx="6160770"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000"/>
              <a:buFont typeface="Barlow Medium"/>
              <a:buNone/>
            </a:pPr>
            <a:r>
              <a:rPr b="1" lang="en-US" sz="3000">
                <a:solidFill>
                  <a:schemeClr val="dk2"/>
                </a:solidFill>
                <a:latin typeface="Barlow Medium"/>
                <a:ea typeface="Barlow Medium"/>
                <a:cs typeface="Barlow Medium"/>
                <a:sym typeface="Barlow Medium"/>
              </a:rPr>
              <a:t>Meledakkan Mitos!</a:t>
            </a:r>
            <a:endParaRPr/>
          </a:p>
        </p:txBody>
      </p:sp>
      <p:grpSp>
        <p:nvGrpSpPr>
          <p:cNvPr id="3592" name="Google Shape;3592;p20"/>
          <p:cNvGrpSpPr/>
          <p:nvPr/>
        </p:nvGrpSpPr>
        <p:grpSpPr>
          <a:xfrm rot="5566980">
            <a:off x="711605" y="3945072"/>
            <a:ext cx="466922" cy="466922"/>
            <a:chOff x="679592" y="2346316"/>
            <a:chExt cx="466922" cy="466922"/>
          </a:xfrm>
        </p:grpSpPr>
        <p:sp>
          <p:nvSpPr>
            <p:cNvPr id="3593" name="Google Shape;3593;p20"/>
            <p:cNvSpPr/>
            <p:nvPr/>
          </p:nvSpPr>
          <p:spPr>
            <a:xfrm>
              <a:off x="679592" y="2346316"/>
              <a:ext cx="466922" cy="46692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arlow"/>
                <a:ea typeface="Barlow"/>
                <a:cs typeface="Barlow"/>
                <a:sym typeface="Barlow"/>
              </a:endParaRPr>
            </a:p>
          </p:txBody>
        </p:sp>
        <p:pic>
          <p:nvPicPr>
            <p:cNvPr id="3594" name="Google Shape;3594;p20"/>
            <p:cNvPicPr preferRelativeResize="0"/>
            <p:nvPr/>
          </p:nvPicPr>
          <p:blipFill rotWithShape="1">
            <a:blip r:embed="rId3">
              <a:alphaModFix/>
            </a:blip>
            <a:srcRect b="0" l="0" r="0" t="0"/>
            <a:stretch/>
          </p:blipFill>
          <p:spPr>
            <a:xfrm flipH="1">
              <a:off x="765931" y="2471548"/>
              <a:ext cx="294244" cy="205818"/>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8" name="Shape 3598"/>
        <p:cNvGrpSpPr/>
        <p:nvPr/>
      </p:nvGrpSpPr>
      <p:grpSpPr>
        <a:xfrm>
          <a:off x="0" y="0"/>
          <a:ext cx="0" cy="0"/>
          <a:chOff x="0" y="0"/>
          <a:chExt cx="0" cy="0"/>
        </a:xfrm>
      </p:grpSpPr>
      <p:sp>
        <p:nvSpPr>
          <p:cNvPr id="3599" name="Google Shape;3599;p21"/>
          <p:cNvSpPr txBox="1"/>
          <p:nvPr>
            <p:ph type="ctrTitle"/>
          </p:nvPr>
        </p:nvSpPr>
        <p:spPr>
          <a:xfrm>
            <a:off x="354000" y="333711"/>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latin typeface="Barlow Medium"/>
                <a:ea typeface="Barlow Medium"/>
                <a:cs typeface="Barlow Medium"/>
                <a:sym typeface="Barlow Medium"/>
              </a:rPr>
              <a:t>Alat Riset untuk Menemukan / Menganalisis Pesaing</a:t>
            </a:r>
            <a:endParaRPr>
              <a:latin typeface="Barlow Medium"/>
              <a:ea typeface="Barlow Medium"/>
              <a:cs typeface="Barlow Medium"/>
              <a:sym typeface="Barlow Medium"/>
            </a:endParaRPr>
          </a:p>
        </p:txBody>
      </p:sp>
      <p:sp>
        <p:nvSpPr>
          <p:cNvPr id="3600" name="Google Shape;3600;p21"/>
          <p:cNvSpPr txBox="1"/>
          <p:nvPr/>
        </p:nvSpPr>
        <p:spPr>
          <a:xfrm>
            <a:off x="892436" y="1874728"/>
            <a:ext cx="4212000" cy="310854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2"/>
              </a:buClr>
              <a:buSzPts val="2800"/>
              <a:buFont typeface="Arial"/>
              <a:buChar char="•"/>
            </a:pPr>
            <a:r>
              <a:rPr lang="en-US" sz="2800">
                <a:solidFill>
                  <a:schemeClr val="dk2"/>
                </a:solidFill>
                <a:latin typeface="Barlow"/>
                <a:ea typeface="Barlow"/>
                <a:cs typeface="Barlow"/>
                <a:sym typeface="Barlow"/>
              </a:rPr>
              <a:t>Google</a:t>
            </a:r>
            <a:br>
              <a:rPr lang="en-US" sz="2800">
                <a:solidFill>
                  <a:schemeClr val="dk2"/>
                </a:solidFill>
                <a:latin typeface="Barlow"/>
                <a:ea typeface="Barlow"/>
                <a:cs typeface="Barlow"/>
                <a:sym typeface="Barlow"/>
              </a:rPr>
            </a:br>
            <a:r>
              <a:rPr lang="en-US" sz="2800">
                <a:solidFill>
                  <a:schemeClr val="dk2"/>
                </a:solidFill>
                <a:latin typeface="Barlow"/>
                <a:ea typeface="Barlow"/>
                <a:cs typeface="Barlow"/>
                <a:sym typeface="Barlow"/>
              </a:rPr>
              <a:t>SerupaWeb</a:t>
            </a:r>
            <a:br>
              <a:rPr lang="en-US" sz="2800">
                <a:solidFill>
                  <a:schemeClr val="dk2"/>
                </a:solidFill>
                <a:latin typeface="Barlow"/>
                <a:ea typeface="Barlow"/>
                <a:cs typeface="Barlow"/>
                <a:sym typeface="Barlow"/>
              </a:rPr>
            </a:br>
            <a:r>
              <a:rPr lang="en-US" sz="2800">
                <a:solidFill>
                  <a:schemeClr val="dk2"/>
                </a:solidFill>
                <a:latin typeface="Barlow"/>
                <a:ea typeface="Barlow"/>
                <a:cs typeface="Barlow"/>
                <a:sym typeface="Barlow"/>
              </a:rPr>
              <a:t>Ahrefs</a:t>
            </a:r>
            <a:br>
              <a:rPr lang="en-US" sz="2800">
                <a:solidFill>
                  <a:schemeClr val="dk2"/>
                </a:solidFill>
                <a:latin typeface="Barlow"/>
                <a:ea typeface="Barlow"/>
                <a:cs typeface="Barlow"/>
                <a:sym typeface="Barlow"/>
              </a:rPr>
            </a:br>
            <a:r>
              <a:rPr lang="en-US" sz="2800">
                <a:solidFill>
                  <a:schemeClr val="dk2"/>
                </a:solidFill>
                <a:latin typeface="Barlow"/>
                <a:ea typeface="Barlow"/>
                <a:cs typeface="Barlow"/>
                <a:sym typeface="Barlow"/>
              </a:rPr>
              <a:t>BuzzSumo</a:t>
            </a:r>
            <a:br>
              <a:rPr lang="en-US" sz="2800">
                <a:solidFill>
                  <a:schemeClr val="dk2"/>
                </a:solidFill>
                <a:latin typeface="Barlow"/>
                <a:ea typeface="Barlow"/>
                <a:cs typeface="Barlow"/>
                <a:sym typeface="Barlow"/>
              </a:rPr>
            </a:br>
            <a:r>
              <a:rPr lang="en-US" sz="2800">
                <a:solidFill>
                  <a:schemeClr val="dk2"/>
                </a:solidFill>
                <a:latin typeface="Barlow"/>
                <a:ea typeface="Barlow"/>
                <a:cs typeface="Barlow"/>
                <a:sym typeface="Barlow"/>
              </a:rPr>
              <a:t>ChatGPT/Penyair</a:t>
            </a:r>
            <a:br>
              <a:rPr lang="en-US" sz="2800">
                <a:solidFill>
                  <a:schemeClr val="dk2"/>
                </a:solidFill>
                <a:latin typeface="Barlow"/>
                <a:ea typeface="Barlow"/>
                <a:cs typeface="Barlow"/>
                <a:sym typeface="Barlow"/>
              </a:rPr>
            </a:br>
            <a:r>
              <a:rPr lang="en-US" sz="2800">
                <a:solidFill>
                  <a:schemeClr val="dk2"/>
                </a:solidFill>
                <a:latin typeface="Barlow"/>
                <a:ea typeface="Barlow"/>
                <a:cs typeface="Barlow"/>
                <a:sym typeface="Barlow"/>
              </a:rPr>
              <a:t>Moz</a:t>
            </a:r>
            <a:br>
              <a:rPr lang="en-US" sz="2800">
                <a:solidFill>
                  <a:schemeClr val="dk2"/>
                </a:solidFill>
                <a:latin typeface="Barlow"/>
                <a:ea typeface="Barlow"/>
                <a:cs typeface="Barlow"/>
                <a:sym typeface="Barlow"/>
              </a:rPr>
            </a:br>
            <a:r>
              <a:rPr lang="en-US" sz="2800">
                <a:solidFill>
                  <a:schemeClr val="dk2"/>
                </a:solidFill>
                <a:latin typeface="Barlow"/>
                <a:ea typeface="Barlow"/>
                <a:cs typeface="Barlow"/>
                <a:sym typeface="Barlow"/>
              </a:rPr>
              <a:t>Kompyte</a:t>
            </a:r>
            <a:endParaRPr sz="2800">
              <a:solidFill>
                <a:srgbClr val="30303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0">
                                            <p:txEl>
                                              <p:pRg end="0" st="0"/>
                                            </p:txEl>
                                          </p:spTgt>
                                        </p:tgtEl>
                                        <p:attrNameLst>
                                          <p:attrName>style.visibility</p:attrName>
                                        </p:attrNameLst>
                                      </p:cBhvr>
                                      <p:to>
                                        <p:strVal val="visible"/>
                                      </p:to>
                                    </p:set>
                                    <p:animEffect filter="fade" transition="in">
                                      <p:cBhvr>
                                        <p:cTn dur="500"/>
                                        <p:tgtEl>
                                          <p:spTgt spid="360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4" name="Shape 3604"/>
        <p:cNvGrpSpPr/>
        <p:nvPr/>
      </p:nvGrpSpPr>
      <p:grpSpPr>
        <a:xfrm>
          <a:off x="0" y="0"/>
          <a:ext cx="0" cy="0"/>
          <a:chOff x="0" y="0"/>
          <a:chExt cx="0" cy="0"/>
        </a:xfrm>
      </p:grpSpPr>
      <p:sp>
        <p:nvSpPr>
          <p:cNvPr id="3605" name="Google Shape;3605;p22"/>
          <p:cNvSpPr txBox="1"/>
          <p:nvPr>
            <p:ph type="ctrTitle"/>
          </p:nvPr>
        </p:nvSpPr>
        <p:spPr>
          <a:xfrm>
            <a:off x="1524000" y="1041400"/>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Menganalisis Persaingan</a:t>
            </a:r>
            <a:endParaRPr/>
          </a:p>
        </p:txBody>
      </p:sp>
      <p:sp>
        <p:nvSpPr>
          <p:cNvPr id="3606" name="Google Shape;3606;p22"/>
          <p:cNvSpPr txBox="1"/>
          <p:nvPr/>
        </p:nvSpPr>
        <p:spPr>
          <a:xfrm>
            <a:off x="2235200" y="3429000"/>
            <a:ext cx="772160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lt1"/>
                </a:solidFill>
                <a:latin typeface="Open Sans"/>
                <a:ea typeface="Open Sans"/>
                <a:cs typeface="Open Sans"/>
                <a:sym typeface="Open Sans"/>
              </a:rPr>
              <a:t>Tabel perbandingan</a:t>
            </a:r>
            <a:endParaRPr sz="1800">
              <a:solidFill>
                <a:schemeClr val="lt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10" name="Shape 3610"/>
        <p:cNvGrpSpPr/>
        <p:nvPr/>
      </p:nvGrpSpPr>
      <p:grpSpPr>
        <a:xfrm>
          <a:off x="0" y="0"/>
          <a:ext cx="0" cy="0"/>
          <a:chOff x="0" y="0"/>
          <a:chExt cx="0" cy="0"/>
        </a:xfrm>
      </p:grpSpPr>
      <p:sp>
        <p:nvSpPr>
          <p:cNvPr id="3611" name="Google Shape;3611;p23"/>
          <p:cNvSpPr/>
          <p:nvPr/>
        </p:nvSpPr>
        <p:spPr>
          <a:xfrm>
            <a:off x="0" y="0"/>
            <a:ext cx="12191999" cy="68573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12" name="Google Shape;3612;p23"/>
          <p:cNvSpPr txBox="1"/>
          <p:nvPr>
            <p:ph type="title"/>
          </p:nvPr>
        </p:nvSpPr>
        <p:spPr>
          <a:xfrm>
            <a:off x="425100" y="236712"/>
            <a:ext cx="4763887" cy="11522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C00000"/>
              </a:buClr>
              <a:buSzPts val="3200"/>
              <a:buFont typeface="Arial"/>
              <a:buNone/>
            </a:pPr>
            <a:r>
              <a:rPr b="1" lang="en-US" sz="3200">
                <a:solidFill>
                  <a:srgbClr val="C00000"/>
                </a:solidFill>
                <a:latin typeface="Arial"/>
                <a:ea typeface="Arial"/>
                <a:cs typeface="Arial"/>
                <a:sym typeface="Arial"/>
              </a:rPr>
              <a:t>Faktor Kunci untuk Menganalisis Pesaing</a:t>
            </a:r>
            <a:endParaRPr sz="3200">
              <a:solidFill>
                <a:srgbClr val="C00000"/>
              </a:solidFill>
              <a:latin typeface="Arial"/>
              <a:ea typeface="Arial"/>
              <a:cs typeface="Arial"/>
              <a:sym typeface="Arial"/>
            </a:endParaRPr>
          </a:p>
        </p:txBody>
      </p:sp>
      <p:sp>
        <p:nvSpPr>
          <p:cNvPr id="3613" name="Google Shape;3613;p23"/>
          <p:cNvSpPr txBox="1"/>
          <p:nvPr/>
        </p:nvSpPr>
        <p:spPr>
          <a:xfrm>
            <a:off x="548816" y="1820935"/>
            <a:ext cx="4991005" cy="4527495"/>
          </a:xfrm>
          <a:prstGeom prst="rect">
            <a:avLst/>
          </a:prstGeom>
          <a:noFill/>
          <a:ln>
            <a:noFill/>
          </a:ln>
        </p:spPr>
        <p:txBody>
          <a:bodyPr anchorCtr="0" anchor="ctr" bIns="45700" lIns="91425" spcFirstLastPara="1" rIns="91425" wrap="square" tIns="45700">
            <a:normAutofit/>
          </a:bodyPr>
          <a:lstStyle/>
          <a:p>
            <a:pPr indent="-228600" lvl="0" marL="285750" marR="0" rtl="0" algn="l">
              <a:lnSpc>
                <a:spcPct val="90000"/>
              </a:lnSpc>
              <a:spcBef>
                <a:spcPts val="0"/>
              </a:spcBef>
              <a:spcAft>
                <a:spcPts val="0"/>
              </a:spcAft>
              <a:buClr>
                <a:srgbClr val="000000"/>
              </a:buClr>
              <a:buSzPts val="2400"/>
              <a:buFont typeface="Arial"/>
              <a:buChar char="•"/>
            </a:pPr>
            <a:r>
              <a:rPr lang="en-US" sz="2400">
                <a:solidFill>
                  <a:srgbClr val="000000"/>
                </a:solidFill>
                <a:latin typeface="Arial"/>
                <a:ea typeface="Arial"/>
                <a:cs typeface="Arial"/>
                <a:sym typeface="Arial"/>
              </a:rPr>
              <a:t>Fitur produk/layanan mereka</a:t>
            </a:r>
            <a:br>
              <a:rPr lang="en-US" sz="2400">
                <a:solidFill>
                  <a:srgbClr val="000000"/>
                </a:solidFill>
                <a:latin typeface="Arial"/>
                <a:ea typeface="Arial"/>
                <a:cs typeface="Arial"/>
                <a:sym typeface="Arial"/>
              </a:rPr>
            </a:br>
            <a:br>
              <a:rPr lang="en-US" sz="2400">
                <a:solidFill>
                  <a:srgbClr val="000000"/>
                </a:solidFill>
                <a:latin typeface="Arial"/>
                <a:ea typeface="Arial"/>
                <a:cs typeface="Arial"/>
                <a:sym typeface="Arial"/>
              </a:rPr>
            </a:br>
            <a:r>
              <a:rPr lang="en-US" sz="2400">
                <a:solidFill>
                  <a:srgbClr val="000000"/>
                </a:solidFill>
                <a:latin typeface="Arial"/>
                <a:ea typeface="Arial"/>
                <a:cs typeface="Arial"/>
                <a:sym typeface="Arial"/>
              </a:rPr>
              <a:t>Model bisnis</a:t>
            </a:r>
            <a:br>
              <a:rPr lang="en-US" sz="2400">
                <a:solidFill>
                  <a:srgbClr val="000000"/>
                </a:solidFill>
                <a:latin typeface="Arial"/>
                <a:ea typeface="Arial"/>
                <a:cs typeface="Arial"/>
                <a:sym typeface="Arial"/>
              </a:rPr>
            </a:br>
            <a:r>
              <a:rPr lang="en-US" sz="2400">
                <a:solidFill>
                  <a:srgbClr val="000000"/>
                </a:solidFill>
                <a:latin typeface="Arial"/>
                <a:ea typeface="Arial"/>
                <a:cs typeface="Arial"/>
                <a:sym typeface="Arial"/>
              </a:rPr>
              <a:t>Harga dan diskon</a:t>
            </a:r>
            <a:br>
              <a:rPr lang="en-US" sz="2400">
                <a:solidFill>
                  <a:srgbClr val="000000"/>
                </a:solidFill>
                <a:latin typeface="Arial"/>
                <a:ea typeface="Arial"/>
                <a:cs typeface="Arial"/>
                <a:sym typeface="Arial"/>
              </a:rPr>
            </a:br>
            <a:r>
              <a:rPr lang="en-US" sz="2400">
                <a:solidFill>
                  <a:srgbClr val="000000"/>
                </a:solidFill>
                <a:latin typeface="Arial"/>
                <a:ea typeface="Arial"/>
                <a:cs typeface="Arial"/>
                <a:sym typeface="Arial"/>
              </a:rPr>
              <a:t>Saluran distribusi</a:t>
            </a:r>
            <a:br>
              <a:rPr lang="en-US" sz="2400">
                <a:solidFill>
                  <a:srgbClr val="000000"/>
                </a:solidFill>
                <a:latin typeface="Arial"/>
                <a:ea typeface="Arial"/>
                <a:cs typeface="Arial"/>
                <a:sym typeface="Arial"/>
              </a:rPr>
            </a:br>
            <a:r>
              <a:rPr lang="en-US" sz="2400">
                <a:solidFill>
                  <a:srgbClr val="000000"/>
                </a:solidFill>
                <a:latin typeface="Arial"/>
                <a:ea typeface="Arial"/>
                <a:cs typeface="Arial"/>
                <a:sym typeface="Arial"/>
              </a:rPr>
              <a:t>Pendanaan / kinerja keuangan</a:t>
            </a:r>
            <a:br>
              <a:rPr lang="en-US" sz="2400">
                <a:solidFill>
                  <a:srgbClr val="000000"/>
                </a:solidFill>
                <a:latin typeface="Arial"/>
                <a:ea typeface="Arial"/>
                <a:cs typeface="Arial"/>
                <a:sym typeface="Arial"/>
              </a:rPr>
            </a:br>
            <a:r>
              <a:rPr lang="en-US" sz="2400">
                <a:solidFill>
                  <a:srgbClr val="000000"/>
                </a:solidFill>
                <a:latin typeface="Arial"/>
                <a:ea typeface="Arial"/>
                <a:cs typeface="Arial"/>
                <a:sym typeface="Arial"/>
              </a:rPr>
              <a:t>Strategi pemasaran dan periklanan</a:t>
            </a:r>
            <a:br>
              <a:rPr lang="en-US" sz="2400">
                <a:solidFill>
                  <a:srgbClr val="000000"/>
                </a:solidFill>
                <a:latin typeface="Arial"/>
                <a:ea typeface="Arial"/>
                <a:cs typeface="Arial"/>
                <a:sym typeface="Arial"/>
              </a:rPr>
            </a:br>
            <a:r>
              <a:rPr lang="en-US" sz="2400">
                <a:solidFill>
                  <a:srgbClr val="000000"/>
                </a:solidFill>
                <a:latin typeface="Arial"/>
                <a:ea typeface="Arial"/>
                <a:cs typeface="Arial"/>
                <a:sym typeface="Arial"/>
              </a:rPr>
              <a:t>Tim manajemen</a:t>
            </a:r>
            <a:br>
              <a:rPr lang="en-US" sz="2400">
                <a:solidFill>
                  <a:srgbClr val="000000"/>
                </a:solidFill>
                <a:latin typeface="Arial"/>
                <a:ea typeface="Arial"/>
                <a:cs typeface="Arial"/>
                <a:sym typeface="Arial"/>
              </a:rPr>
            </a:br>
            <a:r>
              <a:rPr lang="en-US" sz="2400">
                <a:solidFill>
                  <a:srgbClr val="000000"/>
                </a:solidFill>
                <a:latin typeface="Arial"/>
                <a:ea typeface="Arial"/>
                <a:cs typeface="Arial"/>
                <a:sym typeface="Arial"/>
              </a:rPr>
              <a:t>Ulasan dan umpan balik pelanggan</a:t>
            </a:r>
            <a:endParaRPr b="0" i="0" sz="2400" u="none" cap="none" strike="noStrike">
              <a:solidFill>
                <a:srgbClr val="000000"/>
              </a:solidFill>
              <a:latin typeface="Arial"/>
              <a:ea typeface="Arial"/>
              <a:cs typeface="Arial"/>
              <a:sym typeface="Arial"/>
            </a:endParaRPr>
          </a:p>
        </p:txBody>
      </p:sp>
      <p:sp>
        <p:nvSpPr>
          <p:cNvPr id="3614" name="Google Shape;3614;p23"/>
          <p:cNvSpPr/>
          <p:nvPr/>
        </p:nvSpPr>
        <p:spPr>
          <a:xfrm>
            <a:off x="5685810" y="513853"/>
            <a:ext cx="6009366" cy="5834577"/>
          </a:xfrm>
          <a:prstGeom prst="rect">
            <a:avLst/>
          </a:prstGeom>
          <a:solidFill>
            <a:schemeClr val="lt1"/>
          </a:solidFill>
          <a:ln>
            <a:noFill/>
          </a:ln>
          <a:effectLst>
            <a:outerShdw blurRad="139700" rotWithShape="0" algn="t" dir="5400000" dist="127000">
              <a:srgbClr val="000000">
                <a:alpha val="1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holding a magnifying glass and a pie chart&#10;&#10;Description automatically generated" id="3615" name="Google Shape;3615;p23"/>
          <p:cNvPicPr preferRelativeResize="0"/>
          <p:nvPr/>
        </p:nvPicPr>
        <p:blipFill rotWithShape="1">
          <a:blip r:embed="rId3">
            <a:alphaModFix/>
          </a:blip>
          <a:srcRect b="3" l="0" r="4" t="3062"/>
          <a:stretch/>
        </p:blipFill>
        <p:spPr>
          <a:xfrm>
            <a:off x="6201469" y="1217950"/>
            <a:ext cx="5024162" cy="487033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9" name="Shape 3619"/>
        <p:cNvGrpSpPr/>
        <p:nvPr/>
      </p:nvGrpSpPr>
      <p:grpSpPr>
        <a:xfrm>
          <a:off x="0" y="0"/>
          <a:ext cx="0" cy="0"/>
          <a:chOff x="0" y="0"/>
          <a:chExt cx="0" cy="0"/>
        </a:xfrm>
      </p:grpSpPr>
      <p:pic>
        <p:nvPicPr>
          <p:cNvPr descr="A yellow taxi on a road with a double decker bus and a large arch&#10;&#10;Description automatically generated" id="3620" name="Google Shape;3620;p24"/>
          <p:cNvPicPr preferRelativeResize="0"/>
          <p:nvPr/>
        </p:nvPicPr>
        <p:blipFill rotWithShape="1">
          <a:blip r:embed="rId3">
            <a:alphaModFix/>
          </a:blip>
          <a:srcRect b="0" l="0" r="0" t="0"/>
          <a:stretch/>
        </p:blipFill>
        <p:spPr>
          <a:xfrm>
            <a:off x="0" y="0"/>
            <a:ext cx="6858000" cy="6858000"/>
          </a:xfrm>
          <a:prstGeom prst="rect">
            <a:avLst/>
          </a:prstGeom>
          <a:noFill/>
          <a:ln>
            <a:noFill/>
          </a:ln>
        </p:spPr>
      </p:pic>
      <p:sp>
        <p:nvSpPr>
          <p:cNvPr id="3621" name="Google Shape;3621;p24"/>
          <p:cNvSpPr/>
          <p:nvPr/>
        </p:nvSpPr>
        <p:spPr>
          <a:xfrm>
            <a:off x="7336970" y="749459"/>
            <a:ext cx="4463144" cy="3147627"/>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4000">
                <a:solidFill>
                  <a:srgbClr val="C00000"/>
                </a:solidFill>
                <a:latin typeface="Barlow"/>
                <a:ea typeface="Barlow"/>
                <a:cs typeface="Barlow"/>
                <a:sym typeface="Barlow"/>
              </a:rPr>
              <a:t>Contoh</a:t>
            </a:r>
            <a:endParaRPr b="0" i="0" sz="2400" u="none" cap="none" strike="noStrike">
              <a:solidFill>
                <a:srgbClr val="000000"/>
              </a:solidFill>
              <a:latin typeface="Barlow"/>
              <a:ea typeface="Barlow"/>
              <a:cs typeface="Barlow"/>
              <a:sym typeface="Barlow"/>
            </a:endParaRPr>
          </a:p>
          <a:p>
            <a:pPr indent="0" lvl="0" marL="0" marR="0" rtl="0" algn="just">
              <a:spcBef>
                <a:spcPts val="0"/>
              </a:spcBef>
              <a:spcAft>
                <a:spcPts val="0"/>
              </a:spcAft>
              <a:buNone/>
            </a:pPr>
            <a:r>
              <a:rPr lang="en-US" sz="2400">
                <a:solidFill>
                  <a:srgbClr val="C00000"/>
                </a:solidFill>
                <a:latin typeface="Barlow"/>
                <a:ea typeface="Barlow"/>
                <a:cs typeface="Barlow"/>
                <a:sym typeface="Barlow"/>
              </a:rPr>
              <a:t>Sebuah startup baru dengan pengalaman mendalam dalam energi terbarukan sedang merencanakan layanan pemesanan taksi zaman baru di kota-kota metro India.</a:t>
            </a:r>
            <a:endParaRPr b="0" i="0" sz="2400" u="none" cap="none" strike="noStrike">
              <a:solidFill>
                <a:srgbClr val="C00000"/>
              </a:solidFill>
              <a:latin typeface="Barlow"/>
              <a:ea typeface="Barlow"/>
              <a:cs typeface="Barlow"/>
              <a:sym typeface="Barlow"/>
            </a:endParaRPr>
          </a:p>
          <a:p>
            <a:pPr indent="0" lvl="0" marL="0" marR="0" rtl="0" algn="l">
              <a:lnSpc>
                <a:spcPct val="100000"/>
              </a:lnSpc>
              <a:spcBef>
                <a:spcPts val="0"/>
              </a:spcBef>
              <a:spcAft>
                <a:spcPts val="0"/>
              </a:spcAft>
              <a:buClr>
                <a:schemeClr val="lt1"/>
              </a:buClr>
              <a:buSzPts val="2400"/>
              <a:buFont typeface="Calibri"/>
              <a:buNone/>
            </a:pPr>
            <a:r>
              <a:t/>
            </a:r>
            <a:endParaRPr b="0" i="0" sz="2400" u="none" cap="none" strike="noStrike">
              <a:solidFill>
                <a:srgbClr val="000000"/>
              </a:solidFill>
              <a:latin typeface="Barlow"/>
              <a:ea typeface="Barlow"/>
              <a:cs typeface="Barlow"/>
              <a:sym typeface="Barlow"/>
            </a:endParaRPr>
          </a:p>
        </p:txBody>
      </p:sp>
      <p:sp>
        <p:nvSpPr>
          <p:cNvPr id="3622" name="Google Shape;3622;p24"/>
          <p:cNvSpPr txBox="1"/>
          <p:nvPr/>
        </p:nvSpPr>
        <p:spPr>
          <a:xfrm>
            <a:off x="7448958" y="4247590"/>
            <a:ext cx="4351156" cy="2677656"/>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0000"/>
                </a:solidFill>
                <a:latin typeface="Barlow"/>
                <a:ea typeface="Barlow"/>
                <a:cs typeface="Barlow"/>
                <a:sym typeface="Barlow"/>
              </a:rPr>
              <a:t>Pesaing langsung yang ada</a:t>
            </a:r>
            <a:endParaRPr b="1" sz="2400">
              <a:solidFill>
                <a:srgbClr val="000000"/>
              </a:solidFill>
              <a:latin typeface="Barlow"/>
              <a:ea typeface="Barlow"/>
              <a:cs typeface="Barlow"/>
              <a:sym typeface="Barlow"/>
            </a:endParaRPr>
          </a:p>
          <a:p>
            <a:pPr indent="0" lvl="0" marL="0" marR="0" rtl="0" algn="l">
              <a:spcBef>
                <a:spcPts val="0"/>
              </a:spcBef>
              <a:spcAft>
                <a:spcPts val="0"/>
              </a:spcAft>
              <a:buNone/>
            </a:pPr>
            <a:r>
              <a:rPr b="0" i="0" lang="en-US" sz="2400" u="none" cap="none" strike="noStrike">
                <a:solidFill>
                  <a:srgbClr val="000000"/>
                </a:solidFill>
                <a:latin typeface="Barlow"/>
                <a:ea typeface="Barlow"/>
                <a:cs typeface="Barlow"/>
                <a:sym typeface="Barlow"/>
              </a:rPr>
              <a:t>Uber, Ola </a:t>
            </a:r>
            <a:endParaRPr/>
          </a:p>
          <a:p>
            <a:pPr indent="0" lvl="0" marL="0" marR="0" rtl="0" algn="l">
              <a:lnSpc>
                <a:spcPct val="100000"/>
              </a:lnSpc>
              <a:spcBef>
                <a:spcPts val="0"/>
              </a:spcBef>
              <a:spcAft>
                <a:spcPts val="0"/>
              </a:spcAft>
              <a:buClr>
                <a:schemeClr val="dk1"/>
              </a:buClr>
              <a:buSzPts val="2400"/>
              <a:buFont typeface="Calibri"/>
              <a:buNone/>
            </a:pPr>
            <a:r>
              <a:t/>
            </a:r>
            <a:endParaRPr b="1" i="0" sz="2400" u="none" cap="none" strike="noStrike">
              <a:solidFill>
                <a:srgbClr val="000000"/>
              </a:solidFill>
              <a:latin typeface="Barlow"/>
              <a:ea typeface="Barlow"/>
              <a:cs typeface="Barlow"/>
              <a:sym typeface="Barlow"/>
            </a:endParaRPr>
          </a:p>
          <a:p>
            <a:pPr indent="0" lvl="0" marL="0" marR="0" rtl="0" algn="l">
              <a:spcBef>
                <a:spcPts val="0"/>
              </a:spcBef>
              <a:spcAft>
                <a:spcPts val="0"/>
              </a:spcAft>
              <a:buNone/>
            </a:pPr>
            <a:r>
              <a:rPr b="1" lang="en-US" sz="2400">
                <a:solidFill>
                  <a:srgbClr val="000000"/>
                </a:solidFill>
                <a:latin typeface="Barlow"/>
                <a:ea typeface="Barlow"/>
                <a:cs typeface="Barlow"/>
                <a:sym typeface="Barlow"/>
              </a:rPr>
              <a:t>Pesaing tidak langsung yang ada</a:t>
            </a:r>
            <a:r>
              <a:rPr b="0" i="0" lang="en-US" sz="2400" u="none" cap="none" strike="noStrike">
                <a:solidFill>
                  <a:srgbClr val="000000"/>
                </a:solidFill>
                <a:latin typeface="Barlow"/>
                <a:ea typeface="Barlow"/>
                <a:cs typeface="Barlow"/>
                <a:sym typeface="Barlow"/>
              </a:rPr>
              <a:t> </a:t>
            </a:r>
            <a:endParaRPr/>
          </a:p>
          <a:p>
            <a:pPr indent="0" lvl="0" marL="0" marR="0" rtl="0" algn="l">
              <a:spcBef>
                <a:spcPts val="0"/>
              </a:spcBef>
              <a:spcAft>
                <a:spcPts val="0"/>
              </a:spcAft>
              <a:buNone/>
            </a:pPr>
            <a:r>
              <a:rPr b="0" i="0" lang="en-US" sz="2400" u="none" cap="none" strike="noStrike">
                <a:solidFill>
                  <a:srgbClr val="000000"/>
                </a:solidFill>
                <a:latin typeface="Barlow"/>
                <a:ea typeface="Barlow"/>
                <a:cs typeface="Barlow"/>
                <a:sym typeface="Barlow"/>
              </a:rPr>
              <a:t>Black/Yellow cabs, Private cars, Metro</a:t>
            </a:r>
            <a:endParaRPr/>
          </a:p>
        </p:txBody>
      </p:sp>
      <p:sp>
        <p:nvSpPr>
          <p:cNvPr id="3623" name="Google Shape;3623;p24"/>
          <p:cNvSpPr/>
          <p:nvPr/>
        </p:nvSpPr>
        <p:spPr>
          <a:xfrm>
            <a:off x="555172" y="4886030"/>
            <a:ext cx="1894114" cy="1894114"/>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Step 1: </a:t>
            </a:r>
            <a:r>
              <a:rPr b="0" i="0" lang="en-US" sz="1800" u="none" cap="none" strike="noStrike">
                <a:solidFill>
                  <a:srgbClr val="FFFFFF"/>
                </a:solidFill>
                <a:latin typeface="Calibri"/>
                <a:ea typeface="Calibri"/>
                <a:cs typeface="Calibri"/>
                <a:sym typeface="Calibri"/>
              </a:rPr>
              <a:t>Identify Competitors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7" name="Shape 3627"/>
        <p:cNvGrpSpPr/>
        <p:nvPr/>
      </p:nvGrpSpPr>
      <p:grpSpPr>
        <a:xfrm>
          <a:off x="0" y="0"/>
          <a:ext cx="0" cy="0"/>
          <a:chOff x="0" y="0"/>
          <a:chExt cx="0" cy="0"/>
        </a:xfrm>
      </p:grpSpPr>
      <p:graphicFrame>
        <p:nvGraphicFramePr>
          <p:cNvPr id="3628" name="Google Shape;3628;p25"/>
          <p:cNvGraphicFramePr/>
          <p:nvPr/>
        </p:nvGraphicFramePr>
        <p:xfrm>
          <a:off x="1070190" y="944977"/>
          <a:ext cx="3000000" cy="3000000"/>
        </p:xfrm>
        <a:graphic>
          <a:graphicData uri="http://schemas.openxmlformats.org/drawingml/2006/table">
            <a:tbl>
              <a:tblPr>
                <a:noFill/>
                <a:tableStyleId>{3B72C5D2-B1AE-45AA-A936-96CD5129952D}</a:tableStyleId>
              </a:tblPr>
              <a:tblGrid>
                <a:gridCol w="3381750"/>
                <a:gridCol w="3570825"/>
              </a:tblGrid>
              <a:tr h="284575">
                <a:tc>
                  <a:txBody>
                    <a:bodyPr/>
                    <a:lstStyle/>
                    <a:p>
                      <a:pPr indent="0" lvl="0" marL="0" marR="0" rtl="0" algn="l">
                        <a:spcBef>
                          <a:spcPts val="0"/>
                        </a:spcBef>
                        <a:spcAft>
                          <a:spcPts val="0"/>
                        </a:spcAft>
                        <a:buNone/>
                      </a:pPr>
                      <a:r>
                        <a:rPr b="1" lang="en-US" sz="1600" u="none" cap="none" strike="noStrike">
                          <a:solidFill>
                            <a:schemeClr val="lt1"/>
                          </a:solidFill>
                          <a:latin typeface="Barlow"/>
                          <a:ea typeface="Barlow"/>
                          <a:cs typeface="Barlow"/>
                          <a:sym typeface="Barlow"/>
                        </a:rPr>
                        <a:t>Parameter</a:t>
                      </a:r>
                      <a:endParaRPr sz="1600" cap="none">
                        <a:solidFill>
                          <a:schemeClr val="lt1"/>
                        </a:solidFill>
                        <a:latin typeface="Barlow"/>
                        <a:ea typeface="Barlow"/>
                        <a:cs typeface="Barlow"/>
                        <a:sym typeface="Barlow"/>
                      </a:endParaRPr>
                    </a:p>
                  </a:txBody>
                  <a:tcPr marT="48200" marB="48200" marR="39475" marL="39475" anchor="ctr">
                    <a:solidFill>
                      <a:srgbClr val="C00000"/>
                    </a:solidFill>
                  </a:tcPr>
                </a:tc>
                <a:tc>
                  <a:txBody>
                    <a:bodyPr/>
                    <a:lstStyle/>
                    <a:p>
                      <a:pPr indent="0" lvl="0" marL="0" marR="0" rtl="0" algn="l">
                        <a:spcBef>
                          <a:spcPts val="0"/>
                        </a:spcBef>
                        <a:spcAft>
                          <a:spcPts val="0"/>
                        </a:spcAft>
                        <a:buNone/>
                      </a:pPr>
                      <a:r>
                        <a:rPr b="1" lang="en-US" sz="1600" cap="none">
                          <a:solidFill>
                            <a:schemeClr val="lt1"/>
                          </a:solidFill>
                          <a:latin typeface="Barlow"/>
                          <a:ea typeface="Barlow"/>
                          <a:cs typeface="Barlow"/>
                          <a:sym typeface="Barlow"/>
                        </a:rPr>
                        <a:t>Analisis</a:t>
                      </a:r>
                      <a:endParaRPr b="1" sz="1600" cap="none">
                        <a:solidFill>
                          <a:schemeClr val="lt1"/>
                        </a:solidFill>
                        <a:latin typeface="Barlow"/>
                        <a:ea typeface="Barlow"/>
                        <a:cs typeface="Barlow"/>
                        <a:sym typeface="Barlow"/>
                      </a:endParaRPr>
                    </a:p>
                  </a:txBody>
                  <a:tcPr marT="48200" marB="48200" marR="39475" marL="39475" anchor="ctr">
                    <a:solidFill>
                      <a:srgbClr val="C00000"/>
                    </a:solidFill>
                  </a:tcP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Jenis Armada</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Bensin, Diesel, CNG</a:t>
                      </a:r>
                      <a:endParaRPr/>
                    </a:p>
                  </a:txBody>
                  <a:tcPr marT="48200" marB="48200" marR="39475" marL="39475" anchor="ctr"/>
                </a:tc>
              </a:tr>
              <a:tr h="2845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Dampak Lingkungan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Tinggi</a:t>
                      </a:r>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Keandalan Layanan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Pembatalan pengemudi yang berat</a:t>
                      </a:r>
                      <a:endParaRPr sz="1600" cap="none">
                        <a:solidFill>
                          <a:schemeClr val="dk1"/>
                        </a:solidFill>
                        <a:latin typeface="Barlow"/>
                        <a:ea typeface="Barlow"/>
                        <a:cs typeface="Barlow"/>
                        <a:sym typeface="Barlow"/>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Harga</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Lonjakan harga selama jam sibuk</a:t>
                      </a:r>
                      <a:endParaRPr sz="1600" cap="none">
                        <a:solidFill>
                          <a:schemeClr val="dk1"/>
                        </a:solidFill>
                        <a:latin typeface="Barlow"/>
                        <a:ea typeface="Barlow"/>
                        <a:cs typeface="Barlow"/>
                        <a:sym typeface="Barlow"/>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Pengalaman Pelanggan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Sedang - bervariasi menurut pengemudi dan waktu</a:t>
                      </a:r>
                      <a:endParaRPr sz="1600" cap="none">
                        <a:solidFill>
                          <a:schemeClr val="dk1"/>
                        </a:solidFill>
                        <a:latin typeface="Barlow"/>
                        <a:ea typeface="Barlow"/>
                        <a:cs typeface="Barlow"/>
                        <a:sym typeface="Barlow"/>
                      </a:endParaRPr>
                    </a:p>
                  </a:txBody>
                  <a:tcPr marT="48200" marB="48200" marR="39475" marL="39475" anchor="ctr"/>
                </a:tc>
              </a:tr>
              <a:tr h="2845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Kualitas Kendaraan</a:t>
                      </a:r>
                      <a:endParaRPr b="1"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Bervariasi; Banyak masalah sanitasi</a:t>
                      </a:r>
                      <a:endParaRPr sz="1600" cap="none">
                        <a:solidFill>
                          <a:schemeClr val="dk1"/>
                        </a:solidFill>
                        <a:latin typeface="Barlow"/>
                        <a:ea typeface="Barlow"/>
                        <a:cs typeface="Barlow"/>
                        <a:sym typeface="Barlow"/>
                      </a:endParaRPr>
                    </a:p>
                  </a:txBody>
                  <a:tcPr marT="48200" marB="48200" marR="39475" marL="39475" anchor="ctr"/>
                </a:tc>
              </a:tr>
              <a:tr h="2845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Fokus Keberlanjutan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Rendah </a:t>
                      </a:r>
                      <a:endParaRPr/>
                    </a:p>
                  </a:txBody>
                  <a:tcPr marT="48200" marB="48200" marR="39475" marL="39475" anchor="ctr"/>
                </a:tc>
              </a:tr>
              <a:tr h="6058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Penghasilan Pengemudi</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Variabel</a:t>
                      </a:r>
                      <a:endParaRPr sz="1600" cap="none">
                        <a:solidFill>
                          <a:schemeClr val="dk1"/>
                        </a:solidFill>
                        <a:latin typeface="Barlow"/>
                        <a:ea typeface="Barlow"/>
                        <a:cs typeface="Barlow"/>
                        <a:sym typeface="Barlow"/>
                      </a:endParaRPr>
                    </a:p>
                  </a:txBody>
                  <a:tcPr marT="48200" marB="48200" marR="39475" marL="39475" anchor="ctr"/>
                </a:tc>
              </a:tr>
              <a:tr h="6058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Fitur Aplikasi</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Berbagai fitur termasuk pengiriman makanan</a:t>
                      </a:r>
                      <a:endParaRPr sz="1600" cap="none">
                        <a:solidFill>
                          <a:schemeClr val="dk1"/>
                        </a:solidFill>
                        <a:latin typeface="Barlow"/>
                        <a:ea typeface="Barlow"/>
                        <a:cs typeface="Barlow"/>
                        <a:sym typeface="Barlow"/>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Penetrasi Pasar</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Global (Beroperasi di beberapa negara)</a:t>
                      </a:r>
                      <a:endParaRPr/>
                    </a:p>
                  </a:txBody>
                  <a:tcPr marT="48200" marB="48200" marR="39475" marL="39475" anchor="ctr"/>
                </a:tc>
              </a:tr>
              <a:tr h="6058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Fitur Keamanan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Ekstensif (tombol SOS, pelacakan perjalanan)</a:t>
                      </a:r>
                      <a:endParaRPr/>
                    </a:p>
                  </a:txBody>
                  <a:tcPr marT="48200" marB="48200" marR="39475" marL="39475" anchor="ctr"/>
                </a:tc>
              </a:tr>
            </a:tbl>
          </a:graphicData>
        </a:graphic>
      </p:graphicFrame>
      <p:sp>
        <p:nvSpPr>
          <p:cNvPr descr="Ola Cabs Logo Vector SVG Icon - SVG Repo" id="3629" name="Google Shape;3629;p25"/>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id="3630" name="Google Shape;3630;p25"/>
          <p:cNvPicPr preferRelativeResize="0"/>
          <p:nvPr/>
        </p:nvPicPr>
        <p:blipFill rotWithShape="1">
          <a:blip r:embed="rId3">
            <a:alphaModFix/>
          </a:blip>
          <a:srcRect b="0" l="0" r="0" t="0"/>
          <a:stretch/>
        </p:blipFill>
        <p:spPr>
          <a:xfrm>
            <a:off x="8391711" y="1191712"/>
            <a:ext cx="938522" cy="938522"/>
          </a:xfrm>
          <a:prstGeom prst="rect">
            <a:avLst/>
          </a:prstGeom>
          <a:noFill/>
          <a:ln>
            <a:noFill/>
          </a:ln>
        </p:spPr>
      </p:pic>
      <p:pic>
        <p:nvPicPr>
          <p:cNvPr descr="Download Uber Logo in SVG Vector or PNG File Format - Logo.wine" id="3631" name="Google Shape;3631;p25"/>
          <p:cNvPicPr preferRelativeResize="0"/>
          <p:nvPr/>
        </p:nvPicPr>
        <p:blipFill rotWithShape="1">
          <a:blip r:embed="rId4">
            <a:alphaModFix/>
          </a:blip>
          <a:srcRect b="0" l="0" r="0" t="0"/>
          <a:stretch/>
        </p:blipFill>
        <p:spPr>
          <a:xfrm>
            <a:off x="9563235" y="1348701"/>
            <a:ext cx="938522" cy="624544"/>
          </a:xfrm>
          <a:prstGeom prst="rect">
            <a:avLst/>
          </a:prstGeom>
          <a:noFill/>
          <a:ln>
            <a:noFill/>
          </a:ln>
        </p:spPr>
      </p:pic>
      <p:sp>
        <p:nvSpPr>
          <p:cNvPr id="3632" name="Google Shape;3632;p25"/>
          <p:cNvSpPr/>
          <p:nvPr/>
        </p:nvSpPr>
        <p:spPr>
          <a:xfrm>
            <a:off x="8860972" y="2251687"/>
            <a:ext cx="2260838" cy="217963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Calibri"/>
                <a:ea typeface="Calibri"/>
                <a:cs typeface="Calibri"/>
                <a:sym typeface="Calibri"/>
              </a:rPr>
              <a:t>Langkah </a:t>
            </a:r>
            <a:r>
              <a:rPr lang="en-US" sz="2400">
                <a:solidFill>
                  <a:srgbClr val="FFFFFF"/>
                </a:solidFill>
                <a:latin typeface="Calibri"/>
                <a:ea typeface="Calibri"/>
                <a:cs typeface="Calibri"/>
                <a:sym typeface="Calibri"/>
              </a:rPr>
              <a:t>2: </a:t>
            </a:r>
            <a:endParaRPr/>
          </a:p>
          <a:p>
            <a:pPr indent="0" lvl="0" marL="0" marR="0" rtl="0" algn="ctr">
              <a:spcBef>
                <a:spcPts val="0"/>
              </a:spcBef>
              <a:spcAft>
                <a:spcPts val="0"/>
              </a:spcAft>
              <a:buNone/>
            </a:pPr>
            <a:r>
              <a:rPr lang="en-US" sz="2400">
                <a:solidFill>
                  <a:srgbClr val="FFFFFF"/>
                </a:solidFill>
                <a:latin typeface="Calibri"/>
                <a:ea typeface="Calibri"/>
                <a:cs typeface="Calibri"/>
                <a:sym typeface="Calibri"/>
              </a:rPr>
              <a:t>Analisis Pesaing</a:t>
            </a:r>
            <a:endParaRPr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36" name="Shape 3636"/>
        <p:cNvGrpSpPr/>
        <p:nvPr/>
      </p:nvGrpSpPr>
      <p:grpSpPr>
        <a:xfrm>
          <a:off x="0" y="0"/>
          <a:ext cx="0" cy="0"/>
          <a:chOff x="0" y="0"/>
          <a:chExt cx="0" cy="0"/>
        </a:xfrm>
      </p:grpSpPr>
      <p:sp>
        <p:nvSpPr>
          <p:cNvPr id="3637" name="Google Shape;3637;p2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38" name="Google Shape;3638;p26"/>
          <p:cNvSpPr/>
          <p:nvPr/>
        </p:nvSpPr>
        <p:spPr>
          <a:xfrm>
            <a:off x="-1" y="-4290"/>
            <a:ext cx="12192000" cy="1733407"/>
          </a:xfrm>
          <a:prstGeom prst="rect">
            <a:avLst/>
          </a:prstGeom>
          <a:solidFill>
            <a:schemeClr val="lt1"/>
          </a:solidFill>
          <a:ln>
            <a:noFill/>
          </a:ln>
          <a:effectLst>
            <a:outerShdw blurRad="254000" sx="94000" rotWithShape="0" algn="t" dir="5460000" dist="38100" sy="94000">
              <a:srgbClr val="000000">
                <a:alpha val="2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39" name="Google Shape;3639;p26"/>
          <p:cNvSpPr txBox="1"/>
          <p:nvPr/>
        </p:nvSpPr>
        <p:spPr>
          <a:xfrm>
            <a:off x="914400" y="577183"/>
            <a:ext cx="10591800" cy="4801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2800">
                <a:solidFill>
                  <a:srgbClr val="000000"/>
                </a:solidFill>
                <a:latin typeface="Barlow"/>
                <a:ea typeface="Barlow"/>
                <a:cs typeface="Barlow"/>
                <a:sym typeface="Barlow"/>
              </a:rPr>
              <a:t>Startup menganalisis kesenjangan di pasar, dan berfokus pada</a:t>
            </a:r>
            <a:endParaRPr b="1" i="0" sz="2800" u="none" cap="none" strike="noStrike">
              <a:solidFill>
                <a:srgbClr val="000000"/>
              </a:solidFill>
              <a:latin typeface="Barlow"/>
              <a:ea typeface="Barlow"/>
              <a:cs typeface="Barlow"/>
              <a:sym typeface="Barlow"/>
            </a:endParaRPr>
          </a:p>
        </p:txBody>
      </p:sp>
      <p:pic>
        <p:nvPicPr>
          <p:cNvPr descr="A green and blue earth with leaves on top&#10;&#10;Description automatically generated" id="3640" name="Google Shape;3640;p26"/>
          <p:cNvPicPr preferRelativeResize="0"/>
          <p:nvPr/>
        </p:nvPicPr>
        <p:blipFill rotWithShape="1">
          <a:blip r:embed="rId3">
            <a:alphaModFix/>
          </a:blip>
          <a:srcRect b="0" l="0" r="0" t="0"/>
          <a:stretch/>
        </p:blipFill>
        <p:spPr>
          <a:xfrm>
            <a:off x="1948949" y="1860365"/>
            <a:ext cx="720000" cy="720000"/>
          </a:xfrm>
          <a:prstGeom prst="rect">
            <a:avLst/>
          </a:prstGeom>
          <a:noFill/>
          <a:ln>
            <a:noFill/>
          </a:ln>
        </p:spPr>
      </p:pic>
      <p:pic>
        <p:nvPicPr>
          <p:cNvPr descr="A thumb up in a circle with ribbons&#10;&#10;Description automatically generated" id="3641" name="Google Shape;3641;p26"/>
          <p:cNvPicPr preferRelativeResize="0"/>
          <p:nvPr/>
        </p:nvPicPr>
        <p:blipFill rotWithShape="1">
          <a:blip r:embed="rId4">
            <a:alphaModFix/>
          </a:blip>
          <a:srcRect b="0" l="0" r="0" t="0"/>
          <a:stretch/>
        </p:blipFill>
        <p:spPr>
          <a:xfrm>
            <a:off x="1931894" y="4336685"/>
            <a:ext cx="720000" cy="720000"/>
          </a:xfrm>
          <a:prstGeom prst="rect">
            <a:avLst/>
          </a:prstGeom>
          <a:noFill/>
          <a:ln>
            <a:noFill/>
          </a:ln>
        </p:spPr>
      </p:pic>
      <p:pic>
        <p:nvPicPr>
          <p:cNvPr descr="A blue and white clock&#10;&#10;Description automatically generated" id="3642" name="Google Shape;3642;p26"/>
          <p:cNvPicPr preferRelativeResize="0"/>
          <p:nvPr/>
        </p:nvPicPr>
        <p:blipFill rotWithShape="1">
          <a:blip r:embed="rId5">
            <a:alphaModFix/>
          </a:blip>
          <a:srcRect b="0" l="0" r="0" t="0"/>
          <a:stretch/>
        </p:blipFill>
        <p:spPr>
          <a:xfrm>
            <a:off x="1838311" y="3023632"/>
            <a:ext cx="720000" cy="720000"/>
          </a:xfrm>
          <a:prstGeom prst="rect">
            <a:avLst/>
          </a:prstGeom>
          <a:noFill/>
          <a:ln>
            <a:noFill/>
          </a:ln>
        </p:spPr>
      </p:pic>
      <p:pic>
        <p:nvPicPr>
          <p:cNvPr descr="A hand holding a envelope with money&#10;&#10;Description automatically generated" id="3643" name="Google Shape;3643;p26"/>
          <p:cNvPicPr preferRelativeResize="0"/>
          <p:nvPr/>
        </p:nvPicPr>
        <p:blipFill rotWithShape="1">
          <a:blip r:embed="rId6">
            <a:alphaModFix/>
          </a:blip>
          <a:srcRect b="0" l="0" r="0" t="0"/>
          <a:stretch/>
        </p:blipFill>
        <p:spPr>
          <a:xfrm>
            <a:off x="1891583" y="5499952"/>
            <a:ext cx="720000" cy="720000"/>
          </a:xfrm>
          <a:prstGeom prst="rect">
            <a:avLst/>
          </a:prstGeom>
          <a:noFill/>
          <a:ln>
            <a:noFill/>
          </a:ln>
        </p:spPr>
      </p:pic>
      <p:sp>
        <p:nvSpPr>
          <p:cNvPr id="3644" name="Google Shape;3644;p26"/>
          <p:cNvSpPr txBox="1"/>
          <p:nvPr/>
        </p:nvSpPr>
        <p:spPr>
          <a:xfrm>
            <a:off x="3135857" y="1895001"/>
            <a:ext cx="7217832" cy="4031873"/>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rgbClr val="000000"/>
                </a:solidFill>
                <a:latin typeface="Barlow"/>
                <a:ea typeface="Barlow"/>
                <a:cs typeface="Barlow"/>
                <a:sym typeface="Barlow"/>
              </a:rPr>
              <a:t>Armada serba listrik, secara signifikan mengurangi jejak karbon dan menarik </a:t>
            </a:r>
            <a:r>
              <a:rPr b="1" lang="en-US" sz="2000">
                <a:solidFill>
                  <a:srgbClr val="000000"/>
                </a:solidFill>
                <a:latin typeface="Barlow"/>
                <a:ea typeface="Barlow"/>
                <a:cs typeface="Barlow"/>
                <a:sym typeface="Barlow"/>
              </a:rPr>
              <a:t>konsumen yang sadar lingkungan</a:t>
            </a:r>
            <a:r>
              <a:rPr b="1" i="0" lang="en-US" sz="2000" u="none" cap="none" strike="noStrike">
                <a:solidFill>
                  <a:srgbClr val="000000"/>
                </a:solidFill>
                <a:latin typeface="Barlow"/>
                <a:ea typeface="Barlow"/>
                <a:cs typeface="Barlow"/>
                <a:sym typeface="Barlow"/>
              </a:rPr>
              <a:t>.</a:t>
            </a:r>
            <a:endParaRPr/>
          </a:p>
          <a:p>
            <a:pPr indent="0" lvl="0" marL="0" marR="0" rtl="0" algn="l">
              <a:lnSpc>
                <a:spcPct val="90000"/>
              </a:lnSpc>
              <a:spcBef>
                <a:spcPts val="600"/>
              </a:spcBef>
              <a:spcAft>
                <a:spcPts val="0"/>
              </a:spcAft>
              <a:buClr>
                <a:schemeClr val="dk1"/>
              </a:buClr>
              <a:buSzPts val="2000"/>
              <a:buFont typeface="Calibri"/>
              <a:buNone/>
            </a:pPr>
            <a:r>
              <a:t/>
            </a:r>
            <a:endParaRPr b="0" i="0" sz="2000" u="none" cap="none" strike="noStrike">
              <a:solidFill>
                <a:srgbClr val="000000"/>
              </a:solidFill>
              <a:latin typeface="Barlow"/>
              <a:ea typeface="Barlow"/>
              <a:cs typeface="Barlow"/>
              <a:sym typeface="Barlow"/>
            </a:endParaRPr>
          </a:p>
          <a:p>
            <a:pPr indent="0" lvl="0" marL="0" marR="0" rtl="0" algn="l">
              <a:lnSpc>
                <a:spcPct val="90000"/>
              </a:lnSpc>
              <a:spcBef>
                <a:spcPts val="600"/>
              </a:spcBef>
              <a:spcAft>
                <a:spcPts val="0"/>
              </a:spcAft>
              <a:buClr>
                <a:schemeClr val="dk1"/>
              </a:buClr>
              <a:buSzPts val="2000"/>
              <a:buFont typeface="Calibri"/>
              <a:buNone/>
            </a:pPr>
            <a:r>
              <a:t/>
            </a:r>
            <a:endParaRPr b="0" i="0" sz="2000" u="none" cap="none" strike="noStrike">
              <a:solidFill>
                <a:srgbClr val="000000"/>
              </a:solidFill>
              <a:latin typeface="Barlow"/>
              <a:ea typeface="Barlow"/>
              <a:cs typeface="Barlow"/>
              <a:sym typeface="Barlow"/>
            </a:endParaRPr>
          </a:p>
          <a:p>
            <a:pPr indent="0" lvl="0" marL="0" marR="0" rtl="0" algn="l">
              <a:lnSpc>
                <a:spcPct val="90000"/>
              </a:lnSpc>
              <a:spcBef>
                <a:spcPts val="600"/>
              </a:spcBef>
              <a:spcAft>
                <a:spcPts val="0"/>
              </a:spcAft>
              <a:buNone/>
            </a:pPr>
            <a:r>
              <a:rPr lang="en-US" sz="2000">
                <a:solidFill>
                  <a:srgbClr val="000000"/>
                </a:solidFill>
                <a:latin typeface="Barlow"/>
                <a:ea typeface="Barlow"/>
                <a:cs typeface="Barlow"/>
                <a:sym typeface="Barlow"/>
              </a:rPr>
              <a:t>Keandalan layanan </a:t>
            </a:r>
            <a:r>
              <a:rPr b="1" lang="en-US" sz="2000">
                <a:solidFill>
                  <a:srgbClr val="000000"/>
                </a:solidFill>
                <a:latin typeface="Barlow"/>
                <a:ea typeface="Barlow"/>
                <a:cs typeface="Barlow"/>
                <a:sym typeface="Barlow"/>
              </a:rPr>
              <a:t>tanpa pembatalan pengemudi</a:t>
            </a:r>
            <a:r>
              <a:rPr lang="en-US" sz="2000">
                <a:solidFill>
                  <a:srgbClr val="000000"/>
                </a:solidFill>
                <a:latin typeface="Barlow"/>
                <a:ea typeface="Barlow"/>
                <a:cs typeface="Barlow"/>
                <a:sym typeface="Barlow"/>
              </a:rPr>
              <a:t>, dan kedatangan tepat waktu.</a:t>
            </a:r>
            <a:endParaRPr/>
          </a:p>
          <a:p>
            <a:pPr indent="0" lvl="0" marL="0" marR="0" rtl="0" algn="l">
              <a:lnSpc>
                <a:spcPct val="90000"/>
              </a:lnSpc>
              <a:spcBef>
                <a:spcPts val="600"/>
              </a:spcBef>
              <a:spcAft>
                <a:spcPts val="0"/>
              </a:spcAft>
              <a:buNone/>
            </a:pPr>
            <a:r>
              <a:t/>
            </a:r>
            <a:endParaRPr b="0" i="0" sz="2000" u="none" cap="none" strike="noStrike">
              <a:solidFill>
                <a:srgbClr val="000000"/>
              </a:solidFill>
              <a:latin typeface="Barlow"/>
              <a:ea typeface="Barlow"/>
              <a:cs typeface="Barlow"/>
              <a:sym typeface="Barlow"/>
            </a:endParaRPr>
          </a:p>
          <a:p>
            <a:pPr indent="0" lvl="0" marL="0" marR="0" rtl="0" algn="l">
              <a:lnSpc>
                <a:spcPct val="90000"/>
              </a:lnSpc>
              <a:spcBef>
                <a:spcPts val="600"/>
              </a:spcBef>
              <a:spcAft>
                <a:spcPts val="0"/>
              </a:spcAft>
              <a:buNone/>
            </a:pPr>
            <a:r>
              <a:rPr lang="en-US" sz="2000">
                <a:solidFill>
                  <a:srgbClr val="000000"/>
                </a:solidFill>
                <a:latin typeface="Barlow"/>
                <a:ea typeface="Barlow"/>
                <a:cs typeface="Barlow"/>
                <a:sym typeface="Barlow"/>
              </a:rPr>
              <a:t>Pengalaman </a:t>
            </a:r>
            <a:r>
              <a:rPr b="1" lang="en-US" sz="2000">
                <a:solidFill>
                  <a:srgbClr val="000000"/>
                </a:solidFill>
                <a:latin typeface="Barlow"/>
                <a:ea typeface="Barlow"/>
                <a:cs typeface="Barlow"/>
                <a:sym typeface="Barlow"/>
              </a:rPr>
              <a:t>pelanggan yang sopan dan berkualitas tinggi</a:t>
            </a:r>
            <a:r>
              <a:rPr b="1" i="0" lang="en-US" sz="2000" u="none" cap="none" strike="noStrike">
                <a:solidFill>
                  <a:srgbClr val="000000"/>
                </a:solidFill>
                <a:latin typeface="Barlow"/>
                <a:ea typeface="Barlow"/>
                <a:cs typeface="Barlow"/>
                <a:sym typeface="Barlow"/>
              </a:rPr>
              <a:t>.</a:t>
            </a:r>
            <a:endParaRPr b="0" i="0" sz="2000" u="none" cap="none" strike="noStrike">
              <a:solidFill>
                <a:srgbClr val="000000"/>
              </a:solidFill>
              <a:latin typeface="Barlow"/>
              <a:ea typeface="Barlow"/>
              <a:cs typeface="Barlow"/>
              <a:sym typeface="Barlow"/>
            </a:endParaRPr>
          </a:p>
          <a:p>
            <a:pPr indent="0" lvl="0" marL="0" marR="0" rtl="0" algn="l">
              <a:lnSpc>
                <a:spcPct val="90000"/>
              </a:lnSpc>
              <a:spcBef>
                <a:spcPts val="600"/>
              </a:spcBef>
              <a:spcAft>
                <a:spcPts val="0"/>
              </a:spcAft>
              <a:buClr>
                <a:schemeClr val="dk1"/>
              </a:buClr>
              <a:buSzPts val="2000"/>
              <a:buFont typeface="Calibri"/>
              <a:buNone/>
            </a:pPr>
            <a:r>
              <a:t/>
            </a:r>
            <a:endParaRPr b="0" i="0" sz="2000" u="none" cap="none" strike="noStrike">
              <a:solidFill>
                <a:srgbClr val="000000"/>
              </a:solidFill>
              <a:latin typeface="Barlow"/>
              <a:ea typeface="Barlow"/>
              <a:cs typeface="Barlow"/>
              <a:sym typeface="Barlow"/>
            </a:endParaRPr>
          </a:p>
          <a:p>
            <a:pPr indent="0" lvl="0" marL="0" marR="0" rtl="0" algn="l">
              <a:lnSpc>
                <a:spcPct val="90000"/>
              </a:lnSpc>
              <a:spcBef>
                <a:spcPts val="600"/>
              </a:spcBef>
              <a:spcAft>
                <a:spcPts val="0"/>
              </a:spcAft>
              <a:buClr>
                <a:schemeClr val="dk1"/>
              </a:buClr>
              <a:buSzPts val="2000"/>
              <a:buFont typeface="Calibri"/>
              <a:buNone/>
            </a:pPr>
            <a:r>
              <a:t/>
            </a:r>
            <a:endParaRPr b="0" i="0" sz="2000" u="none" cap="none" strike="noStrike">
              <a:solidFill>
                <a:srgbClr val="000000"/>
              </a:solidFill>
              <a:latin typeface="Barlow"/>
              <a:ea typeface="Barlow"/>
              <a:cs typeface="Barlow"/>
              <a:sym typeface="Barlow"/>
            </a:endParaRPr>
          </a:p>
          <a:p>
            <a:pPr indent="0" lvl="0" marL="0" marR="0" rtl="0" algn="l">
              <a:lnSpc>
                <a:spcPct val="90000"/>
              </a:lnSpc>
              <a:spcBef>
                <a:spcPts val="600"/>
              </a:spcBef>
              <a:spcAft>
                <a:spcPts val="0"/>
              </a:spcAft>
              <a:buNone/>
            </a:pPr>
            <a:r>
              <a:rPr b="1" lang="en-US" sz="2000">
                <a:solidFill>
                  <a:srgbClr val="000000"/>
                </a:solidFill>
                <a:latin typeface="Barlow"/>
                <a:ea typeface="Barlow"/>
                <a:cs typeface="Barlow"/>
                <a:sym typeface="Barlow"/>
              </a:rPr>
              <a:t>Harga</a:t>
            </a:r>
            <a:r>
              <a:rPr lang="en-US" sz="2000">
                <a:solidFill>
                  <a:srgbClr val="000000"/>
                </a:solidFill>
                <a:latin typeface="Barlow"/>
                <a:ea typeface="Barlow"/>
                <a:cs typeface="Barlow"/>
                <a:sym typeface="Barlow"/>
              </a:rPr>
              <a:t> tetap tanpa lonjakan untuk pelanggan. Penghasilan yang </a:t>
            </a:r>
            <a:r>
              <a:rPr b="1" lang="en-US" sz="2000">
                <a:solidFill>
                  <a:srgbClr val="000000"/>
                </a:solidFill>
                <a:latin typeface="Barlow"/>
                <a:ea typeface="Barlow"/>
                <a:cs typeface="Barlow"/>
                <a:sym typeface="Barlow"/>
              </a:rPr>
              <a:t>stabil</a:t>
            </a:r>
            <a:r>
              <a:rPr lang="en-US" sz="2000">
                <a:solidFill>
                  <a:srgbClr val="000000"/>
                </a:solidFill>
                <a:latin typeface="Barlow"/>
                <a:ea typeface="Barlow"/>
                <a:cs typeface="Barlow"/>
                <a:sym typeface="Barlow"/>
              </a:rPr>
              <a:t> dan dapat diprediksi untuk pengemudi.</a:t>
            </a:r>
            <a:endParaRPr b="0" i="0" sz="2000" u="none" cap="none" strike="noStrike">
              <a:solidFill>
                <a:srgbClr val="000000"/>
              </a:solidFill>
              <a:latin typeface="Barlow"/>
              <a:ea typeface="Barlow"/>
              <a:cs typeface="Barlow"/>
              <a:sym typeface="Barlow"/>
            </a:endParaRPr>
          </a:p>
        </p:txBody>
      </p:sp>
      <p:sp>
        <p:nvSpPr>
          <p:cNvPr id="3645" name="Google Shape;3645;p26"/>
          <p:cNvSpPr/>
          <p:nvPr/>
        </p:nvSpPr>
        <p:spPr>
          <a:xfrm>
            <a:off x="9895114" y="3552854"/>
            <a:ext cx="2223197" cy="210436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Calibri"/>
                <a:ea typeface="Calibri"/>
                <a:cs typeface="Calibri"/>
                <a:sym typeface="Calibri"/>
              </a:rPr>
              <a:t>Langkah 3: </a:t>
            </a:r>
            <a:r>
              <a:rPr lang="en-US" sz="2400">
                <a:solidFill>
                  <a:srgbClr val="FFFFFF"/>
                </a:solidFill>
                <a:latin typeface="Calibri"/>
                <a:ea typeface="Calibri"/>
                <a:cs typeface="Calibri"/>
                <a:sym typeface="Calibri"/>
              </a:rPr>
              <a:t>Temukan Kesenjangan</a:t>
            </a:r>
            <a:endParaRPr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9" name="Shape 3649"/>
        <p:cNvGrpSpPr/>
        <p:nvPr/>
      </p:nvGrpSpPr>
      <p:grpSpPr>
        <a:xfrm>
          <a:off x="0" y="0"/>
          <a:ext cx="0" cy="0"/>
          <a:chOff x="0" y="0"/>
          <a:chExt cx="0" cy="0"/>
        </a:xfrm>
      </p:grpSpPr>
      <p:graphicFrame>
        <p:nvGraphicFramePr>
          <p:cNvPr id="3650" name="Google Shape;3650;p27"/>
          <p:cNvGraphicFramePr/>
          <p:nvPr/>
        </p:nvGraphicFramePr>
        <p:xfrm>
          <a:off x="1037534" y="944977"/>
          <a:ext cx="3000000" cy="3000000"/>
        </p:xfrm>
        <a:graphic>
          <a:graphicData uri="http://schemas.openxmlformats.org/drawingml/2006/table">
            <a:tbl>
              <a:tblPr>
                <a:noFill/>
                <a:tableStyleId>{3B72C5D2-B1AE-45AA-A936-96CD5129952D}</a:tableStyleId>
              </a:tblPr>
              <a:tblGrid>
                <a:gridCol w="2859875"/>
                <a:gridCol w="3019775"/>
                <a:gridCol w="2999700"/>
              </a:tblGrid>
              <a:tr h="284575">
                <a:tc>
                  <a:txBody>
                    <a:bodyPr/>
                    <a:lstStyle/>
                    <a:p>
                      <a:pPr indent="0" lvl="0" marL="0" marR="0" rtl="0" algn="l">
                        <a:spcBef>
                          <a:spcPts val="0"/>
                        </a:spcBef>
                        <a:spcAft>
                          <a:spcPts val="0"/>
                        </a:spcAft>
                        <a:buNone/>
                      </a:pPr>
                      <a:r>
                        <a:rPr b="1" lang="en-US" sz="1600" cap="none">
                          <a:solidFill>
                            <a:schemeClr val="lt1"/>
                          </a:solidFill>
                          <a:latin typeface="Barlow"/>
                          <a:ea typeface="Barlow"/>
                          <a:cs typeface="Barlow"/>
                          <a:sym typeface="Barlow"/>
                        </a:rPr>
                        <a:t>Parameter</a:t>
                      </a:r>
                      <a:endParaRPr sz="1600" cap="none">
                        <a:solidFill>
                          <a:schemeClr val="lt1"/>
                        </a:solidFill>
                        <a:latin typeface="Barlow"/>
                        <a:ea typeface="Barlow"/>
                        <a:cs typeface="Barlow"/>
                        <a:sym typeface="Barlow"/>
                      </a:endParaRPr>
                    </a:p>
                  </a:txBody>
                  <a:tcPr marT="48200" marB="48200" marR="39475" marL="39475" anchor="ctr">
                    <a:solidFill>
                      <a:srgbClr val="C00000"/>
                    </a:solidFill>
                  </a:tcPr>
                </a:tc>
                <a:tc>
                  <a:txBody>
                    <a:bodyPr/>
                    <a:lstStyle/>
                    <a:p>
                      <a:pPr indent="0" lvl="0" marL="0" marR="0" rtl="0" algn="l">
                        <a:spcBef>
                          <a:spcPts val="0"/>
                        </a:spcBef>
                        <a:spcAft>
                          <a:spcPts val="0"/>
                        </a:spcAft>
                        <a:buNone/>
                      </a:pPr>
                      <a:r>
                        <a:t/>
                      </a:r>
                      <a:endParaRPr sz="1600" cap="none">
                        <a:solidFill>
                          <a:schemeClr val="lt1"/>
                        </a:solidFill>
                        <a:latin typeface="Barlow"/>
                        <a:ea typeface="Barlow"/>
                        <a:cs typeface="Barlow"/>
                        <a:sym typeface="Barlow"/>
                      </a:endParaRPr>
                    </a:p>
                  </a:txBody>
                  <a:tcPr marT="48200" marB="48200" marR="39475" marL="39475" anchor="ctr">
                    <a:solidFill>
                      <a:srgbClr val="C00000"/>
                    </a:solidFill>
                  </a:tcPr>
                </a:tc>
                <a:tc>
                  <a:txBody>
                    <a:bodyPr/>
                    <a:lstStyle/>
                    <a:p>
                      <a:pPr indent="0" lvl="0" marL="0" marR="0" rtl="0" algn="l">
                        <a:spcBef>
                          <a:spcPts val="0"/>
                        </a:spcBef>
                        <a:spcAft>
                          <a:spcPts val="0"/>
                        </a:spcAft>
                        <a:buNone/>
                      </a:pPr>
                      <a:r>
                        <a:t/>
                      </a:r>
                      <a:endParaRPr sz="1600" cap="none">
                        <a:solidFill>
                          <a:schemeClr val="lt1"/>
                        </a:solidFill>
                        <a:latin typeface="Barlow"/>
                        <a:ea typeface="Barlow"/>
                        <a:cs typeface="Barlow"/>
                        <a:sym typeface="Barlow"/>
                      </a:endParaRPr>
                    </a:p>
                  </a:txBody>
                  <a:tcPr marT="48200" marB="48200" marR="39475" marL="39475" anchor="ctr">
                    <a:solidFill>
                      <a:srgbClr val="C00000"/>
                    </a:solidFill>
                  </a:tcP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Jenis Armada</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Bensin, Diesel, CNG</a:t>
                      </a:r>
                      <a:endParaRPr/>
                    </a:p>
                  </a:txBody>
                  <a:tcPr marT="48200" marB="48200" marR="39475" marL="39475" anchor="ctr"/>
                </a:tc>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Semua Listrik</a:t>
                      </a:r>
                      <a:endParaRPr/>
                    </a:p>
                  </a:txBody>
                  <a:tcPr marT="48200" marB="48200" marR="39475" marL="39475" anchor="ctr"/>
                </a:tc>
              </a:tr>
              <a:tr h="4128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Dampak Lingkungan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Tinggi</a:t>
                      </a:r>
                      <a:endParaRPr/>
                    </a:p>
                  </a:txBody>
                  <a:tcPr marT="48200" marB="48200" marR="39475" marL="39475" anchor="ctr"/>
                </a:tc>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Rendah (Emisili Nol)</a:t>
                      </a:r>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Keandalan Layanan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Pembatalan pengemudi yang berat</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Tidak ada pembatalan</a:t>
                      </a:r>
                      <a:endParaRPr b="1" sz="1600" cap="none">
                        <a:solidFill>
                          <a:schemeClr val="dk1"/>
                        </a:solidFill>
                        <a:latin typeface="Barlow"/>
                        <a:ea typeface="Barlow"/>
                        <a:cs typeface="Barlow"/>
                        <a:sym typeface="Barlow"/>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Harga</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Lonjakan harga selama jam sibuk</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Harga tetap, tidak ada harga lonjakan</a:t>
                      </a:r>
                      <a:endParaRPr b="1" sz="1600" cap="none">
                        <a:solidFill>
                          <a:schemeClr val="dk1"/>
                        </a:solidFill>
                        <a:latin typeface="Barlow"/>
                        <a:ea typeface="Barlow"/>
                        <a:cs typeface="Barlow"/>
                        <a:sym typeface="Barlow"/>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Pengalaman Pelanggan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Sedang - bervariasi menurut pengemudi dan waktu</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Layanan standar yang konsisten</a:t>
                      </a:r>
                      <a:endParaRPr b="1" sz="1600" cap="none">
                        <a:solidFill>
                          <a:schemeClr val="dk1"/>
                        </a:solidFill>
                        <a:latin typeface="Barlow"/>
                        <a:ea typeface="Barlow"/>
                        <a:cs typeface="Barlow"/>
                        <a:sym typeface="Barlow"/>
                      </a:endParaRPr>
                    </a:p>
                  </a:txBody>
                  <a:tcPr marT="48200" marB="48200" marR="39475" marL="39475" anchor="ctr"/>
                </a:tc>
              </a:tr>
              <a:tr h="2845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Kualitas Kendaraan</a:t>
                      </a:r>
                      <a:endParaRPr b="1"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Bervariasi; Banyak masalah sanitasi</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Tinggi; kendaraan bersih</a:t>
                      </a:r>
                      <a:endParaRPr b="1" sz="1600" cap="none">
                        <a:solidFill>
                          <a:schemeClr val="dk1"/>
                        </a:solidFill>
                        <a:latin typeface="Barlow"/>
                        <a:ea typeface="Barlow"/>
                        <a:cs typeface="Barlow"/>
                        <a:sym typeface="Barlow"/>
                      </a:endParaRPr>
                    </a:p>
                  </a:txBody>
                  <a:tcPr marT="48200" marB="48200" marR="39475" marL="39475" anchor="ctr"/>
                </a:tc>
              </a:tr>
              <a:tr h="6058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Fokus Keberlanjutan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Rendah </a:t>
                      </a:r>
                      <a:endParaRPr/>
                    </a:p>
                  </a:txBody>
                  <a:tcPr marT="48200" marB="48200" marR="39475" marL="39475" anchor="ctr"/>
                </a:tc>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Gaji tetap</a:t>
                      </a:r>
                      <a:r>
                        <a:rPr b="0" lang="en-US" sz="1600" cap="none">
                          <a:solidFill>
                            <a:schemeClr val="dk1"/>
                          </a:solidFill>
                          <a:latin typeface="Barlow"/>
                          <a:ea typeface="Barlow"/>
                          <a:cs typeface="Barlow"/>
                          <a:sym typeface="Barlow"/>
                        </a:rPr>
                        <a:t>, insentif untuk kinerja</a:t>
                      </a:r>
                      <a:endParaRPr b="0" sz="1600" cap="none">
                        <a:solidFill>
                          <a:schemeClr val="dk1"/>
                        </a:solidFill>
                        <a:latin typeface="Barlow"/>
                        <a:ea typeface="Barlow"/>
                        <a:cs typeface="Barlow"/>
                        <a:sym typeface="Barlow"/>
                      </a:endParaRPr>
                    </a:p>
                  </a:txBody>
                  <a:tcPr marT="48200" marB="48200" marR="39475" marL="39475" anchor="ctr"/>
                </a:tc>
              </a:tr>
              <a:tr h="6058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Penghasilan Pengemudi</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Variabel</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Terutama pada layanan taksi ramah lingkungan</a:t>
                      </a:r>
                      <a:endParaRPr sz="1600" cap="none">
                        <a:solidFill>
                          <a:schemeClr val="dk1"/>
                        </a:solidFill>
                        <a:latin typeface="Barlow"/>
                        <a:ea typeface="Barlow"/>
                        <a:cs typeface="Barlow"/>
                        <a:sym typeface="Barlow"/>
                      </a:endParaRPr>
                    </a:p>
                  </a:txBody>
                  <a:tcPr marT="48200" marB="48200" marR="39475" marL="39475" anchor="ctr"/>
                </a:tc>
              </a:tr>
              <a:tr h="44522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Fitur Aplikasi</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Berbagai fitur termasuk pengiriman makanan</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Delhi NCR untuk memulai dengan</a:t>
                      </a:r>
                      <a:endParaRPr sz="1600" cap="none">
                        <a:solidFill>
                          <a:schemeClr val="dk1"/>
                        </a:solidFill>
                        <a:latin typeface="Barlow"/>
                        <a:ea typeface="Barlow"/>
                        <a:cs typeface="Barlow"/>
                        <a:sym typeface="Barlow"/>
                      </a:endParaRPr>
                    </a:p>
                  </a:txBody>
                  <a:tcPr marT="48200" marB="48200" marR="39475" marL="39475" anchor="ctr"/>
                </a:tc>
              </a:tr>
              <a:tr h="605875">
                <a:tc>
                  <a:txBody>
                    <a:bodyPr/>
                    <a:lstStyle/>
                    <a:p>
                      <a:pPr indent="0" lvl="0" marL="0" marR="0" rtl="0" algn="l">
                        <a:spcBef>
                          <a:spcPts val="0"/>
                        </a:spcBef>
                        <a:spcAft>
                          <a:spcPts val="0"/>
                        </a:spcAft>
                        <a:buNone/>
                      </a:pPr>
                      <a:r>
                        <a:rPr b="1" lang="en-US" sz="1600" cap="none">
                          <a:solidFill>
                            <a:schemeClr val="dk1"/>
                          </a:solidFill>
                          <a:latin typeface="Barlow"/>
                          <a:ea typeface="Barlow"/>
                          <a:cs typeface="Barlow"/>
                          <a:sym typeface="Barlow"/>
                        </a:rPr>
                        <a:t>Penetrasi Pasar</a:t>
                      </a:r>
                      <a:endParaRPr sz="1600" cap="none">
                        <a:solidFill>
                          <a:schemeClr val="dk1"/>
                        </a:solidFill>
                        <a:latin typeface="Barlow"/>
                        <a:ea typeface="Barlow"/>
                        <a:cs typeface="Barlow"/>
                        <a:sym typeface="Barlow"/>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Global (Beroperasi di beberapa negara)</a:t>
                      </a:r>
                      <a:endParaRPr/>
                    </a:p>
                  </a:txBody>
                  <a:tcPr marT="48200" marB="48200" marR="39475" marL="39475" anchor="ctr"/>
                </a:tc>
                <a:tc>
                  <a:txBody>
                    <a:bodyPr/>
                    <a:lstStyle/>
                    <a:p>
                      <a:pPr indent="0" lvl="0" marL="0" marR="0" rtl="0" algn="l">
                        <a:spcBef>
                          <a:spcPts val="0"/>
                        </a:spcBef>
                        <a:spcAft>
                          <a:spcPts val="0"/>
                        </a:spcAft>
                        <a:buNone/>
                      </a:pPr>
                      <a:r>
                        <a:rPr lang="en-US" sz="1600" cap="none">
                          <a:solidFill>
                            <a:schemeClr val="dk1"/>
                          </a:solidFill>
                          <a:latin typeface="Barlow"/>
                          <a:ea typeface="Barlow"/>
                          <a:cs typeface="Barlow"/>
                          <a:sym typeface="Barlow"/>
                        </a:rPr>
                        <a:t>Comprehensive (Termasuk pemeriksaan latar belakang pengemudi)</a:t>
                      </a:r>
                      <a:endParaRPr/>
                    </a:p>
                  </a:txBody>
                  <a:tcPr marT="48200" marB="48200" marR="39475" marL="39475" anchor="ctr"/>
                </a:tc>
              </a:tr>
            </a:tbl>
          </a:graphicData>
        </a:graphic>
      </p:graphicFrame>
      <p:sp>
        <p:nvSpPr>
          <p:cNvPr descr="Ola Cabs Logo Vector SVG Icon - SVG Repo" id="3651" name="Google Shape;3651;p27"/>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id="3652" name="Google Shape;3652;p27"/>
          <p:cNvPicPr preferRelativeResize="0"/>
          <p:nvPr/>
        </p:nvPicPr>
        <p:blipFill rotWithShape="1">
          <a:blip r:embed="rId3">
            <a:alphaModFix/>
          </a:blip>
          <a:srcRect b="0" l="0" r="0" t="0"/>
          <a:stretch/>
        </p:blipFill>
        <p:spPr>
          <a:xfrm>
            <a:off x="4135029" y="113897"/>
            <a:ext cx="938522" cy="938522"/>
          </a:xfrm>
          <a:prstGeom prst="rect">
            <a:avLst/>
          </a:prstGeom>
          <a:noFill/>
          <a:ln>
            <a:noFill/>
          </a:ln>
        </p:spPr>
      </p:pic>
      <p:pic>
        <p:nvPicPr>
          <p:cNvPr descr="Download Uber Logo in SVG Vector or PNG File Format - Logo.wine" id="3653" name="Google Shape;3653;p27"/>
          <p:cNvPicPr preferRelativeResize="0"/>
          <p:nvPr/>
        </p:nvPicPr>
        <p:blipFill rotWithShape="1">
          <a:blip r:embed="rId4">
            <a:alphaModFix/>
          </a:blip>
          <a:srcRect b="0" l="0" r="0" t="0"/>
          <a:stretch/>
        </p:blipFill>
        <p:spPr>
          <a:xfrm>
            <a:off x="5309878" y="280389"/>
            <a:ext cx="938522" cy="624544"/>
          </a:xfrm>
          <a:prstGeom prst="rect">
            <a:avLst/>
          </a:prstGeom>
          <a:noFill/>
          <a:ln>
            <a:noFill/>
          </a:ln>
        </p:spPr>
      </p:pic>
      <p:pic>
        <p:nvPicPr>
          <p:cNvPr descr="Blu Smart Chooses Ridecell to Power First All-Electric Ride Sharing Car  Service in India" id="3654" name="Google Shape;3654;p27"/>
          <p:cNvPicPr preferRelativeResize="0"/>
          <p:nvPr/>
        </p:nvPicPr>
        <p:blipFill rotWithShape="1">
          <a:blip r:embed="rId5">
            <a:alphaModFix/>
          </a:blip>
          <a:srcRect b="0" l="0" r="0" t="0"/>
          <a:stretch/>
        </p:blipFill>
        <p:spPr>
          <a:xfrm>
            <a:off x="7752171" y="301427"/>
            <a:ext cx="1076144" cy="563462"/>
          </a:xfrm>
          <a:prstGeom prst="rect">
            <a:avLst/>
          </a:prstGeom>
          <a:noFill/>
          <a:ln>
            <a:noFill/>
          </a:ln>
        </p:spPr>
      </p:pic>
      <p:sp>
        <p:nvSpPr>
          <p:cNvPr id="3655" name="Google Shape;3655;p27"/>
          <p:cNvSpPr/>
          <p:nvPr/>
        </p:nvSpPr>
        <p:spPr>
          <a:xfrm>
            <a:off x="9742714" y="4139087"/>
            <a:ext cx="2449286" cy="249282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Calibri"/>
                <a:ea typeface="Calibri"/>
                <a:cs typeface="Calibri"/>
                <a:sym typeface="Calibri"/>
              </a:rPr>
              <a:t>Langkah 4:</a:t>
            </a:r>
            <a:endParaRPr/>
          </a:p>
          <a:p>
            <a:pPr indent="0" lvl="0" marL="0" marR="0" rtl="0" algn="ctr">
              <a:spcBef>
                <a:spcPts val="0"/>
              </a:spcBef>
              <a:spcAft>
                <a:spcPts val="0"/>
              </a:spcAft>
              <a:buNone/>
            </a:pPr>
            <a:r>
              <a:rPr lang="en-US" sz="1800">
                <a:solidFill>
                  <a:srgbClr val="FFFFFF"/>
                </a:solidFill>
                <a:latin typeface="Calibri"/>
                <a:ea typeface="Calibri"/>
                <a:cs typeface="Calibri"/>
                <a:sym typeface="Calibri"/>
              </a:rPr>
              <a:t>Perjelas Diferensiasi</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9" name="Shape 3659"/>
        <p:cNvGrpSpPr/>
        <p:nvPr/>
      </p:nvGrpSpPr>
      <p:grpSpPr>
        <a:xfrm>
          <a:off x="0" y="0"/>
          <a:ext cx="0" cy="0"/>
          <a:chOff x="0" y="0"/>
          <a:chExt cx="0" cy="0"/>
        </a:xfrm>
      </p:grpSpPr>
      <p:sp>
        <p:nvSpPr>
          <p:cNvPr id="3660" name="Google Shape;3660;p28"/>
          <p:cNvSpPr txBox="1"/>
          <p:nvPr>
            <p:ph type="title"/>
          </p:nvPr>
        </p:nvSpPr>
        <p:spPr>
          <a:xfrm>
            <a:off x="8274934" y="1130529"/>
            <a:ext cx="3693289" cy="29864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Calibri"/>
              <a:buNone/>
            </a:pPr>
            <a:br>
              <a:rPr lang="en-US" sz="2400"/>
            </a:br>
            <a:r>
              <a:rPr lang="en-US" sz="2000">
                <a:latin typeface="Arial"/>
                <a:ea typeface="Arial"/>
                <a:cs typeface="Arial"/>
                <a:sym typeface="Arial"/>
              </a:rPr>
              <a:t>BluSmart memberikan pengalaman ride-hailing yang terjangkau dan ramah lingkungan dengan layanan yang konsisten dan nol emisi, mendefinisikan ulang mobilitas perkotaan yang berkelanjutan.</a:t>
            </a:r>
            <a:endParaRPr sz="5400">
              <a:latin typeface="Arial"/>
              <a:ea typeface="Arial"/>
              <a:cs typeface="Arial"/>
              <a:sym typeface="Arial"/>
            </a:endParaRPr>
          </a:p>
        </p:txBody>
      </p:sp>
      <p:sp>
        <p:nvSpPr>
          <p:cNvPr id="3661" name="Google Shape;3661;p28"/>
          <p:cNvSpPr/>
          <p:nvPr/>
        </p:nvSpPr>
        <p:spPr>
          <a:xfrm>
            <a:off x="8893628" y="4234247"/>
            <a:ext cx="2220685" cy="222068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Calibri"/>
                <a:ea typeface="Calibri"/>
                <a:cs typeface="Calibri"/>
                <a:sym typeface="Calibri"/>
              </a:rPr>
              <a:t>Langkah 5: </a:t>
            </a:r>
            <a:r>
              <a:rPr lang="en-US" sz="2400">
                <a:solidFill>
                  <a:srgbClr val="FFFFFF"/>
                </a:solidFill>
                <a:latin typeface="Calibri"/>
                <a:ea typeface="Calibri"/>
                <a:cs typeface="Calibri"/>
                <a:sym typeface="Calibri"/>
              </a:rPr>
              <a:t>Nyatakan Proposisi Nilai Unik</a:t>
            </a:r>
            <a:endParaRPr i="0" sz="1800" u="none" cap="none" strike="noStrike">
              <a:solidFill>
                <a:srgbClr val="FFFFFF"/>
              </a:solidFill>
              <a:latin typeface="Calibri"/>
              <a:ea typeface="Calibri"/>
              <a:cs typeface="Calibri"/>
              <a:sym typeface="Calibri"/>
            </a:endParaRPr>
          </a:p>
        </p:txBody>
      </p:sp>
      <p:pic>
        <p:nvPicPr>
          <p:cNvPr descr="BluSmart electric cabs" id="3662" name="Google Shape;3662;p28"/>
          <p:cNvPicPr preferRelativeResize="0"/>
          <p:nvPr/>
        </p:nvPicPr>
        <p:blipFill rotWithShape="1">
          <a:blip r:embed="rId3">
            <a:alphaModFix/>
          </a:blip>
          <a:srcRect b="0" l="0" r="0" t="0"/>
          <a:stretch/>
        </p:blipFill>
        <p:spPr>
          <a:xfrm>
            <a:off x="492579" y="890519"/>
            <a:ext cx="6681107" cy="4454071"/>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3"/>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6" name="Shape 3666"/>
        <p:cNvGrpSpPr/>
        <p:nvPr/>
      </p:nvGrpSpPr>
      <p:grpSpPr>
        <a:xfrm>
          <a:off x="0" y="0"/>
          <a:ext cx="0" cy="0"/>
          <a:chOff x="0" y="0"/>
          <a:chExt cx="0" cy="0"/>
        </a:xfrm>
      </p:grpSpPr>
      <p:sp>
        <p:nvSpPr>
          <p:cNvPr id="3667" name="Google Shape;3667;p29"/>
          <p:cNvSpPr txBox="1"/>
          <p:nvPr>
            <p:ph type="ctrTitle"/>
          </p:nvPr>
        </p:nvSpPr>
        <p:spPr>
          <a:xfrm>
            <a:off x="1524000" y="1041400"/>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Menganalisis Persaingan</a:t>
            </a:r>
            <a:endParaRPr/>
          </a:p>
        </p:txBody>
      </p:sp>
      <p:sp>
        <p:nvSpPr>
          <p:cNvPr id="3668" name="Google Shape;3668;p29"/>
          <p:cNvSpPr txBox="1"/>
          <p:nvPr/>
        </p:nvSpPr>
        <p:spPr>
          <a:xfrm>
            <a:off x="2235200" y="3429000"/>
            <a:ext cx="7721600"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000" u="none" cap="none" strike="noStrike">
                <a:solidFill>
                  <a:srgbClr val="FFFFFF"/>
                </a:solidFill>
                <a:latin typeface="Open Sans"/>
                <a:ea typeface="Open Sans"/>
                <a:cs typeface="Open Sans"/>
                <a:sym typeface="Open Sans"/>
              </a:rPr>
              <a:t> </a:t>
            </a:r>
            <a:r>
              <a:rPr b="1" lang="en-US" sz="2000">
                <a:solidFill>
                  <a:srgbClr val="FFFFFF"/>
                </a:solidFill>
                <a:latin typeface="Open Sans"/>
                <a:ea typeface="Open Sans"/>
                <a:cs typeface="Open Sans"/>
                <a:sym typeface="Open Sans"/>
              </a:rPr>
              <a:t>Menentukan Posisi Pasar Anda</a:t>
            </a:r>
            <a:endParaRPr b="1" i="0" sz="2000" u="none" cap="none" strike="noStrike">
              <a:solidFill>
                <a:srgbClr val="FFFFFF"/>
              </a:solidFill>
              <a:latin typeface="Open Sans"/>
              <a:ea typeface="Open Sans"/>
              <a:cs typeface="Open Sans"/>
              <a:sym typeface="Open Sans"/>
            </a:endParaRPr>
          </a:p>
          <a:p>
            <a:pPr indent="0" lvl="0" marL="0" marR="0" rtl="0" algn="ctr">
              <a:spcBef>
                <a:spcPts val="0"/>
              </a:spcBef>
              <a:spcAft>
                <a:spcPts val="0"/>
              </a:spcAft>
              <a:buNone/>
            </a:pPr>
            <a:r>
              <a:rPr b="1" i="0" lang="en-US" sz="2000" u="none" cap="none" strike="noStrike">
                <a:solidFill>
                  <a:srgbClr val="FFFFFF"/>
                </a:solidFill>
                <a:latin typeface="Open Sans"/>
                <a:ea typeface="Open Sans"/>
                <a:cs typeface="Open Sans"/>
                <a:sym typeface="Open Sans"/>
              </a:rPr>
              <a:t> (X – Y </a:t>
            </a:r>
            <a:r>
              <a:rPr b="1" lang="en-US" sz="2000">
                <a:solidFill>
                  <a:srgbClr val="FFFFFF"/>
                </a:solidFill>
                <a:latin typeface="Open Sans"/>
                <a:ea typeface="Open Sans"/>
                <a:cs typeface="Open Sans"/>
                <a:sym typeface="Open Sans"/>
              </a:rPr>
              <a:t>Grafik</a:t>
            </a:r>
            <a:r>
              <a:rPr b="1" i="0" lang="en-US" sz="2000" u="none" cap="none" strike="noStrike">
                <a:solidFill>
                  <a:srgbClr val="FFFFFF"/>
                </a:solidFill>
                <a:latin typeface="Open Sans"/>
                <a:ea typeface="Open Sans"/>
                <a:cs typeface="Open Sans"/>
                <a:sym typeface="Open Sans"/>
              </a:rPr>
              <a:t>)</a:t>
            </a:r>
            <a:endParaRPr b="0" i="0" sz="1800" u="none" cap="none" strike="noStrike">
              <a:solidFill>
                <a:srgbClr val="FFFFFF"/>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0" name="Shape 3050"/>
        <p:cNvGrpSpPr/>
        <p:nvPr/>
      </p:nvGrpSpPr>
      <p:grpSpPr>
        <a:xfrm>
          <a:off x="0" y="0"/>
          <a:ext cx="0" cy="0"/>
          <a:chOff x="0" y="0"/>
          <a:chExt cx="0" cy="0"/>
        </a:xfrm>
      </p:grpSpPr>
      <p:sp>
        <p:nvSpPr>
          <p:cNvPr id="3051" name="Google Shape;3051;p3"/>
          <p:cNvSpPr txBox="1"/>
          <p:nvPr>
            <p:ph idx="1" type="subTitle"/>
          </p:nvPr>
        </p:nvSpPr>
        <p:spPr>
          <a:xfrm>
            <a:off x="249332" y="856667"/>
            <a:ext cx="11693335" cy="461665"/>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400"/>
              <a:buNone/>
            </a:pPr>
            <a:r>
              <a:rPr lang="en-US"/>
              <a:t>Pertanyaan 1 . Apa Contoh Prototipe untuk Layanan?</a:t>
            </a:r>
            <a:endParaRPr/>
          </a:p>
        </p:txBody>
      </p:sp>
      <p:sp>
        <p:nvSpPr>
          <p:cNvPr id="3052" name="Google Shape;3052;p3"/>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53" name="Google Shape;3053;p3"/>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54" name="Google Shape;3054;p3"/>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55" name="Google Shape;3055;p3"/>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56" name="Google Shape;3056;p3"/>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3057" name="Google Shape;3057;p3"/>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058" name="Google Shape;3058;p3"/>
          <p:cNvSpPr/>
          <p:nvPr/>
        </p:nvSpPr>
        <p:spPr>
          <a:xfrm>
            <a:off x="6557818"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059" name="Google Shape;3059;p3"/>
          <p:cNvGraphicFramePr/>
          <p:nvPr/>
        </p:nvGraphicFramePr>
        <p:xfrm>
          <a:off x="996448" y="3839029"/>
          <a:ext cx="3000000" cy="3000000"/>
        </p:xfrm>
        <a:graphic>
          <a:graphicData uri="http://schemas.openxmlformats.org/drawingml/2006/table">
            <a:tbl>
              <a:tblPr>
                <a:noFill/>
                <a:tableStyleId>{07FBF0F2-DCBF-4374-84F6-A53173BD8822}</a:tableStyleId>
              </a:tblPr>
              <a:tblGrid>
                <a:gridCol w="1737075"/>
              </a:tblGrid>
              <a:tr h="10158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Merancang produk</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60" name="Google Shape;3060;p3"/>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61" name="Google Shape;3061;p3"/>
          <p:cNvGraphicFramePr/>
          <p:nvPr/>
        </p:nvGraphicFramePr>
        <p:xfrm>
          <a:off x="3694255" y="3569372"/>
          <a:ext cx="3000000" cy="3000000"/>
        </p:xfrm>
        <a:graphic>
          <a:graphicData uri="http://schemas.openxmlformats.org/drawingml/2006/table">
            <a:tbl>
              <a:tblPr>
                <a:noFill/>
                <a:tableStyleId>{07FBF0F2-DCBF-4374-84F6-A53173BD8822}</a:tableStyleId>
              </a:tblPr>
              <a:tblGrid>
                <a:gridCol w="2047975"/>
              </a:tblGrid>
              <a:tr h="20946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Menguraikan tahapan yang dialami pelanggan dalam suatu layanan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62" name="Google Shape;3062;p3"/>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63" name="Google Shape;3063;p3"/>
          <p:cNvGraphicFramePr/>
          <p:nvPr/>
        </p:nvGraphicFramePr>
        <p:xfrm>
          <a:off x="6333982" y="3620251"/>
          <a:ext cx="3000000" cy="3000000"/>
        </p:xfrm>
        <a:graphic>
          <a:graphicData uri="http://schemas.openxmlformats.org/drawingml/2006/table">
            <a:tbl>
              <a:tblPr>
                <a:noFill/>
                <a:tableStyleId>{07FBF0F2-DCBF-4374-84F6-A53173BD8822}</a:tableStyleId>
              </a:tblPr>
              <a:tblGrid>
                <a:gridCol w="2466575"/>
              </a:tblGrid>
              <a:tr h="146825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Mengembangkan kampanye pemasaran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64" name="Google Shape;3064;p3"/>
          <p:cNvSpPr/>
          <p:nvPr/>
        </p:nvSpPr>
        <p:spPr>
          <a:xfrm>
            <a:off x="6468632" y="3489903"/>
            <a:ext cx="2859810" cy="1714068"/>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65" name="Google Shape;3065;p3"/>
          <p:cNvGraphicFramePr/>
          <p:nvPr/>
        </p:nvGraphicFramePr>
        <p:xfrm>
          <a:off x="9163774" y="3394776"/>
          <a:ext cx="3000000" cy="3000000"/>
        </p:xfrm>
        <a:graphic>
          <a:graphicData uri="http://schemas.openxmlformats.org/drawingml/2006/table">
            <a:tbl>
              <a:tblPr>
                <a:noFill/>
                <a:tableStyleId>{07FBF0F2-DCBF-4374-84F6-A53173BD8822}</a:tableStyleId>
              </a:tblPr>
              <a:tblGrid>
                <a:gridCol w="1829300"/>
              </a:tblGrid>
              <a:tr h="194347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Melakukan audit keuangan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66" name="Google Shape;3066;p3"/>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2" name="Shape 3672"/>
        <p:cNvGrpSpPr/>
        <p:nvPr/>
      </p:nvGrpSpPr>
      <p:grpSpPr>
        <a:xfrm>
          <a:off x="0" y="0"/>
          <a:ext cx="0" cy="0"/>
          <a:chOff x="0" y="0"/>
          <a:chExt cx="0" cy="0"/>
        </a:xfrm>
      </p:grpSpPr>
      <p:cxnSp>
        <p:nvCxnSpPr>
          <p:cNvPr id="3673" name="Google Shape;3673;p30"/>
          <p:cNvCxnSpPr/>
          <p:nvPr/>
        </p:nvCxnSpPr>
        <p:spPr>
          <a:xfrm>
            <a:off x="4876801" y="3429000"/>
            <a:ext cx="6618514" cy="0"/>
          </a:xfrm>
          <a:prstGeom prst="straightConnector1">
            <a:avLst/>
          </a:prstGeom>
          <a:noFill/>
          <a:ln cap="flat" cmpd="sng" w="9525">
            <a:solidFill>
              <a:schemeClr val="accent1"/>
            </a:solidFill>
            <a:prstDash val="solid"/>
            <a:miter lim="800000"/>
            <a:headEnd len="med" w="med" type="triangle"/>
            <a:tailEnd len="med" w="med" type="triangle"/>
          </a:ln>
        </p:spPr>
      </p:cxnSp>
      <p:sp>
        <p:nvSpPr>
          <p:cNvPr id="3674" name="Google Shape;3674;p30"/>
          <p:cNvSpPr txBox="1"/>
          <p:nvPr/>
        </p:nvSpPr>
        <p:spPr>
          <a:xfrm>
            <a:off x="4386944" y="3603171"/>
            <a:ext cx="15817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000000"/>
                </a:solidFill>
                <a:latin typeface="Calibri"/>
                <a:ea typeface="Calibri"/>
                <a:cs typeface="Calibri"/>
                <a:sym typeface="Calibri"/>
              </a:rPr>
              <a:t>X-axis </a:t>
            </a:r>
            <a:r>
              <a:rPr lang="en-US" sz="1800">
                <a:solidFill>
                  <a:srgbClr val="000000"/>
                </a:solidFill>
                <a:latin typeface="Calibri"/>
                <a:ea typeface="Calibri"/>
                <a:cs typeface="Calibri"/>
                <a:sym typeface="Calibri"/>
              </a:rPr>
              <a:t>RENDAH</a:t>
            </a:r>
            <a:endParaRPr b="0" i="0" sz="1800" u="none" cap="none" strike="noStrike">
              <a:solidFill>
                <a:srgbClr val="000000"/>
              </a:solidFill>
              <a:latin typeface="Calibri"/>
              <a:ea typeface="Calibri"/>
              <a:cs typeface="Calibri"/>
              <a:sym typeface="Calibri"/>
            </a:endParaRPr>
          </a:p>
        </p:txBody>
      </p:sp>
      <p:sp>
        <p:nvSpPr>
          <p:cNvPr id="3675" name="Google Shape;3675;p30"/>
          <p:cNvSpPr txBox="1"/>
          <p:nvPr/>
        </p:nvSpPr>
        <p:spPr>
          <a:xfrm>
            <a:off x="10809516" y="3603171"/>
            <a:ext cx="14473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000000"/>
                </a:solidFill>
                <a:latin typeface="Calibri"/>
                <a:ea typeface="Calibri"/>
                <a:cs typeface="Calibri"/>
                <a:sym typeface="Calibri"/>
              </a:rPr>
              <a:t>X-axis </a:t>
            </a:r>
            <a:r>
              <a:rPr lang="en-US" sz="1800">
                <a:solidFill>
                  <a:srgbClr val="000000"/>
                </a:solidFill>
                <a:latin typeface="Calibri"/>
                <a:ea typeface="Calibri"/>
                <a:cs typeface="Calibri"/>
                <a:sym typeface="Calibri"/>
              </a:rPr>
              <a:t>TINGGI</a:t>
            </a:r>
            <a:endParaRPr b="0" i="0" sz="1800" u="none" cap="none" strike="noStrike">
              <a:solidFill>
                <a:srgbClr val="000000"/>
              </a:solidFill>
              <a:latin typeface="Calibri"/>
              <a:ea typeface="Calibri"/>
              <a:cs typeface="Calibri"/>
              <a:sym typeface="Calibri"/>
            </a:endParaRPr>
          </a:p>
        </p:txBody>
      </p:sp>
      <p:cxnSp>
        <p:nvCxnSpPr>
          <p:cNvPr id="3676" name="Google Shape;3676;p30"/>
          <p:cNvCxnSpPr/>
          <p:nvPr/>
        </p:nvCxnSpPr>
        <p:spPr>
          <a:xfrm rot="10800000">
            <a:off x="8153401" y="657937"/>
            <a:ext cx="11154" cy="5542125"/>
          </a:xfrm>
          <a:prstGeom prst="straightConnector1">
            <a:avLst/>
          </a:prstGeom>
          <a:noFill/>
          <a:ln cap="flat" cmpd="sng" w="9525">
            <a:solidFill>
              <a:schemeClr val="accent1"/>
            </a:solidFill>
            <a:prstDash val="solid"/>
            <a:miter lim="800000"/>
            <a:headEnd len="med" w="med" type="triangle"/>
            <a:tailEnd len="med" w="med" type="triangle"/>
          </a:ln>
        </p:spPr>
      </p:cxnSp>
      <p:sp>
        <p:nvSpPr>
          <p:cNvPr id="3677" name="Google Shape;3677;p30"/>
          <p:cNvSpPr txBox="1"/>
          <p:nvPr/>
        </p:nvSpPr>
        <p:spPr>
          <a:xfrm rot="-5400000">
            <a:off x="7029453" y="5812971"/>
            <a:ext cx="157376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000000"/>
                </a:solidFill>
                <a:latin typeface="Calibri"/>
                <a:ea typeface="Calibri"/>
                <a:cs typeface="Calibri"/>
                <a:sym typeface="Calibri"/>
              </a:rPr>
              <a:t>Y-axis </a:t>
            </a:r>
            <a:r>
              <a:rPr lang="en-US" sz="1800">
                <a:solidFill>
                  <a:srgbClr val="000000"/>
                </a:solidFill>
                <a:latin typeface="Calibri"/>
                <a:ea typeface="Calibri"/>
                <a:cs typeface="Calibri"/>
                <a:sym typeface="Calibri"/>
              </a:rPr>
              <a:t>RENDAH</a:t>
            </a:r>
            <a:endParaRPr b="0" i="0" sz="1800" u="none" cap="none" strike="noStrike">
              <a:solidFill>
                <a:srgbClr val="000000"/>
              </a:solidFill>
              <a:latin typeface="Calibri"/>
              <a:ea typeface="Calibri"/>
              <a:cs typeface="Calibri"/>
              <a:sym typeface="Calibri"/>
            </a:endParaRPr>
          </a:p>
        </p:txBody>
      </p:sp>
      <p:sp>
        <p:nvSpPr>
          <p:cNvPr id="3678" name="Google Shape;3678;p30"/>
          <p:cNvSpPr txBox="1"/>
          <p:nvPr/>
        </p:nvSpPr>
        <p:spPr>
          <a:xfrm rot="-5400000">
            <a:off x="7172883" y="649473"/>
            <a:ext cx="143930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000000"/>
                </a:solidFill>
                <a:latin typeface="Calibri"/>
                <a:ea typeface="Calibri"/>
                <a:cs typeface="Calibri"/>
                <a:sym typeface="Calibri"/>
              </a:rPr>
              <a:t>Y-axis </a:t>
            </a:r>
            <a:r>
              <a:rPr lang="en-US" sz="1800">
                <a:solidFill>
                  <a:srgbClr val="000000"/>
                </a:solidFill>
                <a:latin typeface="Calibri"/>
                <a:ea typeface="Calibri"/>
                <a:cs typeface="Calibri"/>
                <a:sym typeface="Calibri"/>
              </a:rPr>
              <a:t>TINGGI</a:t>
            </a:r>
            <a:endParaRPr b="0" i="0" sz="1800" u="none" cap="none" strike="noStrike">
              <a:solidFill>
                <a:srgbClr val="000000"/>
              </a:solidFill>
              <a:latin typeface="Calibri"/>
              <a:ea typeface="Calibri"/>
              <a:cs typeface="Calibri"/>
              <a:sym typeface="Calibri"/>
            </a:endParaRPr>
          </a:p>
        </p:txBody>
      </p:sp>
      <p:sp>
        <p:nvSpPr>
          <p:cNvPr id="3679" name="Google Shape;3679;p30"/>
          <p:cNvSpPr/>
          <p:nvPr/>
        </p:nvSpPr>
        <p:spPr>
          <a:xfrm>
            <a:off x="9670436" y="4167470"/>
            <a:ext cx="1132115" cy="2830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Competitor 2</a:t>
            </a:r>
            <a:endParaRPr/>
          </a:p>
        </p:txBody>
      </p:sp>
      <p:sp>
        <p:nvSpPr>
          <p:cNvPr id="3680" name="Google Shape;3680;p30"/>
          <p:cNvSpPr/>
          <p:nvPr/>
        </p:nvSpPr>
        <p:spPr>
          <a:xfrm>
            <a:off x="6227411" y="1823363"/>
            <a:ext cx="1132115" cy="283024"/>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Competitor 4</a:t>
            </a:r>
            <a:endParaRPr/>
          </a:p>
        </p:txBody>
      </p:sp>
      <p:sp>
        <p:nvSpPr>
          <p:cNvPr id="3681" name="Google Shape;3681;p30"/>
          <p:cNvSpPr/>
          <p:nvPr/>
        </p:nvSpPr>
        <p:spPr>
          <a:xfrm>
            <a:off x="6607629" y="2640152"/>
            <a:ext cx="1132115" cy="283024"/>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Competitor 3</a:t>
            </a:r>
            <a:endParaRPr/>
          </a:p>
        </p:txBody>
      </p:sp>
      <p:sp>
        <p:nvSpPr>
          <p:cNvPr id="3682" name="Google Shape;3682;p30"/>
          <p:cNvSpPr/>
          <p:nvPr/>
        </p:nvSpPr>
        <p:spPr>
          <a:xfrm>
            <a:off x="9104379" y="2313434"/>
            <a:ext cx="1132115" cy="283024"/>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Competitor 7</a:t>
            </a:r>
            <a:endParaRPr/>
          </a:p>
        </p:txBody>
      </p:sp>
      <p:sp>
        <p:nvSpPr>
          <p:cNvPr id="3683" name="Google Shape;3683;p30"/>
          <p:cNvSpPr/>
          <p:nvPr/>
        </p:nvSpPr>
        <p:spPr>
          <a:xfrm>
            <a:off x="8489683" y="2893064"/>
            <a:ext cx="1132115" cy="283024"/>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Competitor 6</a:t>
            </a:r>
            <a:endParaRPr/>
          </a:p>
        </p:txBody>
      </p:sp>
      <p:sp>
        <p:nvSpPr>
          <p:cNvPr id="3684" name="Google Shape;3684;p30"/>
          <p:cNvSpPr/>
          <p:nvPr/>
        </p:nvSpPr>
        <p:spPr>
          <a:xfrm>
            <a:off x="8593565" y="3803982"/>
            <a:ext cx="1132115" cy="283024"/>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Competitor 5</a:t>
            </a:r>
            <a:endParaRPr/>
          </a:p>
        </p:txBody>
      </p:sp>
      <p:sp>
        <p:nvSpPr>
          <p:cNvPr id="3685" name="Google Shape;3685;p30"/>
          <p:cNvSpPr/>
          <p:nvPr/>
        </p:nvSpPr>
        <p:spPr>
          <a:xfrm>
            <a:off x="5998029" y="3825211"/>
            <a:ext cx="684519" cy="684519"/>
          </a:xfrm>
          <a:prstGeom prst="star5">
            <a:avLst>
              <a:gd fmla="val 19098" name="adj"/>
              <a:gd fmla="val 105146" name="hf"/>
              <a:gd fmla="val 110557" name="vf"/>
            </a:avLst>
          </a:prstGeom>
          <a:solidFill>
            <a:srgbClr val="00B050"/>
          </a:solidFill>
          <a:ln cap="flat" cmpd="sng" w="12700">
            <a:solidFill>
              <a:srgbClr val="500D0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86" name="Google Shape;3686;p30"/>
          <p:cNvSpPr txBox="1"/>
          <p:nvPr/>
        </p:nvSpPr>
        <p:spPr>
          <a:xfrm>
            <a:off x="6334367" y="3836092"/>
            <a:ext cx="109837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Calibri"/>
              <a:buNone/>
            </a:pPr>
            <a:r>
              <a:rPr b="1" i="0" lang="en-US" sz="1100" u="none" cap="none" strike="noStrike">
                <a:solidFill>
                  <a:srgbClr val="000000"/>
                </a:solidFill>
                <a:latin typeface="Calibri"/>
                <a:ea typeface="Calibri"/>
                <a:cs typeface="Calibri"/>
                <a:sym typeface="Calibri"/>
              </a:rPr>
              <a:t>YOUR STARTUP</a:t>
            </a:r>
            <a:endParaRPr/>
          </a:p>
        </p:txBody>
      </p:sp>
      <p:sp>
        <p:nvSpPr>
          <p:cNvPr id="3687" name="Google Shape;3687;p30"/>
          <p:cNvSpPr/>
          <p:nvPr/>
        </p:nvSpPr>
        <p:spPr>
          <a:xfrm>
            <a:off x="249226" y="-1"/>
            <a:ext cx="3441031" cy="6281058"/>
          </a:xfrm>
          <a:prstGeom prst="flowChartOffpageConnector">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88" name="Google Shape;3688;p30"/>
          <p:cNvSpPr/>
          <p:nvPr/>
        </p:nvSpPr>
        <p:spPr>
          <a:xfrm>
            <a:off x="3690257" y="0"/>
            <a:ext cx="312821" cy="601579"/>
          </a:xfrm>
          <a:prstGeom prst="rtTriangle">
            <a:avLst/>
          </a:prstGeom>
          <a:solidFill>
            <a:srgbClr val="5F0F1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89" name="Google Shape;3689;p30"/>
          <p:cNvSpPr txBox="1"/>
          <p:nvPr/>
        </p:nvSpPr>
        <p:spPr>
          <a:xfrm>
            <a:off x="429412" y="300789"/>
            <a:ext cx="3080658" cy="43704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FFFFFF"/>
                </a:solidFill>
                <a:latin typeface="Arial"/>
                <a:ea typeface="Arial"/>
                <a:cs typeface="Arial"/>
                <a:sym typeface="Arial"/>
              </a:rPr>
              <a:t>IDENTIFIKASI TEMPAT ANDA DI PASAR</a:t>
            </a:r>
            <a:endParaRPr b="0" i="0" sz="1400" u="none" cap="none" strike="noStrike">
              <a:solidFill>
                <a:srgbClr val="FFFFFF"/>
              </a:solidFill>
              <a:latin typeface="Arial"/>
              <a:ea typeface="Arial"/>
              <a:cs typeface="Arial"/>
              <a:sym typeface="Arial"/>
            </a:endParaRPr>
          </a:p>
          <a:p>
            <a:pPr indent="-342900" lvl="0" marL="342900" marR="0" rtl="0" algn="l">
              <a:spcBef>
                <a:spcPts val="0"/>
              </a:spcBef>
              <a:spcAft>
                <a:spcPts val="0"/>
              </a:spcAft>
              <a:buClr>
                <a:srgbClr val="FFFFFF"/>
              </a:buClr>
              <a:buSzPts val="1400"/>
              <a:buFont typeface="Arial"/>
              <a:buAutoNum type="arabicPeriod"/>
            </a:pPr>
            <a:r>
              <a:rPr lang="en-US" sz="1400">
                <a:solidFill>
                  <a:srgbClr val="FFFFFF"/>
                </a:solidFill>
                <a:latin typeface="Arial"/>
                <a:ea typeface="Arial"/>
                <a:cs typeface="Arial"/>
                <a:sym typeface="Arial"/>
              </a:rPr>
              <a:t>Petakan startup Anda di salah satu kuadran menggunakan penanda sumbu X dan Y.</a:t>
            </a:r>
            <a:br>
              <a:rPr lang="en-US" sz="1400">
                <a:solidFill>
                  <a:srgbClr val="FFFFFF"/>
                </a:solidFill>
                <a:latin typeface="Arial"/>
                <a:ea typeface="Arial"/>
                <a:cs typeface="Arial"/>
                <a:sym typeface="Arial"/>
              </a:rPr>
            </a:br>
            <a:r>
              <a:rPr lang="en-US" sz="1400">
                <a:solidFill>
                  <a:srgbClr val="FFFFFF"/>
                </a:solidFill>
                <a:latin typeface="Arial"/>
                <a:ea typeface="Arial"/>
                <a:cs typeface="Arial"/>
                <a:sym typeface="Arial"/>
              </a:rPr>
              <a:t>Kedua sumbu harus mewakili faktor terpenting untuk menjadi kompetitif di pasar Anda. Misalnya, sumbu X dapat mewakili kepuasan pelanggan, sedangkan sumbu Y dapat mewakili harga. </a:t>
            </a:r>
            <a:br>
              <a:rPr lang="en-US" sz="1400">
                <a:solidFill>
                  <a:srgbClr val="FFFFFF"/>
                </a:solidFill>
                <a:latin typeface="Arial"/>
                <a:ea typeface="Arial"/>
                <a:cs typeface="Arial"/>
                <a:sym typeface="Arial"/>
              </a:rPr>
            </a:br>
            <a:r>
              <a:rPr lang="en-US" sz="1400">
                <a:solidFill>
                  <a:srgbClr val="FFFFFF"/>
                </a:solidFill>
                <a:latin typeface="Arial"/>
                <a:ea typeface="Arial"/>
                <a:cs typeface="Arial"/>
                <a:sym typeface="Arial"/>
              </a:rPr>
              <a:t>Plot setiap pesaing pada grafik sesuai dengan koordinat (x,y) mereka. </a:t>
            </a:r>
            <a:br>
              <a:rPr lang="en-US" sz="1400">
                <a:solidFill>
                  <a:srgbClr val="FFFFFF"/>
                </a:solidFill>
                <a:latin typeface="Arial"/>
                <a:ea typeface="Arial"/>
                <a:cs typeface="Arial"/>
                <a:sym typeface="Arial"/>
              </a:rPr>
            </a:br>
            <a:r>
              <a:rPr lang="en-US" sz="1400">
                <a:solidFill>
                  <a:srgbClr val="FFFFFF"/>
                </a:solidFill>
                <a:latin typeface="Arial"/>
                <a:ea typeface="Arial"/>
                <a:cs typeface="Arial"/>
                <a:sym typeface="Arial"/>
              </a:rPr>
              <a:t>Plot startup Anda pada bagan ini, yang akan memberi Anda gambaran tentang posisi Anda dalam kaitannya dengan pesaing Anda.</a:t>
            </a:r>
            <a:endParaRPr b="0" i="0" sz="14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3" name="Shape 3693"/>
        <p:cNvGrpSpPr/>
        <p:nvPr/>
      </p:nvGrpSpPr>
      <p:grpSpPr>
        <a:xfrm>
          <a:off x="0" y="0"/>
          <a:ext cx="0" cy="0"/>
          <a:chOff x="0" y="0"/>
          <a:chExt cx="0" cy="0"/>
        </a:xfrm>
      </p:grpSpPr>
      <p:sp>
        <p:nvSpPr>
          <p:cNvPr id="3694" name="Google Shape;3694;p31"/>
          <p:cNvSpPr/>
          <p:nvPr/>
        </p:nvSpPr>
        <p:spPr>
          <a:xfrm>
            <a:off x="3690257" y="957943"/>
            <a:ext cx="1077686" cy="2383971"/>
          </a:xfrm>
          <a:prstGeom prst="rect">
            <a:avLst/>
          </a:prstGeom>
          <a:solidFill>
            <a:srgbClr val="FAFB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95" name="Google Shape;3695;p31"/>
          <p:cNvSpPr txBox="1"/>
          <p:nvPr/>
        </p:nvSpPr>
        <p:spPr>
          <a:xfrm>
            <a:off x="4767943" y="2454258"/>
            <a:ext cx="6994645" cy="21852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C00000"/>
                </a:solidFill>
                <a:latin typeface="Calibri"/>
                <a:ea typeface="Calibri"/>
                <a:cs typeface="Calibri"/>
                <a:sym typeface="Calibri"/>
              </a:rPr>
              <a:t>Minuman Ringan Baru Dengan Fokus pada Kesehatan</a:t>
            </a:r>
            <a:endParaRPr b="0" i="0" sz="32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en-US" sz="3200" u="none" cap="none" strike="noStrike">
                <a:solidFill>
                  <a:srgbClr val="000000"/>
                </a:solidFill>
                <a:latin typeface="Calibri"/>
                <a:ea typeface="Calibri"/>
                <a:cs typeface="Calibri"/>
                <a:sym typeface="Calibri"/>
              </a:rPr>
              <a:t>X-axis: </a:t>
            </a:r>
            <a:r>
              <a:rPr lang="en-US" sz="3200">
                <a:solidFill>
                  <a:srgbClr val="000000"/>
                </a:solidFill>
                <a:latin typeface="Calibri"/>
                <a:ea typeface="Calibri"/>
                <a:cs typeface="Calibri"/>
                <a:sym typeface="Calibri"/>
              </a:rPr>
              <a:t>Kandungan gula</a:t>
            </a:r>
            <a:endParaRPr b="0" i="0" sz="32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en-US" sz="3200" u="none" cap="none" strike="noStrike">
                <a:solidFill>
                  <a:srgbClr val="000000"/>
                </a:solidFill>
                <a:latin typeface="Calibri"/>
                <a:ea typeface="Calibri"/>
                <a:cs typeface="Calibri"/>
                <a:sym typeface="Calibri"/>
              </a:rPr>
              <a:t>Y-axis: </a:t>
            </a:r>
            <a:r>
              <a:rPr lang="en-US" sz="3200">
                <a:solidFill>
                  <a:srgbClr val="000000"/>
                </a:solidFill>
                <a:latin typeface="Calibri"/>
                <a:ea typeface="Calibri"/>
                <a:cs typeface="Calibri"/>
                <a:sym typeface="Calibri"/>
              </a:rPr>
              <a:t>Kandungan kafein</a:t>
            </a:r>
            <a:endParaRPr b="0" i="0" sz="3200" u="none" cap="none" strike="noStrike">
              <a:solidFill>
                <a:srgbClr val="000000"/>
              </a:solidFill>
              <a:latin typeface="Calibri"/>
              <a:ea typeface="Calibri"/>
              <a:cs typeface="Calibri"/>
              <a:sym typeface="Calibri"/>
            </a:endParaRPr>
          </a:p>
        </p:txBody>
      </p:sp>
      <p:cxnSp>
        <p:nvCxnSpPr>
          <p:cNvPr id="3696" name="Google Shape;3696;p31"/>
          <p:cNvCxnSpPr>
            <a:endCxn id="3695" idx="1"/>
          </p:cNvCxnSpPr>
          <p:nvPr/>
        </p:nvCxnSpPr>
        <p:spPr>
          <a:xfrm>
            <a:off x="2275243" y="1732465"/>
            <a:ext cx="2492700" cy="1814400"/>
          </a:xfrm>
          <a:prstGeom prst="straightConnector1">
            <a:avLst/>
          </a:prstGeom>
          <a:noFill/>
          <a:ln cap="flat" cmpd="sng" w="9525">
            <a:solidFill>
              <a:schemeClr val="accent1"/>
            </a:solidFill>
            <a:prstDash val="solid"/>
            <a:miter lim="800000"/>
            <a:headEnd len="sm" w="sm" type="none"/>
            <a:tailEnd len="med" w="med" type="triangle"/>
          </a:ln>
        </p:spPr>
      </p:cxnSp>
      <p:sp>
        <p:nvSpPr>
          <p:cNvPr id="3697" name="Google Shape;3697;p31"/>
          <p:cNvSpPr/>
          <p:nvPr/>
        </p:nvSpPr>
        <p:spPr>
          <a:xfrm>
            <a:off x="249226" y="-1"/>
            <a:ext cx="3441031" cy="6139543"/>
          </a:xfrm>
          <a:prstGeom prst="flowChartOffpageConnector">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98" name="Google Shape;3698;p31"/>
          <p:cNvSpPr/>
          <p:nvPr/>
        </p:nvSpPr>
        <p:spPr>
          <a:xfrm>
            <a:off x="3690257" y="0"/>
            <a:ext cx="312821" cy="601579"/>
          </a:xfrm>
          <a:prstGeom prst="rtTriangle">
            <a:avLst/>
          </a:prstGeom>
          <a:solidFill>
            <a:srgbClr val="5F0F1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99" name="Google Shape;3699;p31"/>
          <p:cNvSpPr txBox="1"/>
          <p:nvPr/>
        </p:nvSpPr>
        <p:spPr>
          <a:xfrm>
            <a:off x="429412" y="300789"/>
            <a:ext cx="3080658" cy="43704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FFFFFF"/>
                </a:solidFill>
                <a:latin typeface="Arial"/>
                <a:ea typeface="Arial"/>
                <a:cs typeface="Arial"/>
                <a:sym typeface="Arial"/>
              </a:rPr>
              <a:t>IDENTIFIKASI TEMPAT ANDA DI PASAR</a:t>
            </a:r>
            <a:endParaRPr b="0" i="0" sz="1400" u="none" cap="none" strike="noStrike">
              <a:solidFill>
                <a:srgbClr val="FFFFFF"/>
              </a:solidFill>
              <a:latin typeface="Arial"/>
              <a:ea typeface="Arial"/>
              <a:cs typeface="Arial"/>
              <a:sym typeface="Arial"/>
            </a:endParaRPr>
          </a:p>
          <a:p>
            <a:pPr indent="-342900" lvl="0" marL="342900" marR="0" rtl="0" algn="l">
              <a:spcBef>
                <a:spcPts val="0"/>
              </a:spcBef>
              <a:spcAft>
                <a:spcPts val="0"/>
              </a:spcAft>
              <a:buClr>
                <a:srgbClr val="FFFFFF"/>
              </a:buClr>
              <a:buSzPts val="1400"/>
              <a:buFont typeface="Arial"/>
              <a:buAutoNum type="arabicPeriod"/>
            </a:pPr>
            <a:r>
              <a:rPr lang="en-US" sz="1400">
                <a:solidFill>
                  <a:srgbClr val="FFFFFF"/>
                </a:solidFill>
                <a:latin typeface="Arial"/>
                <a:ea typeface="Arial"/>
                <a:cs typeface="Arial"/>
                <a:sym typeface="Arial"/>
              </a:rPr>
              <a:t>Petakan startup Anda di salah satu kuadran menggunakan penanda sumbu X dan Y.</a:t>
            </a:r>
            <a:br>
              <a:rPr lang="en-US" sz="1400">
                <a:solidFill>
                  <a:srgbClr val="FFFFFF"/>
                </a:solidFill>
                <a:latin typeface="Arial"/>
                <a:ea typeface="Arial"/>
                <a:cs typeface="Arial"/>
                <a:sym typeface="Arial"/>
              </a:rPr>
            </a:br>
            <a:r>
              <a:rPr lang="en-US" sz="1400">
                <a:solidFill>
                  <a:srgbClr val="FFFFFF"/>
                </a:solidFill>
                <a:latin typeface="Arial"/>
                <a:ea typeface="Arial"/>
                <a:cs typeface="Arial"/>
                <a:sym typeface="Arial"/>
              </a:rPr>
              <a:t>Kedua sumbu harus mewakili faktor terpenting untuk menjadi kompetitif di pasar Anda. Misalnya, sumbu X dapat mewakili kepuasan pelanggan, sedangkan sumbu Y dapat mewakili harga. </a:t>
            </a:r>
            <a:br>
              <a:rPr lang="en-US" sz="1400">
                <a:solidFill>
                  <a:srgbClr val="FFFFFF"/>
                </a:solidFill>
                <a:latin typeface="Arial"/>
                <a:ea typeface="Arial"/>
                <a:cs typeface="Arial"/>
                <a:sym typeface="Arial"/>
              </a:rPr>
            </a:br>
            <a:r>
              <a:rPr lang="en-US" sz="1400">
                <a:solidFill>
                  <a:srgbClr val="FFFFFF"/>
                </a:solidFill>
                <a:latin typeface="Arial"/>
                <a:ea typeface="Arial"/>
                <a:cs typeface="Arial"/>
                <a:sym typeface="Arial"/>
              </a:rPr>
              <a:t>Plot setiap pesaing pada grafik sesuai dengan koordinat (x,y) mereka. </a:t>
            </a:r>
            <a:br>
              <a:rPr lang="en-US" sz="1400">
                <a:solidFill>
                  <a:srgbClr val="FFFFFF"/>
                </a:solidFill>
                <a:latin typeface="Arial"/>
                <a:ea typeface="Arial"/>
                <a:cs typeface="Arial"/>
                <a:sym typeface="Arial"/>
              </a:rPr>
            </a:br>
            <a:r>
              <a:rPr lang="en-US" sz="1400">
                <a:solidFill>
                  <a:srgbClr val="FFFFFF"/>
                </a:solidFill>
                <a:latin typeface="Arial"/>
                <a:ea typeface="Arial"/>
                <a:cs typeface="Arial"/>
                <a:sym typeface="Arial"/>
              </a:rPr>
              <a:t>Plot perusahaan Anda pada bagan ini, yang akan memberi Anda gambaran tentang posisi Anda dalam kaitannya dengan pesaing Anda.</a:t>
            </a:r>
            <a:endParaRPr b="0" i="0" sz="14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6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3" name="Shape 3703"/>
        <p:cNvGrpSpPr/>
        <p:nvPr/>
      </p:nvGrpSpPr>
      <p:grpSpPr>
        <a:xfrm>
          <a:off x="0" y="0"/>
          <a:ext cx="0" cy="0"/>
          <a:chOff x="0" y="0"/>
          <a:chExt cx="0" cy="0"/>
        </a:xfrm>
      </p:grpSpPr>
      <p:sp>
        <p:nvSpPr>
          <p:cNvPr id="3704" name="Google Shape;3704;p32"/>
          <p:cNvSpPr/>
          <p:nvPr/>
        </p:nvSpPr>
        <p:spPr>
          <a:xfrm>
            <a:off x="3947311" y="3469693"/>
            <a:ext cx="1706880" cy="1706880"/>
          </a:xfrm>
          <a:prstGeom prst="ellipse">
            <a:avLst/>
          </a:prstGeom>
          <a:noFill/>
          <a:ln cap="flat" cmpd="sng" w="12700">
            <a:solidFill>
              <a:srgbClr val="FF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705" name="Google Shape;3705;p32"/>
          <p:cNvSpPr/>
          <p:nvPr/>
        </p:nvSpPr>
        <p:spPr>
          <a:xfrm>
            <a:off x="2272844" y="3329939"/>
            <a:ext cx="7200000" cy="4571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706" name="Google Shape;3706;p32"/>
          <p:cNvSpPr/>
          <p:nvPr/>
        </p:nvSpPr>
        <p:spPr>
          <a:xfrm rot="-5400000">
            <a:off x="3172844" y="3352799"/>
            <a:ext cx="5400000" cy="4571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707" name="Google Shape;3707;p32"/>
          <p:cNvSpPr txBox="1"/>
          <p:nvPr/>
        </p:nvSpPr>
        <p:spPr>
          <a:xfrm>
            <a:off x="816428" y="3168132"/>
            <a:ext cx="107986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Calibri"/>
                <a:ea typeface="Calibri"/>
                <a:cs typeface="Calibri"/>
                <a:sym typeface="Calibri"/>
              </a:rPr>
              <a:t>Rendah Gula</a:t>
            </a:r>
            <a:r>
              <a:rPr b="0" i="0" lang="en-US" sz="1800" u="none" cap="none" strike="noStrike">
                <a:solidFill>
                  <a:srgbClr val="000000"/>
                </a:solidFill>
                <a:latin typeface="Calibri"/>
                <a:ea typeface="Calibri"/>
                <a:cs typeface="Calibri"/>
                <a:sym typeface="Calibri"/>
              </a:rPr>
              <a:t>									</a:t>
            </a:r>
            <a:r>
              <a:rPr lang="en-US" sz="1800">
                <a:solidFill>
                  <a:srgbClr val="000000"/>
                </a:solidFill>
                <a:latin typeface="Calibri"/>
                <a:ea typeface="Calibri"/>
                <a:cs typeface="Calibri"/>
                <a:sym typeface="Calibri"/>
              </a:rPr>
              <a:t>Gula Tinggi</a:t>
            </a:r>
            <a:endParaRPr b="0" i="0" sz="1800" u="none" cap="none" strike="noStrike">
              <a:solidFill>
                <a:srgbClr val="000000"/>
              </a:solidFill>
              <a:latin typeface="Calibri"/>
              <a:ea typeface="Calibri"/>
              <a:cs typeface="Calibri"/>
              <a:sym typeface="Calibri"/>
            </a:endParaRPr>
          </a:p>
        </p:txBody>
      </p:sp>
      <p:sp>
        <p:nvSpPr>
          <p:cNvPr id="3708" name="Google Shape;3708;p32"/>
          <p:cNvSpPr txBox="1"/>
          <p:nvPr/>
        </p:nvSpPr>
        <p:spPr>
          <a:xfrm>
            <a:off x="5083632" y="144520"/>
            <a:ext cx="17526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Calibri"/>
                <a:ea typeface="Calibri"/>
                <a:cs typeface="Calibri"/>
                <a:sym typeface="Calibri"/>
              </a:rPr>
              <a:t>Kafein Tinggi</a:t>
            </a:r>
            <a:endParaRPr b="0" i="0" sz="1800" u="none" cap="none" strike="noStrike">
              <a:solidFill>
                <a:srgbClr val="000000"/>
              </a:solidFill>
              <a:latin typeface="Calibri"/>
              <a:ea typeface="Calibri"/>
              <a:cs typeface="Calibri"/>
              <a:sym typeface="Calibri"/>
            </a:endParaRPr>
          </a:p>
        </p:txBody>
      </p:sp>
      <p:sp>
        <p:nvSpPr>
          <p:cNvPr id="3709" name="Google Shape;3709;p32"/>
          <p:cNvSpPr txBox="1"/>
          <p:nvPr/>
        </p:nvSpPr>
        <p:spPr>
          <a:xfrm>
            <a:off x="5203374" y="6217917"/>
            <a:ext cx="17526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Calibri"/>
                <a:ea typeface="Calibri"/>
                <a:cs typeface="Calibri"/>
                <a:sym typeface="Calibri"/>
              </a:rPr>
              <a:t>Rendah Kafein</a:t>
            </a:r>
            <a:endParaRPr b="0" i="0" sz="1800" u="none" cap="none" strike="noStrike">
              <a:solidFill>
                <a:srgbClr val="000000"/>
              </a:solidFill>
              <a:latin typeface="Calibri"/>
              <a:ea typeface="Calibri"/>
              <a:cs typeface="Calibri"/>
              <a:sym typeface="Calibri"/>
            </a:endParaRPr>
          </a:p>
        </p:txBody>
      </p:sp>
      <p:pic>
        <p:nvPicPr>
          <p:cNvPr descr="Coca-Cola Logo and symbol, meaning, history, PNG, brand" id="3710" name="Google Shape;3710;p32"/>
          <p:cNvPicPr preferRelativeResize="0"/>
          <p:nvPr/>
        </p:nvPicPr>
        <p:blipFill rotWithShape="1">
          <a:blip r:embed="rId3">
            <a:alphaModFix/>
          </a:blip>
          <a:srcRect b="0" l="0" r="0" t="0"/>
          <a:stretch/>
        </p:blipFill>
        <p:spPr>
          <a:xfrm>
            <a:off x="6695744" y="1884840"/>
            <a:ext cx="960000" cy="540000"/>
          </a:xfrm>
          <a:prstGeom prst="rect">
            <a:avLst/>
          </a:prstGeom>
          <a:noFill/>
          <a:ln>
            <a:noFill/>
          </a:ln>
        </p:spPr>
      </p:pic>
      <p:pic>
        <p:nvPicPr>
          <p:cNvPr descr="Pepsi Logo and symbol, meaning, history, PNG, brand" id="3711" name="Google Shape;3711;p32"/>
          <p:cNvPicPr preferRelativeResize="0"/>
          <p:nvPr/>
        </p:nvPicPr>
        <p:blipFill rotWithShape="1">
          <a:blip r:embed="rId4">
            <a:alphaModFix/>
          </a:blip>
          <a:srcRect b="0" l="0" r="0" t="0"/>
          <a:stretch/>
        </p:blipFill>
        <p:spPr>
          <a:xfrm>
            <a:off x="7655744" y="1846926"/>
            <a:ext cx="960000" cy="540000"/>
          </a:xfrm>
          <a:prstGeom prst="rect">
            <a:avLst/>
          </a:prstGeom>
          <a:noFill/>
          <a:ln>
            <a:noFill/>
          </a:ln>
        </p:spPr>
      </p:pic>
      <p:pic>
        <p:nvPicPr>
          <p:cNvPr descr="Dr Pepper Logo History | Logomak" id="3712" name="Google Shape;3712;p32"/>
          <p:cNvPicPr preferRelativeResize="0"/>
          <p:nvPr/>
        </p:nvPicPr>
        <p:blipFill rotWithShape="1">
          <a:blip r:embed="rId5">
            <a:alphaModFix/>
          </a:blip>
          <a:srcRect b="0" l="0" r="0" t="0"/>
          <a:stretch/>
        </p:blipFill>
        <p:spPr>
          <a:xfrm>
            <a:off x="7160974" y="2466326"/>
            <a:ext cx="862619" cy="540000"/>
          </a:xfrm>
          <a:prstGeom prst="rect">
            <a:avLst/>
          </a:prstGeom>
          <a:noFill/>
          <a:ln>
            <a:noFill/>
          </a:ln>
        </p:spPr>
      </p:pic>
      <p:pic>
        <p:nvPicPr>
          <p:cNvPr descr="Decoding the Red Bull logo, inside the brain of Dietrich ..." id="3713" name="Google Shape;3713;p32"/>
          <p:cNvPicPr preferRelativeResize="0"/>
          <p:nvPr/>
        </p:nvPicPr>
        <p:blipFill rotWithShape="1">
          <a:blip r:embed="rId6">
            <a:alphaModFix/>
          </a:blip>
          <a:srcRect b="0" l="0" r="0" t="0"/>
          <a:stretch/>
        </p:blipFill>
        <p:spPr>
          <a:xfrm>
            <a:off x="7086452" y="1055883"/>
            <a:ext cx="960000" cy="540000"/>
          </a:xfrm>
          <a:prstGeom prst="rect">
            <a:avLst/>
          </a:prstGeom>
          <a:noFill/>
          <a:ln>
            <a:noFill/>
          </a:ln>
        </p:spPr>
      </p:pic>
      <p:pic>
        <p:nvPicPr>
          <p:cNvPr descr="Diet Pepsi Logo PNG vector in SVG, PDF, AI, CDR format" id="3714" name="Google Shape;3714;p32"/>
          <p:cNvPicPr preferRelativeResize="0"/>
          <p:nvPr/>
        </p:nvPicPr>
        <p:blipFill rotWithShape="1">
          <a:blip r:embed="rId7">
            <a:alphaModFix/>
          </a:blip>
          <a:srcRect b="0" l="0" r="0" t="0"/>
          <a:stretch/>
        </p:blipFill>
        <p:spPr>
          <a:xfrm>
            <a:off x="4020803" y="1505907"/>
            <a:ext cx="1628131" cy="1222038"/>
          </a:xfrm>
          <a:prstGeom prst="rect">
            <a:avLst/>
          </a:prstGeom>
          <a:noFill/>
          <a:ln>
            <a:noFill/>
          </a:ln>
        </p:spPr>
      </p:pic>
      <p:pic>
        <p:nvPicPr>
          <p:cNvPr descr="Diet Coke 2007 Years Logo PNG vector in SVG, PDF, AI, CDR format" id="3715" name="Google Shape;3715;p32"/>
          <p:cNvPicPr preferRelativeResize="0"/>
          <p:nvPr/>
        </p:nvPicPr>
        <p:blipFill rotWithShape="1">
          <a:blip r:embed="rId8">
            <a:alphaModFix/>
          </a:blip>
          <a:srcRect b="0" l="0" r="0" t="0"/>
          <a:stretch/>
        </p:blipFill>
        <p:spPr>
          <a:xfrm>
            <a:off x="3155783" y="1770057"/>
            <a:ext cx="958359" cy="719323"/>
          </a:xfrm>
          <a:prstGeom prst="rect">
            <a:avLst/>
          </a:prstGeom>
          <a:noFill/>
          <a:ln>
            <a:noFill/>
          </a:ln>
        </p:spPr>
      </p:pic>
      <p:pic>
        <p:nvPicPr>
          <p:cNvPr descr="Schweppes Ginger Ale | PepsiCo Partners" id="3716" name="Google Shape;3716;p32"/>
          <p:cNvPicPr preferRelativeResize="0"/>
          <p:nvPr/>
        </p:nvPicPr>
        <p:blipFill rotWithShape="1">
          <a:blip r:embed="rId9">
            <a:alphaModFix/>
          </a:blip>
          <a:srcRect b="0" l="0" r="0" t="0"/>
          <a:stretch/>
        </p:blipFill>
        <p:spPr>
          <a:xfrm>
            <a:off x="6296298" y="4250132"/>
            <a:ext cx="948213" cy="948213"/>
          </a:xfrm>
          <a:prstGeom prst="rect">
            <a:avLst/>
          </a:prstGeom>
          <a:noFill/>
          <a:ln>
            <a:noFill/>
          </a:ln>
        </p:spPr>
      </p:pic>
      <p:pic>
        <p:nvPicPr>
          <p:cNvPr descr="7UP Logo Design – History, Meaning and Evolution | Turbologo" id="3717" name="Google Shape;3717;p32"/>
          <p:cNvPicPr preferRelativeResize="0"/>
          <p:nvPr/>
        </p:nvPicPr>
        <p:blipFill rotWithShape="1">
          <a:blip r:embed="rId10">
            <a:alphaModFix/>
          </a:blip>
          <a:srcRect b="0" l="0" r="0" t="0"/>
          <a:stretch/>
        </p:blipFill>
        <p:spPr>
          <a:xfrm>
            <a:off x="7337156" y="3843119"/>
            <a:ext cx="694236" cy="407044"/>
          </a:xfrm>
          <a:prstGeom prst="rect">
            <a:avLst/>
          </a:prstGeom>
          <a:noFill/>
          <a:ln>
            <a:noFill/>
          </a:ln>
        </p:spPr>
      </p:pic>
      <p:pic>
        <p:nvPicPr>
          <p:cNvPr descr="Fanta New Logo PNG vector in SVG, PDF, AI, CDR format" id="3718" name="Google Shape;3718;p32"/>
          <p:cNvPicPr preferRelativeResize="0"/>
          <p:nvPr/>
        </p:nvPicPr>
        <p:blipFill rotWithShape="1">
          <a:blip r:embed="rId11">
            <a:alphaModFix/>
          </a:blip>
          <a:srcRect b="0" l="0" r="0" t="0"/>
          <a:stretch/>
        </p:blipFill>
        <p:spPr>
          <a:xfrm>
            <a:off x="8240569" y="3657135"/>
            <a:ext cx="1029622" cy="772811"/>
          </a:xfrm>
          <a:prstGeom prst="rect">
            <a:avLst/>
          </a:prstGeom>
          <a:noFill/>
          <a:ln>
            <a:noFill/>
          </a:ln>
        </p:spPr>
      </p:pic>
      <p:pic>
        <p:nvPicPr>
          <p:cNvPr descr="Red Bull Sugar Free Energy Drink: Vitalizes Body and Mind.® | Red Bull" id="3719" name="Google Shape;3719;p32"/>
          <p:cNvPicPr preferRelativeResize="0"/>
          <p:nvPr/>
        </p:nvPicPr>
        <p:blipFill rotWithShape="1">
          <a:blip r:embed="rId12">
            <a:alphaModFix/>
          </a:blip>
          <a:srcRect b="0" l="0" r="0" t="0"/>
          <a:stretch/>
        </p:blipFill>
        <p:spPr>
          <a:xfrm>
            <a:off x="5304890" y="943730"/>
            <a:ext cx="363396" cy="940606"/>
          </a:xfrm>
          <a:prstGeom prst="rect">
            <a:avLst/>
          </a:prstGeom>
          <a:noFill/>
          <a:ln>
            <a:noFill/>
          </a:ln>
        </p:spPr>
      </p:pic>
      <p:pic>
        <p:nvPicPr>
          <p:cNvPr descr="Zevia Ginger Ale - Zero Calorie &amp; Naturally India | Ubuy" id="3720" name="Google Shape;3720;p32"/>
          <p:cNvPicPr preferRelativeResize="0"/>
          <p:nvPr/>
        </p:nvPicPr>
        <p:blipFill rotWithShape="1">
          <a:blip r:embed="rId13">
            <a:alphaModFix/>
          </a:blip>
          <a:srcRect b="0" l="0" r="0" t="0"/>
          <a:stretch/>
        </p:blipFill>
        <p:spPr>
          <a:xfrm>
            <a:off x="4494116" y="3657135"/>
            <a:ext cx="629749" cy="1229979"/>
          </a:xfrm>
          <a:prstGeom prst="rect">
            <a:avLst/>
          </a:prstGeom>
          <a:noFill/>
          <a:ln>
            <a:noFill/>
          </a:ln>
        </p:spPr>
      </p:pic>
      <p:sp>
        <p:nvSpPr>
          <p:cNvPr id="3721" name="Google Shape;3721;p32"/>
          <p:cNvSpPr txBox="1"/>
          <p:nvPr/>
        </p:nvSpPr>
        <p:spPr>
          <a:xfrm>
            <a:off x="816428" y="4598180"/>
            <a:ext cx="3094332" cy="1200329"/>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0000"/>
                </a:solidFill>
                <a:latin typeface="Calibri"/>
                <a:ea typeface="Calibri"/>
                <a:cs typeface="Calibri"/>
                <a:sym typeface="Calibri"/>
              </a:rPr>
              <a:t>Penekanan:</a:t>
            </a:r>
            <a:endParaRPr/>
          </a:p>
          <a:p>
            <a:pPr indent="-171450" lvl="0" marL="171450" marR="0" rtl="0" algn="l">
              <a:spcBef>
                <a:spcPts val="0"/>
              </a:spcBef>
              <a:spcAft>
                <a:spcPts val="0"/>
              </a:spcAft>
              <a:buClr>
                <a:srgbClr val="000000"/>
              </a:buClr>
              <a:buSzPts val="1200"/>
              <a:buFont typeface="Arial"/>
              <a:buChar char="•"/>
            </a:pPr>
            <a:br>
              <a:rPr b="1" lang="en-US" sz="1200">
                <a:solidFill>
                  <a:srgbClr val="000000"/>
                </a:solidFill>
                <a:latin typeface="Calibri"/>
                <a:ea typeface="Calibri"/>
                <a:cs typeface="Calibri"/>
                <a:sym typeface="Calibri"/>
              </a:rPr>
            </a:br>
            <a:r>
              <a:rPr lang="en-US" sz="1200">
                <a:solidFill>
                  <a:srgbClr val="000000"/>
                </a:solidFill>
                <a:latin typeface="Calibri"/>
                <a:ea typeface="Calibri"/>
                <a:cs typeface="Calibri"/>
                <a:sym typeface="Calibri"/>
              </a:rPr>
              <a:t>Pemanis Alami dengan Profil Rasa yang Disempurnakan</a:t>
            </a:r>
            <a:br>
              <a:rPr lang="en-US" sz="1200">
                <a:solidFill>
                  <a:srgbClr val="000000"/>
                </a:solidFill>
                <a:latin typeface="Calibri"/>
                <a:ea typeface="Calibri"/>
                <a:cs typeface="Calibri"/>
                <a:sym typeface="Calibri"/>
              </a:rPr>
            </a:br>
            <a:r>
              <a:rPr lang="en-US" sz="1200">
                <a:solidFill>
                  <a:srgbClr val="000000"/>
                </a:solidFill>
                <a:latin typeface="Calibri"/>
                <a:ea typeface="Calibri"/>
                <a:cs typeface="Calibri"/>
                <a:sym typeface="Calibri"/>
              </a:rPr>
              <a:t>Menambahkan Vitamin atau Antioksidan</a:t>
            </a:r>
            <a:br>
              <a:rPr lang="en-US" sz="1200">
                <a:solidFill>
                  <a:srgbClr val="000000"/>
                </a:solidFill>
                <a:latin typeface="Calibri"/>
                <a:ea typeface="Calibri"/>
                <a:cs typeface="Calibri"/>
                <a:sym typeface="Calibri"/>
              </a:rPr>
            </a:br>
            <a:r>
              <a:rPr lang="en-US" sz="1200">
                <a:solidFill>
                  <a:srgbClr val="000000"/>
                </a:solidFill>
                <a:latin typeface="Calibri"/>
                <a:ea typeface="Calibri"/>
                <a:cs typeface="Calibri"/>
                <a:sym typeface="Calibri"/>
              </a:rPr>
              <a:t>Pemosisian Ramah Anak</a:t>
            </a:r>
            <a:endParaRPr i="0" sz="1200" u="none" cap="none" strike="noStrike">
              <a:solidFill>
                <a:srgbClr val="000000"/>
              </a:solidFill>
              <a:latin typeface="Calibri"/>
              <a:ea typeface="Calibri"/>
              <a:cs typeface="Calibri"/>
              <a:sym typeface="Calibri"/>
            </a:endParaRPr>
          </a:p>
        </p:txBody>
      </p:sp>
      <p:sp>
        <p:nvSpPr>
          <p:cNvPr id="3722" name="Google Shape;3722;p32"/>
          <p:cNvSpPr txBox="1"/>
          <p:nvPr/>
        </p:nvSpPr>
        <p:spPr>
          <a:xfrm>
            <a:off x="816428" y="5694884"/>
            <a:ext cx="327351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000000"/>
                </a:solidFill>
                <a:latin typeface="Calibri"/>
                <a:ea typeface="Calibri"/>
                <a:cs typeface="Calibri"/>
                <a:sym typeface="Calibri"/>
              </a:rPr>
              <a:t>Zevia Ginger Ale sangat cocok untuk konsumen yang sadar kesehatan yang mencari minuman lezat dan berbuih yang selaras dengan tujuan kesehatan, pembatasan diet, dan preferensi label bersih mereka."</a:t>
            </a:r>
            <a:endParaRPr b="0" i="0" sz="1200"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6" name="Shape 3726"/>
        <p:cNvGrpSpPr/>
        <p:nvPr/>
      </p:nvGrpSpPr>
      <p:grpSpPr>
        <a:xfrm>
          <a:off x="0" y="0"/>
          <a:ext cx="0" cy="0"/>
          <a:chOff x="0" y="0"/>
          <a:chExt cx="0" cy="0"/>
        </a:xfrm>
      </p:grpSpPr>
      <p:sp>
        <p:nvSpPr>
          <p:cNvPr id="3727" name="Google Shape;3727;p33"/>
          <p:cNvSpPr txBox="1"/>
          <p:nvPr/>
        </p:nvSpPr>
        <p:spPr>
          <a:xfrm>
            <a:off x="512400" y="490847"/>
            <a:ext cx="114840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Aktivitas Individu</a:t>
            </a:r>
            <a:endParaRPr/>
          </a:p>
        </p:txBody>
      </p:sp>
      <p:sp>
        <p:nvSpPr>
          <p:cNvPr id="3728" name="Google Shape;3728;p33"/>
          <p:cNvSpPr/>
          <p:nvPr/>
        </p:nvSpPr>
        <p:spPr>
          <a:xfrm>
            <a:off x="437535" y="925797"/>
            <a:ext cx="115588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Map the Relative Position in the Market </a:t>
            </a:r>
            <a:endParaRPr b="1" sz="2400">
              <a:solidFill>
                <a:schemeClr val="accent1"/>
              </a:solidFill>
              <a:latin typeface="Barlow Medium"/>
              <a:ea typeface="Barlow Medium"/>
              <a:cs typeface="Barlow Medium"/>
              <a:sym typeface="Barlow Medium"/>
            </a:endParaRPr>
          </a:p>
        </p:txBody>
      </p:sp>
      <p:sp>
        <p:nvSpPr>
          <p:cNvPr id="3729" name="Google Shape;3729;p33"/>
          <p:cNvSpPr txBox="1"/>
          <p:nvPr/>
        </p:nvSpPr>
        <p:spPr>
          <a:xfrm>
            <a:off x="388571" y="6338083"/>
            <a:ext cx="6242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https://acc-15624.ispring.com/app/preview/0f81469e-be30-11ef-b933-b60b11e0188d</a:t>
            </a:r>
            <a:endParaRPr sz="1200">
              <a:solidFill>
                <a:schemeClr val="dk1"/>
              </a:solidFill>
            </a:endParaRPr>
          </a:p>
        </p:txBody>
      </p:sp>
      <p:sp>
        <p:nvSpPr>
          <p:cNvPr id="3730" name="Google Shape;3730;p33"/>
          <p:cNvSpPr txBox="1"/>
          <p:nvPr/>
        </p:nvSpPr>
        <p:spPr>
          <a:xfrm>
            <a:off x="8117918" y="6090154"/>
            <a:ext cx="241861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Students Scan to Play</a:t>
            </a:r>
            <a:endParaRPr/>
          </a:p>
        </p:txBody>
      </p:sp>
      <p:grpSp>
        <p:nvGrpSpPr>
          <p:cNvPr id="3731" name="Google Shape;3731;p33"/>
          <p:cNvGrpSpPr/>
          <p:nvPr/>
        </p:nvGrpSpPr>
        <p:grpSpPr>
          <a:xfrm>
            <a:off x="8027176" y="2075301"/>
            <a:ext cx="3532935" cy="3939221"/>
            <a:chOff x="8027176" y="2075301"/>
            <a:chExt cx="3532935" cy="3939221"/>
          </a:xfrm>
        </p:grpSpPr>
        <p:pic>
          <p:nvPicPr>
            <p:cNvPr descr="A qr code on a black background&#10;&#10;Description automatically generated" id="3732" name="Google Shape;3732;p33"/>
            <p:cNvPicPr preferRelativeResize="0"/>
            <p:nvPr/>
          </p:nvPicPr>
          <p:blipFill rotWithShape="1">
            <a:blip r:embed="rId3">
              <a:alphaModFix/>
            </a:blip>
            <a:srcRect b="0" l="0" r="0" t="0"/>
            <a:stretch/>
          </p:blipFill>
          <p:spPr>
            <a:xfrm>
              <a:off x="8027176" y="2075301"/>
              <a:ext cx="3532935" cy="3939221"/>
            </a:xfrm>
            <a:prstGeom prst="rect">
              <a:avLst/>
            </a:prstGeom>
            <a:noFill/>
            <a:ln>
              <a:noFill/>
            </a:ln>
          </p:spPr>
        </p:pic>
        <p:pic>
          <p:nvPicPr>
            <p:cNvPr descr="A qr code with a white background&#10;&#10;Description automatically generated" id="3733" name="Google Shape;3733;p33"/>
            <p:cNvPicPr preferRelativeResize="0"/>
            <p:nvPr/>
          </p:nvPicPr>
          <p:blipFill rotWithShape="1">
            <a:blip r:embed="rId4">
              <a:alphaModFix/>
            </a:blip>
            <a:srcRect b="0" l="0" r="0" t="0"/>
            <a:stretch/>
          </p:blipFill>
          <p:spPr>
            <a:xfrm>
              <a:off x="8438039" y="2219688"/>
              <a:ext cx="2743200" cy="2729239"/>
            </a:xfrm>
            <a:prstGeom prst="rect">
              <a:avLst/>
            </a:prstGeom>
            <a:noFill/>
            <a:ln>
              <a:noFill/>
            </a:ln>
          </p:spPr>
        </p:pic>
      </p:grpSp>
      <p:pic>
        <p:nvPicPr>
          <p:cNvPr id="3734" name="Google Shape;3734;p33"/>
          <p:cNvPicPr preferRelativeResize="0"/>
          <p:nvPr/>
        </p:nvPicPr>
        <p:blipFill>
          <a:blip r:embed="rId5">
            <a:alphaModFix/>
          </a:blip>
          <a:stretch>
            <a:fillRect/>
          </a:stretch>
        </p:blipFill>
        <p:spPr>
          <a:xfrm>
            <a:off x="8083410" y="1718788"/>
            <a:ext cx="3420450" cy="3420425"/>
          </a:xfrm>
          <a:prstGeom prst="rect">
            <a:avLst/>
          </a:prstGeom>
          <a:noFill/>
          <a:ln>
            <a:noFill/>
          </a:ln>
        </p:spPr>
      </p:pic>
      <p:pic>
        <p:nvPicPr>
          <p:cNvPr id="3735" name="Google Shape;3735;p33"/>
          <p:cNvPicPr preferRelativeResize="0"/>
          <p:nvPr/>
        </p:nvPicPr>
        <p:blipFill>
          <a:blip r:embed="rId6">
            <a:alphaModFix/>
          </a:blip>
          <a:stretch>
            <a:fillRect/>
          </a:stretch>
        </p:blipFill>
        <p:spPr>
          <a:xfrm>
            <a:off x="437525" y="1875793"/>
            <a:ext cx="7507151" cy="4110374"/>
          </a:xfrm>
          <a:prstGeom prst="rect">
            <a:avLst/>
          </a:prstGeom>
          <a:noFill/>
          <a:ln>
            <a:noFill/>
          </a:ln>
        </p:spPr>
      </p:pic>
      <p:sp>
        <p:nvSpPr>
          <p:cNvPr id="3736" name="Google Shape;3736;p33"/>
          <p:cNvSpPr/>
          <p:nvPr/>
        </p:nvSpPr>
        <p:spPr>
          <a:xfrm>
            <a:off x="4666184" y="3528312"/>
            <a:ext cx="1105311" cy="103321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37" name="Google Shape;3737;p33">
            <a:hlinkClick r:id="rId7"/>
          </p:cNvPr>
          <p:cNvSpPr/>
          <p:nvPr/>
        </p:nvSpPr>
        <p:spPr>
          <a:xfrm rot="-8100000">
            <a:off x="4879712" y="3796083"/>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41" name="Shape 3741"/>
        <p:cNvGrpSpPr/>
        <p:nvPr/>
      </p:nvGrpSpPr>
      <p:grpSpPr>
        <a:xfrm>
          <a:off x="0" y="0"/>
          <a:ext cx="0" cy="0"/>
          <a:chOff x="0" y="0"/>
          <a:chExt cx="0" cy="0"/>
        </a:xfrm>
      </p:grpSpPr>
      <p:sp>
        <p:nvSpPr>
          <p:cNvPr id="3742" name="Google Shape;3742;p34"/>
          <p:cNvSpPr/>
          <p:nvPr/>
        </p:nvSpPr>
        <p:spPr>
          <a:xfrm>
            <a:off x="3690257" y="957943"/>
            <a:ext cx="1077686" cy="2383971"/>
          </a:xfrm>
          <a:prstGeom prst="rect">
            <a:avLst/>
          </a:prstGeom>
          <a:solidFill>
            <a:srgbClr val="FAFB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3743" name="Google Shape;3743;p34"/>
          <p:cNvPicPr preferRelativeResize="0"/>
          <p:nvPr/>
        </p:nvPicPr>
        <p:blipFill rotWithShape="1">
          <a:blip r:embed="rId3">
            <a:alphaModFix/>
          </a:blip>
          <a:srcRect b="0" l="0" r="0" t="0"/>
          <a:stretch/>
        </p:blipFill>
        <p:spPr>
          <a:xfrm>
            <a:off x="5148943" y="1865879"/>
            <a:ext cx="5001987" cy="1563121"/>
          </a:xfrm>
          <a:prstGeom prst="rect">
            <a:avLst/>
          </a:prstGeom>
          <a:noFill/>
          <a:ln>
            <a:noFill/>
          </a:ln>
        </p:spPr>
      </p:pic>
      <p:sp>
        <p:nvSpPr>
          <p:cNvPr id="3744" name="Google Shape;3744;p34"/>
          <p:cNvSpPr txBox="1"/>
          <p:nvPr/>
        </p:nvSpPr>
        <p:spPr>
          <a:xfrm>
            <a:off x="6096000" y="4027714"/>
            <a:ext cx="3938129"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200" u="none" cap="none" strike="noStrike">
                <a:solidFill>
                  <a:srgbClr val="000000"/>
                </a:solidFill>
                <a:latin typeface="Calibri"/>
                <a:ea typeface="Calibri"/>
                <a:cs typeface="Calibri"/>
                <a:sym typeface="Calibri"/>
              </a:rPr>
              <a:t>X-axis: </a:t>
            </a:r>
            <a:r>
              <a:rPr lang="en-US" sz="3200">
                <a:solidFill>
                  <a:srgbClr val="000000"/>
                </a:solidFill>
                <a:latin typeface="Calibri"/>
                <a:ea typeface="Calibri"/>
                <a:cs typeface="Calibri"/>
                <a:sym typeface="Calibri"/>
              </a:rPr>
              <a:t>Akses online</a:t>
            </a:r>
            <a:endParaRPr b="0" i="0" sz="32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en-US" sz="3200" u="none" cap="none" strike="noStrike">
                <a:solidFill>
                  <a:srgbClr val="000000"/>
                </a:solidFill>
                <a:latin typeface="Calibri"/>
                <a:ea typeface="Calibri"/>
                <a:cs typeface="Calibri"/>
                <a:sym typeface="Calibri"/>
              </a:rPr>
              <a:t>Y-axis: </a:t>
            </a:r>
            <a:r>
              <a:rPr lang="en-US" sz="3200">
                <a:solidFill>
                  <a:srgbClr val="000000"/>
                </a:solidFill>
                <a:latin typeface="Calibri"/>
                <a:ea typeface="Calibri"/>
                <a:cs typeface="Calibri"/>
                <a:sym typeface="Calibri"/>
              </a:rPr>
              <a:t>Keterjangkauan</a:t>
            </a:r>
            <a:endParaRPr b="0" i="0" sz="3200" u="none" cap="none" strike="noStrike">
              <a:solidFill>
                <a:srgbClr val="000000"/>
              </a:solidFill>
              <a:latin typeface="Calibri"/>
              <a:ea typeface="Calibri"/>
              <a:cs typeface="Calibri"/>
              <a:sym typeface="Calibri"/>
            </a:endParaRPr>
          </a:p>
        </p:txBody>
      </p:sp>
      <p:cxnSp>
        <p:nvCxnSpPr>
          <p:cNvPr id="3745" name="Google Shape;3745;p34"/>
          <p:cNvCxnSpPr>
            <a:endCxn id="3744" idx="1"/>
          </p:cNvCxnSpPr>
          <p:nvPr/>
        </p:nvCxnSpPr>
        <p:spPr>
          <a:xfrm>
            <a:off x="3603300" y="3306023"/>
            <a:ext cx="2492700" cy="1260300"/>
          </a:xfrm>
          <a:prstGeom prst="straightConnector1">
            <a:avLst/>
          </a:prstGeom>
          <a:noFill/>
          <a:ln cap="flat" cmpd="sng" w="12700">
            <a:solidFill>
              <a:schemeClr val="accent1"/>
            </a:solidFill>
            <a:prstDash val="solid"/>
            <a:miter lim="800000"/>
            <a:headEnd len="sm" w="sm" type="none"/>
            <a:tailEnd len="med" w="med" type="triangle"/>
          </a:ln>
        </p:spPr>
      </p:cxnSp>
      <p:sp>
        <p:nvSpPr>
          <p:cNvPr id="3746" name="Google Shape;3746;p34"/>
          <p:cNvSpPr/>
          <p:nvPr/>
        </p:nvSpPr>
        <p:spPr>
          <a:xfrm>
            <a:off x="249226" y="0"/>
            <a:ext cx="3441031" cy="5676862"/>
          </a:xfrm>
          <a:prstGeom prst="flowChartOffpageConnector">
            <a:avLst/>
          </a:prstGeom>
          <a:noFill/>
          <a:ln cap="flat" cmpd="sng" w="1905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47" name="Google Shape;3747;p34"/>
          <p:cNvSpPr/>
          <p:nvPr/>
        </p:nvSpPr>
        <p:spPr>
          <a:xfrm>
            <a:off x="3690257" y="0"/>
            <a:ext cx="312821" cy="601579"/>
          </a:xfrm>
          <a:prstGeom prst="rtTriangle">
            <a:avLst/>
          </a:prstGeom>
          <a:solidFill>
            <a:srgbClr val="5252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48" name="Google Shape;3748;p34"/>
          <p:cNvSpPr txBox="1"/>
          <p:nvPr/>
        </p:nvSpPr>
        <p:spPr>
          <a:xfrm>
            <a:off x="429412" y="300789"/>
            <a:ext cx="3080658" cy="59400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IDENTIFIKASI TEMPAT ANDA DI PASAR</a:t>
            </a:r>
            <a:br>
              <a:rPr b="1" lang="en-US" sz="2000">
                <a:solidFill>
                  <a:schemeClr val="dk1"/>
                </a:solidFill>
                <a:latin typeface="Arial"/>
                <a:ea typeface="Arial"/>
                <a:cs typeface="Arial"/>
                <a:sym typeface="Arial"/>
              </a:rPr>
            </a:br>
            <a:r>
              <a:rPr b="1" lang="en-US" sz="2000">
                <a:solidFill>
                  <a:schemeClr val="dk1"/>
                </a:solidFill>
                <a:latin typeface="Arial"/>
                <a:ea typeface="Arial"/>
                <a:cs typeface="Arial"/>
                <a:sym typeface="Arial"/>
              </a:rPr>
              <a:t>Kedua sumbu harus mewakili faktor terpenting untuk menjadi kompetitif di pasar Anda. Misalnya, sumbu X dapat mewakili kepuasan pelanggan, sedangkan sumbu Y dapat mewakili harga. </a:t>
            </a:r>
            <a:br>
              <a:rPr b="1" lang="en-US" sz="2000">
                <a:solidFill>
                  <a:schemeClr val="dk1"/>
                </a:solidFill>
                <a:latin typeface="Arial"/>
                <a:ea typeface="Arial"/>
                <a:cs typeface="Arial"/>
                <a:sym typeface="Arial"/>
              </a:rPr>
            </a:br>
            <a:r>
              <a:rPr b="1" lang="en-US" sz="2000">
                <a:solidFill>
                  <a:schemeClr val="dk1"/>
                </a:solidFill>
                <a:latin typeface="Arial"/>
                <a:ea typeface="Arial"/>
                <a:cs typeface="Arial"/>
                <a:sym typeface="Arial"/>
              </a:rPr>
              <a:t>Plot setiap pesaing pada grafik sesuai dengan koordinat (x,y) mereka. </a:t>
            </a:r>
            <a:br>
              <a:rPr b="1" lang="en-US" sz="2000">
                <a:solidFill>
                  <a:schemeClr val="dk1"/>
                </a:solidFill>
                <a:latin typeface="Arial"/>
                <a:ea typeface="Arial"/>
                <a:cs typeface="Arial"/>
                <a:sym typeface="Arial"/>
              </a:rPr>
            </a:br>
            <a:r>
              <a:rPr b="1" lang="en-US" sz="2000">
                <a:solidFill>
                  <a:schemeClr val="dk1"/>
                </a:solidFill>
                <a:latin typeface="Arial"/>
                <a:ea typeface="Arial"/>
                <a:cs typeface="Arial"/>
                <a:sym typeface="Arial"/>
              </a:rPr>
              <a:t>Plot perusahaan Anda pada bagan ini, yang akan memberi Anda gambaran tentang posisi Anda dalam kaitannya dengan pesaing Anda.</a:t>
            </a:r>
            <a:endParaRPr b="0" i="0" sz="14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52" name="Shape 3752"/>
        <p:cNvGrpSpPr/>
        <p:nvPr/>
      </p:nvGrpSpPr>
      <p:grpSpPr>
        <a:xfrm>
          <a:off x="0" y="0"/>
          <a:ext cx="0" cy="0"/>
          <a:chOff x="0" y="0"/>
          <a:chExt cx="0" cy="0"/>
        </a:xfrm>
      </p:grpSpPr>
      <p:pic>
        <p:nvPicPr>
          <p:cNvPr descr="How to Create &amp; Present a Competition Slide for Your Pitch Deck" id="3753" name="Google Shape;3753;p35"/>
          <p:cNvPicPr preferRelativeResize="0"/>
          <p:nvPr/>
        </p:nvPicPr>
        <p:blipFill rotWithShape="1">
          <a:blip r:embed="rId3">
            <a:alphaModFix/>
          </a:blip>
          <a:srcRect b="0" l="0" r="0" t="0"/>
          <a:stretch/>
        </p:blipFill>
        <p:spPr>
          <a:xfrm>
            <a:off x="1878344" y="1103748"/>
            <a:ext cx="8271391" cy="4650504"/>
          </a:xfrm>
          <a:prstGeom prst="rect">
            <a:avLst/>
          </a:prstGeom>
          <a:noFill/>
          <a:ln>
            <a:noFill/>
          </a:ln>
        </p:spPr>
      </p:pic>
      <p:sp>
        <p:nvSpPr>
          <p:cNvPr id="3754" name="Google Shape;3754;p35"/>
          <p:cNvSpPr txBox="1"/>
          <p:nvPr/>
        </p:nvSpPr>
        <p:spPr>
          <a:xfrm>
            <a:off x="8186057" y="6215743"/>
            <a:ext cx="17241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C00000"/>
                </a:solidFill>
                <a:latin typeface="Arial"/>
                <a:ea typeface="Arial"/>
                <a:cs typeface="Arial"/>
                <a:sym typeface="Arial"/>
              </a:rPr>
              <a:t>Example: Airbnb</a:t>
            </a:r>
            <a:endParaRPr/>
          </a:p>
        </p:txBody>
      </p:sp>
      <p:sp>
        <p:nvSpPr>
          <p:cNvPr id="3755" name="Google Shape;3755;p35"/>
          <p:cNvSpPr/>
          <p:nvPr/>
        </p:nvSpPr>
        <p:spPr>
          <a:xfrm>
            <a:off x="1807029" y="957943"/>
            <a:ext cx="1077686" cy="2383971"/>
          </a:xfrm>
          <a:prstGeom prst="rect">
            <a:avLst/>
          </a:prstGeom>
          <a:solidFill>
            <a:srgbClr val="FAFB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6" name="Google Shape;3756;p35"/>
          <p:cNvSpPr/>
          <p:nvPr/>
        </p:nvSpPr>
        <p:spPr>
          <a:xfrm>
            <a:off x="2884715" y="1600200"/>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7" name="Google Shape;3757;p35"/>
          <p:cNvSpPr/>
          <p:nvPr/>
        </p:nvSpPr>
        <p:spPr>
          <a:xfrm>
            <a:off x="6441025" y="1279071"/>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8" name="Google Shape;3758;p35"/>
          <p:cNvSpPr/>
          <p:nvPr/>
        </p:nvSpPr>
        <p:spPr>
          <a:xfrm>
            <a:off x="2683329" y="4124534"/>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9" name="Google Shape;3759;p35"/>
          <p:cNvSpPr/>
          <p:nvPr/>
        </p:nvSpPr>
        <p:spPr>
          <a:xfrm>
            <a:off x="6239639" y="3803405"/>
            <a:ext cx="3058886" cy="125845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63" name="Shape 3763"/>
        <p:cNvGrpSpPr/>
        <p:nvPr/>
      </p:nvGrpSpPr>
      <p:grpSpPr>
        <a:xfrm>
          <a:off x="0" y="0"/>
          <a:ext cx="0" cy="0"/>
          <a:chOff x="0" y="0"/>
          <a:chExt cx="0" cy="0"/>
        </a:xfrm>
      </p:grpSpPr>
      <p:pic>
        <p:nvPicPr>
          <p:cNvPr descr="How to Create &amp; Present a Competition Slide for Your Pitch Deck" id="3764" name="Google Shape;3764;p36"/>
          <p:cNvPicPr preferRelativeResize="0"/>
          <p:nvPr/>
        </p:nvPicPr>
        <p:blipFill rotWithShape="1">
          <a:blip r:embed="rId3">
            <a:alphaModFix/>
          </a:blip>
          <a:srcRect b="0" l="0" r="0" t="0"/>
          <a:stretch/>
        </p:blipFill>
        <p:spPr>
          <a:xfrm>
            <a:off x="1921887" y="1103748"/>
            <a:ext cx="8271391" cy="4650504"/>
          </a:xfrm>
          <a:prstGeom prst="rect">
            <a:avLst/>
          </a:prstGeom>
          <a:noFill/>
          <a:ln>
            <a:noFill/>
          </a:ln>
        </p:spPr>
      </p:pic>
      <p:sp>
        <p:nvSpPr>
          <p:cNvPr id="3765" name="Google Shape;3765;p36"/>
          <p:cNvSpPr txBox="1"/>
          <p:nvPr/>
        </p:nvSpPr>
        <p:spPr>
          <a:xfrm>
            <a:off x="8229600" y="6215743"/>
            <a:ext cx="17241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C00000"/>
                </a:solidFill>
                <a:latin typeface="Arial"/>
                <a:ea typeface="Arial"/>
                <a:cs typeface="Arial"/>
                <a:sym typeface="Arial"/>
              </a:rPr>
              <a:t>Example: Airbnb</a:t>
            </a:r>
            <a:endParaRPr/>
          </a:p>
        </p:txBody>
      </p:sp>
      <p:sp>
        <p:nvSpPr>
          <p:cNvPr id="3766" name="Google Shape;3766;p36"/>
          <p:cNvSpPr/>
          <p:nvPr/>
        </p:nvSpPr>
        <p:spPr>
          <a:xfrm>
            <a:off x="1850572" y="957943"/>
            <a:ext cx="1077686" cy="2383971"/>
          </a:xfrm>
          <a:prstGeom prst="rect">
            <a:avLst/>
          </a:prstGeom>
          <a:solidFill>
            <a:srgbClr val="FAFB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7" name="Google Shape;3767;p36"/>
          <p:cNvSpPr/>
          <p:nvPr/>
        </p:nvSpPr>
        <p:spPr>
          <a:xfrm>
            <a:off x="2928258" y="1600200"/>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8" name="Google Shape;3768;p36"/>
          <p:cNvSpPr/>
          <p:nvPr/>
        </p:nvSpPr>
        <p:spPr>
          <a:xfrm>
            <a:off x="6484568" y="1279071"/>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9" name="Google Shape;3769;p36"/>
          <p:cNvSpPr/>
          <p:nvPr/>
        </p:nvSpPr>
        <p:spPr>
          <a:xfrm>
            <a:off x="6283182" y="3803405"/>
            <a:ext cx="3058886" cy="125845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73" name="Shape 3773"/>
        <p:cNvGrpSpPr/>
        <p:nvPr/>
      </p:nvGrpSpPr>
      <p:grpSpPr>
        <a:xfrm>
          <a:off x="0" y="0"/>
          <a:ext cx="0" cy="0"/>
          <a:chOff x="0" y="0"/>
          <a:chExt cx="0" cy="0"/>
        </a:xfrm>
      </p:grpSpPr>
      <p:pic>
        <p:nvPicPr>
          <p:cNvPr descr="How to Create &amp; Present a Competition Slide for Your Pitch Deck" id="3774" name="Google Shape;3774;p37"/>
          <p:cNvPicPr preferRelativeResize="0"/>
          <p:nvPr/>
        </p:nvPicPr>
        <p:blipFill rotWithShape="1">
          <a:blip r:embed="rId3">
            <a:alphaModFix/>
          </a:blip>
          <a:srcRect b="0" l="0" r="0" t="0"/>
          <a:stretch/>
        </p:blipFill>
        <p:spPr>
          <a:xfrm>
            <a:off x="1954544" y="1103748"/>
            <a:ext cx="8271391" cy="4650504"/>
          </a:xfrm>
          <a:prstGeom prst="rect">
            <a:avLst/>
          </a:prstGeom>
          <a:noFill/>
          <a:ln>
            <a:noFill/>
          </a:ln>
        </p:spPr>
      </p:pic>
      <p:sp>
        <p:nvSpPr>
          <p:cNvPr id="3775" name="Google Shape;3775;p37"/>
          <p:cNvSpPr txBox="1"/>
          <p:nvPr/>
        </p:nvSpPr>
        <p:spPr>
          <a:xfrm>
            <a:off x="8262257" y="6215743"/>
            <a:ext cx="17241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C00000"/>
                </a:solidFill>
                <a:latin typeface="Arial"/>
                <a:ea typeface="Arial"/>
                <a:cs typeface="Arial"/>
                <a:sym typeface="Arial"/>
              </a:rPr>
              <a:t>Example: Airbnb</a:t>
            </a:r>
            <a:endParaRPr/>
          </a:p>
        </p:txBody>
      </p:sp>
      <p:sp>
        <p:nvSpPr>
          <p:cNvPr id="3776" name="Google Shape;3776;p37"/>
          <p:cNvSpPr/>
          <p:nvPr/>
        </p:nvSpPr>
        <p:spPr>
          <a:xfrm>
            <a:off x="1883229" y="957943"/>
            <a:ext cx="1077686" cy="2383971"/>
          </a:xfrm>
          <a:prstGeom prst="rect">
            <a:avLst/>
          </a:prstGeom>
          <a:solidFill>
            <a:srgbClr val="FAFB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77" name="Google Shape;3777;p37"/>
          <p:cNvSpPr/>
          <p:nvPr/>
        </p:nvSpPr>
        <p:spPr>
          <a:xfrm>
            <a:off x="2960915" y="1600200"/>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78" name="Google Shape;3778;p37"/>
          <p:cNvSpPr/>
          <p:nvPr/>
        </p:nvSpPr>
        <p:spPr>
          <a:xfrm>
            <a:off x="6517225" y="1279071"/>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82" name="Shape 3782"/>
        <p:cNvGrpSpPr/>
        <p:nvPr/>
      </p:nvGrpSpPr>
      <p:grpSpPr>
        <a:xfrm>
          <a:off x="0" y="0"/>
          <a:ext cx="0" cy="0"/>
          <a:chOff x="0" y="0"/>
          <a:chExt cx="0" cy="0"/>
        </a:xfrm>
      </p:grpSpPr>
      <p:pic>
        <p:nvPicPr>
          <p:cNvPr descr="How to Create &amp; Present a Competition Slide for Your Pitch Deck" id="3783" name="Google Shape;3783;p38"/>
          <p:cNvPicPr preferRelativeResize="0"/>
          <p:nvPr/>
        </p:nvPicPr>
        <p:blipFill rotWithShape="1">
          <a:blip r:embed="rId3">
            <a:alphaModFix/>
          </a:blip>
          <a:srcRect b="0" l="0" r="0" t="0"/>
          <a:stretch/>
        </p:blipFill>
        <p:spPr>
          <a:xfrm>
            <a:off x="1845687" y="1103748"/>
            <a:ext cx="8271391" cy="4650504"/>
          </a:xfrm>
          <a:prstGeom prst="rect">
            <a:avLst/>
          </a:prstGeom>
          <a:noFill/>
          <a:ln>
            <a:noFill/>
          </a:ln>
        </p:spPr>
      </p:pic>
      <p:sp>
        <p:nvSpPr>
          <p:cNvPr id="3784" name="Google Shape;3784;p38"/>
          <p:cNvSpPr txBox="1"/>
          <p:nvPr/>
        </p:nvSpPr>
        <p:spPr>
          <a:xfrm>
            <a:off x="8153400" y="6215743"/>
            <a:ext cx="17241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C00000"/>
                </a:solidFill>
                <a:latin typeface="Arial"/>
                <a:ea typeface="Arial"/>
                <a:cs typeface="Arial"/>
                <a:sym typeface="Arial"/>
              </a:rPr>
              <a:t>Example: Airbnb</a:t>
            </a:r>
            <a:endParaRPr/>
          </a:p>
        </p:txBody>
      </p:sp>
      <p:sp>
        <p:nvSpPr>
          <p:cNvPr id="3785" name="Google Shape;3785;p38"/>
          <p:cNvSpPr/>
          <p:nvPr/>
        </p:nvSpPr>
        <p:spPr>
          <a:xfrm>
            <a:off x="1774372" y="957943"/>
            <a:ext cx="1077686" cy="2383971"/>
          </a:xfrm>
          <a:prstGeom prst="rect">
            <a:avLst/>
          </a:prstGeom>
          <a:solidFill>
            <a:srgbClr val="FAFB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86" name="Google Shape;3786;p38"/>
          <p:cNvSpPr/>
          <p:nvPr/>
        </p:nvSpPr>
        <p:spPr>
          <a:xfrm>
            <a:off x="6408368" y="1279071"/>
            <a:ext cx="3058886" cy="174171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90" name="Shape 3790"/>
        <p:cNvGrpSpPr/>
        <p:nvPr/>
      </p:nvGrpSpPr>
      <p:grpSpPr>
        <a:xfrm>
          <a:off x="0" y="0"/>
          <a:ext cx="0" cy="0"/>
          <a:chOff x="0" y="0"/>
          <a:chExt cx="0" cy="0"/>
        </a:xfrm>
      </p:grpSpPr>
      <p:pic>
        <p:nvPicPr>
          <p:cNvPr descr="How to Create &amp; Present a Competition Slide for Your Pitch Deck" id="3791" name="Google Shape;3791;p39"/>
          <p:cNvPicPr preferRelativeResize="0"/>
          <p:nvPr/>
        </p:nvPicPr>
        <p:blipFill rotWithShape="1">
          <a:blip r:embed="rId3">
            <a:alphaModFix/>
          </a:blip>
          <a:srcRect b="0" l="0" r="0" t="0"/>
          <a:stretch/>
        </p:blipFill>
        <p:spPr>
          <a:xfrm>
            <a:off x="1736830" y="1103748"/>
            <a:ext cx="8271391" cy="4650504"/>
          </a:xfrm>
          <a:prstGeom prst="rect">
            <a:avLst/>
          </a:prstGeom>
          <a:noFill/>
          <a:ln>
            <a:noFill/>
          </a:ln>
        </p:spPr>
      </p:pic>
      <p:sp>
        <p:nvSpPr>
          <p:cNvPr id="3792" name="Google Shape;3792;p39"/>
          <p:cNvSpPr txBox="1"/>
          <p:nvPr/>
        </p:nvSpPr>
        <p:spPr>
          <a:xfrm>
            <a:off x="8044543" y="6215743"/>
            <a:ext cx="17241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C00000"/>
                </a:solidFill>
                <a:latin typeface="Arial"/>
                <a:ea typeface="Arial"/>
                <a:cs typeface="Arial"/>
                <a:sym typeface="Arial"/>
              </a:rPr>
              <a:t>Example: Airbnb</a:t>
            </a:r>
            <a:endParaRPr/>
          </a:p>
        </p:txBody>
      </p:sp>
      <p:sp>
        <p:nvSpPr>
          <p:cNvPr id="3793" name="Google Shape;3793;p39"/>
          <p:cNvSpPr/>
          <p:nvPr/>
        </p:nvSpPr>
        <p:spPr>
          <a:xfrm>
            <a:off x="1665515" y="957943"/>
            <a:ext cx="1077686" cy="2383971"/>
          </a:xfrm>
          <a:prstGeom prst="rect">
            <a:avLst/>
          </a:prstGeom>
          <a:solidFill>
            <a:srgbClr val="FAFB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1" name="Shape 3071"/>
        <p:cNvGrpSpPr/>
        <p:nvPr/>
      </p:nvGrpSpPr>
      <p:grpSpPr>
        <a:xfrm>
          <a:off x="0" y="0"/>
          <a:ext cx="0" cy="0"/>
          <a:chOff x="0" y="0"/>
          <a:chExt cx="0" cy="0"/>
        </a:xfrm>
      </p:grpSpPr>
      <p:sp>
        <p:nvSpPr>
          <p:cNvPr id="3072" name="Google Shape;3072;p4"/>
          <p:cNvSpPr txBox="1"/>
          <p:nvPr>
            <p:ph idx="1" type="subTitle"/>
          </p:nvPr>
        </p:nvSpPr>
        <p:spPr>
          <a:xfrm>
            <a:off x="249332" y="866420"/>
            <a:ext cx="11693335"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t>Q.2. Bagaimana Metrik, atau KPI, digunakan dalam Bisnis?</a:t>
            </a:r>
            <a:endParaRPr/>
          </a:p>
        </p:txBody>
      </p:sp>
      <p:sp>
        <p:nvSpPr>
          <p:cNvPr id="3073" name="Google Shape;3073;p4"/>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74" name="Google Shape;3074;p4"/>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75" name="Google Shape;3075;p4"/>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76" name="Google Shape;3076;p4"/>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77" name="Google Shape;3077;p4"/>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3078" name="Google Shape;3078;p4"/>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079" name="Google Shape;3079;p4"/>
          <p:cNvSpPr/>
          <p:nvPr/>
        </p:nvSpPr>
        <p:spPr>
          <a:xfrm>
            <a:off x="6557818"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080" name="Google Shape;3080;p4"/>
          <p:cNvGraphicFramePr/>
          <p:nvPr/>
        </p:nvGraphicFramePr>
        <p:xfrm>
          <a:off x="909595" y="3488020"/>
          <a:ext cx="3000000" cy="3000000"/>
        </p:xfrm>
        <a:graphic>
          <a:graphicData uri="http://schemas.openxmlformats.org/drawingml/2006/table">
            <a:tbl>
              <a:tblPr>
                <a:noFill/>
                <a:tableStyleId>{07FBF0F2-DCBF-4374-84F6-A53173BD8822}</a:tableStyleId>
              </a:tblPr>
              <a:tblGrid>
                <a:gridCol w="1737075"/>
              </a:tblGrid>
              <a:tr h="1015825">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Untuk membuat produk baru</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81" name="Google Shape;3081;p4"/>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82" name="Google Shape;3082;p4"/>
          <p:cNvGraphicFramePr/>
          <p:nvPr/>
        </p:nvGraphicFramePr>
        <p:xfrm>
          <a:off x="3643271" y="3502355"/>
          <a:ext cx="3000000" cy="3000000"/>
        </p:xfrm>
        <a:graphic>
          <a:graphicData uri="http://schemas.openxmlformats.org/drawingml/2006/table">
            <a:tbl>
              <a:tblPr>
                <a:noFill/>
                <a:tableStyleId>{07FBF0F2-DCBF-4374-84F6-A53173BD8822}</a:tableStyleId>
              </a:tblPr>
              <a:tblGrid>
                <a:gridCol w="2047975"/>
              </a:tblGrid>
              <a:tr h="2094625">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Untuk mengukur dan mengevaluasi berbagai aspek kinerja, kemajuan, dan efektivitas</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83" name="Google Shape;3083;p4"/>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84" name="Google Shape;3084;p4"/>
          <p:cNvGraphicFramePr/>
          <p:nvPr/>
        </p:nvGraphicFramePr>
        <p:xfrm>
          <a:off x="6119364" y="3261799"/>
          <a:ext cx="3000000" cy="3000000"/>
        </p:xfrm>
        <a:graphic>
          <a:graphicData uri="http://schemas.openxmlformats.org/drawingml/2006/table">
            <a:tbl>
              <a:tblPr>
                <a:noFill/>
                <a:tableStyleId>{07FBF0F2-DCBF-4374-84F6-A53173BD8822}</a:tableStyleId>
              </a:tblPr>
              <a:tblGrid>
                <a:gridCol w="2466575"/>
              </a:tblGrid>
              <a:tr h="1468250">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Untuk menggantikan iklan tradisional</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85" name="Google Shape;3085;p4"/>
          <p:cNvSpPr/>
          <p:nvPr/>
        </p:nvSpPr>
        <p:spPr>
          <a:xfrm>
            <a:off x="6468632" y="3489903"/>
            <a:ext cx="2859810" cy="1714068"/>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086" name="Google Shape;3086;p4"/>
          <p:cNvGraphicFramePr/>
          <p:nvPr/>
        </p:nvGraphicFramePr>
        <p:xfrm>
          <a:off x="9077047" y="3007326"/>
          <a:ext cx="3000000" cy="3000000"/>
        </p:xfrm>
        <a:graphic>
          <a:graphicData uri="http://schemas.openxmlformats.org/drawingml/2006/table">
            <a:tbl>
              <a:tblPr>
                <a:noFill/>
                <a:tableStyleId>{07FBF0F2-DCBF-4374-84F6-A53173BD8822}</a:tableStyleId>
              </a:tblPr>
              <a:tblGrid>
                <a:gridCol w="1829300"/>
              </a:tblGrid>
              <a:tr h="1943475">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Untuk mempekerjakan karyawan baru</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87" name="Google Shape;3087;p4"/>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7" name="Shape 3797"/>
        <p:cNvGrpSpPr/>
        <p:nvPr/>
      </p:nvGrpSpPr>
      <p:grpSpPr>
        <a:xfrm>
          <a:off x="0" y="0"/>
          <a:ext cx="0" cy="0"/>
          <a:chOff x="0" y="0"/>
          <a:chExt cx="0" cy="0"/>
        </a:xfrm>
      </p:grpSpPr>
      <p:sp>
        <p:nvSpPr>
          <p:cNvPr id="3798" name="Google Shape;3798;p40"/>
          <p:cNvSpPr/>
          <p:nvPr/>
        </p:nvSpPr>
        <p:spPr>
          <a:xfrm>
            <a:off x="0" y="0"/>
            <a:ext cx="5441496" cy="6858000"/>
          </a:xfrm>
          <a:prstGeom prst="rect">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99" name="Google Shape;3799;p40"/>
          <p:cNvSpPr/>
          <p:nvPr/>
        </p:nvSpPr>
        <p:spPr>
          <a:xfrm>
            <a:off x="718457" y="827314"/>
            <a:ext cx="4103914" cy="1502229"/>
          </a:xfrm>
          <a:prstGeom prst="rect">
            <a:avLst/>
          </a:prstGeom>
          <a:solidFill>
            <a:schemeClr val="lt1"/>
          </a:solidFill>
          <a:ln cap="flat" cmpd="sng" w="19050">
            <a:solidFill>
              <a:srgbClr val="454545"/>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PROPOSISI NILAI</a:t>
            </a:r>
            <a:endParaRPr/>
          </a:p>
          <a:p>
            <a:pPr indent="0" lvl="0" marL="0" marR="0" rtl="0" algn="ctr">
              <a:spcBef>
                <a:spcPts val="0"/>
              </a:spcBef>
              <a:spcAft>
                <a:spcPts val="0"/>
              </a:spcAft>
              <a:buNone/>
            </a:pPr>
            <a:r>
              <a:rPr lang="en-US" sz="1800">
                <a:solidFill>
                  <a:schemeClr val="dk1"/>
                </a:solidFill>
                <a:latin typeface="Arial"/>
                <a:ea typeface="Arial"/>
                <a:cs typeface="Arial"/>
                <a:sym typeface="Arial"/>
              </a:rPr>
              <a:t>Ini menjelaskan mengapa pelanggan harus memilih produk atau layanan, dengan fokus pada masalah yang dipecahkannya dan </a:t>
            </a:r>
            <a:r>
              <a:rPr lang="en-US" sz="1800">
                <a:solidFill>
                  <a:srgbClr val="FF0000"/>
                </a:solidFill>
                <a:latin typeface="Arial"/>
                <a:ea typeface="Arial"/>
                <a:cs typeface="Arial"/>
                <a:sym typeface="Arial"/>
              </a:rPr>
              <a:t>manfaatny</a:t>
            </a:r>
            <a:r>
              <a:rPr lang="en-US" sz="1800">
                <a:solidFill>
                  <a:schemeClr val="dk1"/>
                </a:solidFill>
                <a:latin typeface="Arial"/>
                <a:ea typeface="Arial"/>
                <a:cs typeface="Arial"/>
                <a:sym typeface="Arial"/>
              </a:rPr>
              <a:t>a.</a:t>
            </a:r>
            <a:endParaRPr sz="1800">
              <a:solidFill>
                <a:schemeClr val="dk1"/>
              </a:solidFill>
              <a:latin typeface="Arial"/>
              <a:ea typeface="Arial"/>
              <a:cs typeface="Arial"/>
              <a:sym typeface="Arial"/>
            </a:endParaRPr>
          </a:p>
        </p:txBody>
      </p:sp>
      <p:sp>
        <p:nvSpPr>
          <p:cNvPr id="3800" name="Google Shape;3800;p40"/>
          <p:cNvSpPr/>
          <p:nvPr/>
        </p:nvSpPr>
        <p:spPr>
          <a:xfrm>
            <a:off x="718457" y="4489714"/>
            <a:ext cx="4103914" cy="1502229"/>
          </a:xfrm>
          <a:prstGeom prst="rect">
            <a:avLst/>
          </a:prstGeom>
          <a:solidFill>
            <a:schemeClr val="lt1"/>
          </a:solidFill>
          <a:ln cap="flat" cmpd="sng" w="19050">
            <a:solidFill>
              <a:srgbClr val="454545"/>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PROPOSISI NILAI UNIK</a:t>
            </a:r>
            <a:endParaRPr/>
          </a:p>
          <a:p>
            <a:pPr indent="0" lvl="0" marL="0" marR="0" rtl="0" algn="ctr">
              <a:spcBef>
                <a:spcPts val="0"/>
              </a:spcBef>
              <a:spcAft>
                <a:spcPts val="0"/>
              </a:spcAft>
              <a:buNone/>
            </a:pPr>
            <a:r>
              <a:rPr lang="en-US" sz="1800">
                <a:solidFill>
                  <a:schemeClr val="dk1"/>
                </a:solidFill>
                <a:latin typeface="Arial"/>
                <a:ea typeface="Arial"/>
                <a:cs typeface="Arial"/>
                <a:sym typeface="Arial"/>
              </a:rPr>
              <a:t>Menyoroti faktor-faktor spesifik dan membedakan yang membedakan penawaran, menjadikannya pilihan unik bagi pelanggan.</a:t>
            </a:r>
            <a:endParaRPr sz="1800">
              <a:solidFill>
                <a:schemeClr val="dk1"/>
              </a:solidFill>
              <a:latin typeface="Arial"/>
              <a:ea typeface="Arial"/>
              <a:cs typeface="Arial"/>
              <a:sym typeface="Arial"/>
            </a:endParaRPr>
          </a:p>
        </p:txBody>
      </p:sp>
      <p:pic>
        <p:nvPicPr>
          <p:cNvPr descr="Buy iPhone - Apple (IN)" id="3801" name="Google Shape;3801;p40"/>
          <p:cNvPicPr preferRelativeResize="0"/>
          <p:nvPr/>
        </p:nvPicPr>
        <p:blipFill rotWithShape="1">
          <a:blip r:embed="rId3">
            <a:alphaModFix/>
          </a:blip>
          <a:srcRect b="0" l="0" r="0" t="0"/>
          <a:stretch/>
        </p:blipFill>
        <p:spPr>
          <a:xfrm>
            <a:off x="7679870" y="2329542"/>
            <a:ext cx="2090057" cy="1941943"/>
          </a:xfrm>
          <a:prstGeom prst="rect">
            <a:avLst/>
          </a:prstGeom>
          <a:noFill/>
          <a:ln>
            <a:noFill/>
          </a:ln>
        </p:spPr>
      </p:pic>
      <p:sp>
        <p:nvSpPr>
          <p:cNvPr id="3802" name="Google Shape;3802;p40"/>
          <p:cNvSpPr/>
          <p:nvPr/>
        </p:nvSpPr>
        <p:spPr>
          <a:xfrm>
            <a:off x="6512378" y="729342"/>
            <a:ext cx="4425043" cy="1600201"/>
          </a:xfrm>
          <a:prstGeom prst="roundRect">
            <a:avLst>
              <a:gd fmla="val 16667" name="adj"/>
            </a:avLst>
          </a:prstGeom>
          <a:solidFill>
            <a:srgbClr val="F2F2F2"/>
          </a:solid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171450" lvl="0" marL="171450" marR="0" rtl="0" algn="l">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Nikmati kualitas premium yang tahan lama.</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Navigasi dengan mudah dengan desain intuitif.</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Rasakan performa yang mulus, bahkan dengan aplikasi yang menuntut.</a:t>
            </a:r>
            <a:endParaRPr/>
          </a:p>
        </p:txBody>
      </p:sp>
      <p:sp>
        <p:nvSpPr>
          <p:cNvPr id="3803" name="Google Shape;3803;p40"/>
          <p:cNvSpPr/>
          <p:nvPr/>
        </p:nvSpPr>
        <p:spPr>
          <a:xfrm>
            <a:off x="6566806" y="4528458"/>
            <a:ext cx="4425043" cy="1600201"/>
          </a:xfrm>
          <a:prstGeom prst="roundRect">
            <a:avLst>
              <a:gd fmla="val 16667" name="adj"/>
            </a:avLst>
          </a:prstGeom>
          <a:solidFill>
            <a:srgbClr val="F2F2F2"/>
          </a:solid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171450" lvl="0" marL="171450" marR="0" rtl="0" algn="l">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Terhubung dengan mulus di semua perangkat Anda.</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Merasa aman dengan perlindungan privasi terbaik.</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Nikmati prestise memiliki merek premium kelas dunia.</a:t>
            </a:r>
            <a:endParaRPr sz="16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7" name="Shape 3807"/>
        <p:cNvGrpSpPr/>
        <p:nvPr/>
      </p:nvGrpSpPr>
      <p:grpSpPr>
        <a:xfrm>
          <a:off x="0" y="0"/>
          <a:ext cx="0" cy="0"/>
          <a:chOff x="0" y="0"/>
          <a:chExt cx="0" cy="0"/>
        </a:xfrm>
      </p:grpSpPr>
      <p:sp>
        <p:nvSpPr>
          <p:cNvPr id="3808" name="Google Shape;3808;p41"/>
          <p:cNvSpPr txBox="1"/>
          <p:nvPr>
            <p:ph type="ctrTitle"/>
          </p:nvPr>
        </p:nvSpPr>
        <p:spPr>
          <a:xfrm>
            <a:off x="3357930" y="2903298"/>
            <a:ext cx="5476139" cy="677108"/>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Clr>
                <a:schemeClr val="lt1"/>
              </a:buClr>
              <a:buSzPts val="4400"/>
              <a:buFont typeface="Barlow Medium"/>
              <a:buNone/>
            </a:pPr>
            <a:r>
              <a:rPr lang="en-US" sz="4400"/>
              <a:t>Apa Perisai Anda?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2" name="Shape 3812"/>
        <p:cNvGrpSpPr/>
        <p:nvPr/>
      </p:nvGrpSpPr>
      <p:grpSpPr>
        <a:xfrm>
          <a:off x="0" y="0"/>
          <a:ext cx="0" cy="0"/>
          <a:chOff x="0" y="0"/>
          <a:chExt cx="0" cy="0"/>
        </a:xfrm>
      </p:grpSpPr>
      <p:pic>
        <p:nvPicPr>
          <p:cNvPr descr="A building with a tower and a tower&#10;&#10;Description automatically generated with medium confidence" id="3813" name="Google Shape;3813;p42"/>
          <p:cNvPicPr preferRelativeResize="0"/>
          <p:nvPr/>
        </p:nvPicPr>
        <p:blipFill rotWithShape="1">
          <a:blip r:embed="rId3">
            <a:alphaModFix/>
          </a:blip>
          <a:srcRect b="0" l="0" r="0" t="0"/>
          <a:stretch/>
        </p:blipFill>
        <p:spPr>
          <a:xfrm>
            <a:off x="1016000" y="518160"/>
            <a:ext cx="10464800" cy="5979886"/>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sp>
        <p:nvSpPr>
          <p:cNvPr id="3814" name="Google Shape;3814;p42"/>
          <p:cNvSpPr/>
          <p:nvPr/>
        </p:nvSpPr>
        <p:spPr>
          <a:xfrm>
            <a:off x="386080" y="5191760"/>
            <a:ext cx="1605280" cy="640080"/>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What is this called?</a:t>
            </a:r>
            <a:endParaRPr/>
          </a:p>
        </p:txBody>
      </p:sp>
      <p:sp>
        <p:nvSpPr>
          <p:cNvPr id="3815" name="Google Shape;3815;p42"/>
          <p:cNvSpPr/>
          <p:nvPr/>
        </p:nvSpPr>
        <p:spPr>
          <a:xfrm flipH="1">
            <a:off x="10678160" y="4338320"/>
            <a:ext cx="1605280" cy="640080"/>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What is this called?</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9" name="Shape 3819"/>
        <p:cNvGrpSpPr/>
        <p:nvPr/>
      </p:nvGrpSpPr>
      <p:grpSpPr>
        <a:xfrm>
          <a:off x="0" y="0"/>
          <a:ext cx="0" cy="0"/>
          <a:chOff x="0" y="0"/>
          <a:chExt cx="0" cy="0"/>
        </a:xfrm>
      </p:grpSpPr>
      <p:pic>
        <p:nvPicPr>
          <p:cNvPr descr="A building with a tower and a tower&#10;&#10;Description automatically generated with medium confidence" id="3820" name="Google Shape;3820;p43"/>
          <p:cNvPicPr preferRelativeResize="0"/>
          <p:nvPr/>
        </p:nvPicPr>
        <p:blipFill rotWithShape="1">
          <a:blip r:embed="rId3">
            <a:alphaModFix/>
          </a:blip>
          <a:srcRect b="0" l="0" r="0" t="0"/>
          <a:stretch/>
        </p:blipFill>
        <p:spPr>
          <a:xfrm>
            <a:off x="1016000" y="518160"/>
            <a:ext cx="10464800" cy="5979886"/>
          </a:xfrm>
          <a:prstGeom prst="rect">
            <a:avLst/>
          </a:prstGeom>
          <a:solidFill>
            <a:srgbClr val="ECECEC"/>
          </a:solidFill>
          <a:ln cap="sq" cmpd="sng" w="88900">
            <a:solidFill>
              <a:srgbClr val="FFFFFF"/>
            </a:solidFill>
            <a:prstDash val="solid"/>
            <a:miter lim="800000"/>
            <a:headEnd len="sm" w="sm" type="none"/>
            <a:tailEnd len="sm" w="sm" type="none"/>
          </a:ln>
          <a:effectLst>
            <a:outerShdw blurRad="55000" rotWithShape="0" algn="tl" dir="5400000" dist="18000">
              <a:srgbClr val="000000">
                <a:alpha val="40000"/>
              </a:srgbClr>
            </a:outerShdw>
          </a:effectLst>
        </p:spPr>
      </p:pic>
      <p:sp>
        <p:nvSpPr>
          <p:cNvPr id="3821" name="Google Shape;3821;p43"/>
          <p:cNvSpPr/>
          <p:nvPr/>
        </p:nvSpPr>
        <p:spPr>
          <a:xfrm>
            <a:off x="386080" y="5191760"/>
            <a:ext cx="2072640" cy="1148080"/>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Unique competitive advantage that protects it from rivals.</a:t>
            </a:r>
            <a:endParaRPr b="0" i="0" sz="1200" u="none" cap="none" strike="noStrike">
              <a:solidFill>
                <a:srgbClr val="FFFFFF"/>
              </a:solidFill>
              <a:latin typeface="Calibri"/>
              <a:ea typeface="Calibri"/>
              <a:cs typeface="Calibri"/>
              <a:sym typeface="Calibri"/>
            </a:endParaRPr>
          </a:p>
        </p:txBody>
      </p:sp>
      <p:sp>
        <p:nvSpPr>
          <p:cNvPr id="3822" name="Google Shape;3822;p43"/>
          <p:cNvSpPr txBox="1"/>
          <p:nvPr/>
        </p:nvSpPr>
        <p:spPr>
          <a:xfrm>
            <a:off x="386080" y="4837817"/>
            <a:ext cx="178525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Calibri"/>
                <a:ea typeface="Calibri"/>
                <a:cs typeface="Calibri"/>
                <a:sym typeface="Calibri"/>
              </a:rPr>
              <a:t>MOAT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6" name="Shape 3826"/>
        <p:cNvGrpSpPr/>
        <p:nvPr/>
      </p:nvGrpSpPr>
      <p:grpSpPr>
        <a:xfrm>
          <a:off x="0" y="0"/>
          <a:ext cx="0" cy="0"/>
          <a:chOff x="0" y="0"/>
          <a:chExt cx="0" cy="0"/>
        </a:xfrm>
      </p:grpSpPr>
      <p:pic>
        <p:nvPicPr>
          <p:cNvPr descr="Walmart Logo History, Meaning, How the Symbol Has Evolved" id="3827" name="Google Shape;3827;p44"/>
          <p:cNvPicPr preferRelativeResize="0"/>
          <p:nvPr/>
        </p:nvPicPr>
        <p:blipFill rotWithShape="1">
          <a:blip r:embed="rId3">
            <a:alphaModFix/>
          </a:blip>
          <a:srcRect b="0" l="0" r="0" t="0"/>
          <a:stretch/>
        </p:blipFill>
        <p:spPr>
          <a:xfrm>
            <a:off x="685084" y="1597718"/>
            <a:ext cx="1440000" cy="513191"/>
          </a:xfrm>
          <a:prstGeom prst="rect">
            <a:avLst/>
          </a:prstGeom>
          <a:noFill/>
          <a:ln>
            <a:noFill/>
          </a:ln>
        </p:spPr>
      </p:pic>
      <p:pic>
        <p:nvPicPr>
          <p:cNvPr id="3828" name="Google Shape;3828;p44"/>
          <p:cNvPicPr preferRelativeResize="0"/>
          <p:nvPr/>
        </p:nvPicPr>
        <p:blipFill rotWithShape="1">
          <a:blip r:embed="rId4">
            <a:alphaModFix/>
          </a:blip>
          <a:srcRect b="0" l="0" r="0" t="0"/>
          <a:stretch/>
        </p:blipFill>
        <p:spPr>
          <a:xfrm>
            <a:off x="685084" y="629369"/>
            <a:ext cx="1247318" cy="426628"/>
          </a:xfrm>
          <a:prstGeom prst="rect">
            <a:avLst/>
          </a:prstGeom>
          <a:noFill/>
          <a:ln>
            <a:noFill/>
          </a:ln>
        </p:spPr>
      </p:pic>
      <p:pic>
        <p:nvPicPr>
          <p:cNvPr descr="Apple Logo and symbol, meaning, history, PNG, brand" id="3829" name="Google Shape;3829;p44"/>
          <p:cNvPicPr preferRelativeResize="0"/>
          <p:nvPr/>
        </p:nvPicPr>
        <p:blipFill rotWithShape="1">
          <a:blip r:embed="rId5">
            <a:alphaModFix/>
          </a:blip>
          <a:srcRect b="0" l="0" r="0" t="0"/>
          <a:stretch/>
        </p:blipFill>
        <p:spPr>
          <a:xfrm>
            <a:off x="325084" y="4054686"/>
            <a:ext cx="1440000" cy="810000"/>
          </a:xfrm>
          <a:prstGeom prst="rect">
            <a:avLst/>
          </a:prstGeom>
          <a:noFill/>
          <a:ln>
            <a:noFill/>
          </a:ln>
        </p:spPr>
      </p:pic>
      <p:pic>
        <p:nvPicPr>
          <p:cNvPr descr="GlaxoSmithKline plc Company Profile - Corporate Watch" id="3830" name="Google Shape;3830;p44"/>
          <p:cNvPicPr preferRelativeResize="0"/>
          <p:nvPr/>
        </p:nvPicPr>
        <p:blipFill rotWithShape="1">
          <a:blip r:embed="rId6">
            <a:alphaModFix/>
          </a:blip>
          <a:srcRect b="0" l="0" r="0" t="0"/>
          <a:stretch/>
        </p:blipFill>
        <p:spPr>
          <a:xfrm>
            <a:off x="687541" y="5490372"/>
            <a:ext cx="1440000" cy="576000"/>
          </a:xfrm>
          <a:prstGeom prst="rect">
            <a:avLst/>
          </a:prstGeom>
          <a:noFill/>
          <a:ln>
            <a:noFill/>
          </a:ln>
        </p:spPr>
      </p:pic>
      <p:sp>
        <p:nvSpPr>
          <p:cNvPr id="3831" name="Google Shape;3831;p44"/>
          <p:cNvSpPr txBox="1"/>
          <p:nvPr/>
        </p:nvSpPr>
        <p:spPr>
          <a:xfrm>
            <a:off x="3676913" y="1854313"/>
            <a:ext cx="7335071" cy="2492990"/>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C00000"/>
                </a:solidFill>
                <a:latin typeface="Calibri"/>
                <a:ea typeface="Calibri"/>
                <a:cs typeface="Calibri"/>
                <a:sym typeface="Calibri"/>
              </a:rPr>
              <a:t>Merek</a:t>
            </a:r>
            <a:br>
              <a:rPr b="0" i="0" lang="en-US" sz="4000" u="none" cap="none" strike="noStrike">
                <a:solidFill>
                  <a:schemeClr val="dk1"/>
                </a:solidFill>
                <a:latin typeface="Calibri"/>
                <a:ea typeface="Calibri"/>
                <a:cs typeface="Calibri"/>
                <a:sym typeface="Calibri"/>
              </a:rPr>
            </a:br>
            <a:r>
              <a:rPr lang="en-US" sz="3600">
                <a:solidFill>
                  <a:schemeClr val="dk1"/>
                </a:solidFill>
                <a:latin typeface="Calibri"/>
                <a:ea typeface="Calibri"/>
                <a:cs typeface="Calibri"/>
                <a:sym typeface="Calibri"/>
              </a:rPr>
              <a:t>Merek yang kuat dan dapat dikenali yang dipercaya dan diasosiasikan oleh pelanggan dengan kualitas.</a:t>
            </a:r>
            <a:endParaRPr b="0" i="0" sz="4000" u="none" cap="none" strike="noStrike">
              <a:solidFill>
                <a:schemeClr val="dk1"/>
              </a:solidFill>
              <a:latin typeface="Calibri"/>
              <a:ea typeface="Calibri"/>
              <a:cs typeface="Calibri"/>
              <a:sym typeface="Calibri"/>
            </a:endParaRPr>
          </a:p>
        </p:txBody>
      </p:sp>
      <p:pic>
        <p:nvPicPr>
          <p:cNvPr id="3832" name="Google Shape;3832;p44"/>
          <p:cNvPicPr preferRelativeResize="0"/>
          <p:nvPr/>
        </p:nvPicPr>
        <p:blipFill rotWithShape="1">
          <a:blip r:embed="rId7">
            <a:alphaModFix/>
          </a:blip>
          <a:srcRect b="0" l="0" r="0" t="0"/>
          <a:stretch/>
        </p:blipFill>
        <p:spPr>
          <a:xfrm>
            <a:off x="685084" y="2751353"/>
            <a:ext cx="720000" cy="677647"/>
          </a:xfrm>
          <a:prstGeom prst="rect">
            <a:avLst/>
          </a:prstGeom>
          <a:noFill/>
          <a:ln>
            <a:noFill/>
          </a:ln>
        </p:spPr>
      </p:pic>
      <p:sp>
        <p:nvSpPr>
          <p:cNvPr id="3833" name="Google Shape;3833;p44"/>
          <p:cNvSpPr/>
          <p:nvPr/>
        </p:nvSpPr>
        <p:spPr>
          <a:xfrm>
            <a:off x="55255" y="3701143"/>
            <a:ext cx="2699657" cy="1559139"/>
          </a:xfrm>
          <a:prstGeom prst="ellipse">
            <a:avLst/>
          </a:prstGeom>
          <a:noFill/>
          <a:ln cap="flat" cmpd="sng" w="19050">
            <a:solidFill>
              <a:schemeClr val="accen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34" name="Google Shape;3834;p44"/>
          <p:cNvSpPr txBox="1"/>
          <p:nvPr/>
        </p:nvSpPr>
        <p:spPr>
          <a:xfrm>
            <a:off x="3678352" y="1038598"/>
            <a:ext cx="62235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Cocokkan MOAT berikut dengan perusahaan di sebelah kiri.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8" name="Shape 3838"/>
        <p:cNvGrpSpPr/>
        <p:nvPr/>
      </p:nvGrpSpPr>
      <p:grpSpPr>
        <a:xfrm>
          <a:off x="0" y="0"/>
          <a:ext cx="0" cy="0"/>
          <a:chOff x="0" y="0"/>
          <a:chExt cx="0" cy="0"/>
        </a:xfrm>
      </p:grpSpPr>
      <p:pic>
        <p:nvPicPr>
          <p:cNvPr descr="Walmart Logo History, Meaning, How the Symbol Has Evolved" id="3839" name="Google Shape;3839;p45"/>
          <p:cNvPicPr preferRelativeResize="0"/>
          <p:nvPr/>
        </p:nvPicPr>
        <p:blipFill rotWithShape="1">
          <a:blip r:embed="rId3">
            <a:alphaModFix/>
          </a:blip>
          <a:srcRect b="0" l="0" r="0" t="0"/>
          <a:stretch/>
        </p:blipFill>
        <p:spPr>
          <a:xfrm>
            <a:off x="685084" y="1597718"/>
            <a:ext cx="1440000" cy="513191"/>
          </a:xfrm>
          <a:prstGeom prst="rect">
            <a:avLst/>
          </a:prstGeom>
          <a:noFill/>
          <a:ln>
            <a:noFill/>
          </a:ln>
        </p:spPr>
      </p:pic>
      <p:pic>
        <p:nvPicPr>
          <p:cNvPr id="3840" name="Google Shape;3840;p45"/>
          <p:cNvPicPr preferRelativeResize="0"/>
          <p:nvPr/>
        </p:nvPicPr>
        <p:blipFill rotWithShape="1">
          <a:blip r:embed="rId4">
            <a:alphaModFix/>
          </a:blip>
          <a:srcRect b="0" l="0" r="0" t="0"/>
          <a:stretch/>
        </p:blipFill>
        <p:spPr>
          <a:xfrm>
            <a:off x="685084" y="629369"/>
            <a:ext cx="1247318" cy="426628"/>
          </a:xfrm>
          <a:prstGeom prst="rect">
            <a:avLst/>
          </a:prstGeom>
          <a:noFill/>
          <a:ln>
            <a:noFill/>
          </a:ln>
        </p:spPr>
      </p:pic>
      <p:pic>
        <p:nvPicPr>
          <p:cNvPr descr="Apple Logo and symbol, meaning, history, PNG, brand" id="3841" name="Google Shape;3841;p45"/>
          <p:cNvPicPr preferRelativeResize="0"/>
          <p:nvPr/>
        </p:nvPicPr>
        <p:blipFill rotWithShape="1">
          <a:blip r:embed="rId5">
            <a:alphaModFix/>
          </a:blip>
          <a:srcRect b="0" l="0" r="0" t="0"/>
          <a:stretch/>
        </p:blipFill>
        <p:spPr>
          <a:xfrm>
            <a:off x="325084" y="4054686"/>
            <a:ext cx="1440000" cy="810000"/>
          </a:xfrm>
          <a:prstGeom prst="rect">
            <a:avLst/>
          </a:prstGeom>
          <a:noFill/>
          <a:ln>
            <a:noFill/>
          </a:ln>
        </p:spPr>
      </p:pic>
      <p:pic>
        <p:nvPicPr>
          <p:cNvPr descr="GlaxoSmithKline plc Company Profile - Corporate Watch" id="3842" name="Google Shape;3842;p45"/>
          <p:cNvPicPr preferRelativeResize="0"/>
          <p:nvPr/>
        </p:nvPicPr>
        <p:blipFill rotWithShape="1">
          <a:blip r:embed="rId6">
            <a:alphaModFix/>
          </a:blip>
          <a:srcRect b="0" l="0" r="0" t="0"/>
          <a:stretch/>
        </p:blipFill>
        <p:spPr>
          <a:xfrm>
            <a:off x="687541" y="5490372"/>
            <a:ext cx="1440000" cy="576000"/>
          </a:xfrm>
          <a:prstGeom prst="rect">
            <a:avLst/>
          </a:prstGeom>
          <a:noFill/>
          <a:ln>
            <a:noFill/>
          </a:ln>
        </p:spPr>
      </p:pic>
      <p:sp>
        <p:nvSpPr>
          <p:cNvPr id="3843" name="Google Shape;3843;p45"/>
          <p:cNvSpPr txBox="1"/>
          <p:nvPr/>
        </p:nvSpPr>
        <p:spPr>
          <a:xfrm>
            <a:off x="3676913" y="1854313"/>
            <a:ext cx="7335071" cy="2492990"/>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C00000"/>
                </a:solidFill>
                <a:latin typeface="Calibri"/>
                <a:ea typeface="Calibri"/>
                <a:cs typeface="Calibri"/>
                <a:sym typeface="Calibri"/>
              </a:rPr>
              <a:t>Efek Jaringan</a:t>
            </a:r>
            <a:br>
              <a:rPr lang="en-US" sz="4800">
                <a:solidFill>
                  <a:schemeClr val="dk1"/>
                </a:solidFill>
                <a:latin typeface="Calibri"/>
                <a:ea typeface="Calibri"/>
                <a:cs typeface="Calibri"/>
                <a:sym typeface="Calibri"/>
              </a:rPr>
            </a:br>
            <a:r>
              <a:rPr lang="en-US" sz="3600">
                <a:solidFill>
                  <a:schemeClr val="dk1"/>
                </a:solidFill>
                <a:latin typeface="Calibri"/>
                <a:ea typeface="Calibri"/>
                <a:cs typeface="Calibri"/>
                <a:sym typeface="Calibri"/>
              </a:rPr>
              <a:t>Nilai suatu produk atau layanan meningkat seiring dengan semakin banyak orang yang menggunakannya.</a:t>
            </a:r>
            <a:endParaRPr sz="3600">
              <a:solidFill>
                <a:schemeClr val="dk1"/>
              </a:solidFill>
              <a:latin typeface="Arial"/>
              <a:ea typeface="Arial"/>
              <a:cs typeface="Arial"/>
              <a:sym typeface="Arial"/>
            </a:endParaRPr>
          </a:p>
        </p:txBody>
      </p:sp>
      <p:pic>
        <p:nvPicPr>
          <p:cNvPr id="3844" name="Google Shape;3844;p45"/>
          <p:cNvPicPr preferRelativeResize="0"/>
          <p:nvPr/>
        </p:nvPicPr>
        <p:blipFill rotWithShape="1">
          <a:blip r:embed="rId7">
            <a:alphaModFix/>
          </a:blip>
          <a:srcRect b="0" l="0" r="0" t="0"/>
          <a:stretch/>
        </p:blipFill>
        <p:spPr>
          <a:xfrm>
            <a:off x="685084" y="2751353"/>
            <a:ext cx="720000" cy="677647"/>
          </a:xfrm>
          <a:prstGeom prst="rect">
            <a:avLst/>
          </a:prstGeom>
          <a:noFill/>
          <a:ln>
            <a:noFill/>
          </a:ln>
        </p:spPr>
      </p:pic>
      <p:sp>
        <p:nvSpPr>
          <p:cNvPr id="3845" name="Google Shape;3845;p45"/>
          <p:cNvSpPr/>
          <p:nvPr/>
        </p:nvSpPr>
        <p:spPr>
          <a:xfrm>
            <a:off x="55255" y="2362198"/>
            <a:ext cx="2699657" cy="1559139"/>
          </a:xfrm>
          <a:prstGeom prst="ellipse">
            <a:avLst/>
          </a:prstGeom>
          <a:noFill/>
          <a:ln cap="flat" cmpd="sng" w="19050">
            <a:solidFill>
              <a:schemeClr val="accen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46" name="Google Shape;3846;p45"/>
          <p:cNvSpPr txBox="1"/>
          <p:nvPr/>
        </p:nvSpPr>
        <p:spPr>
          <a:xfrm>
            <a:off x="3678352" y="1038598"/>
            <a:ext cx="62235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Cocokkan MOAT berikut dengan perusahaan di sebelah kiri.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0" name="Shape 3850"/>
        <p:cNvGrpSpPr/>
        <p:nvPr/>
      </p:nvGrpSpPr>
      <p:grpSpPr>
        <a:xfrm>
          <a:off x="0" y="0"/>
          <a:ext cx="0" cy="0"/>
          <a:chOff x="0" y="0"/>
          <a:chExt cx="0" cy="0"/>
        </a:xfrm>
      </p:grpSpPr>
      <p:pic>
        <p:nvPicPr>
          <p:cNvPr descr="Walmart Logo History, Meaning, How the Symbol Has Evolved" id="3851" name="Google Shape;3851;p46"/>
          <p:cNvPicPr preferRelativeResize="0"/>
          <p:nvPr/>
        </p:nvPicPr>
        <p:blipFill rotWithShape="1">
          <a:blip r:embed="rId3">
            <a:alphaModFix/>
          </a:blip>
          <a:srcRect b="0" l="0" r="0" t="0"/>
          <a:stretch/>
        </p:blipFill>
        <p:spPr>
          <a:xfrm>
            <a:off x="685084" y="1597718"/>
            <a:ext cx="1440000" cy="513191"/>
          </a:xfrm>
          <a:prstGeom prst="rect">
            <a:avLst/>
          </a:prstGeom>
          <a:noFill/>
          <a:ln>
            <a:noFill/>
          </a:ln>
        </p:spPr>
      </p:pic>
      <p:pic>
        <p:nvPicPr>
          <p:cNvPr id="3852" name="Google Shape;3852;p46"/>
          <p:cNvPicPr preferRelativeResize="0"/>
          <p:nvPr/>
        </p:nvPicPr>
        <p:blipFill rotWithShape="1">
          <a:blip r:embed="rId4">
            <a:alphaModFix/>
          </a:blip>
          <a:srcRect b="0" l="0" r="0" t="0"/>
          <a:stretch/>
        </p:blipFill>
        <p:spPr>
          <a:xfrm>
            <a:off x="685084" y="629369"/>
            <a:ext cx="1247318" cy="426628"/>
          </a:xfrm>
          <a:prstGeom prst="rect">
            <a:avLst/>
          </a:prstGeom>
          <a:noFill/>
          <a:ln>
            <a:noFill/>
          </a:ln>
        </p:spPr>
      </p:pic>
      <p:pic>
        <p:nvPicPr>
          <p:cNvPr descr="Apple Logo and symbol, meaning, history, PNG, brand" id="3853" name="Google Shape;3853;p46"/>
          <p:cNvPicPr preferRelativeResize="0"/>
          <p:nvPr/>
        </p:nvPicPr>
        <p:blipFill rotWithShape="1">
          <a:blip r:embed="rId5">
            <a:alphaModFix/>
          </a:blip>
          <a:srcRect b="0" l="0" r="0" t="0"/>
          <a:stretch/>
        </p:blipFill>
        <p:spPr>
          <a:xfrm>
            <a:off x="325084" y="4054686"/>
            <a:ext cx="1440000" cy="810000"/>
          </a:xfrm>
          <a:prstGeom prst="rect">
            <a:avLst/>
          </a:prstGeom>
          <a:noFill/>
          <a:ln>
            <a:noFill/>
          </a:ln>
        </p:spPr>
      </p:pic>
      <p:pic>
        <p:nvPicPr>
          <p:cNvPr descr="GlaxoSmithKline plc Company Profile - Corporate Watch" id="3854" name="Google Shape;3854;p46"/>
          <p:cNvPicPr preferRelativeResize="0"/>
          <p:nvPr/>
        </p:nvPicPr>
        <p:blipFill rotWithShape="1">
          <a:blip r:embed="rId6">
            <a:alphaModFix/>
          </a:blip>
          <a:srcRect b="0" l="0" r="0" t="0"/>
          <a:stretch/>
        </p:blipFill>
        <p:spPr>
          <a:xfrm>
            <a:off x="687541" y="5490372"/>
            <a:ext cx="1440000" cy="576000"/>
          </a:xfrm>
          <a:prstGeom prst="rect">
            <a:avLst/>
          </a:prstGeom>
          <a:noFill/>
          <a:ln>
            <a:noFill/>
          </a:ln>
        </p:spPr>
      </p:pic>
      <p:sp>
        <p:nvSpPr>
          <p:cNvPr id="3855" name="Google Shape;3855;p46"/>
          <p:cNvSpPr txBox="1"/>
          <p:nvPr/>
        </p:nvSpPr>
        <p:spPr>
          <a:xfrm>
            <a:off x="3676913" y="1854313"/>
            <a:ext cx="7335071" cy="1938992"/>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C00000"/>
                </a:solidFill>
                <a:latin typeface="Calibri"/>
                <a:ea typeface="Calibri"/>
                <a:cs typeface="Calibri"/>
                <a:sym typeface="Calibri"/>
              </a:rPr>
              <a:t>Intelektual</a:t>
            </a:r>
            <a:br>
              <a:rPr b="1" lang="en-US" sz="4800">
                <a:solidFill>
                  <a:schemeClr val="dk1"/>
                </a:solidFill>
                <a:latin typeface="Calibri"/>
                <a:ea typeface="Calibri"/>
                <a:cs typeface="Calibri"/>
                <a:sym typeface="Calibri"/>
              </a:rPr>
            </a:br>
            <a:r>
              <a:rPr lang="en-US" sz="3600">
                <a:solidFill>
                  <a:schemeClr val="dk1"/>
                </a:solidFill>
                <a:latin typeface="Calibri"/>
                <a:ea typeface="Calibri"/>
                <a:cs typeface="Calibri"/>
                <a:sym typeface="Calibri"/>
              </a:rPr>
              <a:t>Hak eksklusif atas penemuan, desain, atau proses.</a:t>
            </a:r>
            <a:endParaRPr sz="4800">
              <a:solidFill>
                <a:schemeClr val="dk1"/>
              </a:solidFill>
              <a:latin typeface="Arial"/>
              <a:ea typeface="Arial"/>
              <a:cs typeface="Arial"/>
              <a:sym typeface="Arial"/>
            </a:endParaRPr>
          </a:p>
        </p:txBody>
      </p:sp>
      <p:pic>
        <p:nvPicPr>
          <p:cNvPr id="3856" name="Google Shape;3856;p46"/>
          <p:cNvPicPr preferRelativeResize="0"/>
          <p:nvPr/>
        </p:nvPicPr>
        <p:blipFill rotWithShape="1">
          <a:blip r:embed="rId7">
            <a:alphaModFix/>
          </a:blip>
          <a:srcRect b="0" l="0" r="0" t="0"/>
          <a:stretch/>
        </p:blipFill>
        <p:spPr>
          <a:xfrm>
            <a:off x="685084" y="2751353"/>
            <a:ext cx="720000" cy="677647"/>
          </a:xfrm>
          <a:prstGeom prst="rect">
            <a:avLst/>
          </a:prstGeom>
          <a:noFill/>
          <a:ln>
            <a:noFill/>
          </a:ln>
        </p:spPr>
      </p:pic>
      <p:sp>
        <p:nvSpPr>
          <p:cNvPr id="3857" name="Google Shape;3857;p46"/>
          <p:cNvSpPr/>
          <p:nvPr/>
        </p:nvSpPr>
        <p:spPr>
          <a:xfrm>
            <a:off x="44369" y="5109598"/>
            <a:ext cx="2699657" cy="1261030"/>
          </a:xfrm>
          <a:prstGeom prst="ellipse">
            <a:avLst/>
          </a:prstGeom>
          <a:noFill/>
          <a:ln cap="flat" cmpd="sng" w="19050">
            <a:solidFill>
              <a:schemeClr val="accen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58" name="Google Shape;3858;p46"/>
          <p:cNvSpPr txBox="1"/>
          <p:nvPr/>
        </p:nvSpPr>
        <p:spPr>
          <a:xfrm>
            <a:off x="3678352" y="1038598"/>
            <a:ext cx="62235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Cocokkan MOAT berikut dengan perusahaan di sebelah kiri.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2" name="Shape 3862"/>
        <p:cNvGrpSpPr/>
        <p:nvPr/>
      </p:nvGrpSpPr>
      <p:grpSpPr>
        <a:xfrm>
          <a:off x="0" y="0"/>
          <a:ext cx="0" cy="0"/>
          <a:chOff x="0" y="0"/>
          <a:chExt cx="0" cy="0"/>
        </a:xfrm>
      </p:grpSpPr>
      <p:pic>
        <p:nvPicPr>
          <p:cNvPr descr="Walmart Logo History, Meaning, How the Symbol Has Evolved" id="3863" name="Google Shape;3863;p47"/>
          <p:cNvPicPr preferRelativeResize="0"/>
          <p:nvPr/>
        </p:nvPicPr>
        <p:blipFill rotWithShape="1">
          <a:blip r:embed="rId3">
            <a:alphaModFix/>
          </a:blip>
          <a:srcRect b="0" l="0" r="0" t="0"/>
          <a:stretch/>
        </p:blipFill>
        <p:spPr>
          <a:xfrm>
            <a:off x="685084" y="1597718"/>
            <a:ext cx="1440000" cy="513191"/>
          </a:xfrm>
          <a:prstGeom prst="rect">
            <a:avLst/>
          </a:prstGeom>
          <a:noFill/>
          <a:ln>
            <a:noFill/>
          </a:ln>
        </p:spPr>
      </p:pic>
      <p:pic>
        <p:nvPicPr>
          <p:cNvPr id="3864" name="Google Shape;3864;p47"/>
          <p:cNvPicPr preferRelativeResize="0"/>
          <p:nvPr/>
        </p:nvPicPr>
        <p:blipFill rotWithShape="1">
          <a:blip r:embed="rId4">
            <a:alphaModFix/>
          </a:blip>
          <a:srcRect b="0" l="0" r="0" t="0"/>
          <a:stretch/>
        </p:blipFill>
        <p:spPr>
          <a:xfrm>
            <a:off x="685084" y="629369"/>
            <a:ext cx="1247318" cy="426628"/>
          </a:xfrm>
          <a:prstGeom prst="rect">
            <a:avLst/>
          </a:prstGeom>
          <a:noFill/>
          <a:ln>
            <a:noFill/>
          </a:ln>
        </p:spPr>
      </p:pic>
      <p:pic>
        <p:nvPicPr>
          <p:cNvPr descr="Apple Logo and symbol, meaning, history, PNG, brand" id="3865" name="Google Shape;3865;p47"/>
          <p:cNvPicPr preferRelativeResize="0"/>
          <p:nvPr/>
        </p:nvPicPr>
        <p:blipFill rotWithShape="1">
          <a:blip r:embed="rId5">
            <a:alphaModFix/>
          </a:blip>
          <a:srcRect b="0" l="0" r="0" t="0"/>
          <a:stretch/>
        </p:blipFill>
        <p:spPr>
          <a:xfrm>
            <a:off x="325084" y="4054686"/>
            <a:ext cx="1440000" cy="810000"/>
          </a:xfrm>
          <a:prstGeom prst="rect">
            <a:avLst/>
          </a:prstGeom>
          <a:noFill/>
          <a:ln>
            <a:noFill/>
          </a:ln>
        </p:spPr>
      </p:pic>
      <p:pic>
        <p:nvPicPr>
          <p:cNvPr descr="GlaxoSmithKline plc Company Profile - Corporate Watch" id="3866" name="Google Shape;3866;p47"/>
          <p:cNvPicPr preferRelativeResize="0"/>
          <p:nvPr/>
        </p:nvPicPr>
        <p:blipFill rotWithShape="1">
          <a:blip r:embed="rId6">
            <a:alphaModFix/>
          </a:blip>
          <a:srcRect b="0" l="0" r="0" t="0"/>
          <a:stretch/>
        </p:blipFill>
        <p:spPr>
          <a:xfrm>
            <a:off x="687541" y="5490372"/>
            <a:ext cx="1440000" cy="576000"/>
          </a:xfrm>
          <a:prstGeom prst="rect">
            <a:avLst/>
          </a:prstGeom>
          <a:noFill/>
          <a:ln>
            <a:noFill/>
          </a:ln>
        </p:spPr>
      </p:pic>
      <p:sp>
        <p:nvSpPr>
          <p:cNvPr id="3867" name="Google Shape;3867;p47"/>
          <p:cNvSpPr txBox="1"/>
          <p:nvPr/>
        </p:nvSpPr>
        <p:spPr>
          <a:xfrm>
            <a:off x="3676913" y="1854313"/>
            <a:ext cx="7335071" cy="2585323"/>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C00000"/>
                </a:solidFill>
                <a:latin typeface="Calibri"/>
                <a:ea typeface="Calibri"/>
                <a:cs typeface="Calibri"/>
                <a:sym typeface="Calibri"/>
              </a:rPr>
              <a:t>Skala Ekonomi</a:t>
            </a:r>
            <a:br>
              <a:rPr lang="en-US" sz="4800">
                <a:solidFill>
                  <a:srgbClr val="C00000"/>
                </a:solidFill>
                <a:latin typeface="Calibri"/>
                <a:ea typeface="Calibri"/>
                <a:cs typeface="Calibri"/>
                <a:sym typeface="Calibri"/>
              </a:rPr>
            </a:br>
            <a:r>
              <a:rPr lang="en-US" sz="3600">
                <a:solidFill>
                  <a:schemeClr val="dk1"/>
                </a:solidFill>
                <a:latin typeface="Calibri"/>
                <a:ea typeface="Calibri"/>
                <a:cs typeface="Calibri"/>
                <a:sym typeface="Calibri"/>
              </a:rPr>
              <a:t>Keuntungan biaya disebabkan oleh produksi barang atau jasa dalam skala yang lebih besar.</a:t>
            </a:r>
            <a:endParaRPr sz="4800">
              <a:solidFill>
                <a:schemeClr val="dk1"/>
              </a:solidFill>
              <a:latin typeface="Arial"/>
              <a:ea typeface="Arial"/>
              <a:cs typeface="Arial"/>
              <a:sym typeface="Arial"/>
            </a:endParaRPr>
          </a:p>
        </p:txBody>
      </p:sp>
      <p:pic>
        <p:nvPicPr>
          <p:cNvPr id="3868" name="Google Shape;3868;p47"/>
          <p:cNvPicPr preferRelativeResize="0"/>
          <p:nvPr/>
        </p:nvPicPr>
        <p:blipFill rotWithShape="1">
          <a:blip r:embed="rId7">
            <a:alphaModFix/>
          </a:blip>
          <a:srcRect b="0" l="0" r="0" t="0"/>
          <a:stretch/>
        </p:blipFill>
        <p:spPr>
          <a:xfrm>
            <a:off x="685084" y="2751353"/>
            <a:ext cx="720000" cy="677647"/>
          </a:xfrm>
          <a:prstGeom prst="rect">
            <a:avLst/>
          </a:prstGeom>
          <a:noFill/>
          <a:ln>
            <a:noFill/>
          </a:ln>
        </p:spPr>
      </p:pic>
      <p:sp>
        <p:nvSpPr>
          <p:cNvPr id="3869" name="Google Shape;3869;p47"/>
          <p:cNvSpPr/>
          <p:nvPr/>
        </p:nvSpPr>
        <p:spPr>
          <a:xfrm>
            <a:off x="55255" y="1208314"/>
            <a:ext cx="2699657" cy="1406741"/>
          </a:xfrm>
          <a:prstGeom prst="ellipse">
            <a:avLst/>
          </a:prstGeom>
          <a:noFill/>
          <a:ln cap="flat" cmpd="sng" w="19050">
            <a:solidFill>
              <a:schemeClr val="accen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70" name="Google Shape;3870;p47"/>
          <p:cNvSpPr txBox="1"/>
          <p:nvPr/>
        </p:nvSpPr>
        <p:spPr>
          <a:xfrm>
            <a:off x="3678352" y="1038598"/>
            <a:ext cx="62235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Cocokkan MOAT berikut dengan perusahaan di sebelah kiri.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4" name="Shape 3874"/>
        <p:cNvGrpSpPr/>
        <p:nvPr/>
      </p:nvGrpSpPr>
      <p:grpSpPr>
        <a:xfrm>
          <a:off x="0" y="0"/>
          <a:ext cx="0" cy="0"/>
          <a:chOff x="0" y="0"/>
          <a:chExt cx="0" cy="0"/>
        </a:xfrm>
      </p:grpSpPr>
      <p:pic>
        <p:nvPicPr>
          <p:cNvPr descr="Walmart Logo History, Meaning, How the Symbol Has Evolved" id="3875" name="Google Shape;3875;p48"/>
          <p:cNvPicPr preferRelativeResize="0"/>
          <p:nvPr/>
        </p:nvPicPr>
        <p:blipFill rotWithShape="1">
          <a:blip r:embed="rId3">
            <a:alphaModFix/>
          </a:blip>
          <a:srcRect b="0" l="0" r="0" t="0"/>
          <a:stretch/>
        </p:blipFill>
        <p:spPr>
          <a:xfrm>
            <a:off x="685084" y="1597718"/>
            <a:ext cx="1440000" cy="513191"/>
          </a:xfrm>
          <a:prstGeom prst="rect">
            <a:avLst/>
          </a:prstGeom>
          <a:noFill/>
          <a:ln>
            <a:noFill/>
          </a:ln>
        </p:spPr>
      </p:pic>
      <p:pic>
        <p:nvPicPr>
          <p:cNvPr id="3876" name="Google Shape;3876;p48"/>
          <p:cNvPicPr preferRelativeResize="0"/>
          <p:nvPr/>
        </p:nvPicPr>
        <p:blipFill rotWithShape="1">
          <a:blip r:embed="rId4">
            <a:alphaModFix/>
          </a:blip>
          <a:srcRect b="0" l="0" r="0" t="0"/>
          <a:stretch/>
        </p:blipFill>
        <p:spPr>
          <a:xfrm>
            <a:off x="685084" y="629369"/>
            <a:ext cx="1247318" cy="426628"/>
          </a:xfrm>
          <a:prstGeom prst="rect">
            <a:avLst/>
          </a:prstGeom>
          <a:noFill/>
          <a:ln>
            <a:noFill/>
          </a:ln>
        </p:spPr>
      </p:pic>
      <p:pic>
        <p:nvPicPr>
          <p:cNvPr descr="Apple Logo and symbol, meaning, history, PNG, brand" id="3877" name="Google Shape;3877;p48"/>
          <p:cNvPicPr preferRelativeResize="0"/>
          <p:nvPr/>
        </p:nvPicPr>
        <p:blipFill rotWithShape="1">
          <a:blip r:embed="rId5">
            <a:alphaModFix/>
          </a:blip>
          <a:srcRect b="0" l="0" r="0" t="0"/>
          <a:stretch/>
        </p:blipFill>
        <p:spPr>
          <a:xfrm>
            <a:off x="325084" y="4054686"/>
            <a:ext cx="1440000" cy="810000"/>
          </a:xfrm>
          <a:prstGeom prst="rect">
            <a:avLst/>
          </a:prstGeom>
          <a:noFill/>
          <a:ln>
            <a:noFill/>
          </a:ln>
        </p:spPr>
      </p:pic>
      <p:pic>
        <p:nvPicPr>
          <p:cNvPr descr="GlaxoSmithKline plc Company Profile - Corporate Watch" id="3878" name="Google Shape;3878;p48"/>
          <p:cNvPicPr preferRelativeResize="0"/>
          <p:nvPr/>
        </p:nvPicPr>
        <p:blipFill rotWithShape="1">
          <a:blip r:embed="rId6">
            <a:alphaModFix/>
          </a:blip>
          <a:srcRect b="0" l="0" r="0" t="0"/>
          <a:stretch/>
        </p:blipFill>
        <p:spPr>
          <a:xfrm>
            <a:off x="687541" y="5490372"/>
            <a:ext cx="1440000" cy="576000"/>
          </a:xfrm>
          <a:prstGeom prst="rect">
            <a:avLst/>
          </a:prstGeom>
          <a:noFill/>
          <a:ln>
            <a:noFill/>
          </a:ln>
        </p:spPr>
      </p:pic>
      <p:sp>
        <p:nvSpPr>
          <p:cNvPr id="3879" name="Google Shape;3879;p48"/>
          <p:cNvSpPr txBox="1"/>
          <p:nvPr/>
        </p:nvSpPr>
        <p:spPr>
          <a:xfrm>
            <a:off x="3676913" y="1854313"/>
            <a:ext cx="7335071" cy="2492990"/>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C00000"/>
                </a:solidFill>
                <a:latin typeface="Calibri"/>
                <a:ea typeface="Calibri"/>
                <a:cs typeface="Calibri"/>
                <a:sym typeface="Calibri"/>
              </a:rPr>
              <a:t>Data </a:t>
            </a:r>
            <a:br>
              <a:rPr lang="en-US" sz="4800">
                <a:solidFill>
                  <a:schemeClr val="dk1"/>
                </a:solidFill>
                <a:latin typeface="Calibri"/>
                <a:ea typeface="Calibri"/>
                <a:cs typeface="Calibri"/>
                <a:sym typeface="Calibri"/>
              </a:rPr>
            </a:br>
            <a:r>
              <a:rPr lang="en-US" sz="3600">
                <a:solidFill>
                  <a:schemeClr val="dk1"/>
                </a:solidFill>
                <a:latin typeface="Calibri"/>
                <a:ea typeface="Calibri"/>
                <a:cs typeface="Calibri"/>
                <a:sym typeface="Calibri"/>
              </a:rPr>
              <a:t>Akses ke kumpulan data besar dan berharga yang memberikan keunggulan kompetitif.</a:t>
            </a:r>
            <a:endParaRPr sz="4800">
              <a:solidFill>
                <a:schemeClr val="dk1"/>
              </a:solidFill>
              <a:latin typeface="Arial"/>
              <a:ea typeface="Arial"/>
              <a:cs typeface="Arial"/>
              <a:sym typeface="Arial"/>
            </a:endParaRPr>
          </a:p>
        </p:txBody>
      </p:sp>
      <p:pic>
        <p:nvPicPr>
          <p:cNvPr id="3880" name="Google Shape;3880;p48"/>
          <p:cNvPicPr preferRelativeResize="0"/>
          <p:nvPr/>
        </p:nvPicPr>
        <p:blipFill rotWithShape="1">
          <a:blip r:embed="rId7">
            <a:alphaModFix/>
          </a:blip>
          <a:srcRect b="0" l="0" r="0" t="0"/>
          <a:stretch/>
        </p:blipFill>
        <p:spPr>
          <a:xfrm>
            <a:off x="685084" y="2751353"/>
            <a:ext cx="720000" cy="677647"/>
          </a:xfrm>
          <a:prstGeom prst="rect">
            <a:avLst/>
          </a:prstGeom>
          <a:noFill/>
          <a:ln>
            <a:noFill/>
          </a:ln>
        </p:spPr>
      </p:pic>
      <p:sp>
        <p:nvSpPr>
          <p:cNvPr id="3881" name="Google Shape;3881;p48"/>
          <p:cNvSpPr/>
          <p:nvPr/>
        </p:nvSpPr>
        <p:spPr>
          <a:xfrm>
            <a:off x="55255" y="43546"/>
            <a:ext cx="2699657" cy="1559139"/>
          </a:xfrm>
          <a:prstGeom prst="ellipse">
            <a:avLst/>
          </a:prstGeom>
          <a:noFill/>
          <a:ln cap="flat" cmpd="sng" w="19050">
            <a:solidFill>
              <a:schemeClr val="accen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2" name="Google Shape;3882;p48"/>
          <p:cNvSpPr txBox="1"/>
          <p:nvPr/>
        </p:nvSpPr>
        <p:spPr>
          <a:xfrm>
            <a:off x="3678352" y="1038598"/>
            <a:ext cx="62235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Cocokkan MOAT berikut dengan perusahaan di sebelah kiri.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6" name="Shape 3886"/>
        <p:cNvGrpSpPr/>
        <p:nvPr/>
      </p:nvGrpSpPr>
      <p:grpSpPr>
        <a:xfrm>
          <a:off x="0" y="0"/>
          <a:ext cx="0" cy="0"/>
          <a:chOff x="0" y="0"/>
          <a:chExt cx="0" cy="0"/>
        </a:xfrm>
      </p:grpSpPr>
      <p:pic>
        <p:nvPicPr>
          <p:cNvPr descr="Seated person typing on laptop and writing in notepad, with elbow resting on stack of books" id="3887" name="Google Shape;3887;p49"/>
          <p:cNvPicPr preferRelativeResize="0"/>
          <p:nvPr/>
        </p:nvPicPr>
        <p:blipFill rotWithShape="1">
          <a:blip r:embed="rId3">
            <a:alphaModFix amt="20000"/>
          </a:blip>
          <a:srcRect b="0" l="17569" r="17568" t="0"/>
          <a:stretch/>
        </p:blipFill>
        <p:spPr>
          <a:xfrm>
            <a:off x="-1" y="291307"/>
            <a:ext cx="6301449" cy="6476714"/>
          </a:xfrm>
          <a:custGeom>
            <a:rect b="b" l="l" r="r" t="t"/>
            <a:pathLst>
              <a:path extrusionOk="0" h="6476714" w="6301449">
                <a:moveTo>
                  <a:pt x="0" y="0"/>
                </a:moveTo>
                <a:lnTo>
                  <a:pt x="2685145" y="0"/>
                </a:lnTo>
                <a:lnTo>
                  <a:pt x="2685145" y="3"/>
                </a:lnTo>
                <a:lnTo>
                  <a:pt x="4945601" y="3"/>
                </a:lnTo>
                <a:lnTo>
                  <a:pt x="4976001" y="23892"/>
                </a:lnTo>
                <a:cubicBezTo>
                  <a:pt x="5785486" y="691938"/>
                  <a:pt x="6301449" y="1702936"/>
                  <a:pt x="6301449" y="2834444"/>
                </a:cubicBezTo>
                <a:cubicBezTo>
                  <a:pt x="6301449" y="4783152"/>
                  <a:pt x="4771075" y="6374422"/>
                  <a:pt x="2846610" y="6471974"/>
                </a:cubicBezTo>
                <a:lnTo>
                  <a:pt x="2685145" y="6476056"/>
                </a:lnTo>
                <a:lnTo>
                  <a:pt x="2685145" y="6476710"/>
                </a:lnTo>
                <a:lnTo>
                  <a:pt x="2659278" y="6476710"/>
                </a:lnTo>
                <a:lnTo>
                  <a:pt x="2659179" y="6476714"/>
                </a:lnTo>
                <a:lnTo>
                  <a:pt x="2659080" y="6476710"/>
                </a:lnTo>
                <a:lnTo>
                  <a:pt x="0" y="6476710"/>
                </a:lnTo>
                <a:lnTo>
                  <a:pt x="0" y="0"/>
                </a:lnTo>
                <a:close/>
              </a:path>
            </a:pathLst>
          </a:custGeom>
          <a:gradFill>
            <a:gsLst>
              <a:gs pos="0">
                <a:srgbClr val="8F171C"/>
              </a:gs>
              <a:gs pos="99000">
                <a:schemeClr val="dk2"/>
              </a:gs>
              <a:gs pos="100000">
                <a:schemeClr val="dk2"/>
              </a:gs>
            </a:gsLst>
            <a:lin ang="15000000" scaled="0"/>
          </a:gradFill>
          <a:ln>
            <a:noFill/>
          </a:ln>
        </p:spPr>
      </p:pic>
      <p:sp>
        <p:nvSpPr>
          <p:cNvPr id="3888" name="Google Shape;3888;p49"/>
          <p:cNvSpPr txBox="1"/>
          <p:nvPr/>
        </p:nvSpPr>
        <p:spPr>
          <a:xfrm>
            <a:off x="190495" y="441889"/>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Pertanyaan Utama yang Harus Ditangani</a:t>
            </a:r>
            <a:endParaRPr b="1" sz="3200">
              <a:solidFill>
                <a:schemeClr val="lt1"/>
              </a:solidFill>
              <a:latin typeface="Barlow Medium"/>
              <a:ea typeface="Barlow Medium"/>
              <a:cs typeface="Barlow Medium"/>
              <a:sym typeface="Barlow Medium"/>
            </a:endParaRPr>
          </a:p>
        </p:txBody>
      </p:sp>
      <p:sp>
        <p:nvSpPr>
          <p:cNvPr id="3889" name="Google Shape;3889;p49"/>
          <p:cNvSpPr/>
          <p:nvPr/>
        </p:nvSpPr>
        <p:spPr>
          <a:xfrm>
            <a:off x="2065998" y="1369070"/>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0" name="Google Shape;3890;p49"/>
          <p:cNvSpPr/>
          <p:nvPr/>
        </p:nvSpPr>
        <p:spPr>
          <a:xfrm>
            <a:off x="2065998" y="2316833"/>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1" name="Google Shape;3891;p49"/>
          <p:cNvSpPr/>
          <p:nvPr/>
        </p:nvSpPr>
        <p:spPr>
          <a:xfrm>
            <a:off x="2065998" y="3264596"/>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2" name="Google Shape;3892;p49"/>
          <p:cNvSpPr txBox="1"/>
          <p:nvPr/>
        </p:nvSpPr>
        <p:spPr>
          <a:xfrm>
            <a:off x="3150728" y="1486019"/>
            <a:ext cx="8303145" cy="309808"/>
          </a:xfrm>
          <a:prstGeom prst="rect">
            <a:avLst/>
          </a:prstGeom>
          <a:noFill/>
          <a:ln>
            <a:noFill/>
          </a:ln>
        </p:spPr>
        <p:txBody>
          <a:bodyPr anchorCtr="0" anchor="t" bIns="45700" lIns="91425" spcFirstLastPara="1" rIns="91425" wrap="square" tIns="45700">
            <a:noAutofit/>
          </a:bodyPr>
          <a:lstStyle/>
          <a:p>
            <a:pPr indent="0" lvl="0" marL="3600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Bagaimana penelitian berkelanjutan tentang pesaing dapat membantu startup Anda tetap kompetitif di pasar?</a:t>
            </a:r>
            <a:endParaRPr b="0" sz="1800">
              <a:solidFill>
                <a:schemeClr val="dk1"/>
              </a:solidFill>
              <a:latin typeface="Open Sans"/>
              <a:ea typeface="Open Sans"/>
              <a:cs typeface="Open Sans"/>
              <a:sym typeface="Open Sans"/>
            </a:endParaRPr>
          </a:p>
        </p:txBody>
      </p:sp>
      <p:sp>
        <p:nvSpPr>
          <p:cNvPr id="3893" name="Google Shape;3893;p49"/>
          <p:cNvSpPr txBox="1"/>
          <p:nvPr/>
        </p:nvSpPr>
        <p:spPr>
          <a:xfrm>
            <a:off x="3150728" y="2419003"/>
            <a:ext cx="8303144" cy="309808"/>
          </a:xfrm>
          <a:prstGeom prst="rect">
            <a:avLst/>
          </a:prstGeom>
          <a:noFill/>
          <a:ln>
            <a:noFill/>
          </a:ln>
        </p:spPr>
        <p:txBody>
          <a:bodyPr anchorCtr="0" anchor="t" bIns="45700" lIns="91425" spcFirstLastPara="1" rIns="91425" wrap="square" tIns="45700">
            <a:noAutofit/>
          </a:bodyPr>
          <a:lstStyle/>
          <a:p>
            <a:pPr indent="0" lvl="0" marL="3600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Metode apa yang menurut Anda paling efektif dalam mengidentifikasi dan memahami kekuatan dan kelemahan pesaing Anda?</a:t>
            </a:r>
            <a:endParaRPr b="0" sz="1800">
              <a:solidFill>
                <a:schemeClr val="dk1"/>
              </a:solidFill>
              <a:latin typeface="Open Sans"/>
              <a:ea typeface="Open Sans"/>
              <a:cs typeface="Open Sans"/>
              <a:sym typeface="Open Sans"/>
            </a:endParaRPr>
          </a:p>
        </p:txBody>
      </p:sp>
      <p:sp>
        <p:nvSpPr>
          <p:cNvPr id="3894" name="Google Shape;3894;p49"/>
          <p:cNvSpPr txBox="1"/>
          <p:nvPr/>
        </p:nvSpPr>
        <p:spPr>
          <a:xfrm>
            <a:off x="3150727" y="3374760"/>
            <a:ext cx="8303145" cy="309808"/>
          </a:xfrm>
          <a:prstGeom prst="rect">
            <a:avLst/>
          </a:prstGeom>
          <a:noFill/>
          <a:ln>
            <a:noFill/>
          </a:ln>
        </p:spPr>
        <p:txBody>
          <a:bodyPr anchorCtr="0" anchor="t" bIns="45700" lIns="91425" spcFirstLastPara="1" rIns="91425" wrap="square" tIns="45700">
            <a:noAutofit/>
          </a:bodyPr>
          <a:lstStyle/>
          <a:p>
            <a:pPr indent="0" lvl="0" marL="3600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Bagaimana membuat tabel perbandingan dan peta posisi meningkatkan pemahaman Anda tentang posisi relatif usaha Anda di pasar?</a:t>
            </a:r>
            <a:endParaRPr b="0" sz="1800">
              <a:solidFill>
                <a:schemeClr val="dk1"/>
              </a:solidFill>
              <a:latin typeface="Open Sans"/>
              <a:ea typeface="Open Sans"/>
              <a:cs typeface="Open Sans"/>
              <a:sym typeface="Open Sans"/>
            </a:endParaRPr>
          </a:p>
        </p:txBody>
      </p:sp>
      <p:sp>
        <p:nvSpPr>
          <p:cNvPr id="3895" name="Google Shape;3895;p49"/>
          <p:cNvSpPr/>
          <p:nvPr/>
        </p:nvSpPr>
        <p:spPr>
          <a:xfrm>
            <a:off x="2258151" y="1527698"/>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1</a:t>
            </a:r>
            <a:endParaRPr b="1" sz="1800">
              <a:solidFill>
                <a:schemeClr val="lt1"/>
              </a:solidFill>
              <a:latin typeface="Open Sans"/>
              <a:ea typeface="Open Sans"/>
              <a:cs typeface="Open Sans"/>
              <a:sym typeface="Open Sans"/>
            </a:endParaRPr>
          </a:p>
        </p:txBody>
      </p:sp>
      <p:sp>
        <p:nvSpPr>
          <p:cNvPr id="3896" name="Google Shape;3896;p49"/>
          <p:cNvSpPr/>
          <p:nvPr/>
        </p:nvSpPr>
        <p:spPr>
          <a:xfrm>
            <a:off x="2258151" y="2474154"/>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2</a:t>
            </a:r>
            <a:endParaRPr b="1" sz="1800">
              <a:solidFill>
                <a:schemeClr val="lt1"/>
              </a:solidFill>
              <a:latin typeface="Open Sans"/>
              <a:ea typeface="Open Sans"/>
              <a:cs typeface="Open Sans"/>
              <a:sym typeface="Open Sans"/>
            </a:endParaRPr>
          </a:p>
        </p:txBody>
      </p:sp>
      <p:sp>
        <p:nvSpPr>
          <p:cNvPr id="3897" name="Google Shape;3897;p49"/>
          <p:cNvSpPr/>
          <p:nvPr/>
        </p:nvSpPr>
        <p:spPr>
          <a:xfrm>
            <a:off x="2258151" y="3432980"/>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3</a:t>
            </a:r>
            <a:endParaRPr b="1" sz="1800">
              <a:solidFill>
                <a:schemeClr val="lt1"/>
              </a:solidFill>
              <a:latin typeface="Open Sans"/>
              <a:ea typeface="Open Sans"/>
              <a:cs typeface="Open Sans"/>
              <a:sym typeface="Open Sans"/>
            </a:endParaRPr>
          </a:p>
        </p:txBody>
      </p:sp>
      <p:sp>
        <p:nvSpPr>
          <p:cNvPr id="3898" name="Google Shape;3898;p49"/>
          <p:cNvSpPr/>
          <p:nvPr/>
        </p:nvSpPr>
        <p:spPr>
          <a:xfrm>
            <a:off x="2065998" y="4274919"/>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99" name="Google Shape;3899;p49"/>
          <p:cNvSpPr/>
          <p:nvPr/>
        </p:nvSpPr>
        <p:spPr>
          <a:xfrm>
            <a:off x="2258151" y="4380743"/>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4</a:t>
            </a:r>
            <a:endParaRPr b="1" sz="1800">
              <a:solidFill>
                <a:schemeClr val="lt1"/>
              </a:solidFill>
              <a:latin typeface="Open Sans"/>
              <a:ea typeface="Open Sans"/>
              <a:cs typeface="Open Sans"/>
              <a:sym typeface="Open Sans"/>
            </a:endParaRPr>
          </a:p>
        </p:txBody>
      </p:sp>
      <p:sp>
        <p:nvSpPr>
          <p:cNvPr id="3900" name="Google Shape;3900;p49"/>
          <p:cNvSpPr txBox="1"/>
          <p:nvPr/>
        </p:nvSpPr>
        <p:spPr>
          <a:xfrm>
            <a:off x="3150724" y="4380743"/>
            <a:ext cx="8303145"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Jenis MOAT apa yang dapat memberikan keunggulan kompetitif yang berkelanjutan untuk startup Anda, dan mengapa?</a:t>
            </a:r>
            <a:endParaRPr b="0" sz="1800">
              <a:solidFill>
                <a:schemeClr val="dk1"/>
              </a:solidFill>
              <a:latin typeface="Open Sans"/>
              <a:ea typeface="Open Sans"/>
              <a:cs typeface="Open Sans"/>
              <a:sym typeface="Open Sans"/>
            </a:endParaRPr>
          </a:p>
        </p:txBody>
      </p:sp>
      <p:sp>
        <p:nvSpPr>
          <p:cNvPr id="3901" name="Google Shape;3901;p49"/>
          <p:cNvSpPr/>
          <p:nvPr/>
        </p:nvSpPr>
        <p:spPr>
          <a:xfrm>
            <a:off x="2065998" y="5285242"/>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944563" lvl="0" marL="981075" marR="0" rtl="0" algn="just">
              <a:spcBef>
                <a:spcPts val="0"/>
              </a:spcBef>
              <a:spcAft>
                <a:spcPts val="0"/>
              </a:spcAft>
              <a:buClr>
                <a:srgbClr val="121512"/>
              </a:buClr>
              <a:buSzPts val="1800"/>
              <a:buFont typeface="Play"/>
              <a:buAutoNum type="arabicPeriod"/>
            </a:pPr>
            <a:r>
              <a:rPr lang="en-US" sz="1800">
                <a:solidFill>
                  <a:srgbClr val="121512"/>
                </a:solidFill>
                <a:latin typeface="Barlow"/>
                <a:ea typeface="Barlow"/>
                <a:cs typeface="Barlow"/>
                <a:sym typeface="Barlow"/>
              </a:rPr>
              <a:t> Wawasan apa yang Anda peroleh dari menganalisis pesaing Anda yang dapat memengaruhi strategi startup Anda ke depan?</a:t>
            </a:r>
            <a:endParaRPr sz="1800">
              <a:solidFill>
                <a:srgbClr val="121512"/>
              </a:solidFill>
              <a:latin typeface="Barlow"/>
              <a:ea typeface="Barlow"/>
              <a:cs typeface="Barlow"/>
              <a:sym typeface="Barlow"/>
            </a:endParaRPr>
          </a:p>
        </p:txBody>
      </p:sp>
      <p:sp>
        <p:nvSpPr>
          <p:cNvPr id="3902" name="Google Shape;3902;p49"/>
          <p:cNvSpPr/>
          <p:nvPr/>
        </p:nvSpPr>
        <p:spPr>
          <a:xfrm>
            <a:off x="2258151" y="5558789"/>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5</a:t>
            </a:r>
            <a:endParaRPr b="1" sz="1800">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87"/>
                                        </p:tgtEl>
                                        <p:attrNameLst>
                                          <p:attrName>style.visibility</p:attrName>
                                        </p:attrNameLst>
                                      </p:cBhvr>
                                      <p:to>
                                        <p:strVal val="visible"/>
                                      </p:to>
                                    </p:set>
                                    <p:animEffect filter="fade" transition="in">
                                      <p:cBhvr>
                                        <p:cTn dur="2000"/>
                                        <p:tgtEl>
                                          <p:spTgt spid="38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895"/>
                                        </p:tgtEl>
                                        <p:attrNameLst>
                                          <p:attrName>style.visibility</p:attrName>
                                        </p:attrNameLst>
                                      </p:cBhvr>
                                      <p:to>
                                        <p:strVal val="visible"/>
                                      </p:to>
                                    </p:set>
                                    <p:anim calcmode="lin" valueType="num">
                                      <p:cBhvr additive="base">
                                        <p:cTn dur="500"/>
                                        <p:tgtEl>
                                          <p:spTgt spid="389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892"/>
                                        </p:tgtEl>
                                        <p:attrNameLst>
                                          <p:attrName>style.visibility</p:attrName>
                                        </p:attrNameLst>
                                      </p:cBhvr>
                                      <p:to>
                                        <p:strVal val="visible"/>
                                      </p:to>
                                    </p:set>
                                    <p:anim calcmode="lin" valueType="num">
                                      <p:cBhvr additive="base">
                                        <p:cTn dur="500"/>
                                        <p:tgtEl>
                                          <p:spTgt spid="389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896"/>
                                        </p:tgtEl>
                                        <p:attrNameLst>
                                          <p:attrName>style.visibility</p:attrName>
                                        </p:attrNameLst>
                                      </p:cBhvr>
                                      <p:to>
                                        <p:strVal val="visible"/>
                                      </p:to>
                                    </p:set>
                                    <p:anim calcmode="lin" valueType="num">
                                      <p:cBhvr additive="base">
                                        <p:cTn dur="500"/>
                                        <p:tgtEl>
                                          <p:spTgt spid="389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893"/>
                                        </p:tgtEl>
                                        <p:attrNameLst>
                                          <p:attrName>style.visibility</p:attrName>
                                        </p:attrNameLst>
                                      </p:cBhvr>
                                      <p:to>
                                        <p:strVal val="visible"/>
                                      </p:to>
                                    </p:set>
                                    <p:anim calcmode="lin" valueType="num">
                                      <p:cBhvr additive="base">
                                        <p:cTn dur="500"/>
                                        <p:tgtEl>
                                          <p:spTgt spid="389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897"/>
                                        </p:tgtEl>
                                        <p:attrNameLst>
                                          <p:attrName>style.visibility</p:attrName>
                                        </p:attrNameLst>
                                      </p:cBhvr>
                                      <p:to>
                                        <p:strVal val="visible"/>
                                      </p:to>
                                    </p:set>
                                    <p:anim calcmode="lin" valueType="num">
                                      <p:cBhvr additive="base">
                                        <p:cTn dur="500"/>
                                        <p:tgtEl>
                                          <p:spTgt spid="3897"/>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894"/>
                                        </p:tgtEl>
                                        <p:attrNameLst>
                                          <p:attrName>style.visibility</p:attrName>
                                        </p:attrNameLst>
                                      </p:cBhvr>
                                      <p:to>
                                        <p:strVal val="visible"/>
                                      </p:to>
                                    </p:set>
                                    <p:anim calcmode="lin" valueType="num">
                                      <p:cBhvr additive="base">
                                        <p:cTn dur="500"/>
                                        <p:tgtEl>
                                          <p:spTgt spid="389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899"/>
                                        </p:tgtEl>
                                        <p:attrNameLst>
                                          <p:attrName>style.visibility</p:attrName>
                                        </p:attrNameLst>
                                      </p:cBhvr>
                                      <p:to>
                                        <p:strVal val="visible"/>
                                      </p:to>
                                    </p:set>
                                    <p:anim calcmode="lin" valueType="num">
                                      <p:cBhvr additive="base">
                                        <p:cTn dur="500"/>
                                        <p:tgtEl>
                                          <p:spTgt spid="3899"/>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00"/>
                                        </p:tgtEl>
                                        <p:attrNameLst>
                                          <p:attrName>style.visibility</p:attrName>
                                        </p:attrNameLst>
                                      </p:cBhvr>
                                      <p:to>
                                        <p:strVal val="visible"/>
                                      </p:to>
                                    </p:set>
                                    <p:anim calcmode="lin" valueType="num">
                                      <p:cBhvr additive="base">
                                        <p:cTn dur="500"/>
                                        <p:tgtEl>
                                          <p:spTgt spid="390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902"/>
                                        </p:tgtEl>
                                        <p:attrNameLst>
                                          <p:attrName>style.visibility</p:attrName>
                                        </p:attrNameLst>
                                      </p:cBhvr>
                                      <p:to>
                                        <p:strVal val="visible"/>
                                      </p:to>
                                    </p:set>
                                    <p:anim calcmode="lin" valueType="num">
                                      <p:cBhvr additive="base">
                                        <p:cTn dur="500"/>
                                        <p:tgtEl>
                                          <p:spTgt spid="390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2" name="Shape 3092"/>
        <p:cNvGrpSpPr/>
        <p:nvPr/>
      </p:nvGrpSpPr>
      <p:grpSpPr>
        <a:xfrm>
          <a:off x="0" y="0"/>
          <a:ext cx="0" cy="0"/>
          <a:chOff x="0" y="0"/>
          <a:chExt cx="0" cy="0"/>
        </a:xfrm>
      </p:grpSpPr>
      <p:sp>
        <p:nvSpPr>
          <p:cNvPr id="3093" name="Google Shape;3093;p5"/>
          <p:cNvSpPr txBox="1"/>
          <p:nvPr>
            <p:ph idx="1" type="subTitle"/>
          </p:nvPr>
        </p:nvSpPr>
        <p:spPr>
          <a:xfrm>
            <a:off x="240551" y="868944"/>
            <a:ext cx="11714601"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Pertanyaan 3. Apa Istilah untuk Mengubah Arah Fundamental Startup?</a:t>
            </a:r>
            <a:endParaRPr sz="2000">
              <a:latin typeface="Barlow Medium"/>
              <a:ea typeface="Barlow Medium"/>
              <a:cs typeface="Barlow Medium"/>
              <a:sym typeface="Barlow Medium"/>
            </a:endParaRPr>
          </a:p>
        </p:txBody>
      </p:sp>
      <p:sp>
        <p:nvSpPr>
          <p:cNvPr id="3094" name="Google Shape;3094;p5"/>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95" name="Google Shape;3095;p5"/>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96" name="Google Shape;3096;p5"/>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97" name="Google Shape;3097;p5"/>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098" name="Google Shape;3098;p5"/>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3099" name="Google Shape;3099;p5"/>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100" name="Google Shape;3100;p5"/>
          <p:cNvSpPr/>
          <p:nvPr/>
        </p:nvSpPr>
        <p:spPr>
          <a:xfrm>
            <a:off x="6557818"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101" name="Google Shape;3101;p5"/>
          <p:cNvGraphicFramePr/>
          <p:nvPr/>
        </p:nvGraphicFramePr>
        <p:xfrm>
          <a:off x="924882" y="3817938"/>
          <a:ext cx="3000000" cy="3000000"/>
        </p:xfrm>
        <a:graphic>
          <a:graphicData uri="http://schemas.openxmlformats.org/drawingml/2006/table">
            <a:tbl>
              <a:tblPr>
                <a:noFill/>
                <a:tableStyleId>{07FBF0F2-DCBF-4374-84F6-A53173BD8822}</a:tableStyleId>
              </a:tblPr>
              <a:tblGrid>
                <a:gridCol w="1737075"/>
              </a:tblGrid>
              <a:tr h="792600">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Prototyping</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02" name="Google Shape;3102;p5"/>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103" name="Google Shape;3103;p5"/>
          <p:cNvGraphicFramePr/>
          <p:nvPr/>
        </p:nvGraphicFramePr>
        <p:xfrm>
          <a:off x="3520768" y="3172437"/>
          <a:ext cx="3000000" cy="3000000"/>
        </p:xfrm>
        <a:graphic>
          <a:graphicData uri="http://schemas.openxmlformats.org/drawingml/2006/table">
            <a:tbl>
              <a:tblPr>
                <a:noFill/>
                <a:tableStyleId>{07FBF0F2-DCBF-4374-84F6-A53173BD8822}</a:tableStyleId>
              </a:tblPr>
              <a:tblGrid>
                <a:gridCol w="2047975"/>
              </a:tblGrid>
              <a:tr h="2094625">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Berputar</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04" name="Google Shape;3104;p5"/>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105" name="Google Shape;3105;p5"/>
          <p:cNvGraphicFramePr/>
          <p:nvPr/>
        </p:nvGraphicFramePr>
        <p:xfrm>
          <a:off x="5876967" y="3492227"/>
          <a:ext cx="3000000" cy="3000000"/>
        </p:xfrm>
        <a:graphic>
          <a:graphicData uri="http://schemas.openxmlformats.org/drawingml/2006/table">
            <a:tbl>
              <a:tblPr>
                <a:noFill/>
                <a:tableStyleId>{07FBF0F2-DCBF-4374-84F6-A53173BD8822}</a:tableStyleId>
              </a:tblPr>
              <a:tblGrid>
                <a:gridCol w="2466575"/>
              </a:tblGrid>
              <a:tr h="1468250">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Metrik</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06" name="Google Shape;3106;p5"/>
          <p:cNvSpPr/>
          <p:nvPr/>
        </p:nvSpPr>
        <p:spPr>
          <a:xfrm>
            <a:off x="6468632" y="3489903"/>
            <a:ext cx="2859810" cy="1714068"/>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107" name="Google Shape;3107;p5"/>
          <p:cNvGraphicFramePr/>
          <p:nvPr/>
        </p:nvGraphicFramePr>
        <p:xfrm>
          <a:off x="9052832" y="3529862"/>
          <a:ext cx="3000000" cy="3000000"/>
        </p:xfrm>
        <a:graphic>
          <a:graphicData uri="http://schemas.openxmlformats.org/drawingml/2006/table">
            <a:tbl>
              <a:tblPr>
                <a:noFill/>
                <a:tableStyleId>{07FBF0F2-DCBF-4374-84F6-A53173BD8822}</a:tableStyleId>
              </a:tblPr>
              <a:tblGrid>
                <a:gridCol w="1829300"/>
              </a:tblGrid>
              <a:tr h="1943475">
                <a:tc>
                  <a:txBody>
                    <a:bodyPr/>
                    <a:lstStyle/>
                    <a:p>
                      <a:pPr indent="0" lvl="0" marL="0" marR="0" rtl="0" algn="ctr">
                        <a:spcBef>
                          <a:spcPts val="0"/>
                        </a:spcBef>
                        <a:spcAft>
                          <a:spcPts val="0"/>
                        </a:spcAft>
                        <a:buNone/>
                      </a:pPr>
                      <a:r>
                        <a:rPr lang="en-US" sz="1800" u="none" cap="none" strike="noStrike">
                          <a:latin typeface="Barlow"/>
                          <a:ea typeface="Barlow"/>
                          <a:cs typeface="Barlow"/>
                          <a:sym typeface="Barlow"/>
                        </a:rPr>
                        <a:t>Pemetaan Perjalanan Pelanggan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108" name="Google Shape;3108;p5"/>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6" name="Shape 3906"/>
        <p:cNvGrpSpPr/>
        <p:nvPr/>
      </p:nvGrpSpPr>
      <p:grpSpPr>
        <a:xfrm>
          <a:off x="0" y="0"/>
          <a:ext cx="0" cy="0"/>
          <a:chOff x="0" y="0"/>
          <a:chExt cx="0" cy="0"/>
        </a:xfrm>
      </p:grpSpPr>
      <p:sp>
        <p:nvSpPr>
          <p:cNvPr id="3907" name="Google Shape;3907;p50"/>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nvGrpSpPr>
          <p:cNvPr id="3908" name="Google Shape;3908;p50"/>
          <p:cNvGrpSpPr/>
          <p:nvPr/>
        </p:nvGrpSpPr>
        <p:grpSpPr>
          <a:xfrm>
            <a:off x="598046" y="2098526"/>
            <a:ext cx="6213554" cy="1502440"/>
            <a:chOff x="598046" y="2205347"/>
            <a:chExt cx="6213554" cy="1502440"/>
          </a:xfrm>
        </p:grpSpPr>
        <p:sp>
          <p:nvSpPr>
            <p:cNvPr id="3909" name="Google Shape;3909;p50"/>
            <p:cNvSpPr txBox="1"/>
            <p:nvPr/>
          </p:nvSpPr>
          <p:spPr>
            <a:xfrm>
              <a:off x="715600" y="2205347"/>
              <a:ext cx="6096000" cy="101566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600"/>
                <a:buFont typeface="Barlow"/>
                <a:buNone/>
              </a:pPr>
              <a:r>
                <a:rPr b="1" i="0" lang="en-US" sz="6600" u="none" cap="none" strike="noStrike">
                  <a:solidFill>
                    <a:srgbClr val="FFFFFF"/>
                  </a:solidFill>
                  <a:latin typeface="Barlow"/>
                  <a:ea typeface="Barlow"/>
                  <a:cs typeface="Barlow"/>
                  <a:sym typeface="Barlow"/>
                </a:rPr>
                <a:t>Tanya Jawab</a:t>
              </a:r>
              <a:endParaRPr/>
            </a:p>
          </p:txBody>
        </p:sp>
        <p:sp>
          <p:nvSpPr>
            <p:cNvPr id="3910" name="Google Shape;3910;p50"/>
            <p:cNvSpPr txBox="1"/>
            <p:nvPr/>
          </p:nvSpPr>
          <p:spPr>
            <a:xfrm>
              <a:off x="598046" y="3338455"/>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Jika Anda memiliki pertanyaan, TANYAKAN</a:t>
              </a:r>
              <a:endParaRPr b="0" i="0" sz="1800" u="none" cap="none" strike="noStrike">
                <a:solidFill>
                  <a:srgbClr val="FFFFFF"/>
                </a:solidFill>
                <a:latin typeface="Barlow"/>
                <a:ea typeface="Barlow"/>
                <a:cs typeface="Barlow"/>
                <a:sym typeface="Barlow"/>
              </a:endParaRPr>
            </a:p>
          </p:txBody>
        </p:sp>
      </p:grpSp>
      <p:grpSp>
        <p:nvGrpSpPr>
          <p:cNvPr id="3911" name="Google Shape;3911;p50"/>
          <p:cNvGrpSpPr/>
          <p:nvPr/>
        </p:nvGrpSpPr>
        <p:grpSpPr>
          <a:xfrm>
            <a:off x="647700" y="5924400"/>
            <a:ext cx="1951864" cy="324000"/>
            <a:chOff x="3753875" y="6160946"/>
            <a:chExt cx="1951864" cy="324000"/>
          </a:xfrm>
        </p:grpSpPr>
        <p:pic>
          <p:nvPicPr>
            <p:cNvPr id="3912" name="Google Shape;3912;p50">
              <a:hlinkClick r:id="rId3"/>
            </p:cNvPr>
            <p:cNvPicPr preferRelativeResize="0"/>
            <p:nvPr/>
          </p:nvPicPr>
          <p:blipFill rotWithShape="1">
            <a:blip r:embed="rId4">
              <a:alphaModFix/>
            </a:blip>
            <a:srcRect b="0" l="0" r="0" t="0"/>
            <a:stretch/>
          </p:blipFill>
          <p:spPr>
            <a:xfrm>
              <a:off x="4092408" y="6176371"/>
              <a:ext cx="270000" cy="270000"/>
            </a:xfrm>
            <a:prstGeom prst="rect">
              <a:avLst/>
            </a:prstGeom>
            <a:noFill/>
            <a:ln>
              <a:noFill/>
            </a:ln>
          </p:spPr>
        </p:pic>
        <p:pic>
          <p:nvPicPr>
            <p:cNvPr id="3913" name="Google Shape;3913;p50">
              <a:hlinkClick r:id="rId5"/>
            </p:cNvPr>
            <p:cNvPicPr preferRelativeResize="0"/>
            <p:nvPr/>
          </p:nvPicPr>
          <p:blipFill rotWithShape="1">
            <a:blip r:embed="rId6">
              <a:alphaModFix/>
            </a:blip>
            <a:srcRect b="0" l="0" r="0" t="0"/>
            <a:stretch/>
          </p:blipFill>
          <p:spPr>
            <a:xfrm>
              <a:off x="4769474" y="6160946"/>
              <a:ext cx="259200" cy="324000"/>
            </a:xfrm>
            <a:prstGeom prst="rect">
              <a:avLst/>
            </a:prstGeom>
            <a:noFill/>
            <a:ln>
              <a:noFill/>
            </a:ln>
          </p:spPr>
        </p:pic>
        <p:pic>
          <p:nvPicPr>
            <p:cNvPr id="3914" name="Google Shape;3914;p50">
              <a:hlinkClick r:id="rId7"/>
            </p:cNvPr>
            <p:cNvPicPr preferRelativeResize="0"/>
            <p:nvPr/>
          </p:nvPicPr>
          <p:blipFill rotWithShape="1">
            <a:blip r:embed="rId8">
              <a:alphaModFix/>
            </a:blip>
            <a:srcRect b="0" l="0" r="0" t="0"/>
            <a:stretch/>
          </p:blipFill>
          <p:spPr>
            <a:xfrm>
              <a:off x="5097207" y="6176371"/>
              <a:ext cx="270000" cy="270000"/>
            </a:xfrm>
            <a:prstGeom prst="rect">
              <a:avLst/>
            </a:prstGeom>
            <a:noFill/>
            <a:ln>
              <a:noFill/>
            </a:ln>
          </p:spPr>
        </p:pic>
        <p:pic>
          <p:nvPicPr>
            <p:cNvPr id="3915" name="Google Shape;3915;p50">
              <a:hlinkClick r:id="rId9"/>
            </p:cNvPr>
            <p:cNvPicPr preferRelativeResize="0"/>
            <p:nvPr/>
          </p:nvPicPr>
          <p:blipFill rotWithShape="1">
            <a:blip r:embed="rId10">
              <a:alphaModFix/>
            </a:blip>
            <a:srcRect b="0" l="0" r="0" t="0"/>
            <a:stretch/>
          </p:blipFill>
          <p:spPr>
            <a:xfrm>
              <a:off x="4430941" y="6176371"/>
              <a:ext cx="270000" cy="270000"/>
            </a:xfrm>
            <a:prstGeom prst="rect">
              <a:avLst/>
            </a:prstGeom>
            <a:noFill/>
            <a:ln>
              <a:noFill/>
            </a:ln>
          </p:spPr>
        </p:pic>
        <p:pic>
          <p:nvPicPr>
            <p:cNvPr id="3916" name="Google Shape;3916;p50">
              <a:hlinkClick r:id="rId11"/>
            </p:cNvPr>
            <p:cNvPicPr preferRelativeResize="0"/>
            <p:nvPr/>
          </p:nvPicPr>
          <p:blipFill rotWithShape="1">
            <a:blip r:embed="rId12">
              <a:alphaModFix/>
            </a:blip>
            <a:srcRect b="0" l="0" r="0" t="0"/>
            <a:stretch/>
          </p:blipFill>
          <p:spPr>
            <a:xfrm>
              <a:off x="3753875" y="6187946"/>
              <a:ext cx="270000" cy="270000"/>
            </a:xfrm>
            <a:prstGeom prst="rect">
              <a:avLst/>
            </a:prstGeom>
            <a:noFill/>
            <a:ln>
              <a:noFill/>
            </a:ln>
          </p:spPr>
        </p:pic>
        <p:pic>
          <p:nvPicPr>
            <p:cNvPr descr="World" id="3917" name="Google Shape;3917;p50">
              <a:hlinkClick r:id="rId13"/>
            </p:cNvPr>
            <p:cNvPicPr preferRelativeResize="0"/>
            <p:nvPr/>
          </p:nvPicPr>
          <p:blipFill rotWithShape="1">
            <a:blip r:embed="rId14">
              <a:alphaModFix/>
            </a:blip>
            <a:srcRect b="0" l="0" r="0" t="0"/>
            <a:stretch/>
          </p:blipFill>
          <p:spPr>
            <a:xfrm>
              <a:off x="5435739" y="6176371"/>
              <a:ext cx="270000" cy="270000"/>
            </a:xfrm>
            <a:prstGeom prst="rect">
              <a:avLst/>
            </a:prstGeom>
            <a:noFill/>
            <a:ln>
              <a:noFill/>
            </a:ln>
          </p:spPr>
        </p:pic>
      </p:grpSp>
      <p:sp>
        <p:nvSpPr>
          <p:cNvPr id="3918" name="Google Shape;3918;p50"/>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919" name="Google Shape;3919;p50"/>
          <p:cNvPicPr preferRelativeResize="0"/>
          <p:nvPr/>
        </p:nvPicPr>
        <p:blipFill rotWithShape="1">
          <a:blip r:embed="rId15">
            <a:alphaModFix/>
          </a:blip>
          <a:srcRect b="1647" l="0" r="0" t="0"/>
          <a:stretch/>
        </p:blipFill>
        <p:spPr>
          <a:xfrm>
            <a:off x="5176133" y="358111"/>
            <a:ext cx="4638394" cy="6499889"/>
          </a:xfrm>
          <a:prstGeom prst="rect">
            <a:avLst/>
          </a:prstGeom>
          <a:noFill/>
          <a:ln>
            <a:noFill/>
          </a:ln>
        </p:spPr>
      </p:pic>
      <p:sp>
        <p:nvSpPr>
          <p:cNvPr id="3920" name="Google Shape;3920;p50"/>
          <p:cNvSpPr txBox="1"/>
          <p:nvPr/>
        </p:nvSpPr>
        <p:spPr>
          <a:xfrm>
            <a:off x="-5927849" y="488581"/>
            <a:ext cx="4750662"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FFFFFF"/>
              </a:buClr>
              <a:buSzPts val="3600"/>
              <a:buFont typeface="Barlow"/>
              <a:buNone/>
            </a:pPr>
            <a:r>
              <a:rPr b="0" i="0" lang="en-US" sz="3600" u="none" cap="none" strike="noStrike">
                <a:solidFill>
                  <a:srgbClr val="FFFFFF"/>
                </a:solidFill>
                <a:latin typeface="Barlow"/>
                <a:ea typeface="Barlow"/>
                <a:cs typeface="Barlow"/>
                <a:sym typeface="Barlow"/>
              </a:rPr>
              <a:t>WHY NOW?</a:t>
            </a:r>
            <a:endParaRPr b="1" i="0" sz="3600" u="none" cap="none" strike="noStrike">
              <a:solidFill>
                <a:srgbClr val="FFFFFF"/>
              </a:solidFill>
              <a:latin typeface="Barlow"/>
              <a:ea typeface="Barlow"/>
              <a:cs typeface="Barlow"/>
              <a:sym typeface="Barlow"/>
            </a:endParaRPr>
          </a:p>
        </p:txBody>
      </p:sp>
      <p:sp>
        <p:nvSpPr>
          <p:cNvPr id="3921" name="Google Shape;3921;p50"/>
          <p:cNvSpPr txBox="1"/>
          <p:nvPr/>
        </p:nvSpPr>
        <p:spPr>
          <a:xfrm>
            <a:off x="-5927849" y="6324088"/>
            <a:ext cx="389531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000"/>
              <a:buFont typeface="Barlow"/>
              <a:buNone/>
            </a:pPr>
            <a:r>
              <a:rPr b="0" i="0" lang="en-US" sz="1000" u="none" cap="none" strike="noStrike">
                <a:solidFill>
                  <a:srgbClr val="FFFFFF"/>
                </a:solidFill>
                <a:latin typeface="Barlow"/>
                <a:ea typeface="Barlow"/>
                <a:cs typeface="Barlow"/>
                <a:sym typeface="Barlow"/>
              </a:rPr>
              <a:t>The Indian Economy Review January 2024 by Finance Ministry</a:t>
            </a:r>
            <a:endParaRPr/>
          </a:p>
        </p:txBody>
      </p:sp>
      <p:grpSp>
        <p:nvGrpSpPr>
          <p:cNvPr id="3922" name="Google Shape;3922;p50"/>
          <p:cNvGrpSpPr/>
          <p:nvPr/>
        </p:nvGrpSpPr>
        <p:grpSpPr>
          <a:xfrm>
            <a:off x="-5823483" y="5071367"/>
            <a:ext cx="466922" cy="466922"/>
            <a:chOff x="679592" y="2346316"/>
            <a:chExt cx="466922" cy="466922"/>
          </a:xfrm>
        </p:grpSpPr>
        <p:sp>
          <p:nvSpPr>
            <p:cNvPr id="3923" name="Google Shape;3923;p50"/>
            <p:cNvSpPr/>
            <p:nvPr/>
          </p:nvSpPr>
          <p:spPr>
            <a:xfrm>
              <a:off x="679592" y="2346316"/>
              <a:ext cx="466922" cy="46692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3924" name="Google Shape;3924;p50"/>
            <p:cNvPicPr preferRelativeResize="0"/>
            <p:nvPr/>
          </p:nvPicPr>
          <p:blipFill rotWithShape="1">
            <a:blip r:embed="rId16">
              <a:alphaModFix/>
            </a:blip>
            <a:srcRect b="0" l="0" r="0" t="0"/>
            <a:stretch/>
          </p:blipFill>
          <p:spPr>
            <a:xfrm flipH="1">
              <a:off x="765931" y="2471548"/>
              <a:ext cx="294244" cy="205818"/>
            </a:xfrm>
            <a:prstGeom prst="rect">
              <a:avLst/>
            </a:prstGeom>
            <a:noFill/>
            <a:ln>
              <a:noFill/>
            </a:ln>
          </p:spPr>
        </p:pic>
      </p:grpSp>
      <p:sp>
        <p:nvSpPr>
          <p:cNvPr id="3925" name="Google Shape;3925;p50"/>
          <p:cNvSpPr/>
          <p:nvPr/>
        </p:nvSpPr>
        <p:spPr>
          <a:xfrm>
            <a:off x="-5190228" y="1829158"/>
            <a:ext cx="2483056"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EDUCATIONAL</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FOCUS</a:t>
            </a:r>
            <a:endParaRPr/>
          </a:p>
        </p:txBody>
      </p:sp>
      <p:sp>
        <p:nvSpPr>
          <p:cNvPr id="3926" name="Google Shape;3926;p50"/>
          <p:cNvSpPr/>
          <p:nvPr/>
        </p:nvSpPr>
        <p:spPr>
          <a:xfrm>
            <a:off x="-5190229" y="2885122"/>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INDIA – A STARTUP</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POWERHOUSE</a:t>
            </a:r>
            <a:endParaRPr/>
          </a:p>
        </p:txBody>
      </p:sp>
      <p:sp>
        <p:nvSpPr>
          <p:cNvPr id="3927" name="Google Shape;3927;p50"/>
          <p:cNvSpPr/>
          <p:nvPr/>
        </p:nvSpPr>
        <p:spPr>
          <a:xfrm>
            <a:off x="-5190229" y="3941086"/>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OPPORTUNITY FOR</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WEALTH CREATION</a:t>
            </a:r>
            <a:endParaRPr/>
          </a:p>
        </p:txBody>
      </p:sp>
      <p:sp>
        <p:nvSpPr>
          <p:cNvPr id="3928" name="Google Shape;3928;p50"/>
          <p:cNvSpPr/>
          <p:nvPr/>
        </p:nvSpPr>
        <p:spPr>
          <a:xfrm>
            <a:off x="-5190229" y="4997051"/>
            <a:ext cx="4000403" cy="61555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3000"/>
              <a:buFont typeface="Barlow"/>
              <a:buNone/>
            </a:pPr>
            <a:r>
              <a:rPr b="0" i="0" lang="en-US" sz="3000" u="none" cap="none" strike="noStrike">
                <a:solidFill>
                  <a:srgbClr val="FFFFFF"/>
                </a:solidFill>
                <a:latin typeface="Barlow"/>
                <a:ea typeface="Barlow"/>
                <a:cs typeface="Barlow"/>
                <a:sym typeface="Barlow"/>
              </a:rPr>
              <a:t>ENABLING</a:t>
            </a:r>
            <a:br>
              <a:rPr b="0" i="0" lang="en-US" sz="3000" u="none" cap="none" strike="noStrike">
                <a:solidFill>
                  <a:srgbClr val="FFFFFF"/>
                </a:solidFill>
                <a:latin typeface="Barlow"/>
                <a:ea typeface="Barlow"/>
                <a:cs typeface="Barlow"/>
                <a:sym typeface="Barlow"/>
              </a:rPr>
            </a:br>
            <a:r>
              <a:rPr b="0" i="0" lang="en-US" sz="3000" u="none" cap="none" strike="noStrike">
                <a:solidFill>
                  <a:srgbClr val="FFFFFF"/>
                </a:solidFill>
                <a:latin typeface="Barlow"/>
                <a:ea typeface="Barlow"/>
                <a:cs typeface="Barlow"/>
                <a:sym typeface="Barlow"/>
              </a:rPr>
              <a:t>ECONOMIC IMPACT</a:t>
            </a:r>
            <a:endParaRPr/>
          </a:p>
        </p:txBody>
      </p:sp>
      <p:grpSp>
        <p:nvGrpSpPr>
          <p:cNvPr id="3929" name="Google Shape;3929;p50"/>
          <p:cNvGrpSpPr/>
          <p:nvPr/>
        </p:nvGrpSpPr>
        <p:grpSpPr>
          <a:xfrm>
            <a:off x="13354867" y="0"/>
            <a:ext cx="9900025" cy="6858000"/>
            <a:chOff x="4632005" y="0"/>
            <a:chExt cx="9900025" cy="6858000"/>
          </a:xfrm>
        </p:grpSpPr>
        <p:pic>
          <p:nvPicPr>
            <p:cNvPr id="3930" name="Google Shape;3930;p50"/>
            <p:cNvPicPr preferRelativeResize="0"/>
            <p:nvPr/>
          </p:nvPicPr>
          <p:blipFill rotWithShape="1">
            <a:blip r:embed="rId17">
              <a:alphaModFix/>
            </a:blip>
            <a:srcRect b="0" l="0" r="-1" t="0"/>
            <a:stretch/>
          </p:blipFill>
          <p:spPr>
            <a:xfrm>
              <a:off x="4641062" y="0"/>
              <a:ext cx="9890968" cy="6858000"/>
            </a:xfrm>
            <a:custGeom>
              <a:rect b="b" l="l" r="r" t="t"/>
              <a:pathLst>
                <a:path extrusionOk="0" h="6858000" w="9890968">
                  <a:moveTo>
                    <a:pt x="4558187" y="0"/>
                  </a:moveTo>
                  <a:lnTo>
                    <a:pt x="9890968" y="0"/>
                  </a:lnTo>
                  <a:lnTo>
                    <a:pt x="9890968" y="6858000"/>
                  </a:lnTo>
                  <a:lnTo>
                    <a:pt x="0" y="6858000"/>
                  </a:lnTo>
                  <a:close/>
                </a:path>
              </a:pathLst>
            </a:custGeom>
            <a:noFill/>
            <a:ln>
              <a:noFill/>
            </a:ln>
          </p:spPr>
        </p:pic>
        <p:sp>
          <p:nvSpPr>
            <p:cNvPr id="3931" name="Google Shape;3931;p50"/>
            <p:cNvSpPr/>
            <p:nvPr/>
          </p:nvSpPr>
          <p:spPr>
            <a:xfrm>
              <a:off x="4632005"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3932" name="Google Shape;3932;p50"/>
          <p:cNvSpPr txBox="1"/>
          <p:nvPr/>
        </p:nvSpPr>
        <p:spPr>
          <a:xfrm>
            <a:off x="14807412" y="4183387"/>
            <a:ext cx="6102350" cy="2252924"/>
          </a:xfrm>
          <a:prstGeom prst="rect">
            <a:avLst/>
          </a:prstGeom>
          <a:noFill/>
          <a:ln>
            <a:noFill/>
          </a:ln>
        </p:spPr>
        <p:txBody>
          <a:bodyPr anchorCtr="0" anchor="t" bIns="45700" lIns="91425" spcFirstLastPara="1" rIns="91425" wrap="square" tIns="45700">
            <a:spAutoFit/>
          </a:bodyPr>
          <a:lstStyle/>
          <a:p>
            <a:pPr indent="0" lvl="1" marL="457200" marR="0" rtl="0" algn="l">
              <a:lnSpc>
                <a:spcPct val="90000"/>
              </a:lnSpc>
              <a:spcBef>
                <a:spcPts val="0"/>
              </a:spcBef>
              <a:spcAft>
                <a:spcPts val="0"/>
              </a:spcAft>
              <a:buClr>
                <a:srgbClr val="FFFFFF"/>
              </a:buClr>
              <a:buSzPts val="3200"/>
              <a:buFont typeface="Barlow"/>
              <a:buNone/>
            </a:pPr>
            <a:r>
              <a:rPr b="0" i="0" lang="en-US" sz="3200" u="none" cap="none" strike="noStrike">
                <a:solidFill>
                  <a:srgbClr val="FFFFFF"/>
                </a:solidFill>
                <a:latin typeface="Barlow"/>
                <a:ea typeface="Barlow"/>
                <a:cs typeface="Barlow"/>
                <a:sym typeface="Barlow"/>
              </a:rPr>
              <a:t>Entrepreneurs generated </a:t>
            </a:r>
            <a:br>
              <a:rPr b="0" i="0" lang="en-US" sz="4800" u="none" cap="none" strike="noStrike">
                <a:solidFill>
                  <a:srgbClr val="FFFFFF"/>
                </a:solidFill>
                <a:latin typeface="Barlow"/>
                <a:ea typeface="Barlow"/>
                <a:cs typeface="Barlow"/>
                <a:sym typeface="Barlow"/>
              </a:rPr>
            </a:br>
            <a:r>
              <a:rPr b="1" i="0" lang="en-US" sz="6000" u="none" cap="none" strike="noStrike">
                <a:solidFill>
                  <a:srgbClr val="F68721"/>
                </a:solidFill>
                <a:latin typeface="Barlow"/>
                <a:ea typeface="Barlow"/>
                <a:cs typeface="Barlow"/>
                <a:sym typeface="Barlow"/>
              </a:rPr>
              <a:t>12+ lakh jobs </a:t>
            </a:r>
            <a:br>
              <a:rPr b="0" i="0" lang="en-US" sz="4800" u="none" cap="none" strike="noStrike">
                <a:solidFill>
                  <a:srgbClr val="FFFFFF"/>
                </a:solidFill>
                <a:latin typeface="Barlow"/>
                <a:ea typeface="Barlow"/>
                <a:cs typeface="Barlow"/>
                <a:sym typeface="Barlow"/>
              </a:rPr>
            </a:br>
            <a:r>
              <a:rPr b="0" i="0" lang="en-US" sz="3200" u="none" cap="none" strike="noStrike">
                <a:solidFill>
                  <a:srgbClr val="FFFFFF"/>
                </a:solidFill>
                <a:latin typeface="Barlow"/>
                <a:ea typeface="Barlow"/>
                <a:cs typeface="Barlow"/>
                <a:sym typeface="Barlow"/>
              </a:rPr>
              <a:t>in 2023 alone giving a boost to the economy</a:t>
            </a:r>
            <a:endParaRPr b="0" i="0" sz="4800" u="none" cap="none" strike="noStrike">
              <a:solidFill>
                <a:srgbClr val="FFFFFF"/>
              </a:solidFill>
              <a:latin typeface="Barlow"/>
              <a:ea typeface="Barlow"/>
              <a:cs typeface="Barlow"/>
              <a:sym typeface="Barlow"/>
            </a:endParaRPr>
          </a:p>
        </p:txBody>
      </p:sp>
      <p:sp>
        <p:nvSpPr>
          <p:cNvPr id="3933" name="Google Shape;3933;p50"/>
          <p:cNvSpPr/>
          <p:nvPr>
            <p:ph idx="2" type="pic"/>
          </p:nvPr>
        </p:nvSpPr>
        <p:spPr>
          <a:xfrm>
            <a:off x="4627563" y="0"/>
            <a:ext cx="7564437" cy="6858000"/>
          </a:xfrm>
          <a:prstGeom prst="rect">
            <a:avLst/>
          </a:prstGeom>
          <a:noFill/>
          <a:ln>
            <a:noFill/>
          </a:ln>
        </p:spPr>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8" name="Shape 3938"/>
        <p:cNvGrpSpPr/>
        <p:nvPr/>
      </p:nvGrpSpPr>
      <p:grpSpPr>
        <a:xfrm>
          <a:off x="0" y="0"/>
          <a:ext cx="0" cy="0"/>
          <a:chOff x="0" y="0"/>
          <a:chExt cx="0" cy="0"/>
        </a:xfrm>
      </p:grpSpPr>
      <p:sp>
        <p:nvSpPr>
          <p:cNvPr id="3939" name="Google Shape;3939;p51"/>
          <p:cNvSpPr/>
          <p:nvPr/>
        </p:nvSpPr>
        <p:spPr>
          <a:xfrm>
            <a:off x="-61258" y="1590678"/>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940" name="Google Shape;3940;p51"/>
          <p:cNvSpPr txBox="1"/>
          <p:nvPr/>
        </p:nvSpPr>
        <p:spPr>
          <a:xfrm>
            <a:off x="1265485" y="1773393"/>
            <a:ext cx="294698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Menganalisis Persaingan</a:t>
            </a:r>
            <a:endParaRPr b="1" sz="2400">
              <a:solidFill>
                <a:schemeClr val="lt1"/>
              </a:solidFill>
              <a:latin typeface="Barlow SemiBold"/>
              <a:ea typeface="Barlow SemiBold"/>
              <a:cs typeface="Barlow SemiBold"/>
              <a:sym typeface="Barlow SemiBold"/>
            </a:endParaRPr>
          </a:p>
        </p:txBody>
      </p:sp>
      <p:sp>
        <p:nvSpPr>
          <p:cNvPr id="3941" name="Google Shape;3941;p51"/>
          <p:cNvSpPr txBox="1"/>
          <p:nvPr/>
        </p:nvSpPr>
        <p:spPr>
          <a:xfrm>
            <a:off x="4688887" y="1958765"/>
            <a:ext cx="6657777"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000">
                <a:solidFill>
                  <a:schemeClr val="dk1"/>
                </a:solidFill>
                <a:latin typeface="Barlow"/>
                <a:ea typeface="Barlow"/>
                <a:cs typeface="Barlow"/>
                <a:sym typeface="Barlow"/>
              </a:rPr>
              <a:t>Menganalisis persaingan memberikan wawasan berharga tentang perilaku pelanggan, dan harapan.</a:t>
            </a:r>
            <a:endParaRPr b="0" i="0" sz="1800" u="none" cap="none" strike="noStrike">
              <a:solidFill>
                <a:schemeClr val="dk1"/>
              </a:solidFill>
              <a:latin typeface="Barlow"/>
              <a:ea typeface="Barlow"/>
              <a:cs typeface="Barlow"/>
              <a:sym typeface="Barlow"/>
            </a:endParaRPr>
          </a:p>
        </p:txBody>
      </p:sp>
      <p:sp>
        <p:nvSpPr>
          <p:cNvPr id="3942" name="Google Shape;3942;p51"/>
          <p:cNvSpPr txBox="1"/>
          <p:nvPr/>
        </p:nvSpPr>
        <p:spPr>
          <a:xfrm>
            <a:off x="1265602" y="3099743"/>
            <a:ext cx="308033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Keunggulan kompetitif</a:t>
            </a:r>
            <a:endParaRPr b="1" sz="2400">
              <a:solidFill>
                <a:schemeClr val="lt1"/>
              </a:solidFill>
              <a:latin typeface="Barlow SemiBold"/>
              <a:ea typeface="Barlow SemiBold"/>
              <a:cs typeface="Barlow SemiBold"/>
              <a:sym typeface="Barlow SemiBold"/>
            </a:endParaRPr>
          </a:p>
        </p:txBody>
      </p:sp>
      <p:sp>
        <p:nvSpPr>
          <p:cNvPr id="3943" name="Google Shape;3943;p51"/>
          <p:cNvSpPr txBox="1"/>
          <p:nvPr/>
        </p:nvSpPr>
        <p:spPr>
          <a:xfrm>
            <a:off x="1265485" y="4409341"/>
            <a:ext cx="29725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 Menemukan Parit</a:t>
            </a:r>
            <a:endParaRPr b="1" sz="2400">
              <a:solidFill>
                <a:schemeClr val="lt1"/>
              </a:solidFill>
              <a:latin typeface="Barlow SemiBold"/>
              <a:ea typeface="Barlow SemiBold"/>
              <a:cs typeface="Barlow SemiBold"/>
              <a:sym typeface="Barlow SemiBold"/>
            </a:endParaRPr>
          </a:p>
        </p:txBody>
      </p:sp>
      <p:sp>
        <p:nvSpPr>
          <p:cNvPr id="3944" name="Google Shape;3944;p51"/>
          <p:cNvSpPr txBox="1"/>
          <p:nvPr/>
        </p:nvSpPr>
        <p:spPr>
          <a:xfrm>
            <a:off x="4785666" y="4081487"/>
            <a:ext cx="6657778" cy="1015663"/>
          </a:xfrm>
          <a:prstGeom prst="rect">
            <a:avLst/>
          </a:prstGeom>
          <a:noFill/>
          <a:ln>
            <a:noFill/>
          </a:ln>
        </p:spPr>
        <p:txBody>
          <a:bodyPr anchorCtr="0" anchor="t" bIns="45700" lIns="91425" spcFirstLastPara="1" rIns="91425" wrap="square" tIns="45700">
            <a:spAutoFit/>
          </a:bodyPr>
          <a:lstStyle/>
          <a:p>
            <a:pPr indent="-88900" lvl="0" marL="342900" marR="0" rtl="0" algn="just">
              <a:spcBef>
                <a:spcPts val="0"/>
              </a:spcBef>
              <a:spcAft>
                <a:spcPts val="0"/>
              </a:spcAft>
              <a:buClr>
                <a:srgbClr val="000000"/>
              </a:buClr>
              <a:buSzPts val="4000"/>
              <a:buFont typeface="Arial"/>
              <a:buNone/>
            </a:pPr>
            <a:r>
              <a:t/>
            </a:r>
            <a:endParaRPr sz="2000">
              <a:solidFill>
                <a:schemeClr val="dk1"/>
              </a:solidFill>
              <a:latin typeface="Arial"/>
              <a:ea typeface="Arial"/>
              <a:cs typeface="Arial"/>
              <a:sym typeface="Arial"/>
            </a:endParaRPr>
          </a:p>
          <a:p>
            <a:pPr indent="0" lvl="0" marL="0" marR="0" rtl="0" algn="just">
              <a:spcBef>
                <a:spcPts val="0"/>
              </a:spcBef>
              <a:spcAft>
                <a:spcPts val="0"/>
              </a:spcAft>
              <a:buNone/>
            </a:pPr>
            <a:r>
              <a:rPr lang="en-US" sz="2000">
                <a:solidFill>
                  <a:schemeClr val="dk1"/>
                </a:solidFill>
                <a:latin typeface="Barlow"/>
                <a:ea typeface="Barlow"/>
                <a:cs typeface="Barlow"/>
                <a:sym typeface="Barlow"/>
              </a:rPr>
              <a:t>Saat menemukan MOAT, pastikan bisnis Anda menawarkan nilai unik yang sulit ditiru oleh pesaing.</a:t>
            </a:r>
            <a:endParaRPr sz="2000">
              <a:solidFill>
                <a:schemeClr val="dk1"/>
              </a:solidFill>
              <a:latin typeface="Barlow"/>
              <a:ea typeface="Barlow"/>
              <a:cs typeface="Barlow"/>
              <a:sym typeface="Barlow"/>
            </a:endParaRPr>
          </a:p>
        </p:txBody>
      </p:sp>
      <p:cxnSp>
        <p:nvCxnSpPr>
          <p:cNvPr id="3945" name="Google Shape;3945;p51"/>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946" name="Google Shape;3946;p51"/>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947" name="Google Shape;3947;p51"/>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3948" name="Google Shape;3948;p51"/>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949" name="Google Shape;3949;p51"/>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950" name="Google Shape;3950;p51"/>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sp>
        <p:nvSpPr>
          <p:cNvPr id="3951" name="Google Shape;3951;p51"/>
          <p:cNvSpPr txBox="1"/>
          <p:nvPr/>
        </p:nvSpPr>
        <p:spPr>
          <a:xfrm>
            <a:off x="372117" y="615564"/>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Medium"/>
                <a:ea typeface="Barlow Medium"/>
                <a:cs typeface="Barlow Medium"/>
                <a:sym typeface="Barlow Medium"/>
              </a:rPr>
              <a:t>Ringkasan</a:t>
            </a:r>
            <a:endParaRPr b="1" sz="3200">
              <a:solidFill>
                <a:schemeClr val="dk2"/>
              </a:solidFill>
              <a:latin typeface="Barlow Medium"/>
              <a:ea typeface="Barlow Medium"/>
              <a:cs typeface="Barlow Medium"/>
              <a:sym typeface="Barlow Medium"/>
            </a:endParaRPr>
          </a:p>
        </p:txBody>
      </p:sp>
      <p:pic>
        <p:nvPicPr>
          <p:cNvPr descr="Money with solid fill" id="3952" name="Google Shape;3952;p51"/>
          <p:cNvPicPr preferRelativeResize="0"/>
          <p:nvPr/>
        </p:nvPicPr>
        <p:blipFill rotWithShape="1">
          <a:blip r:embed="rId3">
            <a:alphaModFix/>
          </a:blip>
          <a:srcRect b="0" l="0" r="0" t="0"/>
          <a:stretch/>
        </p:blipFill>
        <p:spPr>
          <a:xfrm>
            <a:off x="647698" y="2015122"/>
            <a:ext cx="457200" cy="457200"/>
          </a:xfrm>
          <a:prstGeom prst="rect">
            <a:avLst/>
          </a:prstGeom>
          <a:noFill/>
          <a:ln>
            <a:noFill/>
          </a:ln>
        </p:spPr>
      </p:pic>
      <p:pic>
        <p:nvPicPr>
          <p:cNvPr descr="Coins with solid fill" id="3953" name="Google Shape;3953;p51"/>
          <p:cNvPicPr preferRelativeResize="0"/>
          <p:nvPr/>
        </p:nvPicPr>
        <p:blipFill rotWithShape="1">
          <a:blip r:embed="rId4">
            <a:alphaModFix/>
          </a:blip>
          <a:srcRect b="0" l="0" r="0" t="0"/>
          <a:stretch/>
        </p:blipFill>
        <p:spPr>
          <a:xfrm>
            <a:off x="628255" y="3236020"/>
            <a:ext cx="476643" cy="476643"/>
          </a:xfrm>
          <a:prstGeom prst="rect">
            <a:avLst/>
          </a:prstGeom>
          <a:noFill/>
          <a:ln>
            <a:noFill/>
          </a:ln>
        </p:spPr>
      </p:pic>
      <p:sp>
        <p:nvSpPr>
          <p:cNvPr id="3954" name="Google Shape;3954;p51"/>
          <p:cNvSpPr txBox="1"/>
          <p:nvPr/>
        </p:nvSpPr>
        <p:spPr>
          <a:xfrm>
            <a:off x="4743797" y="2991559"/>
            <a:ext cx="6657777" cy="101566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000">
                <a:solidFill>
                  <a:schemeClr val="dk1"/>
                </a:solidFill>
                <a:latin typeface="Barlow"/>
                <a:ea typeface="Barlow"/>
                <a:cs typeface="Barlow"/>
                <a:sym typeface="Barlow"/>
              </a:rPr>
              <a:t>Fokus untuk memberikan nilai unik kepada pelanggan, membedakan bisnis Anda dari pesaing, dan memenuhi kebutuhan mereka dengan lebih baik.</a:t>
            </a:r>
            <a:endParaRPr sz="2000">
              <a:solidFill>
                <a:schemeClr val="dk1"/>
              </a:solidFill>
              <a:latin typeface="Barlow"/>
              <a:ea typeface="Barlow"/>
              <a:cs typeface="Barlow"/>
              <a:sym typeface="Barlow"/>
            </a:endParaRPr>
          </a:p>
        </p:txBody>
      </p:sp>
      <p:pic>
        <p:nvPicPr>
          <p:cNvPr descr="Binoculars outline" id="3955" name="Google Shape;3955;p51"/>
          <p:cNvPicPr preferRelativeResize="0"/>
          <p:nvPr/>
        </p:nvPicPr>
        <p:blipFill rotWithShape="1">
          <a:blip r:embed="rId5">
            <a:alphaModFix/>
          </a:blip>
          <a:srcRect b="0" l="0" r="0" t="0"/>
          <a:stretch/>
        </p:blipFill>
        <p:spPr>
          <a:xfrm>
            <a:off x="604051" y="4360075"/>
            <a:ext cx="580645" cy="58064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3940"/>
                                        </p:tgtEl>
                                        <p:attrNameLst>
                                          <p:attrName>style.visibility</p:attrName>
                                        </p:attrNameLst>
                                      </p:cBhvr>
                                      <p:to>
                                        <p:strVal val="visible"/>
                                      </p:to>
                                    </p:set>
                                    <p:animEffect filter="fade" transition="in">
                                      <p:cBhvr>
                                        <p:cTn dur="500"/>
                                        <p:tgtEl>
                                          <p:spTgt spid="3940"/>
                                        </p:tgtEl>
                                      </p:cBhvr>
                                    </p:animEffect>
                                  </p:childTnLst>
                                </p:cTn>
                              </p:par>
                              <p:par>
                                <p:cTn fill="hold" nodeType="withEffect" presetClass="entr" presetID="10" presetSubtype="0">
                                  <p:stCondLst>
                                    <p:cond delay="250"/>
                                  </p:stCondLst>
                                  <p:childTnLst>
                                    <p:set>
                                      <p:cBhvr>
                                        <p:cTn dur="1" fill="hold">
                                          <p:stCondLst>
                                            <p:cond delay="0"/>
                                          </p:stCondLst>
                                        </p:cTn>
                                        <p:tgtEl>
                                          <p:spTgt spid="3941"/>
                                        </p:tgtEl>
                                        <p:attrNameLst>
                                          <p:attrName>style.visibility</p:attrName>
                                        </p:attrNameLst>
                                      </p:cBhvr>
                                      <p:to>
                                        <p:strVal val="visible"/>
                                      </p:to>
                                    </p:set>
                                    <p:animEffect filter="fade" transition="in">
                                      <p:cBhvr>
                                        <p:cTn dur="500"/>
                                        <p:tgtEl>
                                          <p:spTgt spid="3941"/>
                                        </p:tgtEl>
                                      </p:cBhvr>
                                    </p:animEffect>
                                  </p:childTnLst>
                                </p:cTn>
                              </p:par>
                              <p:par>
                                <p:cTn fill="hold" nodeType="withEffect" presetClass="entr" presetID="10" presetSubtype="0">
                                  <p:stCondLst>
                                    <p:cond delay="750"/>
                                  </p:stCondLst>
                                  <p:childTnLst>
                                    <p:set>
                                      <p:cBhvr>
                                        <p:cTn dur="1" fill="hold">
                                          <p:stCondLst>
                                            <p:cond delay="0"/>
                                          </p:stCondLst>
                                        </p:cTn>
                                        <p:tgtEl>
                                          <p:spTgt spid="3942"/>
                                        </p:tgtEl>
                                        <p:attrNameLst>
                                          <p:attrName>style.visibility</p:attrName>
                                        </p:attrNameLst>
                                      </p:cBhvr>
                                      <p:to>
                                        <p:strVal val="visible"/>
                                      </p:to>
                                    </p:set>
                                    <p:animEffect filter="fade" transition="in">
                                      <p:cBhvr>
                                        <p:cTn dur="500"/>
                                        <p:tgtEl>
                                          <p:spTgt spid="3942"/>
                                        </p:tgtEl>
                                      </p:cBhvr>
                                    </p:animEffect>
                                  </p:childTnLst>
                                </p:cTn>
                              </p:par>
                              <p:par>
                                <p:cTn fill="hold" nodeType="withEffect" presetClass="entr" presetID="10" presetSubtype="0">
                                  <p:stCondLst>
                                    <p:cond delay="1250"/>
                                  </p:stCondLst>
                                  <p:childTnLst>
                                    <p:set>
                                      <p:cBhvr>
                                        <p:cTn dur="1" fill="hold">
                                          <p:stCondLst>
                                            <p:cond delay="0"/>
                                          </p:stCondLst>
                                        </p:cTn>
                                        <p:tgtEl>
                                          <p:spTgt spid="3943"/>
                                        </p:tgtEl>
                                        <p:attrNameLst>
                                          <p:attrName>style.visibility</p:attrName>
                                        </p:attrNameLst>
                                      </p:cBhvr>
                                      <p:to>
                                        <p:strVal val="visible"/>
                                      </p:to>
                                    </p:set>
                                    <p:animEffect filter="fade" transition="in">
                                      <p:cBhvr>
                                        <p:cTn dur="500"/>
                                        <p:tgtEl>
                                          <p:spTgt spid="3943"/>
                                        </p:tgtEl>
                                      </p:cBhvr>
                                    </p:animEffect>
                                  </p:childTnLst>
                                </p:cTn>
                              </p:par>
                              <p:par>
                                <p:cTn fill="hold" nodeType="withEffect" presetClass="entr" presetID="10" presetSubtype="0">
                                  <p:stCondLst>
                                    <p:cond delay="1250"/>
                                  </p:stCondLst>
                                  <p:childTnLst>
                                    <p:set>
                                      <p:cBhvr>
                                        <p:cTn dur="1" fill="hold">
                                          <p:stCondLst>
                                            <p:cond delay="0"/>
                                          </p:stCondLst>
                                        </p:cTn>
                                        <p:tgtEl>
                                          <p:spTgt spid="3944"/>
                                        </p:tgtEl>
                                        <p:attrNameLst>
                                          <p:attrName>style.visibility</p:attrName>
                                        </p:attrNameLst>
                                      </p:cBhvr>
                                      <p:to>
                                        <p:strVal val="visible"/>
                                      </p:to>
                                    </p:set>
                                    <p:animEffect filter="fade" transition="in">
                                      <p:cBhvr>
                                        <p:cTn dur="500"/>
                                        <p:tgtEl>
                                          <p:spTgt spid="39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9" name="Shape 3959"/>
        <p:cNvGrpSpPr/>
        <p:nvPr/>
      </p:nvGrpSpPr>
      <p:grpSpPr>
        <a:xfrm>
          <a:off x="0" y="0"/>
          <a:ext cx="0" cy="0"/>
          <a:chOff x="0" y="0"/>
          <a:chExt cx="0" cy="0"/>
        </a:xfrm>
      </p:grpSpPr>
      <p:sp>
        <p:nvSpPr>
          <p:cNvPr id="3960" name="Google Shape;3960;p52"/>
          <p:cNvSpPr txBox="1"/>
          <p:nvPr>
            <p:ph type="ctrTitle"/>
          </p:nvPr>
        </p:nvSpPr>
        <p:spPr>
          <a:xfrm>
            <a:off x="1697620" y="1191871"/>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Aktivitas Perjalanan Usaha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5" name="Shape 3965"/>
        <p:cNvGrpSpPr/>
        <p:nvPr/>
      </p:nvGrpSpPr>
      <p:grpSpPr>
        <a:xfrm>
          <a:off x="0" y="0"/>
          <a:ext cx="0" cy="0"/>
          <a:chOff x="0" y="0"/>
          <a:chExt cx="0" cy="0"/>
        </a:xfrm>
      </p:grpSpPr>
      <p:pic>
        <p:nvPicPr>
          <p:cNvPr descr="signature_1261144517" id="3966" name="Google Shape;3966;p53"/>
          <p:cNvPicPr preferRelativeResize="0"/>
          <p:nvPr/>
        </p:nvPicPr>
        <p:blipFill rotWithShape="1">
          <a:blip r:embed="rId3">
            <a:alphaModFix/>
          </a:blip>
          <a:srcRect b="0" l="0" r="0" t="0"/>
          <a:stretch/>
        </p:blipFill>
        <p:spPr>
          <a:xfrm>
            <a:off x="10762922" y="304753"/>
            <a:ext cx="1210535" cy="587290"/>
          </a:xfrm>
          <a:prstGeom prst="rect">
            <a:avLst/>
          </a:prstGeom>
          <a:noFill/>
          <a:ln>
            <a:noFill/>
          </a:ln>
        </p:spPr>
      </p:pic>
      <p:sp>
        <p:nvSpPr>
          <p:cNvPr id="3967" name="Google Shape;3967;p53"/>
          <p:cNvSpPr txBox="1"/>
          <p:nvPr/>
        </p:nvSpPr>
        <p:spPr>
          <a:xfrm>
            <a:off x="805544" y="598398"/>
            <a:ext cx="4811485" cy="440120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AutoNum type="arabicPeriod"/>
            </a:pPr>
            <a:r>
              <a:rPr lang="en-US" sz="2000">
                <a:solidFill>
                  <a:schemeClr val="dk1"/>
                </a:solidFill>
                <a:latin typeface="Arial"/>
                <a:ea typeface="Arial"/>
                <a:cs typeface="Arial"/>
                <a:sym typeface="Arial"/>
              </a:rPr>
              <a:t>Lihat pesaing (langsung dan tidak langsung) yang sebelumnya diidentifikasi oleh tim Anda. Revisi daftar, jika diperlukan.</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Pilih DUA dari atas</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Identifikasi 4-5 faktor yang penting bagi pelanggan startup Anda (misalnya, harga, kualitas, pemasaran)</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Lakukan penelitian mendalam pada dua pesaing terkait dengan parameter di atas.</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Siapkan tabel perbandingan untuk pesaing seperti yang ditunjukkan pada contoh di sebelah kanan.</a:t>
            </a:r>
            <a:endParaRPr/>
          </a:p>
        </p:txBody>
      </p:sp>
      <p:pic>
        <p:nvPicPr>
          <p:cNvPr id="3968" name="Google Shape;3968;p53"/>
          <p:cNvPicPr preferRelativeResize="0"/>
          <p:nvPr/>
        </p:nvPicPr>
        <p:blipFill rotWithShape="1">
          <a:blip r:embed="rId4">
            <a:alphaModFix/>
          </a:blip>
          <a:srcRect b="17300" l="32590" r="21338" t="26826"/>
          <a:stretch/>
        </p:blipFill>
        <p:spPr>
          <a:xfrm>
            <a:off x="6313714" y="2650949"/>
            <a:ext cx="4963885" cy="3386258"/>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3"/>
              </a:srgbClr>
            </a:outerShdw>
          </a:effectLst>
        </p:spPr>
      </p:pic>
      <p:sp>
        <p:nvSpPr>
          <p:cNvPr id="3969" name="Google Shape;3969;p53"/>
          <p:cNvSpPr txBox="1"/>
          <p:nvPr/>
        </p:nvSpPr>
        <p:spPr>
          <a:xfrm>
            <a:off x="6574973" y="1125165"/>
            <a:ext cx="392555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2"/>
                </a:solidFill>
                <a:latin typeface="Arial"/>
                <a:ea typeface="Arial"/>
                <a:cs typeface="Arial"/>
                <a:sym typeface="Arial"/>
              </a:rPr>
              <a:t>Aktivitas Perjalanan Usaha 6.1</a:t>
            </a:r>
            <a:endParaRPr/>
          </a:p>
          <a:p>
            <a:pPr indent="0" lvl="0" marL="0" marR="0" rtl="0" algn="l">
              <a:spcBef>
                <a:spcPts val="0"/>
              </a:spcBef>
              <a:spcAft>
                <a:spcPts val="0"/>
              </a:spcAft>
              <a:buNone/>
            </a:pPr>
            <a:r>
              <a:rPr lang="en-US" sz="1800">
                <a:solidFill>
                  <a:schemeClr val="dk2"/>
                </a:solidFill>
                <a:latin typeface="Arial"/>
                <a:ea typeface="Arial"/>
                <a:cs typeface="Arial"/>
                <a:sym typeface="Arial"/>
              </a:rPr>
              <a:t>Analisis Persaingan</a:t>
            </a:r>
            <a:endParaRPr sz="1800">
              <a:solidFill>
                <a:schemeClr val="dk2"/>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4" name="Shape 3974"/>
        <p:cNvGrpSpPr/>
        <p:nvPr/>
      </p:nvGrpSpPr>
      <p:grpSpPr>
        <a:xfrm>
          <a:off x="0" y="0"/>
          <a:ext cx="0" cy="0"/>
          <a:chOff x="0" y="0"/>
          <a:chExt cx="0" cy="0"/>
        </a:xfrm>
      </p:grpSpPr>
      <p:pic>
        <p:nvPicPr>
          <p:cNvPr descr="The Ultimate Guide to Competitor Analysis Frameworks [10 Models + Tools] |  Spy Newsletter" id="3975" name="Google Shape;3975;p54"/>
          <p:cNvPicPr preferRelativeResize="0"/>
          <p:nvPr/>
        </p:nvPicPr>
        <p:blipFill rotWithShape="1">
          <a:blip r:embed="rId3">
            <a:alphaModFix/>
          </a:blip>
          <a:srcRect b="0" l="0" r="0" t="0"/>
          <a:stretch/>
        </p:blipFill>
        <p:spPr>
          <a:xfrm>
            <a:off x="6618516" y="1552027"/>
            <a:ext cx="5090096" cy="3753945"/>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3"/>
              </a:srgbClr>
            </a:outerShdw>
          </a:effectLst>
        </p:spPr>
      </p:pic>
      <p:sp>
        <p:nvSpPr>
          <p:cNvPr id="3976" name="Google Shape;3976;p54"/>
          <p:cNvSpPr txBox="1"/>
          <p:nvPr/>
        </p:nvSpPr>
        <p:spPr>
          <a:xfrm>
            <a:off x="354888" y="226467"/>
            <a:ext cx="4494904" cy="6416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2"/>
                </a:solidFill>
                <a:latin typeface="Open Sans"/>
                <a:ea typeface="Open Sans"/>
                <a:cs typeface="Open Sans"/>
                <a:sym typeface="Open Sans"/>
              </a:rPr>
              <a:t>Aktivitas Perjalanan Usaha 6.2</a:t>
            </a:r>
            <a:endParaRPr/>
          </a:p>
          <a:p>
            <a:pPr indent="0" lvl="0" marL="0" marR="0" rtl="0" algn="l">
              <a:spcBef>
                <a:spcPts val="0"/>
              </a:spcBef>
              <a:spcAft>
                <a:spcPts val="0"/>
              </a:spcAft>
              <a:buNone/>
            </a:pPr>
            <a:r>
              <a:rPr lang="en-US" sz="1800">
                <a:solidFill>
                  <a:schemeClr val="dk2"/>
                </a:solidFill>
                <a:latin typeface="Open Sans"/>
                <a:ea typeface="Open Sans"/>
                <a:cs typeface="Open Sans"/>
                <a:sym typeface="Open Sans"/>
              </a:rPr>
              <a:t>Posisi Kompetitif</a:t>
            </a:r>
            <a:endParaRPr sz="1800">
              <a:solidFill>
                <a:schemeClr val="dk2"/>
              </a:solidFill>
              <a:latin typeface="Open Sans"/>
              <a:ea typeface="Open Sans"/>
              <a:cs typeface="Open Sans"/>
              <a:sym typeface="Open Sans"/>
            </a:endParaRPr>
          </a:p>
        </p:txBody>
      </p:sp>
      <p:grpSp>
        <p:nvGrpSpPr>
          <p:cNvPr id="3977" name="Google Shape;3977;p54"/>
          <p:cNvGrpSpPr/>
          <p:nvPr/>
        </p:nvGrpSpPr>
        <p:grpSpPr>
          <a:xfrm>
            <a:off x="762001" y="1691437"/>
            <a:ext cx="4811485" cy="4398453"/>
            <a:chOff x="0" y="1375"/>
            <a:chExt cx="4811485" cy="4398453"/>
          </a:xfrm>
        </p:grpSpPr>
        <p:sp>
          <p:nvSpPr>
            <p:cNvPr id="3978" name="Google Shape;3978;p54"/>
            <p:cNvSpPr/>
            <p:nvPr/>
          </p:nvSpPr>
          <p:spPr>
            <a:xfrm>
              <a:off x="962297" y="1375"/>
              <a:ext cx="3849188" cy="1409760"/>
            </a:xfrm>
            <a:prstGeom prst="rect">
              <a:avLst/>
            </a:prstGeom>
            <a:solidFill>
              <a:srgbClr val="BF1D24"/>
            </a:solidFill>
            <a:ln cap="flat" cmpd="sng" w="19050">
              <a:solidFill>
                <a:srgbClr val="BF1D2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9" name="Google Shape;3979;p54"/>
            <p:cNvSpPr txBox="1"/>
            <p:nvPr/>
          </p:nvSpPr>
          <p:spPr>
            <a:xfrm>
              <a:off x="962297" y="1375"/>
              <a:ext cx="3849188" cy="1409760"/>
            </a:xfrm>
            <a:prstGeom prst="rect">
              <a:avLst/>
            </a:prstGeom>
            <a:noFill/>
            <a:ln>
              <a:noFill/>
            </a:ln>
          </p:spPr>
          <p:txBody>
            <a:bodyPr anchorCtr="0" anchor="ctr" bIns="358075" lIns="74675" spcFirstLastPara="1" rIns="74675" wrap="square" tIns="358075">
              <a:noAutofit/>
            </a:bodyPr>
            <a:lstStyle/>
            <a:p>
              <a:pPr indent="0" lvl="0" marL="0" marR="0" rtl="0" algn="l">
                <a:lnSpc>
                  <a:spcPct val="9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Lihat pesaing (langsung dan tidak langsung) yang sebelumnya diidentifikasi oleh tim Anda. Revisi daftar, jika diperlukan.</a:t>
              </a:r>
              <a:endParaRPr/>
            </a:p>
          </p:txBody>
        </p:sp>
        <p:sp>
          <p:nvSpPr>
            <p:cNvPr id="3980" name="Google Shape;3980;p54"/>
            <p:cNvSpPr/>
            <p:nvPr/>
          </p:nvSpPr>
          <p:spPr>
            <a:xfrm>
              <a:off x="0" y="1375"/>
              <a:ext cx="962297" cy="1409760"/>
            </a:xfrm>
            <a:prstGeom prst="rect">
              <a:avLst/>
            </a:prstGeom>
            <a:solidFill>
              <a:schemeClr val="lt2"/>
            </a:solidFill>
            <a:ln cap="flat" cmpd="sng" w="19050">
              <a:solidFill>
                <a:srgbClr val="BF1D2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1" name="Google Shape;3981;p54"/>
            <p:cNvSpPr txBox="1"/>
            <p:nvPr/>
          </p:nvSpPr>
          <p:spPr>
            <a:xfrm>
              <a:off x="0" y="1375"/>
              <a:ext cx="962297" cy="1409760"/>
            </a:xfrm>
            <a:prstGeom prst="rect">
              <a:avLst/>
            </a:prstGeom>
            <a:noFill/>
            <a:ln>
              <a:noFill/>
            </a:ln>
          </p:spPr>
          <p:txBody>
            <a:bodyPr anchorCtr="0" anchor="ctr" bIns="139250" lIns="50900" spcFirstLastPara="1" rIns="50900" wrap="square" tIns="139250">
              <a:noAutofit/>
            </a:bodyPr>
            <a:lstStyle/>
            <a:p>
              <a:pPr indent="0" lvl="0" marL="0" marR="0" rtl="0" algn="ctr">
                <a:lnSpc>
                  <a:spcPct val="90000"/>
                </a:lnSpc>
                <a:spcBef>
                  <a:spcPts val="0"/>
                </a:spcBef>
                <a:spcAft>
                  <a:spcPts val="0"/>
                </a:spcAft>
                <a:buClr>
                  <a:schemeClr val="dk1"/>
                </a:buClr>
                <a:buSzPts val="1500"/>
                <a:buFont typeface="Arial"/>
                <a:buNone/>
              </a:pPr>
              <a:r>
                <a:rPr lang="en-US" sz="1500">
                  <a:solidFill>
                    <a:schemeClr val="dk1"/>
                  </a:solidFill>
                  <a:latin typeface="Arial"/>
                  <a:ea typeface="Arial"/>
                  <a:cs typeface="Arial"/>
                  <a:sym typeface="Arial"/>
                </a:rPr>
                <a:t>Merujuk</a:t>
              </a:r>
              <a:endParaRPr sz="1500">
                <a:solidFill>
                  <a:schemeClr val="dk1"/>
                </a:solidFill>
                <a:latin typeface="Arial"/>
                <a:ea typeface="Arial"/>
                <a:cs typeface="Arial"/>
                <a:sym typeface="Arial"/>
              </a:endParaRPr>
            </a:p>
          </p:txBody>
        </p:sp>
        <p:sp>
          <p:nvSpPr>
            <p:cNvPr id="3982" name="Google Shape;3982;p54"/>
            <p:cNvSpPr/>
            <p:nvPr/>
          </p:nvSpPr>
          <p:spPr>
            <a:xfrm>
              <a:off x="962297" y="1495722"/>
              <a:ext cx="3849188" cy="1409760"/>
            </a:xfrm>
            <a:prstGeom prst="rect">
              <a:avLst/>
            </a:prstGeom>
            <a:solidFill>
              <a:srgbClr val="BF1D24"/>
            </a:solidFill>
            <a:ln cap="flat" cmpd="sng" w="19050">
              <a:solidFill>
                <a:srgbClr val="BF1D2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3" name="Google Shape;3983;p54"/>
            <p:cNvSpPr txBox="1"/>
            <p:nvPr/>
          </p:nvSpPr>
          <p:spPr>
            <a:xfrm>
              <a:off x="962297" y="1495722"/>
              <a:ext cx="3849188" cy="1409760"/>
            </a:xfrm>
            <a:prstGeom prst="rect">
              <a:avLst/>
            </a:prstGeom>
            <a:noFill/>
            <a:ln>
              <a:noFill/>
            </a:ln>
          </p:spPr>
          <p:txBody>
            <a:bodyPr anchorCtr="0" anchor="ctr" bIns="358075" lIns="74675" spcFirstLastPara="1" rIns="74675" wrap="square" tIns="358075">
              <a:noAutofit/>
            </a:bodyPr>
            <a:lstStyle/>
            <a:p>
              <a:pPr indent="0" lvl="0" marL="0" marR="0" rtl="0" algn="l">
                <a:lnSpc>
                  <a:spcPct val="9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Identifikasi DUA faktor yang penting bagi startup Anda (misalnya, harga, kualitas). Satu akan berada di sumbu X, yang lainnya di sumbu Y</a:t>
              </a:r>
              <a:endParaRPr sz="1200">
                <a:solidFill>
                  <a:schemeClr val="lt1"/>
                </a:solidFill>
                <a:latin typeface="Arial"/>
                <a:ea typeface="Arial"/>
                <a:cs typeface="Arial"/>
                <a:sym typeface="Arial"/>
              </a:endParaRPr>
            </a:p>
          </p:txBody>
        </p:sp>
        <p:sp>
          <p:nvSpPr>
            <p:cNvPr id="3984" name="Google Shape;3984;p54"/>
            <p:cNvSpPr/>
            <p:nvPr/>
          </p:nvSpPr>
          <p:spPr>
            <a:xfrm>
              <a:off x="0" y="1495722"/>
              <a:ext cx="962297" cy="1409760"/>
            </a:xfrm>
            <a:prstGeom prst="rect">
              <a:avLst/>
            </a:prstGeom>
            <a:solidFill>
              <a:schemeClr val="lt2"/>
            </a:solidFill>
            <a:ln cap="flat" cmpd="sng" w="19050">
              <a:solidFill>
                <a:srgbClr val="BF1D2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5" name="Google Shape;3985;p54"/>
            <p:cNvSpPr txBox="1"/>
            <p:nvPr/>
          </p:nvSpPr>
          <p:spPr>
            <a:xfrm>
              <a:off x="0" y="1495722"/>
              <a:ext cx="962297" cy="1409760"/>
            </a:xfrm>
            <a:prstGeom prst="rect">
              <a:avLst/>
            </a:prstGeom>
            <a:noFill/>
            <a:ln>
              <a:noFill/>
            </a:ln>
          </p:spPr>
          <p:txBody>
            <a:bodyPr anchorCtr="0" anchor="ctr" bIns="139250" lIns="50900" spcFirstLastPara="1" rIns="50900" wrap="square" tIns="139250">
              <a:noAutofit/>
            </a:bodyPr>
            <a:lstStyle/>
            <a:p>
              <a:pPr indent="0" lvl="0" marL="0" marR="0" rtl="0" algn="ctr">
                <a:lnSpc>
                  <a:spcPct val="90000"/>
                </a:lnSpc>
                <a:spcBef>
                  <a:spcPts val="0"/>
                </a:spcBef>
                <a:spcAft>
                  <a:spcPts val="0"/>
                </a:spcAft>
                <a:buClr>
                  <a:schemeClr val="dk1"/>
                </a:buClr>
                <a:buSzPts val="1500"/>
                <a:buFont typeface="Arial"/>
                <a:buNone/>
              </a:pPr>
              <a:r>
                <a:rPr lang="en-US" sz="1500">
                  <a:solidFill>
                    <a:schemeClr val="dk1"/>
                  </a:solidFill>
                  <a:latin typeface="Arial"/>
                  <a:ea typeface="Arial"/>
                  <a:cs typeface="Arial"/>
                  <a:sym typeface="Arial"/>
                </a:rPr>
                <a:t>Mengidentifikasi</a:t>
              </a:r>
              <a:endParaRPr sz="1500">
                <a:solidFill>
                  <a:schemeClr val="dk1"/>
                </a:solidFill>
                <a:latin typeface="Arial"/>
                <a:ea typeface="Arial"/>
                <a:cs typeface="Arial"/>
                <a:sym typeface="Arial"/>
              </a:endParaRPr>
            </a:p>
          </p:txBody>
        </p:sp>
        <p:sp>
          <p:nvSpPr>
            <p:cNvPr id="3986" name="Google Shape;3986;p54"/>
            <p:cNvSpPr/>
            <p:nvPr/>
          </p:nvSpPr>
          <p:spPr>
            <a:xfrm>
              <a:off x="962297" y="2990068"/>
              <a:ext cx="3849188" cy="1409760"/>
            </a:xfrm>
            <a:prstGeom prst="rect">
              <a:avLst/>
            </a:prstGeom>
            <a:solidFill>
              <a:srgbClr val="BF1D24"/>
            </a:solidFill>
            <a:ln cap="flat" cmpd="sng" w="19050">
              <a:solidFill>
                <a:srgbClr val="BF1D2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7" name="Google Shape;3987;p54"/>
            <p:cNvSpPr txBox="1"/>
            <p:nvPr/>
          </p:nvSpPr>
          <p:spPr>
            <a:xfrm>
              <a:off x="962297" y="2990068"/>
              <a:ext cx="3849188" cy="1409760"/>
            </a:xfrm>
            <a:prstGeom prst="rect">
              <a:avLst/>
            </a:prstGeom>
            <a:noFill/>
            <a:ln>
              <a:noFill/>
            </a:ln>
          </p:spPr>
          <p:txBody>
            <a:bodyPr anchorCtr="0" anchor="ctr" bIns="358075" lIns="74675" spcFirstLastPara="1" rIns="74675" wrap="square" tIns="358075">
              <a:noAutofit/>
            </a:bodyPr>
            <a:lstStyle/>
            <a:p>
              <a:pPr indent="0" lvl="0" marL="0" marR="0" rtl="0" algn="l">
                <a:lnSpc>
                  <a:spcPct val="90000"/>
                </a:lnSpc>
                <a:spcBef>
                  <a:spcPts val="0"/>
                </a:spcBef>
                <a:spcAft>
                  <a:spcPts val="0"/>
                </a:spcAft>
                <a:buClr>
                  <a:schemeClr val="lt1"/>
                </a:buClr>
                <a:buSzPts val="1200"/>
                <a:buFont typeface="Arial"/>
                <a:buNone/>
              </a:pPr>
              <a:r>
                <a:rPr lang="en-US" sz="1200">
                  <a:solidFill>
                    <a:schemeClr val="lt1"/>
                  </a:solidFill>
                  <a:latin typeface="Arial"/>
                  <a:ea typeface="Arial"/>
                  <a:cs typeface="Arial"/>
                  <a:sym typeface="Arial"/>
                </a:rPr>
                <a:t>Dengan menggunakan Kertas Bagan, petakan pesaing Anda pada kisi XY seperti yang ditunjukkan pada contoh di sebelah kanan</a:t>
              </a:r>
              <a:endParaRPr sz="1200">
                <a:solidFill>
                  <a:schemeClr val="lt1"/>
                </a:solidFill>
                <a:latin typeface="Arial"/>
                <a:ea typeface="Arial"/>
                <a:cs typeface="Arial"/>
                <a:sym typeface="Arial"/>
              </a:endParaRPr>
            </a:p>
          </p:txBody>
        </p:sp>
        <p:sp>
          <p:nvSpPr>
            <p:cNvPr id="3988" name="Google Shape;3988;p54"/>
            <p:cNvSpPr/>
            <p:nvPr/>
          </p:nvSpPr>
          <p:spPr>
            <a:xfrm>
              <a:off x="0" y="2990068"/>
              <a:ext cx="962297" cy="1409760"/>
            </a:xfrm>
            <a:prstGeom prst="rect">
              <a:avLst/>
            </a:prstGeom>
            <a:solidFill>
              <a:schemeClr val="lt2"/>
            </a:solidFill>
            <a:ln cap="flat" cmpd="sng" w="19050">
              <a:solidFill>
                <a:srgbClr val="BF1D2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9" name="Google Shape;3989;p54"/>
            <p:cNvSpPr txBox="1"/>
            <p:nvPr/>
          </p:nvSpPr>
          <p:spPr>
            <a:xfrm>
              <a:off x="0" y="2990068"/>
              <a:ext cx="962297" cy="1409760"/>
            </a:xfrm>
            <a:prstGeom prst="rect">
              <a:avLst/>
            </a:prstGeom>
            <a:noFill/>
            <a:ln>
              <a:noFill/>
            </a:ln>
          </p:spPr>
          <p:txBody>
            <a:bodyPr anchorCtr="0" anchor="ctr" bIns="139250" lIns="50900" spcFirstLastPara="1" rIns="50900" wrap="square" tIns="139250">
              <a:noAutofit/>
            </a:bodyPr>
            <a:lstStyle/>
            <a:p>
              <a:pPr indent="0" lvl="0" marL="0" marR="0" rtl="0" algn="ctr">
                <a:lnSpc>
                  <a:spcPct val="90000"/>
                </a:lnSpc>
                <a:spcBef>
                  <a:spcPts val="0"/>
                </a:spcBef>
                <a:spcAft>
                  <a:spcPts val="0"/>
                </a:spcAft>
                <a:buClr>
                  <a:schemeClr val="dk1"/>
                </a:buClr>
                <a:buSzPts val="1500"/>
                <a:buFont typeface="Arial"/>
                <a:buNone/>
              </a:pPr>
              <a:r>
                <a:rPr lang="en-US" sz="1500">
                  <a:solidFill>
                    <a:schemeClr val="dk1"/>
                  </a:solidFill>
                  <a:latin typeface="Arial"/>
                  <a:ea typeface="Arial"/>
                  <a:cs typeface="Arial"/>
                  <a:sym typeface="Arial"/>
                </a:rPr>
                <a:t>Menggunakan</a:t>
              </a:r>
              <a:endParaRPr sz="1500">
                <a:solidFill>
                  <a:schemeClr val="dk1"/>
                </a:solidFill>
                <a:latin typeface="Arial"/>
                <a:ea typeface="Arial"/>
                <a:cs typeface="Arial"/>
                <a:sym typeface="Aria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3" name="Shape 3993"/>
        <p:cNvGrpSpPr/>
        <p:nvPr/>
      </p:nvGrpSpPr>
      <p:grpSpPr>
        <a:xfrm>
          <a:off x="0" y="0"/>
          <a:ext cx="0" cy="0"/>
          <a:chOff x="0" y="0"/>
          <a:chExt cx="0" cy="0"/>
        </a:xfrm>
      </p:grpSpPr>
      <p:sp>
        <p:nvSpPr>
          <p:cNvPr id="3994" name="Google Shape;3994;p55"/>
          <p:cNvSpPr/>
          <p:nvPr/>
        </p:nvSpPr>
        <p:spPr>
          <a:xfrm>
            <a:off x="4807041" y="0"/>
            <a:ext cx="3777387" cy="6858000"/>
          </a:xfrm>
          <a:custGeom>
            <a:rect b="b" l="l" r="r" t="t"/>
            <a:pathLst>
              <a:path extrusionOk="0" h="6350000" w="3497580">
                <a:moveTo>
                  <a:pt x="3497580" y="6350000"/>
                </a:moveTo>
                <a:lnTo>
                  <a:pt x="744220" y="6350000"/>
                </a:lnTo>
                <a:lnTo>
                  <a:pt x="0" y="0"/>
                </a:lnTo>
                <a:lnTo>
                  <a:pt x="2753360" y="0"/>
                </a:lnTo>
                <a:lnTo>
                  <a:pt x="3497580" y="6350000"/>
                </a:lnTo>
                <a:close/>
              </a:path>
            </a:pathLst>
          </a:custGeom>
          <a:blipFill rotWithShape="1">
            <a:blip r:embed="rId3">
              <a:alphaModFix/>
            </a:blip>
            <a:stretch>
              <a:fillRect b="0" l="-69583" r="-10272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3995" name="Google Shape;3995;p55"/>
          <p:cNvSpPr/>
          <p:nvPr/>
        </p:nvSpPr>
        <p:spPr>
          <a:xfrm>
            <a:off x="7175739" y="0"/>
            <a:ext cx="1119605" cy="4800269"/>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C00000">
              <a:alpha val="64705"/>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nvGrpSpPr>
          <p:cNvPr id="3996" name="Google Shape;3996;p55"/>
          <p:cNvGrpSpPr/>
          <p:nvPr/>
        </p:nvGrpSpPr>
        <p:grpSpPr>
          <a:xfrm>
            <a:off x="5045252" y="4678269"/>
            <a:ext cx="1119605" cy="4905232"/>
            <a:chOff x="0" y="-38100"/>
            <a:chExt cx="406400" cy="1780526"/>
          </a:xfrm>
        </p:grpSpPr>
        <p:sp>
          <p:nvSpPr>
            <p:cNvPr id="3997" name="Google Shape;3997;p55"/>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FF9900">
                <a:alpha val="49803"/>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3998" name="Google Shape;3998;p55"/>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pic>
        <p:nvPicPr>
          <p:cNvPr descr="signature_1261144517" id="3999" name="Google Shape;3999;p55"/>
          <p:cNvPicPr preferRelativeResize="0"/>
          <p:nvPr/>
        </p:nvPicPr>
        <p:blipFill rotWithShape="1">
          <a:blip r:embed="rId4">
            <a:alphaModFix/>
          </a:blip>
          <a:srcRect b="0" l="0" r="0" t="0"/>
          <a:stretch/>
        </p:blipFill>
        <p:spPr>
          <a:xfrm>
            <a:off x="10870565" y="168219"/>
            <a:ext cx="1018481" cy="494115"/>
          </a:xfrm>
          <a:prstGeom prst="rect">
            <a:avLst/>
          </a:prstGeom>
          <a:noFill/>
          <a:ln>
            <a:noFill/>
          </a:ln>
        </p:spPr>
      </p:pic>
      <p:sp>
        <p:nvSpPr>
          <p:cNvPr id="4000" name="Google Shape;4000;p55"/>
          <p:cNvSpPr txBox="1"/>
          <p:nvPr/>
        </p:nvSpPr>
        <p:spPr>
          <a:xfrm>
            <a:off x="8921958" y="3677343"/>
            <a:ext cx="1177413" cy="143822"/>
          </a:xfrm>
          <a:prstGeom prst="rect">
            <a:avLst/>
          </a:prstGeom>
          <a:noFill/>
          <a:ln>
            <a:noFill/>
          </a:ln>
        </p:spPr>
        <p:txBody>
          <a:bodyPr anchorCtr="0" anchor="t" bIns="0" lIns="0" spcFirstLastPara="1" rIns="0" wrap="square" tIns="0">
            <a:spAutoFit/>
          </a:bodyPr>
          <a:lstStyle/>
          <a:p>
            <a:pPr indent="0" lvl="0" marL="0" marR="0" rtl="0" algn="ctr">
              <a:lnSpc>
                <a:spcPct val="89833"/>
              </a:lnSpc>
              <a:spcBef>
                <a:spcPts val="0"/>
              </a:spcBef>
              <a:spcAft>
                <a:spcPts val="0"/>
              </a:spcAft>
              <a:buClr>
                <a:srgbClr val="FFFFFF"/>
              </a:buClr>
              <a:buSzPts val="1200"/>
              <a:buFont typeface="Barlow"/>
              <a:buNone/>
            </a:pPr>
            <a:r>
              <a:rPr b="0" i="0" lang="en-US" sz="1200" u="none" cap="none" strike="noStrike">
                <a:solidFill>
                  <a:srgbClr val="FFFFFF"/>
                </a:solidFill>
                <a:latin typeface="Barlow"/>
                <a:ea typeface="Barlow"/>
                <a:cs typeface="Barlow"/>
                <a:sym typeface="Barlow"/>
              </a:rPr>
              <a:t>10 minutes</a:t>
            </a:r>
            <a:endParaRPr/>
          </a:p>
        </p:txBody>
      </p:sp>
      <p:grpSp>
        <p:nvGrpSpPr>
          <p:cNvPr id="4001" name="Google Shape;4001;p55"/>
          <p:cNvGrpSpPr/>
          <p:nvPr/>
        </p:nvGrpSpPr>
        <p:grpSpPr>
          <a:xfrm>
            <a:off x="622709" y="661310"/>
            <a:ext cx="3494699" cy="1846855"/>
            <a:chOff x="1261305" y="1142570"/>
            <a:chExt cx="3494699" cy="1846855"/>
          </a:xfrm>
        </p:grpSpPr>
        <p:sp>
          <p:nvSpPr>
            <p:cNvPr id="4002" name="Google Shape;4002;p55"/>
            <p:cNvSpPr txBox="1"/>
            <p:nvPr/>
          </p:nvSpPr>
          <p:spPr>
            <a:xfrm>
              <a:off x="1261305" y="1327432"/>
              <a:ext cx="3494699" cy="16619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Revisi Topik Hari Ini</a:t>
              </a:r>
              <a:endParaRPr b="1" sz="1800">
                <a:solidFill>
                  <a:srgbClr val="343434"/>
                </a:solidFill>
                <a:latin typeface="Barlow"/>
                <a:ea typeface="Barlow"/>
                <a:cs typeface="Barlow"/>
                <a:sym typeface="Barlow"/>
              </a:endParaRPr>
            </a:p>
            <a:p>
              <a:pPr indent="0" lvl="0" marL="0" marR="0" rtl="0" algn="l">
                <a:spcBef>
                  <a:spcPts val="0"/>
                </a:spcBef>
                <a:spcAft>
                  <a:spcPts val="0"/>
                </a:spcAft>
                <a:buNone/>
              </a:pPr>
              <a:r>
                <a:rPr lang="en-US" sz="1800">
                  <a:solidFill>
                    <a:srgbClr val="414042"/>
                  </a:solidFill>
                  <a:latin typeface="Barlow"/>
                  <a:ea typeface="Barlow"/>
                  <a:cs typeface="Barlow"/>
                  <a:sym typeface="Barlow"/>
                </a:rPr>
                <a:t>Revisi Studi Kasus dan selesaikan latihan bawaan</a:t>
              </a:r>
              <a:endParaRPr/>
            </a:p>
            <a:p>
              <a:pPr indent="0" lvl="0" marL="0" marR="0" rtl="0" algn="l">
                <a:spcBef>
                  <a:spcPts val="0"/>
                </a:spcBef>
                <a:spcAft>
                  <a:spcPts val="0"/>
                </a:spcAft>
                <a:buNone/>
              </a:pPr>
              <a:r>
                <a:t/>
              </a:r>
              <a:endParaRPr b="1" i="0" sz="1800" u="none" cap="none" strike="noStrike">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Bersiaplah untuk Sesi Berikutnya</a:t>
              </a:r>
              <a:endParaRPr b="1" i="0" sz="1800" u="none" cap="none" strike="noStrike">
                <a:solidFill>
                  <a:srgbClr val="343434"/>
                </a:solidFill>
                <a:latin typeface="Barlow"/>
                <a:ea typeface="Barlow"/>
                <a:cs typeface="Barlow"/>
                <a:sym typeface="Barlow"/>
              </a:endParaRPr>
            </a:p>
          </p:txBody>
        </p:sp>
        <p:sp>
          <p:nvSpPr>
            <p:cNvPr id="4003" name="Google Shape;4003;p55"/>
            <p:cNvSpPr txBox="1"/>
            <p:nvPr/>
          </p:nvSpPr>
          <p:spPr>
            <a:xfrm>
              <a:off x="1261305" y="1142570"/>
              <a:ext cx="2357340"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FFFF"/>
                  </a:solidFill>
                  <a:latin typeface="Barlow"/>
                  <a:ea typeface="Barlow"/>
                  <a:cs typeface="Barlow"/>
                  <a:sym typeface="Barlow"/>
                </a:rPr>
                <a:t>SECARA INDIVIDUAL</a:t>
              </a:r>
              <a:endParaRPr b="1" i="0" sz="1800" u="none" cap="none" strike="noStrike">
                <a:solidFill>
                  <a:srgbClr val="FFFFFF"/>
                </a:solidFill>
                <a:latin typeface="Barlow"/>
                <a:ea typeface="Barlow"/>
                <a:cs typeface="Barlow"/>
                <a:sym typeface="Barlow"/>
              </a:endParaRPr>
            </a:p>
          </p:txBody>
        </p:sp>
      </p:grpSp>
      <p:grpSp>
        <p:nvGrpSpPr>
          <p:cNvPr id="4004" name="Google Shape;4004;p55"/>
          <p:cNvGrpSpPr/>
          <p:nvPr/>
        </p:nvGrpSpPr>
        <p:grpSpPr>
          <a:xfrm>
            <a:off x="603570" y="4429341"/>
            <a:ext cx="3774599" cy="1383544"/>
            <a:chOff x="1434676" y="5277694"/>
            <a:chExt cx="3774599" cy="1383544"/>
          </a:xfrm>
        </p:grpSpPr>
        <p:sp>
          <p:nvSpPr>
            <p:cNvPr id="4005" name="Google Shape;4005;p55"/>
            <p:cNvSpPr txBox="1"/>
            <p:nvPr/>
          </p:nvSpPr>
          <p:spPr>
            <a:xfrm>
              <a:off x="1448210" y="5277694"/>
              <a:ext cx="3761065" cy="369332"/>
            </a:xfrm>
            <a:prstGeom prst="rect">
              <a:avLst/>
            </a:prstGeom>
            <a:solidFill>
              <a:srgbClr val="F2672A"/>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FFFF"/>
                  </a:solidFill>
                  <a:latin typeface="Barlow"/>
                  <a:ea typeface="Barlow"/>
                  <a:cs typeface="Barlow"/>
                  <a:sym typeface="Barlow"/>
                </a:rPr>
                <a:t>SEBAGAI TIM VENTURA</a:t>
              </a:r>
              <a:endParaRPr b="1" i="0" sz="1800" u="none" cap="none" strike="noStrike">
                <a:solidFill>
                  <a:srgbClr val="FFFFFF"/>
                </a:solidFill>
                <a:latin typeface="Barlow"/>
                <a:ea typeface="Barlow"/>
                <a:cs typeface="Barlow"/>
                <a:sym typeface="Barlow"/>
              </a:endParaRPr>
            </a:p>
          </p:txBody>
        </p:sp>
        <p:sp>
          <p:nvSpPr>
            <p:cNvPr id="4006" name="Google Shape;4006;p55"/>
            <p:cNvSpPr txBox="1"/>
            <p:nvPr/>
          </p:nvSpPr>
          <p:spPr>
            <a:xfrm>
              <a:off x="1434676" y="5830241"/>
              <a:ext cx="3494699" cy="83099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00">
                  <a:solidFill>
                    <a:srgbClr val="343434"/>
                  </a:solidFill>
                  <a:latin typeface="Barlow"/>
                  <a:ea typeface="Barlow"/>
                  <a:cs typeface="Barlow"/>
                  <a:sym typeface="Barlow"/>
                </a:rPr>
                <a:t>Selesaikan Aktivitas Usaha 6.1 &amp; 6.2</a:t>
              </a:r>
              <a:endParaRPr b="1" i="0" sz="1800" u="none" cap="none" strike="noStrike">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p:txBody>
        </p:sp>
      </p:grpSp>
      <p:sp>
        <p:nvSpPr>
          <p:cNvPr id="4007" name="Google Shape;4007;p55"/>
          <p:cNvSpPr txBox="1"/>
          <p:nvPr/>
        </p:nvSpPr>
        <p:spPr>
          <a:xfrm>
            <a:off x="423791" y="5656974"/>
            <a:ext cx="388348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414042"/>
                </a:solidFill>
                <a:latin typeface="Barlow"/>
                <a:ea typeface="Barlow"/>
                <a:cs typeface="Barlow"/>
                <a:sym typeface="Barlow"/>
              </a:rPr>
              <a:t>Lengkapi Analisis Persaingan untuk Venture &amp; Competitive Positioning Anda</a:t>
            </a:r>
            <a:endParaRPr b="0" i="0" sz="1800" u="none" cap="none" strike="noStrike">
              <a:solidFill>
                <a:srgbClr val="414042"/>
              </a:solidFill>
              <a:latin typeface="Open Sans"/>
              <a:ea typeface="Open Sans"/>
              <a:cs typeface="Open Sans"/>
              <a:sym typeface="Open Sans"/>
            </a:endParaRPr>
          </a:p>
        </p:txBody>
      </p:sp>
      <p:sp>
        <p:nvSpPr>
          <p:cNvPr id="4008" name="Google Shape;4008;p55"/>
          <p:cNvSpPr txBox="1"/>
          <p:nvPr/>
        </p:nvSpPr>
        <p:spPr>
          <a:xfrm>
            <a:off x="605792" y="2523003"/>
            <a:ext cx="349678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414042"/>
                </a:solidFill>
                <a:latin typeface="Barlow"/>
                <a:ea typeface="Barlow"/>
                <a:cs typeface="Barlow"/>
                <a:sym typeface="Barlow"/>
              </a:rPr>
              <a:t>Tonton Video Kasus INT Technologies dan selesaikan pembacaan Kasus (Pelajaran 6.2)</a:t>
            </a:r>
            <a:br>
              <a:rPr lang="en-US" sz="1800">
                <a:solidFill>
                  <a:srgbClr val="414042"/>
                </a:solidFill>
                <a:latin typeface="Barlow"/>
                <a:ea typeface="Barlow"/>
                <a:cs typeface="Barlow"/>
                <a:sym typeface="Barlow"/>
              </a:rPr>
            </a:br>
            <a:r>
              <a:rPr lang="en-US" sz="1800">
                <a:solidFill>
                  <a:srgbClr val="414042"/>
                </a:solidFill>
                <a:latin typeface="Barlow"/>
                <a:ea typeface="Barlow"/>
                <a:cs typeface="Barlow"/>
                <a:sym typeface="Barlow"/>
              </a:rPr>
              <a:t>Baca perkiraan ukuran peluang dan selesaikan kuis pemula</a:t>
            </a:r>
            <a:endParaRPr sz="1800">
              <a:solidFill>
                <a:schemeClr val="dk1"/>
              </a:solidFill>
              <a:latin typeface="Barlow"/>
              <a:ea typeface="Barlow"/>
              <a:cs typeface="Barlow"/>
              <a:sym typeface="Barlow"/>
            </a:endParaRPr>
          </a:p>
        </p:txBody>
      </p:sp>
      <p:sp>
        <p:nvSpPr>
          <p:cNvPr id="4009" name="Google Shape;4009;p55"/>
          <p:cNvSpPr txBox="1"/>
          <p:nvPr/>
        </p:nvSpPr>
        <p:spPr>
          <a:xfrm>
            <a:off x="8757030" y="1087459"/>
            <a:ext cx="2800429"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200">
                <a:solidFill>
                  <a:schemeClr val="dk1"/>
                </a:solidFill>
                <a:latin typeface="Barlow"/>
                <a:ea typeface="Barlow"/>
                <a:cs typeface="Barlow"/>
                <a:sym typeface="Barlow"/>
              </a:rPr>
              <a:t>HAL WAJIB YANG HARUS DILAKUKAN</a:t>
            </a:r>
            <a:br>
              <a:rPr lang="en-US" sz="3200">
                <a:solidFill>
                  <a:schemeClr val="dk1"/>
                </a:solidFill>
                <a:latin typeface="Barlow"/>
                <a:ea typeface="Barlow"/>
                <a:cs typeface="Barlow"/>
                <a:sym typeface="Barlow"/>
              </a:rPr>
            </a:br>
            <a:r>
              <a:rPr b="1" lang="en-US" sz="3200">
                <a:solidFill>
                  <a:srgbClr val="FF0000"/>
                </a:solidFill>
                <a:latin typeface="Barlow"/>
                <a:ea typeface="Barlow"/>
                <a:cs typeface="Barlow"/>
                <a:sym typeface="Barlow"/>
              </a:rPr>
              <a:t>SEBELUM </a:t>
            </a:r>
            <a:br>
              <a:rPr lang="en-US" sz="3200">
                <a:solidFill>
                  <a:schemeClr val="dk1"/>
                </a:solidFill>
                <a:latin typeface="Barlow"/>
                <a:ea typeface="Barlow"/>
                <a:cs typeface="Barlow"/>
                <a:sym typeface="Barlow"/>
              </a:rPr>
            </a:br>
            <a:r>
              <a:rPr lang="en-US" sz="3200">
                <a:solidFill>
                  <a:schemeClr val="dk1"/>
                </a:solidFill>
                <a:latin typeface="Barlow"/>
                <a:ea typeface="Barlow"/>
                <a:cs typeface="Barlow"/>
                <a:sym typeface="Barlow"/>
              </a:rPr>
              <a:t>KELAS BERIKUTNYA</a:t>
            </a:r>
            <a:endParaRPr b="0" i="0" sz="3200" u="none" cap="none" strike="noStrike">
              <a:solidFill>
                <a:srgbClr val="FF9900"/>
              </a:solidFill>
              <a:latin typeface="Barlow"/>
              <a:ea typeface="Barlow"/>
              <a:cs typeface="Barlow"/>
              <a:sym typeface="Barlow"/>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3" name="Shape 4013"/>
        <p:cNvGrpSpPr/>
        <p:nvPr/>
      </p:nvGrpSpPr>
      <p:grpSpPr>
        <a:xfrm>
          <a:off x="0" y="0"/>
          <a:ext cx="0" cy="0"/>
          <a:chOff x="0" y="0"/>
          <a:chExt cx="0" cy="0"/>
        </a:xfrm>
      </p:grpSpPr>
      <p:pic>
        <p:nvPicPr>
          <p:cNvPr id="4014" name="Google Shape;4014;p56"/>
          <p:cNvPicPr preferRelativeResize="0"/>
          <p:nvPr/>
        </p:nvPicPr>
        <p:blipFill rotWithShape="1">
          <a:blip r:embed="rId3">
            <a:alphaModFix/>
          </a:blip>
          <a:srcRect b="0" l="0" r="0" t="0"/>
          <a:stretch/>
        </p:blipFill>
        <p:spPr>
          <a:xfrm>
            <a:off x="4627900" y="-25400"/>
            <a:ext cx="7564100" cy="6883400"/>
          </a:xfrm>
          <a:custGeom>
            <a:rect b="b" l="l" r="r" t="t"/>
            <a:pathLst>
              <a:path extrusionOk="0" h="6883400" w="7564100">
                <a:moveTo>
                  <a:pt x="4622800" y="0"/>
                </a:moveTo>
                <a:lnTo>
                  <a:pt x="7564100" y="25400"/>
                </a:lnTo>
                <a:lnTo>
                  <a:pt x="7564100" y="6883400"/>
                </a:lnTo>
                <a:lnTo>
                  <a:pt x="0" y="6883400"/>
                </a:lnTo>
                <a:close/>
              </a:path>
            </a:pathLst>
          </a:custGeom>
          <a:noFill/>
          <a:ln>
            <a:noFill/>
          </a:ln>
        </p:spPr>
      </p:pic>
      <p:grpSp>
        <p:nvGrpSpPr>
          <p:cNvPr id="4015" name="Google Shape;4015;p56"/>
          <p:cNvGrpSpPr/>
          <p:nvPr/>
        </p:nvGrpSpPr>
        <p:grpSpPr>
          <a:xfrm>
            <a:off x="565732" y="2831951"/>
            <a:ext cx="6096000" cy="1631216"/>
            <a:chOff x="715600" y="2205347"/>
            <a:chExt cx="6096000" cy="1631216"/>
          </a:xfrm>
        </p:grpSpPr>
        <p:sp>
          <p:nvSpPr>
            <p:cNvPr id="4016" name="Google Shape;4016;p56"/>
            <p:cNvSpPr txBox="1"/>
            <p:nvPr/>
          </p:nvSpPr>
          <p:spPr>
            <a:xfrm>
              <a:off x="715600" y="2205347"/>
              <a:ext cx="6096000"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Barlow"/>
                <a:buNone/>
              </a:pPr>
              <a:r>
                <a:rPr b="1" i="0" lang="en-US" sz="6000" u="none" cap="none" strike="noStrike">
                  <a:solidFill>
                    <a:srgbClr val="FFFFFF"/>
                  </a:solidFill>
                  <a:latin typeface="Barlow"/>
                  <a:ea typeface="Barlow"/>
                  <a:cs typeface="Barlow"/>
                  <a:sym typeface="Barlow"/>
                </a:rPr>
                <a:t>TERIMA KASIH</a:t>
              </a:r>
              <a:endParaRPr/>
            </a:p>
          </p:txBody>
        </p:sp>
        <p:sp>
          <p:nvSpPr>
            <p:cNvPr id="4017" name="Google Shape;4017;p56"/>
            <p:cNvSpPr txBox="1"/>
            <p:nvPr/>
          </p:nvSpPr>
          <p:spPr>
            <a:xfrm>
              <a:off x="715600" y="3559564"/>
              <a:ext cx="609600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FFFFFF"/>
                </a:solidFill>
                <a:latin typeface="Barlow"/>
                <a:ea typeface="Barlow"/>
                <a:cs typeface="Barlow"/>
                <a:sym typeface="Barlow"/>
              </a:endParaRPr>
            </a:p>
          </p:txBody>
        </p:sp>
      </p:grpSp>
      <p:grpSp>
        <p:nvGrpSpPr>
          <p:cNvPr id="4018" name="Google Shape;4018;p56"/>
          <p:cNvGrpSpPr/>
          <p:nvPr/>
        </p:nvGrpSpPr>
        <p:grpSpPr>
          <a:xfrm>
            <a:off x="647700" y="5924400"/>
            <a:ext cx="1951864" cy="324000"/>
            <a:chOff x="3753875" y="6160946"/>
            <a:chExt cx="1951864" cy="324000"/>
          </a:xfrm>
        </p:grpSpPr>
        <p:pic>
          <p:nvPicPr>
            <p:cNvPr id="4019" name="Google Shape;4019;p56">
              <a:hlinkClick r:id="rId4"/>
            </p:cNvPr>
            <p:cNvPicPr preferRelativeResize="0"/>
            <p:nvPr/>
          </p:nvPicPr>
          <p:blipFill rotWithShape="1">
            <a:blip r:embed="rId5">
              <a:alphaModFix/>
            </a:blip>
            <a:srcRect b="0" l="0" r="0" t="0"/>
            <a:stretch/>
          </p:blipFill>
          <p:spPr>
            <a:xfrm>
              <a:off x="4092408" y="6176371"/>
              <a:ext cx="270000" cy="270000"/>
            </a:xfrm>
            <a:prstGeom prst="rect">
              <a:avLst/>
            </a:prstGeom>
            <a:noFill/>
            <a:ln>
              <a:noFill/>
            </a:ln>
          </p:spPr>
        </p:pic>
        <p:pic>
          <p:nvPicPr>
            <p:cNvPr id="4020" name="Google Shape;4020;p56">
              <a:hlinkClick r:id="rId6"/>
            </p:cNvPr>
            <p:cNvPicPr preferRelativeResize="0"/>
            <p:nvPr/>
          </p:nvPicPr>
          <p:blipFill rotWithShape="1">
            <a:blip r:embed="rId7">
              <a:alphaModFix/>
            </a:blip>
            <a:srcRect b="0" l="0" r="0" t="0"/>
            <a:stretch/>
          </p:blipFill>
          <p:spPr>
            <a:xfrm>
              <a:off x="4769474" y="6160946"/>
              <a:ext cx="259200" cy="324000"/>
            </a:xfrm>
            <a:prstGeom prst="rect">
              <a:avLst/>
            </a:prstGeom>
            <a:noFill/>
            <a:ln>
              <a:noFill/>
            </a:ln>
          </p:spPr>
        </p:pic>
        <p:pic>
          <p:nvPicPr>
            <p:cNvPr id="4021" name="Google Shape;4021;p56">
              <a:hlinkClick r:id="rId8"/>
            </p:cNvPr>
            <p:cNvPicPr preferRelativeResize="0"/>
            <p:nvPr/>
          </p:nvPicPr>
          <p:blipFill rotWithShape="1">
            <a:blip r:embed="rId9">
              <a:alphaModFix/>
            </a:blip>
            <a:srcRect b="0" l="0" r="0" t="0"/>
            <a:stretch/>
          </p:blipFill>
          <p:spPr>
            <a:xfrm>
              <a:off x="5097207" y="6176371"/>
              <a:ext cx="270000" cy="270000"/>
            </a:xfrm>
            <a:prstGeom prst="rect">
              <a:avLst/>
            </a:prstGeom>
            <a:noFill/>
            <a:ln>
              <a:noFill/>
            </a:ln>
          </p:spPr>
        </p:pic>
        <p:pic>
          <p:nvPicPr>
            <p:cNvPr id="4022" name="Google Shape;4022;p56">
              <a:hlinkClick r:id="rId10"/>
            </p:cNvPr>
            <p:cNvPicPr preferRelativeResize="0"/>
            <p:nvPr/>
          </p:nvPicPr>
          <p:blipFill rotWithShape="1">
            <a:blip r:embed="rId11">
              <a:alphaModFix/>
            </a:blip>
            <a:srcRect b="0" l="0" r="0" t="0"/>
            <a:stretch/>
          </p:blipFill>
          <p:spPr>
            <a:xfrm>
              <a:off x="4430941" y="6176371"/>
              <a:ext cx="270000" cy="270000"/>
            </a:xfrm>
            <a:prstGeom prst="rect">
              <a:avLst/>
            </a:prstGeom>
            <a:noFill/>
            <a:ln>
              <a:noFill/>
            </a:ln>
          </p:spPr>
        </p:pic>
        <p:pic>
          <p:nvPicPr>
            <p:cNvPr id="4023" name="Google Shape;4023;p56">
              <a:hlinkClick r:id="rId12"/>
            </p:cNvPr>
            <p:cNvPicPr preferRelativeResize="0"/>
            <p:nvPr/>
          </p:nvPicPr>
          <p:blipFill rotWithShape="1">
            <a:blip r:embed="rId13">
              <a:alphaModFix/>
            </a:blip>
            <a:srcRect b="0" l="0" r="0" t="0"/>
            <a:stretch/>
          </p:blipFill>
          <p:spPr>
            <a:xfrm>
              <a:off x="3753875" y="6187946"/>
              <a:ext cx="270000" cy="270000"/>
            </a:xfrm>
            <a:prstGeom prst="rect">
              <a:avLst/>
            </a:prstGeom>
            <a:noFill/>
            <a:ln>
              <a:noFill/>
            </a:ln>
          </p:spPr>
        </p:pic>
        <p:pic>
          <p:nvPicPr>
            <p:cNvPr descr="World" id="4024" name="Google Shape;4024;p56">
              <a:hlinkClick r:id="rId14"/>
            </p:cNvPr>
            <p:cNvPicPr preferRelativeResize="0"/>
            <p:nvPr/>
          </p:nvPicPr>
          <p:blipFill rotWithShape="1">
            <a:blip r:embed="rId15">
              <a:alphaModFix/>
            </a:blip>
            <a:srcRect b="0" l="0" r="0" t="0"/>
            <a:stretch/>
          </p:blipFill>
          <p:spPr>
            <a:xfrm>
              <a:off x="5435739" y="6176371"/>
              <a:ext cx="270000" cy="270000"/>
            </a:xfrm>
            <a:prstGeom prst="rect">
              <a:avLst/>
            </a:prstGeom>
            <a:noFill/>
            <a:ln>
              <a:noFill/>
            </a:ln>
          </p:spPr>
        </p:pic>
      </p:grpSp>
      <p:sp>
        <p:nvSpPr>
          <p:cNvPr id="4025" name="Google Shape;4025;p56"/>
          <p:cNvSpPr/>
          <p:nvPr>
            <p:ph idx="2" type="pic"/>
          </p:nvPr>
        </p:nvSpPr>
        <p:spPr>
          <a:xfrm>
            <a:off x="4627563" y="0"/>
            <a:ext cx="7564437" cy="6858000"/>
          </a:xfrm>
          <a:prstGeom prst="rect">
            <a:avLst/>
          </a:prstGeom>
          <a:noFill/>
          <a:ln>
            <a:noFill/>
          </a:ln>
        </p:spPr>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9" name="Shape 4029"/>
        <p:cNvGrpSpPr/>
        <p:nvPr/>
      </p:nvGrpSpPr>
      <p:grpSpPr>
        <a:xfrm>
          <a:off x="0" y="0"/>
          <a:ext cx="0" cy="0"/>
          <a:chOff x="0" y="0"/>
          <a:chExt cx="0" cy="0"/>
        </a:xfrm>
      </p:grpSpPr>
      <p:sp>
        <p:nvSpPr>
          <p:cNvPr id="4030" name="Google Shape;4030;p57"/>
          <p:cNvSpPr txBox="1"/>
          <p:nvPr/>
        </p:nvSpPr>
        <p:spPr>
          <a:xfrm>
            <a:off x="1001843" y="4986728"/>
            <a:ext cx="9513757"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Copyright Disclaimer</a:t>
            </a:r>
            <a:r>
              <a:rPr b="0" i="0" lang="en-US" sz="900" u="none" cap="none" strike="noStrike">
                <a:solidFill>
                  <a:srgbClr val="FFFFFF"/>
                </a:solidFill>
                <a:latin typeface="Arial"/>
                <a:ea typeface="Arial"/>
                <a:cs typeface="Arial"/>
                <a:sym typeface="Arial"/>
              </a:rPr>
              <a:t>  </a:t>
            </a:r>
            <a:br>
              <a:rPr b="0" i="0" lang="en-US" sz="900" u="none" cap="none" strike="noStrike">
                <a:solidFill>
                  <a:srgbClr val="FFFFFF"/>
                </a:solidFill>
                <a:latin typeface="Arial"/>
                <a:ea typeface="Arial"/>
                <a:cs typeface="Arial"/>
                <a:sym typeface="Arial"/>
              </a:rPr>
            </a:br>
            <a:r>
              <a:rPr b="0" i="0" lang="en-US" sz="900" u="none" cap="none" strike="noStrike">
                <a:solidFill>
                  <a:srgbClr val="FFFFFF"/>
                </a:solidFill>
                <a:latin typeface="Arial"/>
                <a:ea typeface="Arial"/>
                <a:cs typeface="Arial"/>
                <a:sym typeface="Arial"/>
              </a:rPr>
              <a:t>This presentation, including its content, is the intellectual property of the Wadhwani Operating Foundation. All rights reserved under applicable international and local copyright laws. Unauthorized use, reproduction, or distribution of the entire presentation or any portion thereof without prior written consent, is strictly prohibited. For any permissions or inquiries, please contact </a:t>
            </a:r>
            <a:r>
              <a:rPr b="0" i="0" lang="en-US" sz="900" u="sng" cap="none" strike="noStrike">
                <a:solidFill>
                  <a:srgbClr val="FFFFFF"/>
                </a:solidFill>
                <a:latin typeface="Arial"/>
                <a:ea typeface="Arial"/>
                <a:cs typeface="Arial"/>
                <a:sym typeface="Arial"/>
                <a:hlinkClick r:id="rId3">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a:t>
            </a:r>
            <a:endParaRPr/>
          </a:p>
          <a:p>
            <a:pPr indent="0" lvl="0" marL="0" marR="0" rtl="0" algn="l">
              <a:lnSpc>
                <a:spcPct val="100000"/>
              </a:lnSpc>
              <a:spcBef>
                <a:spcPts val="0"/>
              </a:spcBef>
              <a:spcAft>
                <a:spcPts val="0"/>
              </a:spcAft>
              <a:buClr>
                <a:schemeClr val="dk1"/>
              </a:buClr>
              <a:buSzPts val="900"/>
              <a:buFont typeface="Arial"/>
              <a:buNone/>
            </a:pPr>
            <a:r>
              <a:t/>
            </a:r>
            <a:endParaRPr b="0" i="0" sz="9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Image Credits and Copyright Disclaimer</a:t>
            </a:r>
            <a:br>
              <a:rPr b="1" i="0" lang="en-US" sz="900" u="none" cap="none" strike="noStrike">
                <a:solidFill>
                  <a:srgbClr val="FFFFFF"/>
                </a:solidFill>
                <a:latin typeface="Arial"/>
                <a:ea typeface="Arial"/>
                <a:cs typeface="Arial"/>
                <a:sym typeface="Arial"/>
              </a:rPr>
            </a:br>
            <a:r>
              <a:rPr b="1" i="0" lang="en-US" sz="900" u="none" cap="none" strike="noStrike">
                <a:solidFill>
                  <a:srgbClr val="FFFFFF"/>
                </a:solidFill>
                <a:latin typeface="Arial"/>
                <a:ea typeface="Arial"/>
                <a:cs typeface="Arial"/>
                <a:sym typeface="Arial"/>
              </a:rPr>
              <a:t> </a:t>
            </a:r>
            <a:r>
              <a:rPr b="0" i="0" lang="en-US" sz="900" u="none" cap="none" strike="noStrike">
                <a:solidFill>
                  <a:srgbClr val="FFFFFF"/>
                </a:solidFill>
                <a:latin typeface="Arial"/>
                <a:ea typeface="Arial"/>
                <a:cs typeface="Arial"/>
                <a:sym typeface="Arial"/>
              </a:rPr>
              <a:t>All images or illustrations used in this presentation are either the intellectual property of the Wadhwani Operating Foundation or the property of their respective owners. They are used for educational and illustrative purposes only, in compliance with applicable copyright laws. No copyright infringement is intended. If you are the rightful owner of any image or illustration and believe it has been used without authorization, please contact </a:t>
            </a:r>
            <a:r>
              <a:rPr b="0" i="0" lang="en-US" sz="900" u="sng" cap="none" strike="noStrike">
                <a:solidFill>
                  <a:srgbClr val="FFFFFF"/>
                </a:solidFill>
                <a:latin typeface="Arial"/>
                <a:ea typeface="Arial"/>
                <a:cs typeface="Arial"/>
                <a:sym typeface="Arial"/>
                <a:hlinkClick r:id="rId4">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us, and we will promptly take corrective action, including removal or proper attribution.</a:t>
            </a:r>
            <a:endParaRPr b="0" i="0" sz="900" u="none" cap="none" strike="noStrike">
              <a:solidFill>
                <a:srgbClr val="FFFF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3" name="Shape 3113"/>
        <p:cNvGrpSpPr/>
        <p:nvPr/>
      </p:nvGrpSpPr>
      <p:grpSpPr>
        <a:xfrm>
          <a:off x="0" y="0"/>
          <a:ext cx="0" cy="0"/>
          <a:chOff x="0" y="0"/>
          <a:chExt cx="0" cy="0"/>
        </a:xfrm>
      </p:grpSpPr>
      <p:sp>
        <p:nvSpPr>
          <p:cNvPr id="3114" name="Google Shape;3114;p6"/>
          <p:cNvSpPr/>
          <p:nvPr/>
        </p:nvSpPr>
        <p:spPr>
          <a:xfrm>
            <a:off x="-1" y="1590678"/>
            <a:ext cx="4476307" cy="5267322"/>
          </a:xfrm>
          <a:prstGeom prst="round1Rect">
            <a:avLst>
              <a:gd fmla="val 16667" name="adj"/>
            </a:avLst>
          </a:prstGeom>
          <a:gradFill>
            <a:gsLst>
              <a:gs pos="0">
                <a:srgbClr val="F2672A"/>
              </a:gs>
              <a:gs pos="100000">
                <a:srgbClr val="BF2026"/>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115" name="Google Shape;3115;p6"/>
          <p:cNvSpPr txBox="1"/>
          <p:nvPr/>
        </p:nvSpPr>
        <p:spPr>
          <a:xfrm>
            <a:off x="1186866" y="2039366"/>
            <a:ext cx="341041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Arial"/>
                <a:ea typeface="Arial"/>
                <a:cs typeface="Arial"/>
                <a:sym typeface="Arial"/>
              </a:rPr>
              <a:t>Dengan Pembuatan Prototipe</a:t>
            </a:r>
            <a:endParaRPr b="1" sz="2400">
              <a:solidFill>
                <a:schemeClr val="lt1"/>
              </a:solidFill>
              <a:latin typeface="Arial"/>
              <a:ea typeface="Arial"/>
              <a:cs typeface="Arial"/>
              <a:sym typeface="Arial"/>
            </a:endParaRPr>
          </a:p>
        </p:txBody>
      </p:sp>
      <p:sp>
        <p:nvSpPr>
          <p:cNvPr id="3116" name="Google Shape;3116;p6"/>
          <p:cNvSpPr txBox="1"/>
          <p:nvPr/>
        </p:nvSpPr>
        <p:spPr>
          <a:xfrm>
            <a:off x="4688888" y="1836165"/>
            <a:ext cx="6962390"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Uji ide Anda secara hemat biaya sebelum menggunakan sumber daya besar. Perbaiki kekurangan, tingkatkan kegunaan, dan buat investor terkesan dengan prototipe awal.</a:t>
            </a:r>
            <a:endParaRPr/>
          </a:p>
        </p:txBody>
      </p:sp>
      <p:sp>
        <p:nvSpPr>
          <p:cNvPr id="3117" name="Google Shape;3117;p6"/>
          <p:cNvSpPr txBox="1"/>
          <p:nvPr/>
        </p:nvSpPr>
        <p:spPr>
          <a:xfrm>
            <a:off x="4787282" y="4482159"/>
            <a:ext cx="6859744"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Memungkinkan deteksi dini dan penyelesaian masalah desain dan fungsionalitas, mengurangi risiko dan biaya kesalahan sebelum produksi skala penuh.</a:t>
            </a:r>
            <a:endParaRPr sz="1800">
              <a:solidFill>
                <a:schemeClr val="dk1"/>
              </a:solidFill>
              <a:latin typeface="Open Sans"/>
              <a:ea typeface="Open Sans"/>
              <a:cs typeface="Open Sans"/>
              <a:sym typeface="Open Sans"/>
            </a:endParaRPr>
          </a:p>
        </p:txBody>
      </p:sp>
      <p:cxnSp>
        <p:nvCxnSpPr>
          <p:cNvPr id="3118" name="Google Shape;3118;p6"/>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119" name="Google Shape;3119;p6"/>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120" name="Google Shape;3120;p6"/>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121" name="Google Shape;3121;p6"/>
          <p:cNvCxnSpPr/>
          <p:nvPr/>
        </p:nvCxnSpPr>
        <p:spPr>
          <a:xfrm>
            <a:off x="4476306" y="5599500"/>
            <a:ext cx="7174972" cy="0"/>
          </a:xfrm>
          <a:prstGeom prst="straightConnector1">
            <a:avLst/>
          </a:prstGeom>
          <a:noFill/>
          <a:ln cap="flat" cmpd="sng" w="12700">
            <a:solidFill>
              <a:schemeClr val="accent1"/>
            </a:solidFill>
            <a:prstDash val="solid"/>
            <a:miter lim="800000"/>
            <a:headEnd len="sm" w="sm" type="none"/>
            <a:tailEnd len="sm" w="sm" type="none"/>
          </a:ln>
        </p:spPr>
      </p:cxnSp>
      <p:pic>
        <p:nvPicPr>
          <p:cNvPr descr="Drawing Figure with solid fill" id="3122" name="Google Shape;3122;p6"/>
          <p:cNvPicPr preferRelativeResize="0"/>
          <p:nvPr/>
        </p:nvPicPr>
        <p:blipFill rotWithShape="1">
          <a:blip r:embed="rId3">
            <a:alphaModFix/>
          </a:blip>
          <a:srcRect b="0" l="0" r="0" t="0"/>
          <a:stretch/>
        </p:blipFill>
        <p:spPr>
          <a:xfrm>
            <a:off x="585006" y="2061105"/>
            <a:ext cx="572167" cy="572167"/>
          </a:xfrm>
          <a:prstGeom prst="rect">
            <a:avLst/>
          </a:prstGeom>
          <a:noFill/>
          <a:ln>
            <a:noFill/>
          </a:ln>
        </p:spPr>
      </p:pic>
      <p:sp>
        <p:nvSpPr>
          <p:cNvPr id="3123" name="Google Shape;3123;p6"/>
          <p:cNvSpPr txBox="1"/>
          <p:nvPr/>
        </p:nvSpPr>
        <p:spPr>
          <a:xfrm>
            <a:off x="333163" y="736365"/>
            <a:ext cx="8489545" cy="494623"/>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a:ea typeface="Barlow"/>
                <a:cs typeface="Barlow"/>
                <a:sym typeface="Barlow"/>
              </a:rPr>
              <a:t>Ringkasan</a:t>
            </a:r>
            <a:endParaRPr sz="1800">
              <a:solidFill>
                <a:schemeClr val="dk1"/>
              </a:solidFill>
              <a:latin typeface="Barlow"/>
              <a:ea typeface="Barlow"/>
              <a:cs typeface="Barlow"/>
              <a:sym typeface="Barlow"/>
            </a:endParaRPr>
          </a:p>
        </p:txBody>
      </p:sp>
      <p:sp>
        <p:nvSpPr>
          <p:cNvPr id="3124" name="Google Shape;3124;p6"/>
          <p:cNvSpPr txBox="1"/>
          <p:nvPr/>
        </p:nvSpPr>
        <p:spPr>
          <a:xfrm>
            <a:off x="1294288" y="4657484"/>
            <a:ext cx="34104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Arial"/>
                <a:ea typeface="Arial"/>
                <a:cs typeface="Arial"/>
                <a:sym typeface="Arial"/>
              </a:rPr>
              <a:t>Prototipe Produk</a:t>
            </a:r>
            <a:endParaRPr b="1" sz="2400">
              <a:solidFill>
                <a:schemeClr val="lt1"/>
              </a:solidFill>
              <a:latin typeface="Arial"/>
              <a:ea typeface="Arial"/>
              <a:cs typeface="Arial"/>
              <a:sym typeface="Arial"/>
            </a:endParaRPr>
          </a:p>
        </p:txBody>
      </p:sp>
      <p:sp>
        <p:nvSpPr>
          <p:cNvPr id="3125" name="Google Shape;3125;p6"/>
          <p:cNvSpPr txBox="1"/>
          <p:nvPr/>
        </p:nvSpPr>
        <p:spPr>
          <a:xfrm>
            <a:off x="1228250" y="3110839"/>
            <a:ext cx="341041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Arial"/>
                <a:ea typeface="Arial"/>
                <a:cs typeface="Arial"/>
                <a:sym typeface="Arial"/>
              </a:rPr>
              <a:t>Pemetaan Perjalanan Pelanggan</a:t>
            </a:r>
            <a:endParaRPr b="1" sz="2400">
              <a:solidFill>
                <a:schemeClr val="lt1"/>
              </a:solidFill>
              <a:latin typeface="Arial"/>
              <a:ea typeface="Arial"/>
              <a:cs typeface="Arial"/>
              <a:sym typeface="Arial"/>
            </a:endParaRPr>
          </a:p>
        </p:txBody>
      </p:sp>
      <p:cxnSp>
        <p:nvCxnSpPr>
          <p:cNvPr id="3126" name="Google Shape;3126;p6"/>
          <p:cNvCxnSpPr/>
          <p:nvPr/>
        </p:nvCxnSpPr>
        <p:spPr>
          <a:xfrm>
            <a:off x="74932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127" name="Google Shape;3127;p6"/>
          <p:cNvCxnSpPr/>
          <p:nvPr/>
        </p:nvCxnSpPr>
        <p:spPr>
          <a:xfrm>
            <a:off x="876092" y="5599500"/>
            <a:ext cx="3828608" cy="0"/>
          </a:xfrm>
          <a:prstGeom prst="straightConnector1">
            <a:avLst/>
          </a:prstGeom>
          <a:noFill/>
          <a:ln cap="flat" cmpd="sng" w="12700">
            <a:solidFill>
              <a:srgbClr val="BFBFBF"/>
            </a:solidFill>
            <a:prstDash val="solid"/>
            <a:miter lim="800000"/>
            <a:headEnd len="sm" w="sm" type="none"/>
            <a:tailEnd len="sm" w="sm" type="none"/>
          </a:ln>
        </p:spPr>
      </p:cxnSp>
      <p:sp>
        <p:nvSpPr>
          <p:cNvPr id="3128" name="Google Shape;3128;p6"/>
          <p:cNvSpPr txBox="1"/>
          <p:nvPr/>
        </p:nvSpPr>
        <p:spPr>
          <a:xfrm>
            <a:off x="4787282" y="3064672"/>
            <a:ext cx="6863996"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Ini membantu bisnis memahami pengalaman pelanggan, mengidentifikasi titik sakit, dan mengungkap peluang untuk meningkatkan kepuasan dan keterlibatan pelanggan.</a:t>
            </a:r>
            <a:endParaRPr/>
          </a:p>
        </p:txBody>
      </p:sp>
      <p:pic>
        <p:nvPicPr>
          <p:cNvPr descr="Customer review outline" id="3129" name="Google Shape;3129;p6"/>
          <p:cNvPicPr preferRelativeResize="0"/>
          <p:nvPr/>
        </p:nvPicPr>
        <p:blipFill rotWithShape="1">
          <a:blip r:embed="rId4">
            <a:alphaModFix/>
          </a:blip>
          <a:srcRect b="0" l="0" r="0" t="0"/>
          <a:stretch/>
        </p:blipFill>
        <p:spPr>
          <a:xfrm>
            <a:off x="554457" y="3295656"/>
            <a:ext cx="572163" cy="572163"/>
          </a:xfrm>
          <a:prstGeom prst="rect">
            <a:avLst/>
          </a:prstGeom>
          <a:noFill/>
          <a:ln>
            <a:noFill/>
          </a:ln>
        </p:spPr>
      </p:pic>
      <p:pic>
        <p:nvPicPr>
          <p:cNvPr descr="Search Inventory outline" id="3130" name="Google Shape;3130;p6"/>
          <p:cNvPicPr preferRelativeResize="0"/>
          <p:nvPr/>
        </p:nvPicPr>
        <p:blipFill rotWithShape="1">
          <a:blip r:embed="rId5">
            <a:alphaModFix/>
          </a:blip>
          <a:srcRect b="0" l="0" r="0" t="0"/>
          <a:stretch/>
        </p:blipFill>
        <p:spPr>
          <a:xfrm>
            <a:off x="544974" y="4605602"/>
            <a:ext cx="556610" cy="55661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122"/>
                                        </p:tgtEl>
                                        <p:attrNameLst>
                                          <p:attrName>style.visibility</p:attrName>
                                        </p:attrNameLst>
                                      </p:cBhvr>
                                      <p:to>
                                        <p:strVal val="visible"/>
                                      </p:to>
                                    </p:set>
                                    <p:anim calcmode="lin" valueType="num">
                                      <p:cBhvr additive="base">
                                        <p:cTn dur="500"/>
                                        <p:tgtEl>
                                          <p:spTgt spid="312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115"/>
                                        </p:tgtEl>
                                        <p:attrNameLst>
                                          <p:attrName>style.visibility</p:attrName>
                                        </p:attrNameLst>
                                      </p:cBhvr>
                                      <p:to>
                                        <p:strVal val="visible"/>
                                      </p:to>
                                    </p:set>
                                    <p:anim calcmode="lin" valueType="num">
                                      <p:cBhvr additive="base">
                                        <p:cTn dur="500"/>
                                        <p:tgtEl>
                                          <p:spTgt spid="311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116"/>
                                        </p:tgtEl>
                                        <p:attrNameLst>
                                          <p:attrName>style.visibility</p:attrName>
                                        </p:attrNameLst>
                                      </p:cBhvr>
                                      <p:to>
                                        <p:strVal val="visible"/>
                                      </p:to>
                                    </p:set>
                                    <p:anim calcmode="lin" valueType="num">
                                      <p:cBhvr additive="base">
                                        <p:cTn dur="500"/>
                                        <p:tgtEl>
                                          <p:spTgt spid="311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117"/>
                                        </p:tgtEl>
                                        <p:attrNameLst>
                                          <p:attrName>style.visibility</p:attrName>
                                        </p:attrNameLst>
                                      </p:cBhvr>
                                      <p:to>
                                        <p:strVal val="visible"/>
                                      </p:to>
                                    </p:set>
                                    <p:anim calcmode="lin" valueType="num">
                                      <p:cBhvr additive="base">
                                        <p:cTn dur="500"/>
                                        <p:tgtEl>
                                          <p:spTgt spid="311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124"/>
                                        </p:tgtEl>
                                        <p:attrNameLst>
                                          <p:attrName>style.visibility</p:attrName>
                                        </p:attrNameLst>
                                      </p:cBhvr>
                                      <p:to>
                                        <p:strVal val="visible"/>
                                      </p:to>
                                    </p:set>
                                    <p:anim calcmode="lin" valueType="num">
                                      <p:cBhvr additive="base">
                                        <p:cTn dur="500"/>
                                        <p:tgtEl>
                                          <p:spTgt spid="312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125"/>
                                        </p:tgtEl>
                                        <p:attrNameLst>
                                          <p:attrName>style.visibility</p:attrName>
                                        </p:attrNameLst>
                                      </p:cBhvr>
                                      <p:to>
                                        <p:strVal val="visible"/>
                                      </p:to>
                                    </p:set>
                                    <p:anim calcmode="lin" valueType="num">
                                      <p:cBhvr additive="base">
                                        <p:cTn dur="500"/>
                                        <p:tgtEl>
                                          <p:spTgt spid="312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5" name="Shape 3135"/>
        <p:cNvGrpSpPr/>
        <p:nvPr/>
      </p:nvGrpSpPr>
      <p:grpSpPr>
        <a:xfrm>
          <a:off x="0" y="0"/>
          <a:ext cx="0" cy="0"/>
          <a:chOff x="0" y="0"/>
          <a:chExt cx="0" cy="0"/>
        </a:xfrm>
      </p:grpSpPr>
      <p:sp>
        <p:nvSpPr>
          <p:cNvPr id="3136" name="Google Shape;3136;p7"/>
          <p:cNvSpPr/>
          <p:nvPr/>
        </p:nvSpPr>
        <p:spPr>
          <a:xfrm>
            <a:off x="4576522" y="2693215"/>
            <a:ext cx="1771646" cy="1619581"/>
          </a:xfrm>
          <a:prstGeom prst="roundRect">
            <a:avLst>
              <a:gd fmla="val 3893"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1" i="0" sz="1800" u="none" cap="none" strike="noStrike">
              <a:solidFill>
                <a:srgbClr val="414041"/>
              </a:solidFill>
              <a:latin typeface="Barlow"/>
              <a:ea typeface="Barlow"/>
              <a:cs typeface="Barlow"/>
              <a:sym typeface="Barlow"/>
            </a:endParaRPr>
          </a:p>
        </p:txBody>
      </p:sp>
      <p:cxnSp>
        <p:nvCxnSpPr>
          <p:cNvPr id="3137" name="Google Shape;3137;p7"/>
          <p:cNvCxnSpPr/>
          <p:nvPr/>
        </p:nvCxnSpPr>
        <p:spPr>
          <a:xfrm flipH="1" rot="10800000">
            <a:off x="513794" y="1814768"/>
            <a:ext cx="10916505" cy="44930"/>
          </a:xfrm>
          <a:prstGeom prst="straightConnector1">
            <a:avLst/>
          </a:prstGeom>
          <a:noFill/>
          <a:ln cap="rnd" cmpd="sng" w="44450">
            <a:solidFill>
              <a:schemeClr val="accent1"/>
            </a:solidFill>
            <a:prstDash val="solid"/>
            <a:round/>
            <a:headEnd len="sm" w="sm" type="none"/>
            <a:tailEnd len="med" w="med" type="stealth"/>
          </a:ln>
        </p:spPr>
      </p:cxnSp>
      <p:cxnSp>
        <p:nvCxnSpPr>
          <p:cNvPr id="3138" name="Google Shape;3138;p7"/>
          <p:cNvCxnSpPr/>
          <p:nvPr/>
        </p:nvCxnSpPr>
        <p:spPr>
          <a:xfrm>
            <a:off x="86764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39" name="Google Shape;3139;p7"/>
          <p:cNvCxnSpPr/>
          <p:nvPr/>
        </p:nvCxnSpPr>
        <p:spPr>
          <a:xfrm>
            <a:off x="2682415"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40" name="Google Shape;3140;p7"/>
          <p:cNvCxnSpPr/>
          <p:nvPr/>
        </p:nvCxnSpPr>
        <p:spPr>
          <a:xfrm>
            <a:off x="449719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41" name="Google Shape;3141;p7"/>
          <p:cNvCxnSpPr/>
          <p:nvPr/>
        </p:nvCxnSpPr>
        <p:spPr>
          <a:xfrm>
            <a:off x="631196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42" name="Google Shape;3142;p7"/>
          <p:cNvCxnSpPr/>
          <p:nvPr/>
        </p:nvCxnSpPr>
        <p:spPr>
          <a:xfrm>
            <a:off x="8126741"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43" name="Google Shape;3143;p7"/>
          <p:cNvCxnSpPr/>
          <p:nvPr/>
        </p:nvCxnSpPr>
        <p:spPr>
          <a:xfrm>
            <a:off x="994151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144" name="Google Shape;3144;p7"/>
          <p:cNvCxnSpPr/>
          <p:nvPr/>
        </p:nvCxnSpPr>
        <p:spPr>
          <a:xfrm>
            <a:off x="17750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45" name="Google Shape;3145;p7"/>
          <p:cNvCxnSpPr/>
          <p:nvPr/>
        </p:nvCxnSpPr>
        <p:spPr>
          <a:xfrm>
            <a:off x="358980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46" name="Google Shape;3146;p7"/>
          <p:cNvCxnSpPr/>
          <p:nvPr/>
        </p:nvCxnSpPr>
        <p:spPr>
          <a:xfrm>
            <a:off x="540457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47" name="Google Shape;3147;p7"/>
          <p:cNvCxnSpPr/>
          <p:nvPr/>
        </p:nvCxnSpPr>
        <p:spPr>
          <a:xfrm>
            <a:off x="721935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48" name="Google Shape;3148;p7"/>
          <p:cNvCxnSpPr/>
          <p:nvPr/>
        </p:nvCxnSpPr>
        <p:spPr>
          <a:xfrm>
            <a:off x="90341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149" name="Google Shape;3149;p7"/>
          <p:cNvCxnSpPr/>
          <p:nvPr/>
        </p:nvCxnSpPr>
        <p:spPr>
          <a:xfrm>
            <a:off x="10848903" y="1721819"/>
            <a:ext cx="0" cy="868851"/>
          </a:xfrm>
          <a:prstGeom prst="straightConnector1">
            <a:avLst/>
          </a:prstGeom>
          <a:noFill/>
          <a:ln cap="flat" cmpd="sng" w="28575">
            <a:solidFill>
              <a:schemeClr val="accent1"/>
            </a:solidFill>
            <a:prstDash val="solid"/>
            <a:miter lim="800000"/>
            <a:headEnd len="med" w="med" type="oval"/>
            <a:tailEnd len="med" w="med" type="oval"/>
          </a:ln>
        </p:spPr>
      </p:cxnSp>
      <p:sp>
        <p:nvSpPr>
          <p:cNvPr id="3150" name="Google Shape;3150;p7"/>
          <p:cNvSpPr txBox="1"/>
          <p:nvPr/>
        </p:nvSpPr>
        <p:spPr>
          <a:xfrm>
            <a:off x="2849537" y="2692268"/>
            <a:ext cx="1470447" cy="14311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Peluang &amp; pemetaan persaingan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pesaing global</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tren produksi dan memperkirakan ukuran pasar (TAM)</a:t>
            </a:r>
            <a:endParaRPr/>
          </a:p>
        </p:txBody>
      </p:sp>
      <p:sp>
        <p:nvSpPr>
          <p:cNvPr id="3151" name="Google Shape;3151;p7"/>
          <p:cNvSpPr txBox="1"/>
          <p:nvPr/>
        </p:nvSpPr>
        <p:spPr>
          <a:xfrm>
            <a:off x="3992265" y="4777580"/>
            <a:ext cx="1530339"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Pengembangan prototype dan MVP</a:t>
            </a:r>
            <a:endParaRPr/>
          </a:p>
          <a:p>
            <a:pPr indent="0" lvl="0" marL="0" marR="0" rtl="0" algn="l">
              <a:lnSpc>
                <a:spcPct val="90000"/>
              </a:lnSpc>
              <a:spcBef>
                <a:spcPts val="0"/>
              </a:spcBef>
              <a:spcAft>
                <a:spcPts val="0"/>
              </a:spcAft>
              <a:buClr>
                <a:srgbClr val="414042"/>
              </a:buClr>
              <a:buSzPts val="1000"/>
              <a:buFont typeface="Arial"/>
              <a:buNone/>
            </a:pPr>
            <a:r>
              <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prototype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Prototype yang akan divalidasi awal</a:t>
            </a:r>
            <a:endParaRPr b="0" i="0" sz="1800" u="none" cap="none" strike="noStrike">
              <a:solidFill>
                <a:srgbClr val="414042"/>
              </a:solidFill>
              <a:latin typeface="Arial"/>
              <a:ea typeface="Arial"/>
              <a:cs typeface="Arial"/>
              <a:sym typeface="Arial"/>
            </a:endParaRPr>
          </a:p>
        </p:txBody>
      </p:sp>
      <p:sp>
        <p:nvSpPr>
          <p:cNvPr id="3152" name="Google Shape;3152;p7"/>
          <p:cNvSpPr txBox="1"/>
          <p:nvPr/>
        </p:nvSpPr>
        <p:spPr>
          <a:xfrm>
            <a:off x="4728282" y="2692268"/>
            <a:ext cx="1468127"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Menilai peluang yang ada</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posisi relative anda di pasar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Memperkirakan ukuran peluang</a:t>
            </a:r>
            <a:endParaRPr b="0" i="0" sz="1000" u="none" cap="none" strike="noStrike">
              <a:solidFill>
                <a:srgbClr val="414042"/>
              </a:solidFill>
              <a:latin typeface="Barlow"/>
              <a:ea typeface="Barlow"/>
              <a:cs typeface="Barlow"/>
              <a:sym typeface="Barlow"/>
            </a:endParaRPr>
          </a:p>
        </p:txBody>
      </p:sp>
      <p:sp>
        <p:nvSpPr>
          <p:cNvPr id="3153" name="Google Shape;3153;p7"/>
          <p:cNvSpPr txBox="1"/>
          <p:nvPr/>
        </p:nvSpPr>
        <p:spPr>
          <a:xfrm>
            <a:off x="5779740" y="4785274"/>
            <a:ext cx="1507611" cy="18004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Pemodelan Bisnis</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model pendapatan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Model-model pendapatan lanjutran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dan membuat Lean Canvas</a:t>
            </a:r>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Lean Canvas untuk usaha anda</a:t>
            </a:r>
            <a:endParaRPr b="0" i="0" sz="1000" u="none" cap="none" strike="noStrike">
              <a:solidFill>
                <a:srgbClr val="414042"/>
              </a:solidFill>
              <a:latin typeface="Barlow"/>
              <a:ea typeface="Barlow"/>
              <a:cs typeface="Barlow"/>
              <a:sym typeface="Barlow"/>
            </a:endParaRPr>
          </a:p>
        </p:txBody>
      </p:sp>
      <p:sp>
        <p:nvSpPr>
          <p:cNvPr id="3154" name="Google Shape;3154;p7"/>
          <p:cNvSpPr txBox="1"/>
          <p:nvPr/>
        </p:nvSpPr>
        <p:spPr>
          <a:xfrm>
            <a:off x="6578067" y="2692268"/>
            <a:ext cx="1418568" cy="17081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Strategi pemasaran &amp; penjualan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pemasaran &amp; penjualan</a:t>
            </a:r>
            <a:endParaRPr b="0" i="0" sz="1000" u="none" cap="none" strike="noStrike">
              <a:solidFill>
                <a:srgbClr val="414042"/>
              </a:solidFill>
              <a:latin typeface="Barlow"/>
              <a:ea typeface="Barlow"/>
              <a:cs typeface="Barlow"/>
              <a:sym typeface="Barlow"/>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Merekomendasikan pendekatan Go-To-Market (GTM)</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proses penjualan</a:t>
            </a:r>
            <a:endParaRPr b="0" i="0" sz="1000" u="none" cap="none" strike="noStrike">
              <a:solidFill>
                <a:srgbClr val="414042"/>
              </a:solidFill>
              <a:latin typeface="Barlow"/>
              <a:ea typeface="Barlow"/>
              <a:cs typeface="Barlow"/>
              <a:sym typeface="Barlow"/>
            </a:endParaRPr>
          </a:p>
        </p:txBody>
      </p:sp>
      <p:sp>
        <p:nvSpPr>
          <p:cNvPr id="3155" name="Google Shape;3155;p7"/>
          <p:cNvSpPr txBox="1"/>
          <p:nvPr/>
        </p:nvSpPr>
        <p:spPr>
          <a:xfrm>
            <a:off x="7633528" y="4777580"/>
            <a:ext cx="1683905"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Penglolaan keuangan untuk keuntungan</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biaya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Memulai dengan perencanaan keuangan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jalan menuju  keuntungan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tentang Bootstrapping dan Pendanaan Lainnya</a:t>
            </a:r>
            <a:endParaRPr b="0" i="0" sz="1000" u="none" cap="none" strike="noStrike">
              <a:solidFill>
                <a:srgbClr val="414042"/>
              </a:solidFill>
              <a:latin typeface="Barlow"/>
              <a:ea typeface="Barlow"/>
              <a:cs typeface="Barlow"/>
              <a:sym typeface="Barlow"/>
            </a:endParaRPr>
          </a:p>
        </p:txBody>
      </p:sp>
      <p:sp>
        <p:nvSpPr>
          <p:cNvPr id="3156" name="Google Shape;3156;p7"/>
          <p:cNvSpPr txBox="1"/>
          <p:nvPr/>
        </p:nvSpPr>
        <p:spPr>
          <a:xfrm>
            <a:off x="8433436" y="2692268"/>
            <a:ext cx="1418568"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Persyaratan dan Bakat yang dibutuhkan tim</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Menentukan pendiri dan mentor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tim awal</a:t>
            </a:r>
            <a:endParaRPr b="0" i="0" sz="1000" u="none" cap="none" strike="noStrike">
              <a:solidFill>
                <a:srgbClr val="414042"/>
              </a:solidFill>
              <a:latin typeface="Barlow"/>
              <a:ea typeface="Barlow"/>
              <a:cs typeface="Barlow"/>
              <a:sym typeface="Barlow"/>
            </a:endParaRPr>
          </a:p>
        </p:txBody>
      </p:sp>
      <p:sp>
        <p:nvSpPr>
          <p:cNvPr id="3157" name="Google Shape;3157;p7"/>
          <p:cNvSpPr/>
          <p:nvPr/>
        </p:nvSpPr>
        <p:spPr>
          <a:xfrm>
            <a:off x="45283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01</a:t>
            </a:r>
            <a:endParaRPr/>
          </a:p>
        </p:txBody>
      </p:sp>
      <p:sp>
        <p:nvSpPr>
          <p:cNvPr id="3158" name="Google Shape;3158;p7"/>
          <p:cNvSpPr/>
          <p:nvPr/>
        </p:nvSpPr>
        <p:spPr>
          <a:xfrm>
            <a:off x="13602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02</a:t>
            </a:r>
            <a:endParaRPr/>
          </a:p>
        </p:txBody>
      </p:sp>
      <p:sp>
        <p:nvSpPr>
          <p:cNvPr id="3159" name="Google Shape;3159;p7"/>
          <p:cNvSpPr/>
          <p:nvPr/>
        </p:nvSpPr>
        <p:spPr>
          <a:xfrm>
            <a:off x="2267609"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03</a:t>
            </a:r>
            <a:endParaRPr/>
          </a:p>
        </p:txBody>
      </p:sp>
      <p:sp>
        <p:nvSpPr>
          <p:cNvPr id="3160" name="Google Shape;3160;p7"/>
          <p:cNvSpPr/>
          <p:nvPr/>
        </p:nvSpPr>
        <p:spPr>
          <a:xfrm>
            <a:off x="31749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04</a:t>
            </a:r>
            <a:endParaRPr/>
          </a:p>
        </p:txBody>
      </p:sp>
      <p:sp>
        <p:nvSpPr>
          <p:cNvPr id="3161" name="Google Shape;3161;p7"/>
          <p:cNvSpPr/>
          <p:nvPr/>
        </p:nvSpPr>
        <p:spPr>
          <a:xfrm>
            <a:off x="408238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05</a:t>
            </a:r>
            <a:endParaRPr/>
          </a:p>
        </p:txBody>
      </p:sp>
      <p:sp>
        <p:nvSpPr>
          <p:cNvPr id="3162" name="Google Shape;3162;p7"/>
          <p:cNvSpPr/>
          <p:nvPr/>
        </p:nvSpPr>
        <p:spPr>
          <a:xfrm>
            <a:off x="498977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06</a:t>
            </a:r>
            <a:endParaRPr/>
          </a:p>
        </p:txBody>
      </p:sp>
      <p:sp>
        <p:nvSpPr>
          <p:cNvPr id="3163" name="Google Shape;3163;p7"/>
          <p:cNvSpPr/>
          <p:nvPr/>
        </p:nvSpPr>
        <p:spPr>
          <a:xfrm>
            <a:off x="589716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07</a:t>
            </a:r>
            <a:endParaRPr/>
          </a:p>
        </p:txBody>
      </p:sp>
      <p:sp>
        <p:nvSpPr>
          <p:cNvPr id="3164" name="Google Shape;3164;p7"/>
          <p:cNvSpPr/>
          <p:nvPr/>
        </p:nvSpPr>
        <p:spPr>
          <a:xfrm>
            <a:off x="680454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08</a:t>
            </a:r>
            <a:endParaRPr/>
          </a:p>
        </p:txBody>
      </p:sp>
      <p:sp>
        <p:nvSpPr>
          <p:cNvPr id="3165" name="Google Shape;3165;p7"/>
          <p:cNvSpPr/>
          <p:nvPr/>
        </p:nvSpPr>
        <p:spPr>
          <a:xfrm>
            <a:off x="7711935"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09</a:t>
            </a:r>
            <a:endParaRPr/>
          </a:p>
        </p:txBody>
      </p:sp>
      <p:sp>
        <p:nvSpPr>
          <p:cNvPr id="3166" name="Google Shape;3166;p7"/>
          <p:cNvSpPr/>
          <p:nvPr/>
        </p:nvSpPr>
        <p:spPr>
          <a:xfrm>
            <a:off x="86193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10</a:t>
            </a:r>
            <a:endParaRPr/>
          </a:p>
        </p:txBody>
      </p:sp>
      <p:sp>
        <p:nvSpPr>
          <p:cNvPr id="3167" name="Google Shape;3167;p7"/>
          <p:cNvSpPr/>
          <p:nvPr/>
        </p:nvSpPr>
        <p:spPr>
          <a:xfrm>
            <a:off x="952671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11</a:t>
            </a:r>
            <a:endParaRPr/>
          </a:p>
        </p:txBody>
      </p:sp>
      <p:sp>
        <p:nvSpPr>
          <p:cNvPr id="3168" name="Google Shape;3168;p7"/>
          <p:cNvSpPr/>
          <p:nvPr/>
        </p:nvSpPr>
        <p:spPr>
          <a:xfrm>
            <a:off x="104340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12</a:t>
            </a:r>
            <a:endParaRPr/>
          </a:p>
        </p:txBody>
      </p:sp>
      <p:grpSp>
        <p:nvGrpSpPr>
          <p:cNvPr id="3169" name="Google Shape;3169;p7"/>
          <p:cNvGrpSpPr/>
          <p:nvPr/>
        </p:nvGrpSpPr>
        <p:grpSpPr>
          <a:xfrm rot="-1594053">
            <a:off x="11365490" y="1417320"/>
            <a:ext cx="816924" cy="362471"/>
            <a:chOff x="9375109" y="2051943"/>
            <a:chExt cx="2595949" cy="1151830"/>
          </a:xfrm>
        </p:grpSpPr>
        <p:sp>
          <p:nvSpPr>
            <p:cNvPr id="3170" name="Google Shape;3170;p7"/>
            <p:cNvSpPr/>
            <p:nvPr/>
          </p:nvSpPr>
          <p:spPr>
            <a:xfrm rot="-969350">
              <a:off x="10725569" y="2177257"/>
              <a:ext cx="917450" cy="117833"/>
            </a:xfrm>
            <a:custGeom>
              <a:rect b="b" l="l" r="r" t="t"/>
              <a:pathLst>
                <a:path extrusionOk="0" h="125112" w="974126">
                  <a:moveTo>
                    <a:pt x="95620" y="67474"/>
                  </a:moveTo>
                  <a:cubicBezTo>
                    <a:pt x="111134" y="67474"/>
                    <a:pt x="125348" y="61255"/>
                    <a:pt x="139973" y="57497"/>
                  </a:cubicBezTo>
                  <a:cubicBezTo>
                    <a:pt x="220137" y="36789"/>
                    <a:pt x="301189" y="20798"/>
                    <a:pt x="383266" y="9931"/>
                  </a:cubicBezTo>
                  <a:cubicBezTo>
                    <a:pt x="462336" y="-525"/>
                    <a:pt x="541954" y="-2507"/>
                    <a:pt x="621297" y="2961"/>
                  </a:cubicBezTo>
                  <a:cubicBezTo>
                    <a:pt x="739595" y="11162"/>
                    <a:pt x="853178" y="39660"/>
                    <a:pt x="960609" y="90779"/>
                  </a:cubicBezTo>
                  <a:cubicBezTo>
                    <a:pt x="965394" y="93034"/>
                    <a:pt x="969631" y="96588"/>
                    <a:pt x="974072" y="99526"/>
                  </a:cubicBezTo>
                  <a:cubicBezTo>
                    <a:pt x="975098" y="117773"/>
                    <a:pt x="961361" y="120439"/>
                    <a:pt x="948445" y="122967"/>
                  </a:cubicBezTo>
                  <a:cubicBezTo>
                    <a:pt x="933410" y="125837"/>
                    <a:pt x="917965" y="124812"/>
                    <a:pt x="902725" y="124812"/>
                  </a:cubicBezTo>
                  <a:cubicBezTo>
                    <a:pt x="624578" y="124881"/>
                    <a:pt x="346431" y="124881"/>
                    <a:pt x="68215" y="124744"/>
                  </a:cubicBezTo>
                  <a:cubicBezTo>
                    <a:pt x="47645" y="124744"/>
                    <a:pt x="26596" y="127478"/>
                    <a:pt x="7118" y="118047"/>
                  </a:cubicBezTo>
                  <a:cubicBezTo>
                    <a:pt x="3906" y="115996"/>
                    <a:pt x="1583" y="113058"/>
                    <a:pt x="216" y="109504"/>
                  </a:cubicBezTo>
                  <a:cubicBezTo>
                    <a:pt x="-1424" y="98501"/>
                    <a:pt x="6572" y="95152"/>
                    <a:pt x="14431" y="91667"/>
                  </a:cubicBezTo>
                  <a:cubicBezTo>
                    <a:pt x="17097" y="90505"/>
                    <a:pt x="19898" y="89548"/>
                    <a:pt x="22700" y="88728"/>
                  </a:cubicBezTo>
                  <a:cubicBezTo>
                    <a:pt x="27894" y="87225"/>
                    <a:pt x="33157" y="85926"/>
                    <a:pt x="38282" y="84013"/>
                  </a:cubicBezTo>
                  <a:cubicBezTo>
                    <a:pt x="40674" y="82988"/>
                    <a:pt x="43134" y="82099"/>
                    <a:pt x="45663" y="81348"/>
                  </a:cubicBezTo>
                  <a:cubicBezTo>
                    <a:pt x="51950" y="79434"/>
                    <a:pt x="57827" y="76495"/>
                    <a:pt x="63431" y="72942"/>
                  </a:cubicBezTo>
                  <a:cubicBezTo>
                    <a:pt x="73409" y="66928"/>
                    <a:pt x="84002" y="64331"/>
                    <a:pt x="95620" y="674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1" name="Google Shape;3171;p7"/>
            <p:cNvSpPr/>
            <p:nvPr/>
          </p:nvSpPr>
          <p:spPr>
            <a:xfrm rot="-969350">
              <a:off x="10560140" y="2736266"/>
              <a:ext cx="413220" cy="247927"/>
            </a:xfrm>
            <a:custGeom>
              <a:rect b="b" l="l" r="r" t="t"/>
              <a:pathLst>
                <a:path extrusionOk="0" h="263243" w="438747">
                  <a:moveTo>
                    <a:pt x="438748" y="109362"/>
                  </a:moveTo>
                  <a:cubicBezTo>
                    <a:pt x="420979" y="119886"/>
                    <a:pt x="403415" y="130889"/>
                    <a:pt x="385306" y="140867"/>
                  </a:cubicBezTo>
                  <a:cubicBezTo>
                    <a:pt x="348059" y="161369"/>
                    <a:pt x="310131" y="180846"/>
                    <a:pt x="273158" y="201895"/>
                  </a:cubicBezTo>
                  <a:cubicBezTo>
                    <a:pt x="259627" y="209618"/>
                    <a:pt x="245685" y="214948"/>
                    <a:pt x="230719" y="218024"/>
                  </a:cubicBezTo>
                  <a:cubicBezTo>
                    <a:pt x="158140" y="232853"/>
                    <a:pt x="85562" y="247478"/>
                    <a:pt x="12984" y="262240"/>
                  </a:cubicBezTo>
                  <a:cubicBezTo>
                    <a:pt x="8747" y="263128"/>
                    <a:pt x="4647" y="264700"/>
                    <a:pt x="0" y="260190"/>
                  </a:cubicBezTo>
                  <a:cubicBezTo>
                    <a:pt x="1845" y="248845"/>
                    <a:pt x="8884" y="238936"/>
                    <a:pt x="14283" y="228411"/>
                  </a:cubicBezTo>
                  <a:cubicBezTo>
                    <a:pt x="44216" y="170185"/>
                    <a:pt x="74628" y="112232"/>
                    <a:pt x="104561" y="53937"/>
                  </a:cubicBezTo>
                  <a:cubicBezTo>
                    <a:pt x="113035" y="37467"/>
                    <a:pt x="124448" y="22500"/>
                    <a:pt x="129779" y="4459"/>
                  </a:cubicBezTo>
                  <a:cubicBezTo>
                    <a:pt x="131897" y="2067"/>
                    <a:pt x="134563" y="563"/>
                    <a:pt x="137774" y="16"/>
                  </a:cubicBezTo>
                  <a:cubicBezTo>
                    <a:pt x="147411" y="-257"/>
                    <a:pt x="156295" y="2955"/>
                    <a:pt x="165248" y="6099"/>
                  </a:cubicBezTo>
                  <a:cubicBezTo>
                    <a:pt x="198598" y="19630"/>
                    <a:pt x="232290" y="32341"/>
                    <a:pt x="266529" y="43549"/>
                  </a:cubicBezTo>
                  <a:cubicBezTo>
                    <a:pt x="279650" y="48607"/>
                    <a:pt x="293045" y="52980"/>
                    <a:pt x="306508" y="56944"/>
                  </a:cubicBezTo>
                  <a:cubicBezTo>
                    <a:pt x="319766" y="61933"/>
                    <a:pt x="333230" y="66239"/>
                    <a:pt x="346830" y="70271"/>
                  </a:cubicBezTo>
                  <a:cubicBezTo>
                    <a:pt x="361796" y="76421"/>
                    <a:pt x="377515" y="80180"/>
                    <a:pt x="393301" y="83597"/>
                  </a:cubicBezTo>
                  <a:cubicBezTo>
                    <a:pt x="408268" y="92413"/>
                    <a:pt x="431572" y="86741"/>
                    <a:pt x="438748" y="1093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2" name="Google Shape;3172;p7"/>
            <p:cNvSpPr/>
            <p:nvPr/>
          </p:nvSpPr>
          <p:spPr>
            <a:xfrm rot="-969350">
              <a:off x="10421711" y="2256090"/>
              <a:ext cx="411952" cy="247804"/>
            </a:xfrm>
            <a:custGeom>
              <a:rect b="b" l="l" r="r" t="t"/>
              <a:pathLst>
                <a:path extrusionOk="0" h="263112" w="437401">
                  <a:moveTo>
                    <a:pt x="437401" y="154245"/>
                  </a:moveTo>
                  <a:cubicBezTo>
                    <a:pt x="426125" y="158756"/>
                    <a:pt x="414917" y="163334"/>
                    <a:pt x="403640" y="167845"/>
                  </a:cubicBezTo>
                  <a:cubicBezTo>
                    <a:pt x="398037" y="173039"/>
                    <a:pt x="389289" y="167913"/>
                    <a:pt x="383958" y="173859"/>
                  </a:cubicBezTo>
                  <a:lnTo>
                    <a:pt x="384027" y="173859"/>
                  </a:lnTo>
                  <a:cubicBezTo>
                    <a:pt x="378492" y="179736"/>
                    <a:pt x="369538" y="174816"/>
                    <a:pt x="363867" y="180146"/>
                  </a:cubicBezTo>
                  <a:lnTo>
                    <a:pt x="364208" y="180010"/>
                  </a:lnTo>
                  <a:cubicBezTo>
                    <a:pt x="358809" y="186502"/>
                    <a:pt x="349719" y="181513"/>
                    <a:pt x="343842" y="186434"/>
                  </a:cubicBezTo>
                  <a:lnTo>
                    <a:pt x="344184" y="186229"/>
                  </a:lnTo>
                  <a:cubicBezTo>
                    <a:pt x="311449" y="212472"/>
                    <a:pt x="269009" y="214522"/>
                    <a:pt x="232379" y="230992"/>
                  </a:cubicBezTo>
                  <a:cubicBezTo>
                    <a:pt x="226570" y="233247"/>
                    <a:pt x="220760" y="235571"/>
                    <a:pt x="215020" y="237963"/>
                  </a:cubicBezTo>
                  <a:cubicBezTo>
                    <a:pt x="212218" y="239261"/>
                    <a:pt x="209280" y="240286"/>
                    <a:pt x="206341" y="241243"/>
                  </a:cubicBezTo>
                  <a:cubicBezTo>
                    <a:pt x="182285" y="245959"/>
                    <a:pt x="161714" y="262019"/>
                    <a:pt x="136496" y="263112"/>
                  </a:cubicBezTo>
                  <a:cubicBezTo>
                    <a:pt x="133353" y="262429"/>
                    <a:pt x="130825" y="260789"/>
                    <a:pt x="128842" y="258192"/>
                  </a:cubicBezTo>
                  <a:cubicBezTo>
                    <a:pt x="124126" y="248419"/>
                    <a:pt x="119617" y="238509"/>
                    <a:pt x="114628" y="228873"/>
                  </a:cubicBezTo>
                  <a:cubicBezTo>
                    <a:pt x="77929" y="158209"/>
                    <a:pt x="41161" y="87681"/>
                    <a:pt x="4462" y="17017"/>
                  </a:cubicBezTo>
                  <a:cubicBezTo>
                    <a:pt x="2001" y="12301"/>
                    <a:pt x="-1347" y="7654"/>
                    <a:pt x="567" y="0"/>
                  </a:cubicBezTo>
                  <a:cubicBezTo>
                    <a:pt x="24008" y="888"/>
                    <a:pt x="46902" y="7791"/>
                    <a:pt x="70001" y="12233"/>
                  </a:cubicBezTo>
                  <a:cubicBezTo>
                    <a:pt x="121325" y="22006"/>
                    <a:pt x="172444" y="33009"/>
                    <a:pt x="223563" y="43670"/>
                  </a:cubicBezTo>
                  <a:cubicBezTo>
                    <a:pt x="241742" y="47429"/>
                    <a:pt x="258895" y="53443"/>
                    <a:pt x="275296" y="62737"/>
                  </a:cubicBezTo>
                  <a:cubicBezTo>
                    <a:pt x="323682" y="90073"/>
                    <a:pt x="372750" y="116248"/>
                    <a:pt x="421477" y="143037"/>
                  </a:cubicBezTo>
                  <a:cubicBezTo>
                    <a:pt x="427150" y="146181"/>
                    <a:pt x="432139" y="150555"/>
                    <a:pt x="437401" y="15424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3" name="Google Shape;3173;p7"/>
            <p:cNvSpPr/>
            <p:nvPr/>
          </p:nvSpPr>
          <p:spPr>
            <a:xfrm rot="-969350">
              <a:off x="10663080" y="2591893"/>
              <a:ext cx="1170009" cy="56918"/>
            </a:xfrm>
            <a:custGeom>
              <a:rect b="b" l="l" r="r" t="t"/>
              <a:pathLst>
                <a:path extrusionOk="0" h="60434" w="1242287">
                  <a:moveTo>
                    <a:pt x="105655" y="51207"/>
                  </a:moveTo>
                  <a:cubicBezTo>
                    <a:pt x="68751" y="42733"/>
                    <a:pt x="33898" y="28723"/>
                    <a:pt x="0" y="12321"/>
                  </a:cubicBezTo>
                  <a:cubicBezTo>
                    <a:pt x="11550" y="-1006"/>
                    <a:pt x="27542" y="293"/>
                    <a:pt x="42576" y="293"/>
                  </a:cubicBezTo>
                  <a:cubicBezTo>
                    <a:pt x="429044" y="-49"/>
                    <a:pt x="815511" y="-117"/>
                    <a:pt x="1201978" y="225"/>
                  </a:cubicBezTo>
                  <a:cubicBezTo>
                    <a:pt x="1212913" y="225"/>
                    <a:pt x="1223848" y="635"/>
                    <a:pt x="1234099" y="5077"/>
                  </a:cubicBezTo>
                  <a:cubicBezTo>
                    <a:pt x="1254328" y="22367"/>
                    <a:pt x="1231502" y="28108"/>
                    <a:pt x="1225077" y="38222"/>
                  </a:cubicBezTo>
                  <a:cubicBezTo>
                    <a:pt x="1216672" y="46833"/>
                    <a:pt x="1208675" y="55991"/>
                    <a:pt x="1195691" y="57631"/>
                  </a:cubicBezTo>
                  <a:cubicBezTo>
                    <a:pt x="1175052" y="59954"/>
                    <a:pt x="1154413" y="60433"/>
                    <a:pt x="1133637" y="60433"/>
                  </a:cubicBezTo>
                  <a:cubicBezTo>
                    <a:pt x="820158" y="60296"/>
                    <a:pt x="506610" y="60296"/>
                    <a:pt x="193131" y="60433"/>
                  </a:cubicBezTo>
                  <a:cubicBezTo>
                    <a:pt x="163608" y="60501"/>
                    <a:pt x="134427" y="58246"/>
                    <a:pt x="105655" y="512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4" name="Google Shape;3174;p7"/>
            <p:cNvSpPr/>
            <p:nvPr/>
          </p:nvSpPr>
          <p:spPr>
            <a:xfrm rot="-969350">
              <a:off x="10618089" y="2276995"/>
              <a:ext cx="1109167" cy="61819"/>
            </a:xfrm>
            <a:custGeom>
              <a:rect b="b" l="l" r="r" t="t"/>
              <a:pathLst>
                <a:path extrusionOk="0" h="65638" w="1177686">
                  <a:moveTo>
                    <a:pt x="0" y="47087"/>
                  </a:moveTo>
                  <a:cubicBezTo>
                    <a:pt x="821" y="45242"/>
                    <a:pt x="2051" y="44900"/>
                    <a:pt x="3759" y="45857"/>
                  </a:cubicBezTo>
                  <a:cubicBezTo>
                    <a:pt x="9021" y="43875"/>
                    <a:pt x="15241" y="44490"/>
                    <a:pt x="19546" y="39979"/>
                  </a:cubicBezTo>
                  <a:cubicBezTo>
                    <a:pt x="57543" y="23031"/>
                    <a:pt x="96430" y="8816"/>
                    <a:pt x="137160" y="0"/>
                  </a:cubicBezTo>
                  <a:cubicBezTo>
                    <a:pt x="138664" y="6697"/>
                    <a:pt x="141261" y="12711"/>
                    <a:pt x="149257" y="13258"/>
                  </a:cubicBezTo>
                  <a:cubicBezTo>
                    <a:pt x="156843" y="13805"/>
                    <a:pt x="164497" y="13941"/>
                    <a:pt x="172151" y="13941"/>
                  </a:cubicBezTo>
                  <a:cubicBezTo>
                    <a:pt x="471005" y="13941"/>
                    <a:pt x="769928" y="13941"/>
                    <a:pt x="1068782" y="13941"/>
                  </a:cubicBezTo>
                  <a:cubicBezTo>
                    <a:pt x="1075343" y="13941"/>
                    <a:pt x="1081904" y="13873"/>
                    <a:pt x="1088396" y="13805"/>
                  </a:cubicBezTo>
                  <a:cubicBezTo>
                    <a:pt x="1098169" y="13668"/>
                    <a:pt x="1104729" y="8748"/>
                    <a:pt x="1108898" y="137"/>
                  </a:cubicBezTo>
                  <a:cubicBezTo>
                    <a:pt x="1131656" y="7449"/>
                    <a:pt x="1152227" y="18657"/>
                    <a:pt x="1170884" y="33624"/>
                  </a:cubicBezTo>
                  <a:cubicBezTo>
                    <a:pt x="1179153" y="36904"/>
                    <a:pt x="1178127" y="43465"/>
                    <a:pt x="1176761" y="50162"/>
                  </a:cubicBezTo>
                  <a:cubicBezTo>
                    <a:pt x="1162409" y="69024"/>
                    <a:pt x="1141360" y="64582"/>
                    <a:pt x="1122362" y="64650"/>
                  </a:cubicBezTo>
                  <a:cubicBezTo>
                    <a:pt x="971602" y="65129"/>
                    <a:pt x="820911" y="64924"/>
                    <a:pt x="670150" y="64924"/>
                  </a:cubicBezTo>
                  <a:cubicBezTo>
                    <a:pt x="464786" y="64924"/>
                    <a:pt x="259422" y="65197"/>
                    <a:pt x="54058" y="64445"/>
                  </a:cubicBezTo>
                  <a:cubicBezTo>
                    <a:pt x="35127" y="64309"/>
                    <a:pt x="11550" y="72646"/>
                    <a:pt x="0" y="4708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5" name="Google Shape;3175;p7"/>
            <p:cNvSpPr/>
            <p:nvPr/>
          </p:nvSpPr>
          <p:spPr>
            <a:xfrm rot="-969350">
              <a:off x="10364759" y="2564753"/>
              <a:ext cx="142970" cy="262603"/>
            </a:xfrm>
            <a:custGeom>
              <a:rect b="b" l="l" r="r" t="t"/>
              <a:pathLst>
                <a:path extrusionOk="0" h="278826" w="151802">
                  <a:moveTo>
                    <a:pt x="9158" y="57271"/>
                  </a:moveTo>
                  <a:cubicBezTo>
                    <a:pt x="9705" y="43193"/>
                    <a:pt x="9910" y="29115"/>
                    <a:pt x="10798" y="15037"/>
                  </a:cubicBezTo>
                  <a:cubicBezTo>
                    <a:pt x="11482" y="4307"/>
                    <a:pt x="17632" y="-1160"/>
                    <a:pt x="27747" y="207"/>
                  </a:cubicBezTo>
                  <a:cubicBezTo>
                    <a:pt x="35196" y="1163"/>
                    <a:pt x="42509" y="3350"/>
                    <a:pt x="49752" y="5605"/>
                  </a:cubicBezTo>
                  <a:cubicBezTo>
                    <a:pt x="79686" y="15037"/>
                    <a:pt x="109619" y="24673"/>
                    <a:pt x="139484" y="34240"/>
                  </a:cubicBezTo>
                  <a:cubicBezTo>
                    <a:pt x="143243" y="34035"/>
                    <a:pt x="145908" y="35607"/>
                    <a:pt x="147548" y="38956"/>
                  </a:cubicBezTo>
                  <a:cubicBezTo>
                    <a:pt x="150487" y="45106"/>
                    <a:pt x="151238" y="51736"/>
                    <a:pt x="151443" y="58433"/>
                  </a:cubicBezTo>
                  <a:cubicBezTo>
                    <a:pt x="151580" y="63285"/>
                    <a:pt x="151580" y="68137"/>
                    <a:pt x="151512" y="72990"/>
                  </a:cubicBezTo>
                  <a:cubicBezTo>
                    <a:pt x="151580" y="77705"/>
                    <a:pt x="151580" y="82489"/>
                    <a:pt x="151512" y="87273"/>
                  </a:cubicBezTo>
                  <a:cubicBezTo>
                    <a:pt x="151580" y="93560"/>
                    <a:pt x="151512" y="99848"/>
                    <a:pt x="151512" y="106135"/>
                  </a:cubicBezTo>
                  <a:cubicBezTo>
                    <a:pt x="151649" y="110850"/>
                    <a:pt x="151786" y="115566"/>
                    <a:pt x="151717" y="120350"/>
                  </a:cubicBezTo>
                  <a:cubicBezTo>
                    <a:pt x="151649" y="126705"/>
                    <a:pt x="151649" y="132993"/>
                    <a:pt x="151649" y="139349"/>
                  </a:cubicBezTo>
                  <a:cubicBezTo>
                    <a:pt x="151854" y="145704"/>
                    <a:pt x="151854" y="152060"/>
                    <a:pt x="151649" y="158347"/>
                  </a:cubicBezTo>
                  <a:cubicBezTo>
                    <a:pt x="151717" y="164703"/>
                    <a:pt x="151786" y="170990"/>
                    <a:pt x="151580" y="177346"/>
                  </a:cubicBezTo>
                  <a:cubicBezTo>
                    <a:pt x="151649" y="182062"/>
                    <a:pt x="151580" y="186845"/>
                    <a:pt x="151512" y="191561"/>
                  </a:cubicBezTo>
                  <a:cubicBezTo>
                    <a:pt x="151580" y="197917"/>
                    <a:pt x="151580" y="204204"/>
                    <a:pt x="151443" y="210560"/>
                  </a:cubicBezTo>
                  <a:cubicBezTo>
                    <a:pt x="151512" y="215412"/>
                    <a:pt x="151443" y="220196"/>
                    <a:pt x="151170" y="225048"/>
                  </a:cubicBezTo>
                  <a:cubicBezTo>
                    <a:pt x="150965" y="230037"/>
                    <a:pt x="150009" y="234821"/>
                    <a:pt x="148026" y="239468"/>
                  </a:cubicBezTo>
                  <a:cubicBezTo>
                    <a:pt x="146523" y="242611"/>
                    <a:pt x="144131" y="244730"/>
                    <a:pt x="140851" y="245892"/>
                  </a:cubicBezTo>
                  <a:cubicBezTo>
                    <a:pt x="109824" y="250812"/>
                    <a:pt x="81463" y="264617"/>
                    <a:pt x="51392" y="272818"/>
                  </a:cubicBezTo>
                  <a:cubicBezTo>
                    <a:pt x="43123" y="275073"/>
                    <a:pt x="34786" y="277534"/>
                    <a:pt x="26380" y="278695"/>
                  </a:cubicBezTo>
                  <a:cubicBezTo>
                    <a:pt x="18316" y="279789"/>
                    <a:pt x="11482" y="273912"/>
                    <a:pt x="11004" y="265711"/>
                  </a:cubicBezTo>
                  <a:cubicBezTo>
                    <a:pt x="9978" y="249582"/>
                    <a:pt x="9636" y="233454"/>
                    <a:pt x="9021" y="217325"/>
                  </a:cubicBezTo>
                  <a:cubicBezTo>
                    <a:pt x="274" y="204819"/>
                    <a:pt x="3213" y="189852"/>
                    <a:pt x="0" y="176116"/>
                  </a:cubicBezTo>
                  <a:cubicBezTo>
                    <a:pt x="1436" y="152812"/>
                    <a:pt x="1982" y="129507"/>
                    <a:pt x="1845" y="106135"/>
                  </a:cubicBezTo>
                  <a:cubicBezTo>
                    <a:pt x="3622" y="89665"/>
                    <a:pt x="-1776" y="72238"/>
                    <a:pt x="9158" y="57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6" name="Google Shape;3176;p7"/>
            <p:cNvSpPr/>
            <p:nvPr/>
          </p:nvSpPr>
          <p:spPr>
            <a:xfrm rot="-969350">
              <a:off x="11748945" y="2133698"/>
              <a:ext cx="181654" cy="316589"/>
            </a:xfrm>
            <a:custGeom>
              <a:rect b="b" l="l" r="r" t="t"/>
              <a:pathLst>
                <a:path extrusionOk="0" h="336146" w="192876">
                  <a:moveTo>
                    <a:pt x="0" y="336146"/>
                  </a:moveTo>
                  <a:cubicBezTo>
                    <a:pt x="4989" y="327193"/>
                    <a:pt x="9910" y="318241"/>
                    <a:pt x="14899" y="309356"/>
                  </a:cubicBezTo>
                  <a:cubicBezTo>
                    <a:pt x="14079" y="288171"/>
                    <a:pt x="31232" y="274434"/>
                    <a:pt x="36904" y="255914"/>
                  </a:cubicBezTo>
                  <a:cubicBezTo>
                    <a:pt x="42576" y="245526"/>
                    <a:pt x="46950" y="234592"/>
                    <a:pt x="50026" y="223179"/>
                  </a:cubicBezTo>
                  <a:cubicBezTo>
                    <a:pt x="52623" y="214636"/>
                    <a:pt x="54399" y="205889"/>
                    <a:pt x="56450" y="197209"/>
                  </a:cubicBezTo>
                  <a:cubicBezTo>
                    <a:pt x="58569" y="188462"/>
                    <a:pt x="60277" y="179714"/>
                    <a:pt x="59661" y="170693"/>
                  </a:cubicBezTo>
                  <a:cubicBezTo>
                    <a:pt x="59252" y="157366"/>
                    <a:pt x="61166" y="143903"/>
                    <a:pt x="57338" y="130850"/>
                  </a:cubicBezTo>
                  <a:cubicBezTo>
                    <a:pt x="54195" y="118549"/>
                    <a:pt x="50982" y="106179"/>
                    <a:pt x="46472" y="94288"/>
                  </a:cubicBezTo>
                  <a:cubicBezTo>
                    <a:pt x="45310" y="91759"/>
                    <a:pt x="44285" y="89162"/>
                    <a:pt x="43328" y="86565"/>
                  </a:cubicBezTo>
                  <a:cubicBezTo>
                    <a:pt x="41141" y="81372"/>
                    <a:pt x="38613" y="76383"/>
                    <a:pt x="36016" y="71394"/>
                  </a:cubicBezTo>
                  <a:cubicBezTo>
                    <a:pt x="30959" y="60869"/>
                    <a:pt x="24330" y="51233"/>
                    <a:pt x="17974" y="41461"/>
                  </a:cubicBezTo>
                  <a:cubicBezTo>
                    <a:pt x="12438" y="30458"/>
                    <a:pt x="5126" y="20138"/>
                    <a:pt x="6151" y="6880"/>
                  </a:cubicBezTo>
                  <a:cubicBezTo>
                    <a:pt x="7859" y="2096"/>
                    <a:pt x="10388" y="-1457"/>
                    <a:pt x="16334" y="593"/>
                  </a:cubicBezTo>
                  <a:cubicBezTo>
                    <a:pt x="75654" y="35925"/>
                    <a:pt x="127865" y="80141"/>
                    <a:pt x="175500" y="129894"/>
                  </a:cubicBezTo>
                  <a:cubicBezTo>
                    <a:pt x="177003" y="131465"/>
                    <a:pt x="178506" y="133037"/>
                    <a:pt x="179873" y="134746"/>
                  </a:cubicBezTo>
                  <a:cubicBezTo>
                    <a:pt x="197163" y="156341"/>
                    <a:pt x="197642" y="175340"/>
                    <a:pt x="178711" y="196252"/>
                  </a:cubicBezTo>
                  <a:cubicBezTo>
                    <a:pt x="161968" y="214773"/>
                    <a:pt x="143858" y="232268"/>
                    <a:pt x="125201" y="248943"/>
                  </a:cubicBezTo>
                  <a:cubicBezTo>
                    <a:pt x="95951" y="275049"/>
                    <a:pt x="64855" y="298900"/>
                    <a:pt x="31984" y="320359"/>
                  </a:cubicBezTo>
                  <a:cubicBezTo>
                    <a:pt x="22006" y="326852"/>
                    <a:pt x="12302" y="334369"/>
                    <a:pt x="0" y="3361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7" name="Google Shape;3177;p7"/>
            <p:cNvSpPr/>
            <p:nvPr/>
          </p:nvSpPr>
          <p:spPr>
            <a:xfrm rot="-969350">
              <a:off x="9941736" y="2603606"/>
              <a:ext cx="87946" cy="435422"/>
            </a:xfrm>
            <a:custGeom>
              <a:rect b="b" l="l" r="r" t="t"/>
              <a:pathLst>
                <a:path extrusionOk="0" h="462320" w="93378">
                  <a:moveTo>
                    <a:pt x="93" y="746"/>
                  </a:moveTo>
                  <a:cubicBezTo>
                    <a:pt x="17452" y="815"/>
                    <a:pt x="35221" y="-3081"/>
                    <a:pt x="51623" y="6282"/>
                  </a:cubicBezTo>
                  <a:cubicBezTo>
                    <a:pt x="59208" y="12979"/>
                    <a:pt x="70758" y="7444"/>
                    <a:pt x="78207" y="14688"/>
                  </a:cubicBezTo>
                  <a:cubicBezTo>
                    <a:pt x="89210" y="25896"/>
                    <a:pt x="89073" y="40316"/>
                    <a:pt x="89142" y="54326"/>
                  </a:cubicBezTo>
                  <a:cubicBezTo>
                    <a:pt x="89484" y="108520"/>
                    <a:pt x="89962" y="162783"/>
                    <a:pt x="89073" y="216977"/>
                  </a:cubicBezTo>
                  <a:cubicBezTo>
                    <a:pt x="86203" y="223948"/>
                    <a:pt x="88321" y="245748"/>
                    <a:pt x="93379" y="261330"/>
                  </a:cubicBezTo>
                  <a:cubicBezTo>
                    <a:pt x="85519" y="308007"/>
                    <a:pt x="90987" y="355094"/>
                    <a:pt x="89278" y="401907"/>
                  </a:cubicBezTo>
                  <a:cubicBezTo>
                    <a:pt x="88664" y="418172"/>
                    <a:pt x="91261" y="434847"/>
                    <a:pt x="82922" y="450087"/>
                  </a:cubicBezTo>
                  <a:cubicBezTo>
                    <a:pt x="71783" y="458972"/>
                    <a:pt x="56953" y="456375"/>
                    <a:pt x="44788" y="462320"/>
                  </a:cubicBezTo>
                  <a:cubicBezTo>
                    <a:pt x="38843" y="462252"/>
                    <a:pt x="32692" y="462799"/>
                    <a:pt x="29480" y="456101"/>
                  </a:cubicBezTo>
                  <a:cubicBezTo>
                    <a:pt x="26815" y="403820"/>
                    <a:pt x="29138" y="351471"/>
                    <a:pt x="28729" y="299122"/>
                  </a:cubicBezTo>
                  <a:cubicBezTo>
                    <a:pt x="28181" y="220462"/>
                    <a:pt x="28865" y="141802"/>
                    <a:pt x="28386" y="63142"/>
                  </a:cubicBezTo>
                  <a:cubicBezTo>
                    <a:pt x="28250" y="44826"/>
                    <a:pt x="30232" y="25007"/>
                    <a:pt x="9183" y="14688"/>
                  </a:cubicBezTo>
                  <a:cubicBezTo>
                    <a:pt x="3989" y="11476"/>
                    <a:pt x="-727" y="7922"/>
                    <a:pt x="93" y="7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8" name="Google Shape;3178;p7"/>
            <p:cNvSpPr/>
            <p:nvPr/>
          </p:nvSpPr>
          <p:spPr>
            <a:xfrm rot="-969350">
              <a:off x="10769777" y="2630125"/>
              <a:ext cx="1026680" cy="22183"/>
            </a:xfrm>
            <a:custGeom>
              <a:rect b="b" l="l" r="r" t="t"/>
              <a:pathLst>
                <a:path extrusionOk="0" h="23553" w="1090104">
                  <a:moveTo>
                    <a:pt x="0" y="1138"/>
                  </a:moveTo>
                  <a:cubicBezTo>
                    <a:pt x="33897" y="1001"/>
                    <a:pt x="67794" y="796"/>
                    <a:pt x="101691" y="796"/>
                  </a:cubicBezTo>
                  <a:cubicBezTo>
                    <a:pt x="418723" y="796"/>
                    <a:pt x="735757" y="728"/>
                    <a:pt x="1052790" y="1001"/>
                  </a:cubicBezTo>
                  <a:cubicBezTo>
                    <a:pt x="1065297" y="1001"/>
                    <a:pt x="1079306" y="-3783"/>
                    <a:pt x="1090104" y="7562"/>
                  </a:cubicBezTo>
                  <a:cubicBezTo>
                    <a:pt x="1083065" y="15148"/>
                    <a:pt x="1074317" y="19590"/>
                    <a:pt x="1064203" y="21299"/>
                  </a:cubicBezTo>
                  <a:cubicBezTo>
                    <a:pt x="1038096" y="23417"/>
                    <a:pt x="1011854" y="23485"/>
                    <a:pt x="985679" y="23485"/>
                  </a:cubicBezTo>
                  <a:cubicBezTo>
                    <a:pt x="699263" y="23417"/>
                    <a:pt x="412915" y="23349"/>
                    <a:pt x="126499" y="23554"/>
                  </a:cubicBezTo>
                  <a:cubicBezTo>
                    <a:pt x="96907" y="23554"/>
                    <a:pt x="67725" y="20957"/>
                    <a:pt x="38886" y="14465"/>
                  </a:cubicBezTo>
                  <a:cubicBezTo>
                    <a:pt x="24808" y="13371"/>
                    <a:pt x="11823" y="8997"/>
                    <a:pt x="0" y="11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79" name="Google Shape;3179;p7"/>
            <p:cNvSpPr/>
            <p:nvPr/>
          </p:nvSpPr>
          <p:spPr>
            <a:xfrm rot="-969350">
              <a:off x="10809703" y="2641102"/>
              <a:ext cx="965598" cy="21304"/>
            </a:xfrm>
            <a:custGeom>
              <a:rect b="b" l="l" r="r" t="t"/>
              <a:pathLst>
                <a:path extrusionOk="0" h="22620" w="1025248">
                  <a:moveTo>
                    <a:pt x="0" y="478"/>
                  </a:moveTo>
                  <a:cubicBezTo>
                    <a:pt x="10934" y="342"/>
                    <a:pt x="21801" y="0"/>
                    <a:pt x="32736" y="0"/>
                  </a:cubicBezTo>
                  <a:cubicBezTo>
                    <a:pt x="350178" y="0"/>
                    <a:pt x="667622" y="0"/>
                    <a:pt x="985065" y="0"/>
                  </a:cubicBezTo>
                  <a:cubicBezTo>
                    <a:pt x="993812" y="0"/>
                    <a:pt x="1002492" y="68"/>
                    <a:pt x="1011239" y="273"/>
                  </a:cubicBezTo>
                  <a:cubicBezTo>
                    <a:pt x="1016980" y="410"/>
                    <a:pt x="1021695" y="2870"/>
                    <a:pt x="1025249" y="7381"/>
                  </a:cubicBezTo>
                  <a:cubicBezTo>
                    <a:pt x="1017937" y="14693"/>
                    <a:pt x="1009121" y="18930"/>
                    <a:pt x="998938" y="20366"/>
                  </a:cubicBezTo>
                  <a:cubicBezTo>
                    <a:pt x="973925" y="22552"/>
                    <a:pt x="948844" y="22621"/>
                    <a:pt x="923695" y="22621"/>
                  </a:cubicBezTo>
                  <a:cubicBezTo>
                    <a:pt x="659284" y="22552"/>
                    <a:pt x="394873" y="22552"/>
                    <a:pt x="130462" y="22552"/>
                  </a:cubicBezTo>
                  <a:cubicBezTo>
                    <a:pt x="99914" y="22552"/>
                    <a:pt x="69503" y="20502"/>
                    <a:pt x="39638" y="13395"/>
                  </a:cubicBezTo>
                  <a:cubicBezTo>
                    <a:pt x="25423" y="12506"/>
                    <a:pt x="12165" y="8201"/>
                    <a:pt x="0"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0" name="Google Shape;3180;p7"/>
            <p:cNvSpPr/>
            <p:nvPr/>
          </p:nvSpPr>
          <p:spPr>
            <a:xfrm rot="-969350">
              <a:off x="10850422" y="2651161"/>
              <a:ext cx="903422" cy="21883"/>
            </a:xfrm>
            <a:custGeom>
              <a:rect b="b" l="l" r="r" t="t"/>
              <a:pathLst>
                <a:path extrusionOk="0" h="23235" w="959231">
                  <a:moveTo>
                    <a:pt x="0" y="372"/>
                  </a:moveTo>
                  <a:cubicBezTo>
                    <a:pt x="56654" y="235"/>
                    <a:pt x="113377" y="30"/>
                    <a:pt x="170032" y="30"/>
                  </a:cubicBezTo>
                  <a:cubicBezTo>
                    <a:pt x="418587" y="-38"/>
                    <a:pt x="667143" y="30"/>
                    <a:pt x="915698" y="30"/>
                  </a:cubicBezTo>
                  <a:cubicBezTo>
                    <a:pt x="925539" y="30"/>
                    <a:pt x="935312" y="99"/>
                    <a:pt x="945153" y="235"/>
                  </a:cubicBezTo>
                  <a:cubicBezTo>
                    <a:pt x="950893" y="372"/>
                    <a:pt x="955609" y="2764"/>
                    <a:pt x="959232" y="7274"/>
                  </a:cubicBezTo>
                  <a:cubicBezTo>
                    <a:pt x="951782" y="14450"/>
                    <a:pt x="942830" y="18482"/>
                    <a:pt x="932578" y="19508"/>
                  </a:cubicBezTo>
                  <a:cubicBezTo>
                    <a:pt x="853166" y="25863"/>
                    <a:pt x="773618" y="22104"/>
                    <a:pt x="694137" y="22378"/>
                  </a:cubicBezTo>
                  <a:cubicBezTo>
                    <a:pt x="509959" y="22993"/>
                    <a:pt x="325849" y="22378"/>
                    <a:pt x="141670" y="22720"/>
                  </a:cubicBezTo>
                  <a:cubicBezTo>
                    <a:pt x="108866" y="22788"/>
                    <a:pt x="76541" y="20259"/>
                    <a:pt x="44489" y="13835"/>
                  </a:cubicBezTo>
                  <a:cubicBezTo>
                    <a:pt x="28429" y="13220"/>
                    <a:pt x="13736" y="8300"/>
                    <a:pt x="0" y="37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1" name="Google Shape;3181;p7"/>
            <p:cNvSpPr/>
            <p:nvPr/>
          </p:nvSpPr>
          <p:spPr>
            <a:xfrm rot="-969350">
              <a:off x="10895266" y="2660137"/>
              <a:ext cx="836482" cy="22300"/>
            </a:xfrm>
            <a:custGeom>
              <a:rect b="b" l="l" r="r" t="t"/>
              <a:pathLst>
                <a:path extrusionOk="0" h="23677" w="888156">
                  <a:moveTo>
                    <a:pt x="0" y="1328"/>
                  </a:moveTo>
                  <a:cubicBezTo>
                    <a:pt x="9841" y="1055"/>
                    <a:pt x="19614" y="645"/>
                    <a:pt x="29454" y="645"/>
                  </a:cubicBezTo>
                  <a:cubicBezTo>
                    <a:pt x="304321" y="577"/>
                    <a:pt x="579188" y="577"/>
                    <a:pt x="854055" y="782"/>
                  </a:cubicBezTo>
                  <a:cubicBezTo>
                    <a:pt x="865604" y="782"/>
                    <a:pt x="878315" y="-3250"/>
                    <a:pt x="888157" y="7001"/>
                  </a:cubicBezTo>
                  <a:cubicBezTo>
                    <a:pt x="878521" y="14450"/>
                    <a:pt x="867586" y="18824"/>
                    <a:pt x="855490" y="20395"/>
                  </a:cubicBezTo>
                  <a:cubicBezTo>
                    <a:pt x="656208" y="26683"/>
                    <a:pt x="456858" y="21762"/>
                    <a:pt x="257508" y="23061"/>
                  </a:cubicBezTo>
                  <a:cubicBezTo>
                    <a:pt x="192243" y="23471"/>
                    <a:pt x="126909" y="25043"/>
                    <a:pt x="61711" y="19917"/>
                  </a:cubicBezTo>
                  <a:cubicBezTo>
                    <a:pt x="57816" y="20190"/>
                    <a:pt x="53920" y="20464"/>
                    <a:pt x="50094" y="20737"/>
                  </a:cubicBezTo>
                  <a:cubicBezTo>
                    <a:pt x="45173" y="16227"/>
                    <a:pt x="38817" y="15270"/>
                    <a:pt x="32735" y="13288"/>
                  </a:cubicBezTo>
                  <a:cubicBezTo>
                    <a:pt x="21595" y="9734"/>
                    <a:pt x="9567" y="8778"/>
                    <a:pt x="0" y="13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2" name="Google Shape;3182;p7"/>
            <p:cNvSpPr/>
            <p:nvPr/>
          </p:nvSpPr>
          <p:spPr>
            <a:xfrm rot="-969350">
              <a:off x="10956220" y="2668093"/>
              <a:ext cx="747595" cy="22530"/>
            </a:xfrm>
            <a:custGeom>
              <a:rect b="b" l="l" r="r" t="t"/>
              <a:pathLst>
                <a:path extrusionOk="0" h="23922" w="793778">
                  <a:moveTo>
                    <a:pt x="0" y="6930"/>
                  </a:moveTo>
                  <a:cubicBezTo>
                    <a:pt x="3759" y="5017"/>
                    <a:pt x="7381" y="1805"/>
                    <a:pt x="11345" y="1395"/>
                  </a:cubicBezTo>
                  <a:cubicBezTo>
                    <a:pt x="19956" y="438"/>
                    <a:pt x="28772" y="780"/>
                    <a:pt x="37451" y="780"/>
                  </a:cubicBezTo>
                  <a:cubicBezTo>
                    <a:pt x="277191" y="780"/>
                    <a:pt x="516862" y="711"/>
                    <a:pt x="756602" y="985"/>
                  </a:cubicBezTo>
                  <a:cubicBezTo>
                    <a:pt x="769108" y="985"/>
                    <a:pt x="783050" y="-3731"/>
                    <a:pt x="793779" y="7477"/>
                  </a:cubicBezTo>
                  <a:cubicBezTo>
                    <a:pt x="783938" y="14721"/>
                    <a:pt x="772798" y="18685"/>
                    <a:pt x="760702" y="19915"/>
                  </a:cubicBezTo>
                  <a:cubicBezTo>
                    <a:pt x="540849" y="27774"/>
                    <a:pt x="320929" y="21282"/>
                    <a:pt x="101008" y="23332"/>
                  </a:cubicBezTo>
                  <a:cubicBezTo>
                    <a:pt x="84811" y="23469"/>
                    <a:pt x="68751" y="18343"/>
                    <a:pt x="52349" y="20462"/>
                  </a:cubicBezTo>
                  <a:cubicBezTo>
                    <a:pt x="34034" y="19300"/>
                    <a:pt x="16676" y="14379"/>
                    <a:pt x="0" y="693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3" name="Google Shape;3183;p7"/>
            <p:cNvSpPr/>
            <p:nvPr/>
          </p:nvSpPr>
          <p:spPr>
            <a:xfrm rot="-969350">
              <a:off x="11008651" y="2677566"/>
              <a:ext cx="667139" cy="22613"/>
            </a:xfrm>
            <a:custGeom>
              <a:rect b="b" l="l" r="r" t="t"/>
              <a:pathLst>
                <a:path extrusionOk="0" h="24009" w="708352">
                  <a:moveTo>
                    <a:pt x="0" y="7128"/>
                  </a:moveTo>
                  <a:cubicBezTo>
                    <a:pt x="3691" y="5078"/>
                    <a:pt x="7245" y="1866"/>
                    <a:pt x="11140" y="1319"/>
                  </a:cubicBezTo>
                  <a:cubicBezTo>
                    <a:pt x="18657" y="294"/>
                    <a:pt x="26311" y="636"/>
                    <a:pt x="33965" y="636"/>
                  </a:cubicBezTo>
                  <a:cubicBezTo>
                    <a:pt x="247326" y="636"/>
                    <a:pt x="460754" y="567"/>
                    <a:pt x="674114" y="772"/>
                  </a:cubicBezTo>
                  <a:cubicBezTo>
                    <a:pt x="685663" y="772"/>
                    <a:pt x="698307" y="-3123"/>
                    <a:pt x="708353" y="6581"/>
                  </a:cubicBezTo>
                  <a:cubicBezTo>
                    <a:pt x="696188" y="13757"/>
                    <a:pt x="683067" y="18199"/>
                    <a:pt x="668920" y="19430"/>
                  </a:cubicBezTo>
                  <a:cubicBezTo>
                    <a:pt x="463488" y="25854"/>
                    <a:pt x="258055" y="25102"/>
                    <a:pt x="52690" y="19771"/>
                  </a:cubicBezTo>
                  <a:cubicBezTo>
                    <a:pt x="34376" y="18678"/>
                    <a:pt x="16744" y="14714"/>
                    <a:pt x="0" y="71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4" name="Google Shape;3184;p7"/>
            <p:cNvSpPr/>
            <p:nvPr/>
          </p:nvSpPr>
          <p:spPr>
            <a:xfrm rot="-969350">
              <a:off x="11061364" y="2687648"/>
              <a:ext cx="580439" cy="22436"/>
            </a:xfrm>
            <a:custGeom>
              <a:rect b="b" l="l" r="r" t="t"/>
              <a:pathLst>
                <a:path extrusionOk="0" h="23822" w="616296">
                  <a:moveTo>
                    <a:pt x="0" y="6720"/>
                  </a:moveTo>
                  <a:cubicBezTo>
                    <a:pt x="3827" y="4806"/>
                    <a:pt x="7449" y="1799"/>
                    <a:pt x="11481" y="1253"/>
                  </a:cubicBezTo>
                  <a:cubicBezTo>
                    <a:pt x="18998" y="296"/>
                    <a:pt x="26721" y="638"/>
                    <a:pt x="34375" y="638"/>
                  </a:cubicBezTo>
                  <a:cubicBezTo>
                    <a:pt x="216845" y="638"/>
                    <a:pt x="399315" y="569"/>
                    <a:pt x="581785" y="774"/>
                  </a:cubicBezTo>
                  <a:cubicBezTo>
                    <a:pt x="593403" y="774"/>
                    <a:pt x="606046" y="-3053"/>
                    <a:pt x="616297" y="6310"/>
                  </a:cubicBezTo>
                  <a:cubicBezTo>
                    <a:pt x="599691" y="13896"/>
                    <a:pt x="582400" y="19090"/>
                    <a:pt x="564016" y="19978"/>
                  </a:cubicBezTo>
                  <a:cubicBezTo>
                    <a:pt x="397880" y="25240"/>
                    <a:pt x="231675" y="24967"/>
                    <a:pt x="65539" y="19978"/>
                  </a:cubicBezTo>
                  <a:cubicBezTo>
                    <a:pt x="42917" y="19568"/>
                    <a:pt x="21185" y="14374"/>
                    <a:pt x="0" y="672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5" name="Google Shape;3185;p7"/>
            <p:cNvSpPr/>
            <p:nvPr/>
          </p:nvSpPr>
          <p:spPr>
            <a:xfrm rot="-969350">
              <a:off x="11126265" y="2697851"/>
              <a:ext cx="469475" cy="22203"/>
            </a:xfrm>
            <a:custGeom>
              <a:rect b="b" l="l" r="r" t="t"/>
              <a:pathLst>
                <a:path extrusionOk="0" h="23575" w="498477">
                  <a:moveTo>
                    <a:pt x="0" y="6853"/>
                  </a:moveTo>
                  <a:cubicBezTo>
                    <a:pt x="3758" y="4871"/>
                    <a:pt x="7312" y="1796"/>
                    <a:pt x="11276" y="1249"/>
                  </a:cubicBezTo>
                  <a:cubicBezTo>
                    <a:pt x="18794" y="224"/>
                    <a:pt x="26448" y="634"/>
                    <a:pt x="34034" y="634"/>
                  </a:cubicBezTo>
                  <a:cubicBezTo>
                    <a:pt x="177481" y="634"/>
                    <a:pt x="320928" y="498"/>
                    <a:pt x="464444" y="771"/>
                  </a:cubicBezTo>
                  <a:cubicBezTo>
                    <a:pt x="475925" y="771"/>
                    <a:pt x="488637" y="-3193"/>
                    <a:pt x="498477" y="6853"/>
                  </a:cubicBezTo>
                  <a:cubicBezTo>
                    <a:pt x="477224" y="14439"/>
                    <a:pt x="455696" y="20248"/>
                    <a:pt x="432870" y="19975"/>
                  </a:cubicBezTo>
                  <a:cubicBezTo>
                    <a:pt x="314846" y="25579"/>
                    <a:pt x="196753" y="23939"/>
                    <a:pt x="78729" y="19838"/>
                  </a:cubicBezTo>
                  <a:cubicBezTo>
                    <a:pt x="51870" y="19496"/>
                    <a:pt x="25628" y="14849"/>
                    <a:pt x="0" y="685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6" name="Google Shape;3186;p7"/>
            <p:cNvSpPr/>
            <p:nvPr/>
          </p:nvSpPr>
          <p:spPr>
            <a:xfrm rot="-969350">
              <a:off x="10032322" y="2560592"/>
              <a:ext cx="108395" cy="178754"/>
            </a:xfrm>
            <a:custGeom>
              <a:rect b="b" l="l" r="r" t="t"/>
              <a:pathLst>
                <a:path extrusionOk="0" h="189796" w="115091">
                  <a:moveTo>
                    <a:pt x="35543" y="1588"/>
                  </a:moveTo>
                  <a:cubicBezTo>
                    <a:pt x="44769" y="1998"/>
                    <a:pt x="54337" y="768"/>
                    <a:pt x="61854" y="8081"/>
                  </a:cubicBezTo>
                  <a:cubicBezTo>
                    <a:pt x="57208" y="53391"/>
                    <a:pt x="49963" y="98769"/>
                    <a:pt x="65203" y="143601"/>
                  </a:cubicBezTo>
                  <a:cubicBezTo>
                    <a:pt x="68005" y="144967"/>
                    <a:pt x="70602" y="146676"/>
                    <a:pt x="73062" y="148589"/>
                  </a:cubicBezTo>
                  <a:cubicBezTo>
                    <a:pt x="82493" y="164855"/>
                    <a:pt x="110855" y="154330"/>
                    <a:pt x="115092" y="178113"/>
                  </a:cubicBezTo>
                  <a:cubicBezTo>
                    <a:pt x="113383" y="181325"/>
                    <a:pt x="110855" y="183580"/>
                    <a:pt x="107575" y="185152"/>
                  </a:cubicBezTo>
                  <a:cubicBezTo>
                    <a:pt x="85500" y="191917"/>
                    <a:pt x="63016" y="189594"/>
                    <a:pt x="40600" y="188569"/>
                  </a:cubicBezTo>
                  <a:cubicBezTo>
                    <a:pt x="18253" y="186245"/>
                    <a:pt x="12581" y="170868"/>
                    <a:pt x="11624" y="151733"/>
                  </a:cubicBezTo>
                  <a:cubicBezTo>
                    <a:pt x="10462" y="127745"/>
                    <a:pt x="11624" y="103690"/>
                    <a:pt x="10804" y="79634"/>
                  </a:cubicBezTo>
                  <a:cubicBezTo>
                    <a:pt x="10325" y="66444"/>
                    <a:pt x="8275" y="53596"/>
                    <a:pt x="621" y="42319"/>
                  </a:cubicBezTo>
                  <a:cubicBezTo>
                    <a:pt x="-1907" y="34255"/>
                    <a:pt x="3901" y="28925"/>
                    <a:pt x="6976" y="22637"/>
                  </a:cubicBezTo>
                  <a:cubicBezTo>
                    <a:pt x="14699" y="13343"/>
                    <a:pt x="15587" y="-5587"/>
                    <a:pt x="35543" y="158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7" name="Google Shape;3187;p7"/>
            <p:cNvSpPr/>
            <p:nvPr/>
          </p:nvSpPr>
          <p:spPr>
            <a:xfrm rot="-969350">
              <a:off x="11203421" y="2708137"/>
              <a:ext cx="333537" cy="20626"/>
            </a:xfrm>
            <a:custGeom>
              <a:rect b="b" l="l" r="r" t="t"/>
              <a:pathLst>
                <a:path extrusionOk="0" h="21900" w="354141">
                  <a:moveTo>
                    <a:pt x="0" y="6600"/>
                  </a:moveTo>
                  <a:cubicBezTo>
                    <a:pt x="6697" y="-985"/>
                    <a:pt x="15718" y="518"/>
                    <a:pt x="24260" y="450"/>
                  </a:cubicBezTo>
                  <a:cubicBezTo>
                    <a:pt x="62190" y="381"/>
                    <a:pt x="100119" y="381"/>
                    <a:pt x="138117" y="381"/>
                  </a:cubicBezTo>
                  <a:cubicBezTo>
                    <a:pt x="199897" y="381"/>
                    <a:pt x="261676" y="245"/>
                    <a:pt x="323457" y="518"/>
                  </a:cubicBezTo>
                  <a:cubicBezTo>
                    <a:pt x="333913" y="586"/>
                    <a:pt x="345394" y="-2762"/>
                    <a:pt x="354142" y="6737"/>
                  </a:cubicBezTo>
                  <a:cubicBezTo>
                    <a:pt x="324755" y="15963"/>
                    <a:pt x="294138" y="17672"/>
                    <a:pt x="263795" y="19449"/>
                  </a:cubicBezTo>
                  <a:cubicBezTo>
                    <a:pt x="185272" y="24096"/>
                    <a:pt x="106817" y="22319"/>
                    <a:pt x="28703" y="12546"/>
                  </a:cubicBezTo>
                  <a:cubicBezTo>
                    <a:pt x="19067" y="11453"/>
                    <a:pt x="9635" y="8651"/>
                    <a:pt x="0" y="66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8" name="Google Shape;3188;p7"/>
            <p:cNvSpPr/>
            <p:nvPr/>
          </p:nvSpPr>
          <p:spPr>
            <a:xfrm rot="-969350">
              <a:off x="10104822" y="2838586"/>
              <a:ext cx="117989" cy="168210"/>
            </a:xfrm>
            <a:custGeom>
              <a:rect b="b" l="l" r="r" t="t"/>
              <a:pathLst>
                <a:path extrusionOk="0" h="178601" w="125278">
                  <a:moveTo>
                    <a:pt x="75662" y="168758"/>
                  </a:moveTo>
                  <a:cubicBezTo>
                    <a:pt x="69990" y="174704"/>
                    <a:pt x="62472" y="174704"/>
                    <a:pt x="55091" y="174909"/>
                  </a:cubicBezTo>
                  <a:cubicBezTo>
                    <a:pt x="31582" y="187005"/>
                    <a:pt x="21331" y="166435"/>
                    <a:pt x="7116" y="155500"/>
                  </a:cubicBezTo>
                  <a:cubicBezTo>
                    <a:pt x="4314" y="153518"/>
                    <a:pt x="2059" y="151058"/>
                    <a:pt x="282" y="148119"/>
                  </a:cubicBezTo>
                  <a:cubicBezTo>
                    <a:pt x="-470" y="144497"/>
                    <a:pt x="282" y="141285"/>
                    <a:pt x="2538" y="138347"/>
                  </a:cubicBezTo>
                  <a:cubicBezTo>
                    <a:pt x="4998" y="135750"/>
                    <a:pt x="7868" y="133700"/>
                    <a:pt x="10943" y="131991"/>
                  </a:cubicBezTo>
                  <a:cubicBezTo>
                    <a:pt x="25568" y="123243"/>
                    <a:pt x="23586" y="108208"/>
                    <a:pt x="24338" y="94677"/>
                  </a:cubicBezTo>
                  <a:cubicBezTo>
                    <a:pt x="25363" y="76498"/>
                    <a:pt x="24680" y="58251"/>
                    <a:pt x="24884" y="40073"/>
                  </a:cubicBezTo>
                  <a:cubicBezTo>
                    <a:pt x="25226" y="16153"/>
                    <a:pt x="34315" y="845"/>
                    <a:pt x="60627" y="708"/>
                  </a:cubicBezTo>
                  <a:cubicBezTo>
                    <a:pt x="76550" y="-248"/>
                    <a:pt x="92542" y="-590"/>
                    <a:pt x="108329" y="2007"/>
                  </a:cubicBezTo>
                  <a:cubicBezTo>
                    <a:pt x="115436" y="3169"/>
                    <a:pt x="125141" y="4399"/>
                    <a:pt x="125277" y="13351"/>
                  </a:cubicBezTo>
                  <a:cubicBezTo>
                    <a:pt x="125414" y="22577"/>
                    <a:pt x="116120" y="23739"/>
                    <a:pt x="108739" y="23808"/>
                  </a:cubicBezTo>
                  <a:cubicBezTo>
                    <a:pt x="101221" y="23944"/>
                    <a:pt x="93978" y="25584"/>
                    <a:pt x="86733" y="26473"/>
                  </a:cubicBezTo>
                  <a:cubicBezTo>
                    <a:pt x="84819" y="26541"/>
                    <a:pt x="82770" y="26541"/>
                    <a:pt x="80788" y="26678"/>
                  </a:cubicBezTo>
                  <a:cubicBezTo>
                    <a:pt x="78737" y="26883"/>
                    <a:pt x="76756" y="26678"/>
                    <a:pt x="74842" y="25789"/>
                  </a:cubicBezTo>
                  <a:cubicBezTo>
                    <a:pt x="75799" y="29138"/>
                    <a:pt x="78259" y="25311"/>
                    <a:pt x="79694" y="26746"/>
                  </a:cubicBezTo>
                  <a:cubicBezTo>
                    <a:pt x="89262" y="28660"/>
                    <a:pt x="100948" y="19980"/>
                    <a:pt x="108192" y="32692"/>
                  </a:cubicBezTo>
                  <a:cubicBezTo>
                    <a:pt x="108192" y="36109"/>
                    <a:pt x="106757" y="38774"/>
                    <a:pt x="103955" y="40688"/>
                  </a:cubicBezTo>
                  <a:cubicBezTo>
                    <a:pt x="96642" y="44788"/>
                    <a:pt x="88510" y="45540"/>
                    <a:pt x="80514" y="46770"/>
                  </a:cubicBezTo>
                  <a:cubicBezTo>
                    <a:pt x="76345" y="48342"/>
                    <a:pt x="71834" y="50324"/>
                    <a:pt x="71767" y="55244"/>
                  </a:cubicBezTo>
                  <a:cubicBezTo>
                    <a:pt x="71493" y="93242"/>
                    <a:pt x="66299" y="131239"/>
                    <a:pt x="75662" y="16875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89" name="Google Shape;3189;p7"/>
            <p:cNvSpPr/>
            <p:nvPr/>
          </p:nvSpPr>
          <p:spPr>
            <a:xfrm rot="-969350">
              <a:off x="10214114" y="2834692"/>
              <a:ext cx="68205" cy="114731"/>
            </a:xfrm>
            <a:custGeom>
              <a:rect b="b" l="l" r="r" t="t"/>
              <a:pathLst>
                <a:path extrusionOk="0" h="121818" w="72418">
                  <a:moveTo>
                    <a:pt x="57848" y="106560"/>
                  </a:moveTo>
                  <a:cubicBezTo>
                    <a:pt x="49169" y="114965"/>
                    <a:pt x="38507" y="118998"/>
                    <a:pt x="26753" y="120569"/>
                  </a:cubicBezTo>
                  <a:cubicBezTo>
                    <a:pt x="4679" y="126583"/>
                    <a:pt x="3243" y="109635"/>
                    <a:pt x="2082" y="96240"/>
                  </a:cubicBezTo>
                  <a:cubicBezTo>
                    <a:pt x="-106" y="70476"/>
                    <a:pt x="-2429" y="44369"/>
                    <a:pt x="5636" y="18878"/>
                  </a:cubicBezTo>
                  <a:cubicBezTo>
                    <a:pt x="16502" y="1041"/>
                    <a:pt x="33450" y="-1487"/>
                    <a:pt x="52107" y="631"/>
                  </a:cubicBezTo>
                  <a:cubicBezTo>
                    <a:pt x="57301" y="1930"/>
                    <a:pt x="61880" y="4253"/>
                    <a:pt x="64955" y="8764"/>
                  </a:cubicBezTo>
                  <a:cubicBezTo>
                    <a:pt x="53269" y="20518"/>
                    <a:pt x="74386" y="17170"/>
                    <a:pt x="72268" y="24551"/>
                  </a:cubicBezTo>
                  <a:cubicBezTo>
                    <a:pt x="46093" y="48196"/>
                    <a:pt x="53337" y="77583"/>
                    <a:pt x="57848" y="10656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0" name="Google Shape;3190;p7"/>
            <p:cNvSpPr/>
            <p:nvPr/>
          </p:nvSpPr>
          <p:spPr>
            <a:xfrm rot="-969350">
              <a:off x="10081708" y="2563834"/>
              <a:ext cx="67246" cy="140141"/>
            </a:xfrm>
            <a:custGeom>
              <a:rect b="b" l="l" r="r" t="t"/>
              <a:pathLst>
                <a:path extrusionOk="0" h="148798" w="71400">
                  <a:moveTo>
                    <a:pt x="18933" y="141157"/>
                  </a:moveTo>
                  <a:cubicBezTo>
                    <a:pt x="16541" y="140679"/>
                    <a:pt x="14148" y="140132"/>
                    <a:pt x="11757" y="139653"/>
                  </a:cubicBezTo>
                  <a:cubicBezTo>
                    <a:pt x="-8472" y="98649"/>
                    <a:pt x="3214" y="55663"/>
                    <a:pt x="4717" y="13496"/>
                  </a:cubicBezTo>
                  <a:cubicBezTo>
                    <a:pt x="5059" y="3245"/>
                    <a:pt x="13944" y="-3384"/>
                    <a:pt x="26108" y="1810"/>
                  </a:cubicBezTo>
                  <a:cubicBezTo>
                    <a:pt x="33216" y="1947"/>
                    <a:pt x="40323" y="2220"/>
                    <a:pt x="45654" y="8029"/>
                  </a:cubicBezTo>
                  <a:cubicBezTo>
                    <a:pt x="50164" y="36869"/>
                    <a:pt x="46269" y="65914"/>
                    <a:pt x="47704" y="94822"/>
                  </a:cubicBezTo>
                  <a:cubicBezTo>
                    <a:pt x="48387" y="109037"/>
                    <a:pt x="49139" y="123115"/>
                    <a:pt x="65883" y="128719"/>
                  </a:cubicBezTo>
                  <a:cubicBezTo>
                    <a:pt x="70120" y="132751"/>
                    <a:pt x="74083" y="136851"/>
                    <a:pt x="69026" y="142934"/>
                  </a:cubicBezTo>
                  <a:cubicBezTo>
                    <a:pt x="51941" y="152775"/>
                    <a:pt x="35335" y="148879"/>
                    <a:pt x="18933" y="14115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1" name="Google Shape;3191;p7"/>
            <p:cNvSpPr/>
            <p:nvPr/>
          </p:nvSpPr>
          <p:spPr>
            <a:xfrm rot="-969350">
              <a:off x="10315519" y="2763624"/>
              <a:ext cx="85568" cy="88881"/>
            </a:xfrm>
            <a:custGeom>
              <a:rect b="b" l="l" r="r" t="t"/>
              <a:pathLst>
                <a:path extrusionOk="0" h="94372" w="90854">
                  <a:moveTo>
                    <a:pt x="87369" y="34506"/>
                  </a:moveTo>
                  <a:cubicBezTo>
                    <a:pt x="72129" y="52412"/>
                    <a:pt x="54975" y="68062"/>
                    <a:pt x="34952" y="80363"/>
                  </a:cubicBezTo>
                  <a:cubicBezTo>
                    <a:pt x="32764" y="82413"/>
                    <a:pt x="30373" y="84259"/>
                    <a:pt x="27844" y="85899"/>
                  </a:cubicBezTo>
                  <a:lnTo>
                    <a:pt x="27161" y="86377"/>
                  </a:lnTo>
                  <a:cubicBezTo>
                    <a:pt x="24564" y="90956"/>
                    <a:pt x="17661" y="89247"/>
                    <a:pt x="15474" y="94373"/>
                  </a:cubicBezTo>
                  <a:lnTo>
                    <a:pt x="15679" y="94305"/>
                  </a:lnTo>
                  <a:cubicBezTo>
                    <a:pt x="-6804" y="88632"/>
                    <a:pt x="1670" y="71000"/>
                    <a:pt x="1123" y="56854"/>
                  </a:cubicBezTo>
                  <a:cubicBezTo>
                    <a:pt x="1806" y="53573"/>
                    <a:pt x="3036" y="50430"/>
                    <a:pt x="4745" y="47491"/>
                  </a:cubicBezTo>
                  <a:cubicBezTo>
                    <a:pt x="8504" y="42024"/>
                    <a:pt x="13424" y="37582"/>
                    <a:pt x="18276" y="33140"/>
                  </a:cubicBezTo>
                  <a:cubicBezTo>
                    <a:pt x="40829" y="22137"/>
                    <a:pt x="57094" y="-1988"/>
                    <a:pt x="86139" y="131"/>
                  </a:cubicBezTo>
                  <a:cubicBezTo>
                    <a:pt x="92836" y="11407"/>
                    <a:pt x="91606" y="22888"/>
                    <a:pt x="87369" y="3450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2" name="Google Shape;3192;p7"/>
            <p:cNvSpPr/>
            <p:nvPr/>
          </p:nvSpPr>
          <p:spPr>
            <a:xfrm rot="-969350">
              <a:off x="10461883" y="2533843"/>
              <a:ext cx="132283" cy="36045"/>
            </a:xfrm>
            <a:custGeom>
              <a:rect b="b" l="l" r="r" t="t"/>
              <a:pathLst>
                <a:path extrusionOk="0" h="38272" w="140454">
                  <a:moveTo>
                    <a:pt x="132787" y="0"/>
                  </a:moveTo>
                  <a:cubicBezTo>
                    <a:pt x="134770" y="478"/>
                    <a:pt x="136683" y="1093"/>
                    <a:pt x="138528" y="1845"/>
                  </a:cubicBezTo>
                  <a:cubicBezTo>
                    <a:pt x="143039" y="15240"/>
                    <a:pt x="139758" y="25765"/>
                    <a:pt x="127320" y="33077"/>
                  </a:cubicBezTo>
                  <a:cubicBezTo>
                    <a:pt x="84812" y="36699"/>
                    <a:pt x="42031" y="45242"/>
                    <a:pt x="548" y="27063"/>
                  </a:cubicBezTo>
                  <a:cubicBezTo>
                    <a:pt x="343" y="21664"/>
                    <a:pt x="-272" y="16197"/>
                    <a:pt x="138" y="10798"/>
                  </a:cubicBezTo>
                  <a:cubicBezTo>
                    <a:pt x="480" y="6082"/>
                    <a:pt x="3692" y="2597"/>
                    <a:pt x="8475" y="2255"/>
                  </a:cubicBezTo>
                  <a:cubicBezTo>
                    <a:pt x="17155" y="1572"/>
                    <a:pt x="25902" y="1572"/>
                    <a:pt x="34650" y="1435"/>
                  </a:cubicBezTo>
                  <a:cubicBezTo>
                    <a:pt x="67385" y="957"/>
                    <a:pt x="100052" y="478"/>
                    <a:pt x="13278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3" name="Google Shape;3193;p7"/>
            <p:cNvSpPr/>
            <p:nvPr/>
          </p:nvSpPr>
          <p:spPr>
            <a:xfrm rot="-969350">
              <a:off x="10130781" y="2569650"/>
              <a:ext cx="56101" cy="121710"/>
            </a:xfrm>
            <a:custGeom>
              <a:rect b="b" l="l" r="r" t="t"/>
              <a:pathLst>
                <a:path extrusionOk="0" h="129229" w="59567">
                  <a:moveTo>
                    <a:pt x="19179" y="120482"/>
                  </a:moveTo>
                  <a:cubicBezTo>
                    <a:pt x="16991" y="118568"/>
                    <a:pt x="14805" y="116586"/>
                    <a:pt x="12549" y="114673"/>
                  </a:cubicBezTo>
                  <a:cubicBezTo>
                    <a:pt x="-6518" y="82621"/>
                    <a:pt x="521" y="48451"/>
                    <a:pt x="5442" y="14895"/>
                  </a:cubicBezTo>
                  <a:cubicBezTo>
                    <a:pt x="7560" y="612"/>
                    <a:pt x="18700" y="-3557"/>
                    <a:pt x="32299" y="3072"/>
                  </a:cubicBezTo>
                  <a:cubicBezTo>
                    <a:pt x="42619" y="4644"/>
                    <a:pt x="51982" y="8266"/>
                    <a:pt x="59567" y="15647"/>
                  </a:cubicBezTo>
                  <a:cubicBezTo>
                    <a:pt x="45490" y="43940"/>
                    <a:pt x="43918" y="73053"/>
                    <a:pt x="53690" y="102918"/>
                  </a:cubicBezTo>
                  <a:cubicBezTo>
                    <a:pt x="64352" y="121234"/>
                    <a:pt x="56013" y="128204"/>
                    <a:pt x="37904" y="129230"/>
                  </a:cubicBezTo>
                  <a:cubicBezTo>
                    <a:pt x="30591" y="128751"/>
                    <a:pt x="23688" y="127179"/>
                    <a:pt x="19179" y="1204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4" name="Google Shape;3194;p7"/>
            <p:cNvSpPr/>
            <p:nvPr/>
          </p:nvSpPr>
          <p:spPr>
            <a:xfrm rot="-969350">
              <a:off x="10114720" y="2565073"/>
              <a:ext cx="43950" cy="118495"/>
            </a:xfrm>
            <a:custGeom>
              <a:rect b="b" l="l" r="r" t="t"/>
              <a:pathLst>
                <a:path extrusionOk="0" h="125815" w="46665">
                  <a:moveTo>
                    <a:pt x="46666" y="14215"/>
                  </a:moveTo>
                  <a:cubicBezTo>
                    <a:pt x="27735" y="18315"/>
                    <a:pt x="27257" y="18315"/>
                    <a:pt x="27052" y="32735"/>
                  </a:cubicBezTo>
                  <a:cubicBezTo>
                    <a:pt x="26710" y="63762"/>
                    <a:pt x="26915" y="94789"/>
                    <a:pt x="26847" y="125815"/>
                  </a:cubicBezTo>
                  <a:cubicBezTo>
                    <a:pt x="21517" y="125542"/>
                    <a:pt x="16049" y="125610"/>
                    <a:pt x="10787" y="124790"/>
                  </a:cubicBezTo>
                  <a:cubicBezTo>
                    <a:pt x="6344" y="124107"/>
                    <a:pt x="2107" y="121168"/>
                    <a:pt x="1970" y="116658"/>
                  </a:cubicBezTo>
                  <a:cubicBezTo>
                    <a:pt x="1082" y="79275"/>
                    <a:pt x="-3018" y="41825"/>
                    <a:pt x="4158" y="4579"/>
                  </a:cubicBezTo>
                  <a:cubicBezTo>
                    <a:pt x="4499" y="2802"/>
                    <a:pt x="7028" y="1504"/>
                    <a:pt x="8532" y="0"/>
                  </a:cubicBezTo>
                  <a:cubicBezTo>
                    <a:pt x="22337" y="1914"/>
                    <a:pt x="35389" y="5672"/>
                    <a:pt x="46666" y="1421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5" name="Google Shape;3195;p7"/>
            <p:cNvSpPr/>
            <p:nvPr/>
          </p:nvSpPr>
          <p:spPr>
            <a:xfrm rot="-969350">
              <a:off x="10172074" y="2864803"/>
              <a:ext cx="46509" cy="119621"/>
            </a:xfrm>
            <a:custGeom>
              <a:rect b="b" l="l" r="r" t="t"/>
              <a:pathLst>
                <a:path extrusionOk="0" h="127010" w="49382">
                  <a:moveTo>
                    <a:pt x="11476" y="0"/>
                  </a:moveTo>
                  <a:cubicBezTo>
                    <a:pt x="20223" y="273"/>
                    <a:pt x="28971" y="478"/>
                    <a:pt x="37718" y="752"/>
                  </a:cubicBezTo>
                  <a:cubicBezTo>
                    <a:pt x="57127" y="39023"/>
                    <a:pt x="46739" y="79275"/>
                    <a:pt x="45509" y="118845"/>
                  </a:cubicBezTo>
                  <a:cubicBezTo>
                    <a:pt x="40315" y="124654"/>
                    <a:pt x="33345" y="124995"/>
                    <a:pt x="26305" y="125200"/>
                  </a:cubicBezTo>
                  <a:cubicBezTo>
                    <a:pt x="14277" y="130258"/>
                    <a:pt x="5257" y="124175"/>
                    <a:pt x="4573" y="113651"/>
                  </a:cubicBezTo>
                  <a:cubicBezTo>
                    <a:pt x="2113" y="75653"/>
                    <a:pt x="-7386" y="36836"/>
                    <a:pt x="11476"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6" name="Google Shape;3196;p7"/>
            <p:cNvSpPr/>
            <p:nvPr/>
          </p:nvSpPr>
          <p:spPr>
            <a:xfrm rot="-969350">
              <a:off x="10204246" y="2850244"/>
              <a:ext cx="38878" cy="117993"/>
            </a:xfrm>
            <a:custGeom>
              <a:rect b="b" l="l" r="r" t="t"/>
              <a:pathLst>
                <a:path extrusionOk="0" h="125282" w="41279">
                  <a:moveTo>
                    <a:pt x="7997" y="125282"/>
                  </a:moveTo>
                  <a:cubicBezTo>
                    <a:pt x="-272" y="119337"/>
                    <a:pt x="1" y="110521"/>
                    <a:pt x="1" y="101773"/>
                  </a:cubicBezTo>
                  <a:cubicBezTo>
                    <a:pt x="69" y="70268"/>
                    <a:pt x="138" y="38695"/>
                    <a:pt x="206" y="7189"/>
                  </a:cubicBezTo>
                  <a:cubicBezTo>
                    <a:pt x="206" y="7189"/>
                    <a:pt x="138" y="5208"/>
                    <a:pt x="138" y="5208"/>
                  </a:cubicBezTo>
                  <a:cubicBezTo>
                    <a:pt x="8954" y="-2037"/>
                    <a:pt x="17634" y="-1558"/>
                    <a:pt x="26176" y="5618"/>
                  </a:cubicBezTo>
                  <a:cubicBezTo>
                    <a:pt x="26245" y="35072"/>
                    <a:pt x="26449" y="64596"/>
                    <a:pt x="26312" y="94051"/>
                  </a:cubicBezTo>
                  <a:cubicBezTo>
                    <a:pt x="26245" y="104575"/>
                    <a:pt x="31302" y="110179"/>
                    <a:pt x="41279" y="112024"/>
                  </a:cubicBezTo>
                  <a:cubicBezTo>
                    <a:pt x="31438" y="119542"/>
                    <a:pt x="20503" y="124326"/>
                    <a:pt x="7997" y="1252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7" name="Google Shape;3197;p7"/>
            <p:cNvSpPr/>
            <p:nvPr/>
          </p:nvSpPr>
          <p:spPr>
            <a:xfrm rot="-969350">
              <a:off x="10165158" y="2576000"/>
              <a:ext cx="45150" cy="91531"/>
            </a:xfrm>
            <a:custGeom>
              <a:rect b="b" l="l" r="r" t="t"/>
              <a:pathLst>
                <a:path extrusionOk="0" h="97186" w="47939">
                  <a:moveTo>
                    <a:pt x="8439" y="92944"/>
                  </a:moveTo>
                  <a:cubicBezTo>
                    <a:pt x="7619" y="92192"/>
                    <a:pt x="6456" y="91645"/>
                    <a:pt x="6114" y="90688"/>
                  </a:cubicBezTo>
                  <a:cubicBezTo>
                    <a:pt x="-3726" y="64514"/>
                    <a:pt x="511" y="37724"/>
                    <a:pt x="3723" y="11276"/>
                  </a:cubicBezTo>
                  <a:cubicBezTo>
                    <a:pt x="4748" y="3075"/>
                    <a:pt x="14179" y="1298"/>
                    <a:pt x="21833" y="0"/>
                  </a:cubicBezTo>
                  <a:cubicBezTo>
                    <a:pt x="31879" y="1777"/>
                    <a:pt x="40764" y="5741"/>
                    <a:pt x="47940" y="13258"/>
                  </a:cubicBezTo>
                  <a:cubicBezTo>
                    <a:pt x="37210" y="39023"/>
                    <a:pt x="51630" y="68614"/>
                    <a:pt x="35501" y="93627"/>
                  </a:cubicBezTo>
                  <a:cubicBezTo>
                    <a:pt x="26275" y="99914"/>
                    <a:pt x="17322" y="96702"/>
                    <a:pt x="8439" y="9294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8" name="Google Shape;3198;p7"/>
            <p:cNvSpPr/>
            <p:nvPr/>
          </p:nvSpPr>
          <p:spPr>
            <a:xfrm rot="-969350">
              <a:off x="10073263" y="2566805"/>
              <a:ext cx="32234" cy="135809"/>
            </a:xfrm>
            <a:custGeom>
              <a:rect b="b" l="l" r="r" t="t"/>
              <a:pathLst>
                <a:path extrusionOk="0" h="144199" w="34225">
                  <a:moveTo>
                    <a:pt x="34225" y="6356"/>
                  </a:moveTo>
                  <a:cubicBezTo>
                    <a:pt x="24179" y="8133"/>
                    <a:pt x="19464" y="13941"/>
                    <a:pt x="19601" y="24261"/>
                  </a:cubicBezTo>
                  <a:cubicBezTo>
                    <a:pt x="19805" y="43738"/>
                    <a:pt x="19533" y="63147"/>
                    <a:pt x="19533" y="82624"/>
                  </a:cubicBezTo>
                  <a:cubicBezTo>
                    <a:pt x="19601" y="103126"/>
                    <a:pt x="19737" y="123697"/>
                    <a:pt x="19874" y="144199"/>
                  </a:cubicBezTo>
                  <a:cubicBezTo>
                    <a:pt x="2037" y="141739"/>
                    <a:pt x="260" y="140987"/>
                    <a:pt x="192" y="129438"/>
                  </a:cubicBezTo>
                  <a:cubicBezTo>
                    <a:pt x="-149" y="91372"/>
                    <a:pt x="55" y="53237"/>
                    <a:pt x="123" y="15172"/>
                  </a:cubicBezTo>
                  <a:cubicBezTo>
                    <a:pt x="123" y="5877"/>
                    <a:pt x="5728" y="1640"/>
                    <a:pt x="14065" y="0"/>
                  </a:cubicBezTo>
                  <a:cubicBezTo>
                    <a:pt x="21377" y="205"/>
                    <a:pt x="28690" y="478"/>
                    <a:pt x="34225" y="63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199" name="Google Shape;3199;p7"/>
            <p:cNvSpPr/>
            <p:nvPr/>
          </p:nvSpPr>
          <p:spPr>
            <a:xfrm rot="-969350">
              <a:off x="10521879" y="2738023"/>
              <a:ext cx="137548" cy="47619"/>
            </a:xfrm>
            <a:custGeom>
              <a:rect b="b" l="l" r="r" t="t"/>
              <a:pathLst>
                <a:path extrusionOk="0" h="50561" w="146045">
                  <a:moveTo>
                    <a:pt x="0" y="18920"/>
                  </a:moveTo>
                  <a:cubicBezTo>
                    <a:pt x="616" y="16255"/>
                    <a:pt x="1231" y="13521"/>
                    <a:pt x="1777" y="10856"/>
                  </a:cubicBezTo>
                  <a:cubicBezTo>
                    <a:pt x="43260" y="-7323"/>
                    <a:pt x="86110" y="2313"/>
                    <a:pt x="128686" y="4568"/>
                  </a:cubicBezTo>
                  <a:cubicBezTo>
                    <a:pt x="136818" y="8054"/>
                    <a:pt x="141329" y="14614"/>
                    <a:pt x="144473" y="22474"/>
                  </a:cubicBezTo>
                  <a:cubicBezTo>
                    <a:pt x="146592" y="32451"/>
                    <a:pt x="148437" y="42361"/>
                    <a:pt x="136818" y="48375"/>
                  </a:cubicBezTo>
                  <a:cubicBezTo>
                    <a:pt x="135452" y="48648"/>
                    <a:pt x="134495" y="49400"/>
                    <a:pt x="133812" y="50562"/>
                  </a:cubicBezTo>
                  <a:cubicBezTo>
                    <a:pt x="133812" y="50562"/>
                    <a:pt x="132513" y="49331"/>
                    <a:pt x="132513" y="49331"/>
                  </a:cubicBezTo>
                  <a:lnTo>
                    <a:pt x="133607" y="47896"/>
                  </a:lnTo>
                  <a:cubicBezTo>
                    <a:pt x="107296" y="32588"/>
                    <a:pt x="78524" y="42976"/>
                    <a:pt x="50983" y="40242"/>
                  </a:cubicBezTo>
                  <a:cubicBezTo>
                    <a:pt x="34034" y="38602"/>
                    <a:pt x="15992" y="43454"/>
                    <a:pt x="1367" y="30264"/>
                  </a:cubicBezTo>
                  <a:cubicBezTo>
                    <a:pt x="957" y="26506"/>
                    <a:pt x="479" y="22679"/>
                    <a:pt x="0" y="189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0" name="Google Shape;3200;p7"/>
            <p:cNvSpPr/>
            <p:nvPr/>
          </p:nvSpPr>
          <p:spPr>
            <a:xfrm rot="-969350">
              <a:off x="10165360" y="2868850"/>
              <a:ext cx="32615" cy="123966"/>
            </a:xfrm>
            <a:custGeom>
              <a:rect b="b" l="l" r="r" t="t"/>
              <a:pathLst>
                <a:path extrusionOk="0" h="131624" w="34630">
                  <a:moveTo>
                    <a:pt x="19869" y="0"/>
                  </a:moveTo>
                  <a:cubicBezTo>
                    <a:pt x="19801" y="34717"/>
                    <a:pt x="19869" y="69434"/>
                    <a:pt x="19596" y="104151"/>
                  </a:cubicBezTo>
                  <a:cubicBezTo>
                    <a:pt x="19527" y="115086"/>
                    <a:pt x="22261" y="123424"/>
                    <a:pt x="34630" y="125200"/>
                  </a:cubicBezTo>
                  <a:cubicBezTo>
                    <a:pt x="29095" y="131009"/>
                    <a:pt x="21851" y="131419"/>
                    <a:pt x="14470" y="131624"/>
                  </a:cubicBezTo>
                  <a:cubicBezTo>
                    <a:pt x="6270" y="129916"/>
                    <a:pt x="187" y="126020"/>
                    <a:pt x="187" y="116658"/>
                  </a:cubicBezTo>
                  <a:cubicBezTo>
                    <a:pt x="50" y="82829"/>
                    <a:pt x="-155" y="49069"/>
                    <a:pt x="187" y="15240"/>
                  </a:cubicBezTo>
                  <a:cubicBezTo>
                    <a:pt x="392" y="3690"/>
                    <a:pt x="1827" y="3075"/>
                    <a:pt x="19869"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1" name="Google Shape;3201;p7"/>
            <p:cNvSpPr/>
            <p:nvPr/>
          </p:nvSpPr>
          <p:spPr>
            <a:xfrm rot="-969350">
              <a:off x="10255983" y="2844223"/>
              <a:ext cx="40065" cy="82839"/>
            </a:xfrm>
            <a:custGeom>
              <a:rect b="b" l="l" r="r" t="t"/>
              <a:pathLst>
                <a:path extrusionOk="0" h="87956" w="42540">
                  <a:moveTo>
                    <a:pt x="12662" y="87956"/>
                  </a:moveTo>
                  <a:cubicBezTo>
                    <a:pt x="7195" y="86795"/>
                    <a:pt x="770" y="84813"/>
                    <a:pt x="566" y="78799"/>
                  </a:cubicBezTo>
                  <a:cubicBezTo>
                    <a:pt x="-254" y="59185"/>
                    <a:pt x="19" y="39571"/>
                    <a:pt x="156" y="19957"/>
                  </a:cubicBezTo>
                  <a:cubicBezTo>
                    <a:pt x="156" y="15173"/>
                    <a:pt x="3504" y="11825"/>
                    <a:pt x="7878" y="10526"/>
                  </a:cubicBezTo>
                  <a:cubicBezTo>
                    <a:pt x="14029" y="8681"/>
                    <a:pt x="21000" y="8955"/>
                    <a:pt x="25715" y="3419"/>
                  </a:cubicBezTo>
                  <a:cubicBezTo>
                    <a:pt x="30089" y="-887"/>
                    <a:pt x="34873" y="-955"/>
                    <a:pt x="39930" y="2257"/>
                  </a:cubicBezTo>
                  <a:cubicBezTo>
                    <a:pt x="44645" y="26450"/>
                    <a:pt x="42254" y="50506"/>
                    <a:pt x="38426" y="74562"/>
                  </a:cubicBezTo>
                  <a:cubicBezTo>
                    <a:pt x="31524" y="82352"/>
                    <a:pt x="22640" y="86111"/>
                    <a:pt x="12662" y="879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2" name="Google Shape;3202;p7"/>
            <p:cNvSpPr/>
            <p:nvPr/>
          </p:nvSpPr>
          <p:spPr>
            <a:xfrm rot="-969350">
              <a:off x="10527293" y="2767410"/>
              <a:ext cx="124565" cy="18482"/>
            </a:xfrm>
            <a:custGeom>
              <a:rect b="b" l="l" r="r" t="t"/>
              <a:pathLst>
                <a:path extrusionOk="0" h="19624" w="132260">
                  <a:moveTo>
                    <a:pt x="21" y="70"/>
                  </a:moveTo>
                  <a:cubicBezTo>
                    <a:pt x="38019" y="70"/>
                    <a:pt x="76085" y="344"/>
                    <a:pt x="114082" y="2"/>
                  </a:cubicBezTo>
                  <a:cubicBezTo>
                    <a:pt x="126725" y="-135"/>
                    <a:pt x="131714" y="6153"/>
                    <a:pt x="132261" y="17634"/>
                  </a:cubicBezTo>
                  <a:cubicBezTo>
                    <a:pt x="92418" y="21324"/>
                    <a:pt x="52507" y="18659"/>
                    <a:pt x="12664" y="19138"/>
                  </a:cubicBezTo>
                  <a:cubicBezTo>
                    <a:pt x="21" y="19274"/>
                    <a:pt x="-115" y="18386"/>
                    <a:pt x="21" y="7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3" name="Google Shape;3203;p7"/>
            <p:cNvSpPr/>
            <p:nvPr/>
          </p:nvSpPr>
          <p:spPr>
            <a:xfrm rot="-969350">
              <a:off x="10465748" y="2558837"/>
              <a:ext cx="134539" cy="28142"/>
            </a:xfrm>
            <a:custGeom>
              <a:rect b="b" l="l" r="r" t="t"/>
              <a:pathLst>
                <a:path extrusionOk="0" h="29880" w="142850">
                  <a:moveTo>
                    <a:pt x="2871" y="0"/>
                  </a:moveTo>
                  <a:cubicBezTo>
                    <a:pt x="46745" y="0"/>
                    <a:pt x="90552" y="68"/>
                    <a:pt x="134427" y="68"/>
                  </a:cubicBezTo>
                  <a:cubicBezTo>
                    <a:pt x="140030" y="2119"/>
                    <a:pt x="143447" y="5672"/>
                    <a:pt x="142764" y="12096"/>
                  </a:cubicBezTo>
                  <a:cubicBezTo>
                    <a:pt x="140304" y="20024"/>
                    <a:pt x="134563" y="24534"/>
                    <a:pt x="126977" y="26995"/>
                  </a:cubicBezTo>
                  <a:cubicBezTo>
                    <a:pt x="95746" y="32120"/>
                    <a:pt x="64309" y="28772"/>
                    <a:pt x="32941" y="29182"/>
                  </a:cubicBezTo>
                  <a:cubicBezTo>
                    <a:pt x="20365" y="29318"/>
                    <a:pt x="9568" y="24944"/>
                    <a:pt x="3075" y="13190"/>
                  </a:cubicBezTo>
                  <a:cubicBezTo>
                    <a:pt x="2051" y="11071"/>
                    <a:pt x="1025" y="8884"/>
                    <a:pt x="0" y="6766"/>
                  </a:cubicBezTo>
                  <a:cubicBezTo>
                    <a:pt x="957" y="4511"/>
                    <a:pt x="1914" y="2255"/>
                    <a:pt x="2871"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4" name="Google Shape;3204;p7"/>
            <p:cNvSpPr/>
            <p:nvPr/>
          </p:nvSpPr>
          <p:spPr>
            <a:xfrm rot="-969350">
              <a:off x="10303753" y="2616855"/>
              <a:ext cx="55841" cy="75838"/>
            </a:xfrm>
            <a:custGeom>
              <a:rect b="b" l="l" r="r" t="t"/>
              <a:pathLst>
                <a:path extrusionOk="0" h="80523" w="59291">
                  <a:moveTo>
                    <a:pt x="57352" y="31113"/>
                  </a:moveTo>
                  <a:cubicBezTo>
                    <a:pt x="59881" y="47583"/>
                    <a:pt x="60086" y="64053"/>
                    <a:pt x="57078" y="80523"/>
                  </a:cubicBezTo>
                  <a:cubicBezTo>
                    <a:pt x="38079" y="80386"/>
                    <a:pt x="27213" y="67128"/>
                    <a:pt x="15664" y="54895"/>
                  </a:cubicBezTo>
                  <a:cubicBezTo>
                    <a:pt x="11495" y="50111"/>
                    <a:pt x="7053" y="45601"/>
                    <a:pt x="3499" y="40339"/>
                  </a:cubicBezTo>
                  <a:cubicBezTo>
                    <a:pt x="1859" y="37332"/>
                    <a:pt x="697" y="34188"/>
                    <a:pt x="14" y="30839"/>
                  </a:cubicBezTo>
                  <a:cubicBezTo>
                    <a:pt x="1996" y="17308"/>
                    <a:pt x="-7503" y="-4356"/>
                    <a:pt x="21063" y="769"/>
                  </a:cubicBezTo>
                  <a:lnTo>
                    <a:pt x="20790" y="633"/>
                  </a:lnTo>
                  <a:cubicBezTo>
                    <a:pt x="22498" y="3913"/>
                    <a:pt x="25163" y="6100"/>
                    <a:pt x="28648" y="7262"/>
                  </a:cubicBezTo>
                  <a:cubicBezTo>
                    <a:pt x="38216" y="15258"/>
                    <a:pt x="47784" y="23185"/>
                    <a:pt x="57352" y="3111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5" name="Google Shape;3205;p7"/>
            <p:cNvSpPr/>
            <p:nvPr/>
          </p:nvSpPr>
          <p:spPr>
            <a:xfrm rot="-969350">
              <a:off x="10208154" y="2582431"/>
              <a:ext cx="50267" cy="84652"/>
            </a:xfrm>
            <a:custGeom>
              <a:rect b="b" l="l" r="r" t="t"/>
              <a:pathLst>
                <a:path extrusionOk="0" h="89881" w="53372">
                  <a:moveTo>
                    <a:pt x="29615" y="6902"/>
                  </a:moveTo>
                  <a:cubicBezTo>
                    <a:pt x="37611" y="9294"/>
                    <a:pt x="44787" y="12848"/>
                    <a:pt x="49844" y="19819"/>
                  </a:cubicBezTo>
                  <a:cubicBezTo>
                    <a:pt x="53603" y="41551"/>
                    <a:pt x="56541" y="63215"/>
                    <a:pt x="46700" y="84264"/>
                  </a:cubicBezTo>
                  <a:cubicBezTo>
                    <a:pt x="42669" y="89185"/>
                    <a:pt x="37201" y="90210"/>
                    <a:pt x="31187" y="89800"/>
                  </a:cubicBezTo>
                  <a:cubicBezTo>
                    <a:pt x="23191" y="88365"/>
                    <a:pt x="16425" y="84674"/>
                    <a:pt x="10821" y="78729"/>
                  </a:cubicBezTo>
                  <a:cubicBezTo>
                    <a:pt x="-5512" y="43328"/>
                    <a:pt x="-3326" y="16607"/>
                    <a:pt x="17177" y="0"/>
                  </a:cubicBezTo>
                  <a:lnTo>
                    <a:pt x="17177" y="0"/>
                  </a:lnTo>
                  <a:cubicBezTo>
                    <a:pt x="20321" y="4237"/>
                    <a:pt x="26676" y="2460"/>
                    <a:pt x="29615" y="69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6" name="Google Shape;3206;p7"/>
            <p:cNvSpPr/>
            <p:nvPr/>
          </p:nvSpPr>
          <p:spPr>
            <a:xfrm rot="-969350">
              <a:off x="10281297" y="2826432"/>
              <a:ext cx="41333" cy="80036"/>
            </a:xfrm>
            <a:custGeom>
              <a:rect b="b" l="l" r="r" t="t"/>
              <a:pathLst>
                <a:path extrusionOk="0" h="84980" w="43887">
                  <a:moveTo>
                    <a:pt x="6899" y="84980"/>
                  </a:moveTo>
                  <a:cubicBezTo>
                    <a:pt x="5533" y="83340"/>
                    <a:pt x="3209" y="81768"/>
                    <a:pt x="2936" y="79923"/>
                  </a:cubicBezTo>
                  <a:cubicBezTo>
                    <a:pt x="-3" y="57303"/>
                    <a:pt x="-3352" y="34613"/>
                    <a:pt x="7173" y="12813"/>
                  </a:cubicBezTo>
                  <a:cubicBezTo>
                    <a:pt x="14622" y="-2086"/>
                    <a:pt x="26035" y="-2496"/>
                    <a:pt x="39293" y="3997"/>
                  </a:cubicBezTo>
                  <a:cubicBezTo>
                    <a:pt x="48860" y="24362"/>
                    <a:pt x="40660" y="44864"/>
                    <a:pt x="39771" y="65298"/>
                  </a:cubicBezTo>
                  <a:cubicBezTo>
                    <a:pt x="30682" y="74934"/>
                    <a:pt x="19132" y="80538"/>
                    <a:pt x="6899" y="8498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7" name="Google Shape;3207;p7"/>
            <p:cNvSpPr/>
            <p:nvPr/>
          </p:nvSpPr>
          <p:spPr>
            <a:xfrm rot="-969350">
              <a:off x="10251258" y="2591574"/>
              <a:ext cx="33367" cy="72409"/>
            </a:xfrm>
            <a:custGeom>
              <a:rect b="b" l="l" r="r" t="t"/>
              <a:pathLst>
                <a:path extrusionOk="0" h="76882" w="35428">
                  <a:moveTo>
                    <a:pt x="0" y="64855"/>
                  </a:moveTo>
                  <a:cubicBezTo>
                    <a:pt x="0" y="48932"/>
                    <a:pt x="0" y="33009"/>
                    <a:pt x="0" y="17154"/>
                  </a:cubicBezTo>
                  <a:cubicBezTo>
                    <a:pt x="0" y="10593"/>
                    <a:pt x="957" y="4442"/>
                    <a:pt x="6492" y="0"/>
                  </a:cubicBezTo>
                  <a:cubicBezTo>
                    <a:pt x="16948" y="4169"/>
                    <a:pt x="26652" y="9431"/>
                    <a:pt x="33282" y="18930"/>
                  </a:cubicBezTo>
                  <a:cubicBezTo>
                    <a:pt x="33897" y="37041"/>
                    <a:pt x="40320" y="55766"/>
                    <a:pt x="27472" y="72373"/>
                  </a:cubicBezTo>
                  <a:cubicBezTo>
                    <a:pt x="15581" y="79822"/>
                    <a:pt x="6082" y="78524"/>
                    <a:pt x="0" y="6485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8" name="Google Shape;3208;p7"/>
            <p:cNvSpPr/>
            <p:nvPr/>
          </p:nvSpPr>
          <p:spPr>
            <a:xfrm rot="-969350">
              <a:off x="10198680" y="2582048"/>
              <a:ext cx="24651" cy="84555"/>
            </a:xfrm>
            <a:custGeom>
              <a:rect b="b" l="l" r="r" t="t"/>
              <a:pathLst>
                <a:path extrusionOk="0" h="89778" w="26174">
                  <a:moveTo>
                    <a:pt x="26174" y="6971"/>
                  </a:moveTo>
                  <a:cubicBezTo>
                    <a:pt x="25423" y="7722"/>
                    <a:pt x="24261" y="8406"/>
                    <a:pt x="23988" y="9294"/>
                  </a:cubicBezTo>
                  <a:cubicBezTo>
                    <a:pt x="16948" y="34649"/>
                    <a:pt x="15992" y="59867"/>
                    <a:pt x="26174" y="84811"/>
                  </a:cubicBezTo>
                  <a:cubicBezTo>
                    <a:pt x="23236" y="89253"/>
                    <a:pt x="18931" y="90142"/>
                    <a:pt x="14079" y="89663"/>
                  </a:cubicBezTo>
                  <a:cubicBezTo>
                    <a:pt x="7791" y="88023"/>
                    <a:pt x="2597" y="84948"/>
                    <a:pt x="0" y="78524"/>
                  </a:cubicBezTo>
                  <a:cubicBezTo>
                    <a:pt x="0" y="57201"/>
                    <a:pt x="0" y="35947"/>
                    <a:pt x="137" y="14625"/>
                  </a:cubicBezTo>
                  <a:cubicBezTo>
                    <a:pt x="205" y="5536"/>
                    <a:pt x="5809" y="1504"/>
                    <a:pt x="14010" y="0"/>
                  </a:cubicBezTo>
                  <a:cubicBezTo>
                    <a:pt x="19136" y="478"/>
                    <a:pt x="23577" y="2187"/>
                    <a:pt x="26174" y="697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09" name="Google Shape;3209;p7"/>
            <p:cNvSpPr/>
            <p:nvPr/>
          </p:nvSpPr>
          <p:spPr>
            <a:xfrm rot="-969350">
              <a:off x="10307821" y="2815386"/>
              <a:ext cx="32360" cy="65759"/>
            </a:xfrm>
            <a:custGeom>
              <a:rect b="b" l="l" r="r" t="t"/>
              <a:pathLst>
                <a:path extrusionOk="0" h="69821" w="34359">
                  <a:moveTo>
                    <a:pt x="7229" y="69821"/>
                  </a:moveTo>
                  <a:cubicBezTo>
                    <a:pt x="-4457" y="49866"/>
                    <a:pt x="-84" y="29910"/>
                    <a:pt x="7092" y="9886"/>
                  </a:cubicBezTo>
                  <a:cubicBezTo>
                    <a:pt x="9962" y="-3235"/>
                    <a:pt x="17821" y="-1048"/>
                    <a:pt x="26500" y="3667"/>
                  </a:cubicBezTo>
                  <a:cubicBezTo>
                    <a:pt x="26774" y="13987"/>
                    <a:pt x="27048" y="24375"/>
                    <a:pt x="27252" y="34694"/>
                  </a:cubicBezTo>
                  <a:cubicBezTo>
                    <a:pt x="27389" y="41186"/>
                    <a:pt x="29097" y="46927"/>
                    <a:pt x="34360" y="51164"/>
                  </a:cubicBezTo>
                  <a:cubicBezTo>
                    <a:pt x="30260" y="58340"/>
                    <a:pt x="23767" y="62030"/>
                    <a:pt x="16112" y="64081"/>
                  </a:cubicBezTo>
                  <a:cubicBezTo>
                    <a:pt x="12559" y="64969"/>
                    <a:pt x="9826" y="67019"/>
                    <a:pt x="7502" y="69684"/>
                  </a:cubicBezTo>
                  <a:lnTo>
                    <a:pt x="7229" y="69821"/>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0" name="Google Shape;3210;p7"/>
            <p:cNvSpPr/>
            <p:nvPr/>
          </p:nvSpPr>
          <p:spPr>
            <a:xfrm rot="-969350">
              <a:off x="10110147" y="2987126"/>
              <a:ext cx="69013" cy="37489"/>
            </a:xfrm>
            <a:custGeom>
              <a:rect b="b" l="l" r="r" t="t"/>
              <a:pathLst>
                <a:path extrusionOk="0" h="39805" w="73276">
                  <a:moveTo>
                    <a:pt x="25780" y="100"/>
                  </a:moveTo>
                  <a:cubicBezTo>
                    <a:pt x="33229" y="168"/>
                    <a:pt x="43617" y="-1677"/>
                    <a:pt x="44641" y="7959"/>
                  </a:cubicBezTo>
                  <a:cubicBezTo>
                    <a:pt x="46760" y="27436"/>
                    <a:pt x="60428" y="25454"/>
                    <a:pt x="73276" y="26342"/>
                  </a:cubicBezTo>
                  <a:cubicBezTo>
                    <a:pt x="52091" y="35500"/>
                    <a:pt x="29743" y="39122"/>
                    <a:pt x="6849" y="39806"/>
                  </a:cubicBezTo>
                  <a:cubicBezTo>
                    <a:pt x="5687" y="38644"/>
                    <a:pt x="4525" y="37482"/>
                    <a:pt x="3364" y="36252"/>
                  </a:cubicBezTo>
                  <a:cubicBezTo>
                    <a:pt x="-737" y="28461"/>
                    <a:pt x="-873" y="20397"/>
                    <a:pt x="1792" y="12196"/>
                  </a:cubicBezTo>
                  <a:cubicBezTo>
                    <a:pt x="5550" y="-174"/>
                    <a:pt x="17441" y="3585"/>
                    <a:pt x="25780" y="10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1" name="Google Shape;3211;p7"/>
            <p:cNvSpPr/>
            <p:nvPr/>
          </p:nvSpPr>
          <p:spPr>
            <a:xfrm rot="-969350">
              <a:off x="10277849" y="2601587"/>
              <a:ext cx="38682" cy="65425"/>
            </a:xfrm>
            <a:custGeom>
              <a:rect b="b" l="l" r="r" t="t"/>
              <a:pathLst>
                <a:path extrusionOk="0" h="69467" w="41072">
                  <a:moveTo>
                    <a:pt x="0" y="54263"/>
                  </a:moveTo>
                  <a:cubicBezTo>
                    <a:pt x="410" y="41756"/>
                    <a:pt x="888" y="29182"/>
                    <a:pt x="1162" y="16675"/>
                  </a:cubicBezTo>
                  <a:cubicBezTo>
                    <a:pt x="1299" y="10183"/>
                    <a:pt x="2802" y="4306"/>
                    <a:pt x="8133" y="0"/>
                  </a:cubicBezTo>
                  <a:cubicBezTo>
                    <a:pt x="8133" y="0"/>
                    <a:pt x="7996" y="0"/>
                    <a:pt x="7996" y="0"/>
                  </a:cubicBezTo>
                  <a:cubicBezTo>
                    <a:pt x="9773" y="3759"/>
                    <a:pt x="12711" y="5741"/>
                    <a:pt x="16744" y="6287"/>
                  </a:cubicBezTo>
                  <a:cubicBezTo>
                    <a:pt x="18794" y="6219"/>
                    <a:pt x="20229" y="7107"/>
                    <a:pt x="20981" y="9021"/>
                  </a:cubicBezTo>
                  <a:cubicBezTo>
                    <a:pt x="23373" y="10114"/>
                    <a:pt x="25355" y="11755"/>
                    <a:pt x="26858" y="13873"/>
                  </a:cubicBezTo>
                  <a:cubicBezTo>
                    <a:pt x="33214" y="16197"/>
                    <a:pt x="38339" y="19887"/>
                    <a:pt x="41073" y="26380"/>
                  </a:cubicBezTo>
                  <a:cubicBezTo>
                    <a:pt x="32736" y="27951"/>
                    <a:pt x="27678" y="32325"/>
                    <a:pt x="27473" y="41415"/>
                  </a:cubicBezTo>
                  <a:cubicBezTo>
                    <a:pt x="27336" y="49957"/>
                    <a:pt x="26858" y="58568"/>
                    <a:pt x="26516" y="67111"/>
                  </a:cubicBezTo>
                  <a:cubicBezTo>
                    <a:pt x="21118" y="71143"/>
                    <a:pt x="16128" y="69434"/>
                    <a:pt x="11140" y="66222"/>
                  </a:cubicBezTo>
                  <a:cubicBezTo>
                    <a:pt x="7723" y="63830"/>
                    <a:pt x="4648" y="61028"/>
                    <a:pt x="1914" y="57885"/>
                  </a:cubicBezTo>
                  <a:cubicBezTo>
                    <a:pt x="1367" y="56654"/>
                    <a:pt x="683" y="55493"/>
                    <a:pt x="0" y="5426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2" name="Google Shape;3212;p7"/>
            <p:cNvSpPr/>
            <p:nvPr/>
          </p:nvSpPr>
          <p:spPr>
            <a:xfrm rot="-969350">
              <a:off x="9970363" y="2572618"/>
              <a:ext cx="76113" cy="37988"/>
            </a:xfrm>
            <a:custGeom>
              <a:rect b="b" l="l" r="r" t="t"/>
              <a:pathLst>
                <a:path extrusionOk="0" h="40335" w="80815">
                  <a:moveTo>
                    <a:pt x="80816" y="9447"/>
                  </a:moveTo>
                  <a:cubicBezTo>
                    <a:pt x="74324" y="10746"/>
                    <a:pt x="68310" y="12727"/>
                    <a:pt x="67216" y="20518"/>
                  </a:cubicBezTo>
                  <a:cubicBezTo>
                    <a:pt x="66328" y="26874"/>
                    <a:pt x="65371" y="33161"/>
                    <a:pt x="59083" y="36783"/>
                  </a:cubicBezTo>
                  <a:cubicBezTo>
                    <a:pt x="39811" y="43071"/>
                    <a:pt x="21155" y="40542"/>
                    <a:pt x="2839" y="32888"/>
                  </a:cubicBezTo>
                  <a:cubicBezTo>
                    <a:pt x="-305" y="30223"/>
                    <a:pt x="-851" y="27147"/>
                    <a:pt x="1267" y="23594"/>
                  </a:cubicBezTo>
                  <a:lnTo>
                    <a:pt x="721" y="22500"/>
                  </a:lnTo>
                  <a:cubicBezTo>
                    <a:pt x="15755" y="8422"/>
                    <a:pt x="30380" y="-6545"/>
                    <a:pt x="54026" y="3023"/>
                  </a:cubicBezTo>
                  <a:cubicBezTo>
                    <a:pt x="63320" y="3638"/>
                    <a:pt x="73230" y="1861"/>
                    <a:pt x="80816" y="94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3" name="Google Shape;3213;p7"/>
            <p:cNvSpPr/>
            <p:nvPr/>
          </p:nvSpPr>
          <p:spPr>
            <a:xfrm rot="-969350">
              <a:off x="10037034" y="3023874"/>
              <a:ext cx="86634" cy="30765"/>
            </a:xfrm>
            <a:custGeom>
              <a:rect b="b" l="l" r="r" t="t"/>
              <a:pathLst>
                <a:path extrusionOk="0" h="32666" w="91986">
                  <a:moveTo>
                    <a:pt x="91645" y="21186"/>
                  </a:moveTo>
                  <a:cubicBezTo>
                    <a:pt x="89937" y="22416"/>
                    <a:pt x="88297" y="24534"/>
                    <a:pt x="86451" y="24808"/>
                  </a:cubicBezTo>
                  <a:cubicBezTo>
                    <a:pt x="57884" y="28566"/>
                    <a:pt x="28771" y="26175"/>
                    <a:pt x="0" y="32667"/>
                  </a:cubicBezTo>
                  <a:cubicBezTo>
                    <a:pt x="18862" y="14283"/>
                    <a:pt x="43259" y="9431"/>
                    <a:pt x="65539" y="0"/>
                  </a:cubicBezTo>
                  <a:cubicBezTo>
                    <a:pt x="66564" y="957"/>
                    <a:pt x="67589" y="1914"/>
                    <a:pt x="68683" y="2802"/>
                  </a:cubicBezTo>
                  <a:cubicBezTo>
                    <a:pt x="73672" y="12233"/>
                    <a:pt x="85221" y="12780"/>
                    <a:pt x="91986" y="19887"/>
                  </a:cubicBezTo>
                  <a:cubicBezTo>
                    <a:pt x="91918" y="19887"/>
                    <a:pt x="91645" y="21186"/>
                    <a:pt x="91645" y="211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4" name="Google Shape;3214;p7"/>
            <p:cNvSpPr/>
            <p:nvPr/>
          </p:nvSpPr>
          <p:spPr>
            <a:xfrm rot="-969350">
              <a:off x="9950672" y="2572956"/>
              <a:ext cx="68355" cy="28066"/>
            </a:xfrm>
            <a:custGeom>
              <a:rect b="b" l="l" r="r" t="t"/>
              <a:pathLst>
                <a:path extrusionOk="0" h="29800" w="72577">
                  <a:moveTo>
                    <a:pt x="72578" y="9502"/>
                  </a:moveTo>
                  <a:cubicBezTo>
                    <a:pt x="60960" y="10459"/>
                    <a:pt x="49274" y="8545"/>
                    <a:pt x="43123" y="23853"/>
                  </a:cubicBezTo>
                  <a:cubicBezTo>
                    <a:pt x="39638" y="32669"/>
                    <a:pt x="27815" y="29116"/>
                    <a:pt x="19273" y="28979"/>
                  </a:cubicBezTo>
                  <a:cubicBezTo>
                    <a:pt x="17222" y="26861"/>
                    <a:pt x="15171" y="24742"/>
                    <a:pt x="13122" y="22692"/>
                  </a:cubicBezTo>
                  <a:cubicBezTo>
                    <a:pt x="9499" y="18933"/>
                    <a:pt x="3554" y="20300"/>
                    <a:pt x="0" y="16473"/>
                  </a:cubicBezTo>
                  <a:lnTo>
                    <a:pt x="0" y="16473"/>
                  </a:lnTo>
                  <a:cubicBezTo>
                    <a:pt x="1503" y="-1706"/>
                    <a:pt x="3076" y="-2389"/>
                    <a:pt x="33145" y="2805"/>
                  </a:cubicBezTo>
                  <a:cubicBezTo>
                    <a:pt x="46404" y="4445"/>
                    <a:pt x="60755" y="-476"/>
                    <a:pt x="72578" y="95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5" name="Google Shape;3215;p7"/>
            <p:cNvSpPr/>
            <p:nvPr/>
          </p:nvSpPr>
          <p:spPr>
            <a:xfrm rot="-969350">
              <a:off x="9911890" y="2580327"/>
              <a:ext cx="69319" cy="18845"/>
            </a:xfrm>
            <a:custGeom>
              <a:rect b="b" l="l" r="r" t="t"/>
              <a:pathLst>
                <a:path extrusionOk="0" h="20009" w="73602">
                  <a:moveTo>
                    <a:pt x="73602" y="6410"/>
                  </a:moveTo>
                  <a:cubicBezTo>
                    <a:pt x="67384" y="6683"/>
                    <a:pt x="61096" y="7025"/>
                    <a:pt x="54877" y="7093"/>
                  </a:cubicBezTo>
                  <a:cubicBezTo>
                    <a:pt x="46198" y="7161"/>
                    <a:pt x="41346" y="11398"/>
                    <a:pt x="40457" y="20009"/>
                  </a:cubicBezTo>
                  <a:cubicBezTo>
                    <a:pt x="26584" y="17617"/>
                    <a:pt x="13668" y="12697"/>
                    <a:pt x="0" y="6205"/>
                  </a:cubicBezTo>
                  <a:cubicBezTo>
                    <a:pt x="17973" y="-2338"/>
                    <a:pt x="50845" y="-1860"/>
                    <a:pt x="73602" y="641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6" name="Google Shape;3216;p7"/>
            <p:cNvSpPr/>
            <p:nvPr/>
          </p:nvSpPr>
          <p:spPr>
            <a:xfrm rot="-969350">
              <a:off x="10076303" y="2992589"/>
              <a:ext cx="56705" cy="27717"/>
            </a:xfrm>
            <a:custGeom>
              <a:rect b="b" l="l" r="r" t="t"/>
              <a:pathLst>
                <a:path extrusionOk="0" h="29430" w="60208">
                  <a:moveTo>
                    <a:pt x="60208" y="6141"/>
                  </a:moveTo>
                  <a:cubicBezTo>
                    <a:pt x="53989" y="10310"/>
                    <a:pt x="47701" y="14479"/>
                    <a:pt x="41482" y="18716"/>
                  </a:cubicBezTo>
                  <a:cubicBezTo>
                    <a:pt x="34033" y="25892"/>
                    <a:pt x="26789" y="34024"/>
                    <a:pt x="15034" y="26302"/>
                  </a:cubicBezTo>
                  <a:cubicBezTo>
                    <a:pt x="15034" y="26302"/>
                    <a:pt x="15102" y="24662"/>
                    <a:pt x="15102" y="24662"/>
                  </a:cubicBezTo>
                  <a:cubicBezTo>
                    <a:pt x="11959" y="19878"/>
                    <a:pt x="6970" y="18989"/>
                    <a:pt x="1845" y="18511"/>
                  </a:cubicBezTo>
                  <a:cubicBezTo>
                    <a:pt x="341" y="16871"/>
                    <a:pt x="-206" y="15094"/>
                    <a:pt x="68" y="13317"/>
                  </a:cubicBezTo>
                  <a:cubicBezTo>
                    <a:pt x="410" y="11472"/>
                    <a:pt x="819" y="10583"/>
                    <a:pt x="1230" y="10583"/>
                  </a:cubicBezTo>
                  <a:cubicBezTo>
                    <a:pt x="3485" y="8601"/>
                    <a:pt x="6013" y="7166"/>
                    <a:pt x="8884" y="6141"/>
                  </a:cubicBezTo>
                  <a:cubicBezTo>
                    <a:pt x="17290" y="4091"/>
                    <a:pt x="26038" y="3476"/>
                    <a:pt x="34375" y="879"/>
                  </a:cubicBezTo>
                  <a:cubicBezTo>
                    <a:pt x="38681" y="-146"/>
                    <a:pt x="43054" y="-351"/>
                    <a:pt x="47428" y="674"/>
                  </a:cubicBezTo>
                  <a:cubicBezTo>
                    <a:pt x="50161" y="1836"/>
                    <a:pt x="52554" y="3544"/>
                    <a:pt x="54604" y="5594"/>
                  </a:cubicBezTo>
                  <a:cubicBezTo>
                    <a:pt x="56517" y="5936"/>
                    <a:pt x="58363" y="6141"/>
                    <a:pt x="60208" y="614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7" name="Google Shape;3217;p7"/>
            <p:cNvSpPr/>
            <p:nvPr/>
          </p:nvSpPr>
          <p:spPr>
            <a:xfrm rot="-969350">
              <a:off x="9932390" y="2609962"/>
              <a:ext cx="45115" cy="14793"/>
            </a:xfrm>
            <a:custGeom>
              <a:rect b="b" l="l" r="r" t="t"/>
              <a:pathLst>
                <a:path extrusionOk="0" h="15707" w="47902">
                  <a:moveTo>
                    <a:pt x="46950" y="820"/>
                  </a:moveTo>
                  <a:cubicBezTo>
                    <a:pt x="46950" y="3144"/>
                    <a:pt x="46950" y="5467"/>
                    <a:pt x="46950" y="7723"/>
                  </a:cubicBezTo>
                  <a:cubicBezTo>
                    <a:pt x="48590" y="10593"/>
                    <a:pt x="48112" y="13121"/>
                    <a:pt x="45515" y="15172"/>
                  </a:cubicBezTo>
                  <a:cubicBezTo>
                    <a:pt x="35742" y="17632"/>
                    <a:pt x="28634" y="11003"/>
                    <a:pt x="20571" y="7723"/>
                  </a:cubicBezTo>
                  <a:cubicBezTo>
                    <a:pt x="13190" y="6561"/>
                    <a:pt x="5194" y="6971"/>
                    <a:pt x="0" y="0"/>
                  </a:cubicBezTo>
                  <a:cubicBezTo>
                    <a:pt x="15650" y="342"/>
                    <a:pt x="31300" y="615"/>
                    <a:pt x="46950" y="8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8" name="Google Shape;3218;p7"/>
            <p:cNvSpPr/>
            <p:nvPr/>
          </p:nvSpPr>
          <p:spPr>
            <a:xfrm rot="-969350">
              <a:off x="10043405" y="3014914"/>
              <a:ext cx="37846" cy="13078"/>
            </a:xfrm>
            <a:custGeom>
              <a:rect b="b" l="l" r="r" t="t"/>
              <a:pathLst>
                <a:path extrusionOk="0" h="13886" w="40184">
                  <a:moveTo>
                    <a:pt x="0" y="13886"/>
                  </a:moveTo>
                  <a:cubicBezTo>
                    <a:pt x="137" y="12109"/>
                    <a:pt x="205" y="10264"/>
                    <a:pt x="137" y="8487"/>
                  </a:cubicBezTo>
                  <a:cubicBezTo>
                    <a:pt x="10251" y="2268"/>
                    <a:pt x="21459" y="1038"/>
                    <a:pt x="33008" y="1517"/>
                  </a:cubicBezTo>
                  <a:cubicBezTo>
                    <a:pt x="35537" y="-602"/>
                    <a:pt x="37929" y="-534"/>
                    <a:pt x="40184" y="1927"/>
                  </a:cubicBezTo>
                  <a:cubicBezTo>
                    <a:pt x="40048" y="3977"/>
                    <a:pt x="39774" y="6027"/>
                    <a:pt x="39433" y="8009"/>
                  </a:cubicBezTo>
                  <a:cubicBezTo>
                    <a:pt x="26243" y="9923"/>
                    <a:pt x="13122" y="11904"/>
                    <a:pt x="0" y="138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19" name="Google Shape;3219;p7"/>
            <p:cNvSpPr/>
            <p:nvPr/>
          </p:nvSpPr>
          <p:spPr>
            <a:xfrm rot="-969350">
              <a:off x="10381251" y="2746679"/>
              <a:ext cx="11909" cy="39895"/>
            </a:xfrm>
            <a:custGeom>
              <a:rect b="b" l="l" r="r" t="t"/>
              <a:pathLst>
                <a:path extrusionOk="0" h="42359" w="12645">
                  <a:moveTo>
                    <a:pt x="6546" y="42223"/>
                  </a:moveTo>
                  <a:cubicBezTo>
                    <a:pt x="4701" y="31220"/>
                    <a:pt x="10100" y="18919"/>
                    <a:pt x="395" y="9351"/>
                  </a:cubicBezTo>
                  <a:cubicBezTo>
                    <a:pt x="-1245" y="1765"/>
                    <a:pt x="2309" y="-764"/>
                    <a:pt x="9417" y="193"/>
                  </a:cubicBezTo>
                  <a:cubicBezTo>
                    <a:pt x="14063" y="13861"/>
                    <a:pt x="13107" y="27598"/>
                    <a:pt x="10237" y="41403"/>
                  </a:cubicBezTo>
                  <a:cubicBezTo>
                    <a:pt x="10237" y="41403"/>
                    <a:pt x="8528" y="42359"/>
                    <a:pt x="8528" y="42359"/>
                  </a:cubicBezTo>
                  <a:lnTo>
                    <a:pt x="6546" y="42223"/>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0" name="Google Shape;3220;p7"/>
            <p:cNvSpPr/>
            <p:nvPr/>
          </p:nvSpPr>
          <p:spPr>
            <a:xfrm rot="-969350">
              <a:off x="11701656" y="2152658"/>
              <a:ext cx="21626" cy="19774"/>
            </a:xfrm>
            <a:custGeom>
              <a:rect b="b" l="l" r="r" t="t"/>
              <a:pathLst>
                <a:path extrusionOk="0" h="20996" w="22962">
                  <a:moveTo>
                    <a:pt x="22962" y="12643"/>
                  </a:moveTo>
                  <a:cubicBezTo>
                    <a:pt x="20502" y="15377"/>
                    <a:pt x="17974" y="18110"/>
                    <a:pt x="15513" y="20776"/>
                  </a:cubicBezTo>
                  <a:cubicBezTo>
                    <a:pt x="8406" y="22006"/>
                    <a:pt x="5399" y="17974"/>
                    <a:pt x="4032" y="11823"/>
                  </a:cubicBezTo>
                  <a:cubicBezTo>
                    <a:pt x="2665" y="7859"/>
                    <a:pt x="1366" y="3964"/>
                    <a:pt x="0" y="0"/>
                  </a:cubicBezTo>
                  <a:cubicBezTo>
                    <a:pt x="8952" y="1845"/>
                    <a:pt x="17154" y="5126"/>
                    <a:pt x="22962" y="1264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1" name="Google Shape;3221;p7"/>
            <p:cNvSpPr/>
            <p:nvPr/>
          </p:nvSpPr>
          <p:spPr>
            <a:xfrm rot="-969350">
              <a:off x="10213590" y="2584899"/>
              <a:ext cx="11714" cy="6438"/>
            </a:xfrm>
            <a:custGeom>
              <a:rect b="b" l="l" r="r" t="t"/>
              <a:pathLst>
                <a:path extrusionOk="0" h="6835" w="12438">
                  <a:moveTo>
                    <a:pt x="12438" y="6836"/>
                  </a:moveTo>
                  <a:cubicBezTo>
                    <a:pt x="7108" y="6699"/>
                    <a:pt x="2597" y="5127"/>
                    <a:pt x="0" y="1"/>
                  </a:cubicBezTo>
                  <a:cubicBezTo>
                    <a:pt x="5468" y="-67"/>
                    <a:pt x="9568" y="2257"/>
                    <a:pt x="12438" y="68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2" name="Google Shape;3222;p7"/>
            <p:cNvSpPr/>
            <p:nvPr/>
          </p:nvSpPr>
          <p:spPr>
            <a:xfrm rot="-969350">
              <a:off x="9952992" y="2596025"/>
              <a:ext cx="12357" cy="5885"/>
            </a:xfrm>
            <a:custGeom>
              <a:rect b="b" l="l" r="r" t="t"/>
              <a:pathLst>
                <a:path extrusionOk="0" h="6249" w="13121">
                  <a:moveTo>
                    <a:pt x="0" y="0"/>
                  </a:moveTo>
                  <a:cubicBezTo>
                    <a:pt x="5399" y="0"/>
                    <a:pt x="10114" y="1298"/>
                    <a:pt x="13122" y="6219"/>
                  </a:cubicBezTo>
                  <a:cubicBezTo>
                    <a:pt x="7654" y="6492"/>
                    <a:pt x="3007" y="4989"/>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3" name="Google Shape;3223;p7"/>
            <p:cNvSpPr/>
            <p:nvPr/>
          </p:nvSpPr>
          <p:spPr>
            <a:xfrm rot="-969350">
              <a:off x="10342307" y="2849688"/>
              <a:ext cx="11007" cy="7530"/>
            </a:xfrm>
            <a:custGeom>
              <a:rect b="b" l="l" r="r" t="t"/>
              <a:pathLst>
                <a:path extrusionOk="0" h="7995" w="11686">
                  <a:moveTo>
                    <a:pt x="0" y="7996"/>
                  </a:moveTo>
                  <a:cubicBezTo>
                    <a:pt x="1845" y="2255"/>
                    <a:pt x="6219" y="410"/>
                    <a:pt x="11687" y="0"/>
                  </a:cubicBezTo>
                  <a:cubicBezTo>
                    <a:pt x="9295" y="4852"/>
                    <a:pt x="5468" y="7586"/>
                    <a:pt x="0" y="799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4" name="Google Shape;3224;p7"/>
            <p:cNvSpPr/>
            <p:nvPr/>
          </p:nvSpPr>
          <p:spPr>
            <a:xfrm rot="-969350">
              <a:off x="10277404" y="2604901"/>
              <a:ext cx="8238" cy="5921"/>
            </a:xfrm>
            <a:custGeom>
              <a:rect b="b" l="l" r="r" t="t"/>
              <a:pathLst>
                <a:path extrusionOk="0" h="6287" w="8747">
                  <a:moveTo>
                    <a:pt x="8748" y="6287"/>
                  </a:moveTo>
                  <a:cubicBezTo>
                    <a:pt x="4511" y="6014"/>
                    <a:pt x="1640" y="3895"/>
                    <a:pt x="0" y="0"/>
                  </a:cubicBezTo>
                  <a:cubicBezTo>
                    <a:pt x="4169" y="342"/>
                    <a:pt x="7108" y="2460"/>
                    <a:pt x="8748"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5" name="Google Shape;3225;p7"/>
            <p:cNvSpPr/>
            <p:nvPr/>
          </p:nvSpPr>
          <p:spPr>
            <a:xfrm rot="-969350">
              <a:off x="10291379" y="2610055"/>
              <a:ext cx="5535" cy="4576"/>
            </a:xfrm>
            <a:custGeom>
              <a:rect b="b" l="l" r="r" t="t"/>
              <a:pathLst>
                <a:path extrusionOk="0" h="4859" w="5877">
                  <a:moveTo>
                    <a:pt x="5877" y="4859"/>
                  </a:moveTo>
                  <a:cubicBezTo>
                    <a:pt x="3895" y="3219"/>
                    <a:pt x="1981" y="1579"/>
                    <a:pt x="0" y="7"/>
                  </a:cubicBezTo>
                  <a:cubicBezTo>
                    <a:pt x="3417" y="-130"/>
                    <a:pt x="5194" y="1716"/>
                    <a:pt x="5877" y="48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6" name="Google Shape;3226;p7"/>
            <p:cNvSpPr/>
            <p:nvPr/>
          </p:nvSpPr>
          <p:spPr>
            <a:xfrm rot="-969350">
              <a:off x="10314019" y="2620154"/>
              <a:ext cx="7401" cy="6243"/>
            </a:xfrm>
            <a:custGeom>
              <a:rect b="b" l="l" r="r" t="t"/>
              <a:pathLst>
                <a:path extrusionOk="0" h="6629" w="7858">
                  <a:moveTo>
                    <a:pt x="7859" y="6629"/>
                  </a:moveTo>
                  <a:cubicBezTo>
                    <a:pt x="3963" y="5946"/>
                    <a:pt x="1366" y="3690"/>
                    <a:pt x="0" y="0"/>
                  </a:cubicBezTo>
                  <a:cubicBezTo>
                    <a:pt x="4032" y="478"/>
                    <a:pt x="6629" y="2802"/>
                    <a:pt x="7859" y="66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7" name="Google Shape;3227;p7"/>
            <p:cNvSpPr/>
            <p:nvPr/>
          </p:nvSpPr>
          <p:spPr>
            <a:xfrm rot="-969350">
              <a:off x="10351684" y="2841651"/>
              <a:ext cx="6694" cy="5213"/>
            </a:xfrm>
            <a:custGeom>
              <a:rect b="b" l="l" r="r" t="t"/>
              <a:pathLst>
                <a:path extrusionOk="0" h="5535" w="7107">
                  <a:moveTo>
                    <a:pt x="0" y="5536"/>
                  </a:moveTo>
                  <a:cubicBezTo>
                    <a:pt x="2392" y="3690"/>
                    <a:pt x="4715" y="1845"/>
                    <a:pt x="7108" y="0"/>
                  </a:cubicBezTo>
                  <a:cubicBezTo>
                    <a:pt x="6014" y="3485"/>
                    <a:pt x="3827" y="5536"/>
                    <a:pt x="0" y="55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8" name="Google Shape;3228;p7"/>
            <p:cNvSpPr/>
            <p:nvPr/>
          </p:nvSpPr>
          <p:spPr>
            <a:xfrm rot="-969350">
              <a:off x="10323359" y="2876056"/>
              <a:ext cx="8110" cy="5277"/>
            </a:xfrm>
            <a:custGeom>
              <a:rect b="b" l="l" r="r" t="t"/>
              <a:pathLst>
                <a:path extrusionOk="0" h="5603" w="8611">
                  <a:moveTo>
                    <a:pt x="0" y="5604"/>
                  </a:moveTo>
                  <a:cubicBezTo>
                    <a:pt x="1845" y="2187"/>
                    <a:pt x="4715" y="273"/>
                    <a:pt x="8611" y="0"/>
                  </a:cubicBezTo>
                  <a:cubicBezTo>
                    <a:pt x="6834" y="3554"/>
                    <a:pt x="4032" y="5467"/>
                    <a:pt x="0" y="560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29" name="Google Shape;3229;p7"/>
            <p:cNvSpPr/>
            <p:nvPr/>
          </p:nvSpPr>
          <p:spPr>
            <a:xfrm rot="-969350">
              <a:off x="10787031" y="2366624"/>
              <a:ext cx="18536" cy="5941"/>
            </a:xfrm>
            <a:custGeom>
              <a:rect b="b" l="l" r="r" t="t"/>
              <a:pathLst>
                <a:path extrusionOk="0" h="6308" w="19682">
                  <a:moveTo>
                    <a:pt x="0" y="6247"/>
                  </a:moveTo>
                  <a:cubicBezTo>
                    <a:pt x="5536" y="917"/>
                    <a:pt x="12233" y="-655"/>
                    <a:pt x="19682" y="233"/>
                  </a:cubicBezTo>
                  <a:cubicBezTo>
                    <a:pt x="14693" y="7341"/>
                    <a:pt x="7176" y="6247"/>
                    <a:pt x="0" y="62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0" name="Google Shape;3230;p7"/>
            <p:cNvSpPr/>
            <p:nvPr/>
          </p:nvSpPr>
          <p:spPr>
            <a:xfrm rot="-969350">
              <a:off x="10770494" y="2377368"/>
              <a:ext cx="18987" cy="6229"/>
            </a:xfrm>
            <a:custGeom>
              <a:rect b="b" l="l" r="r" t="t"/>
              <a:pathLst>
                <a:path extrusionOk="0" h="6614" w="20160">
                  <a:moveTo>
                    <a:pt x="0" y="6402"/>
                  </a:moveTo>
                  <a:cubicBezTo>
                    <a:pt x="5535" y="456"/>
                    <a:pt x="12643" y="-364"/>
                    <a:pt x="20160" y="115"/>
                  </a:cubicBezTo>
                  <a:cubicBezTo>
                    <a:pt x="15171" y="7769"/>
                    <a:pt x="7449" y="6675"/>
                    <a:pt x="0" y="640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1" name="Google Shape;3231;p7"/>
            <p:cNvSpPr/>
            <p:nvPr/>
          </p:nvSpPr>
          <p:spPr>
            <a:xfrm rot="-969350">
              <a:off x="10754040" y="2388216"/>
              <a:ext cx="19180" cy="6467"/>
            </a:xfrm>
            <a:custGeom>
              <a:rect b="b" l="l" r="r" t="t"/>
              <a:pathLst>
                <a:path extrusionOk="0" h="6866" w="20365">
                  <a:moveTo>
                    <a:pt x="0" y="6462"/>
                  </a:moveTo>
                  <a:cubicBezTo>
                    <a:pt x="5468" y="243"/>
                    <a:pt x="12848" y="-167"/>
                    <a:pt x="20365" y="38"/>
                  </a:cubicBezTo>
                  <a:cubicBezTo>
                    <a:pt x="15513" y="8239"/>
                    <a:pt x="7654" y="7009"/>
                    <a:pt x="0" y="64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2" name="Google Shape;3232;p7"/>
            <p:cNvSpPr/>
            <p:nvPr/>
          </p:nvSpPr>
          <p:spPr>
            <a:xfrm rot="-969350">
              <a:off x="10625061" y="2550645"/>
              <a:ext cx="1220542" cy="54793"/>
            </a:xfrm>
            <a:custGeom>
              <a:rect b="b" l="l" r="r" t="t"/>
              <a:pathLst>
                <a:path extrusionOk="0" h="58178" w="1295941">
                  <a:moveTo>
                    <a:pt x="63" y="49158"/>
                  </a:moveTo>
                  <a:cubicBezTo>
                    <a:pt x="611" y="41367"/>
                    <a:pt x="1225" y="33508"/>
                    <a:pt x="1772" y="25717"/>
                  </a:cubicBezTo>
                  <a:cubicBezTo>
                    <a:pt x="-757" y="19225"/>
                    <a:pt x="-1235" y="13006"/>
                    <a:pt x="4779" y="7948"/>
                  </a:cubicBezTo>
                  <a:cubicBezTo>
                    <a:pt x="16397" y="294"/>
                    <a:pt x="29655" y="226"/>
                    <a:pt x="42776" y="226"/>
                  </a:cubicBezTo>
                  <a:cubicBezTo>
                    <a:pt x="354343" y="-184"/>
                    <a:pt x="665840" y="89"/>
                    <a:pt x="977405" y="89"/>
                  </a:cubicBezTo>
                  <a:cubicBezTo>
                    <a:pt x="981779" y="89"/>
                    <a:pt x="986085" y="841"/>
                    <a:pt x="990390" y="1046"/>
                  </a:cubicBezTo>
                  <a:cubicBezTo>
                    <a:pt x="994696" y="1251"/>
                    <a:pt x="989639" y="-594"/>
                    <a:pt x="993534" y="909"/>
                  </a:cubicBezTo>
                  <a:cubicBezTo>
                    <a:pt x="1047318" y="21958"/>
                    <a:pt x="1100898" y="19225"/>
                    <a:pt x="1154477" y="89"/>
                  </a:cubicBezTo>
                  <a:cubicBezTo>
                    <a:pt x="1201495" y="4873"/>
                    <a:pt x="1249060" y="-4900"/>
                    <a:pt x="1295942" y="5078"/>
                  </a:cubicBezTo>
                  <a:cubicBezTo>
                    <a:pt x="1290679" y="24829"/>
                    <a:pt x="1280087" y="41641"/>
                    <a:pt x="1267444" y="57291"/>
                  </a:cubicBezTo>
                  <a:cubicBezTo>
                    <a:pt x="868265" y="57359"/>
                    <a:pt x="469086" y="57359"/>
                    <a:pt x="69907" y="57496"/>
                  </a:cubicBezTo>
                  <a:cubicBezTo>
                    <a:pt x="55761" y="57496"/>
                    <a:pt x="41547" y="57974"/>
                    <a:pt x="27400" y="58179"/>
                  </a:cubicBezTo>
                  <a:cubicBezTo>
                    <a:pt x="17217" y="58111"/>
                    <a:pt x="9016" y="52575"/>
                    <a:pt x="63" y="491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3" name="Google Shape;3233;p7"/>
            <p:cNvSpPr/>
            <p:nvPr/>
          </p:nvSpPr>
          <p:spPr>
            <a:xfrm rot="-969350">
              <a:off x="10556633" y="2325245"/>
              <a:ext cx="1206082" cy="61291"/>
            </a:xfrm>
            <a:custGeom>
              <a:rect b="b" l="l" r="r" t="t"/>
              <a:pathLst>
                <a:path extrusionOk="0" h="65078" w="1280588">
                  <a:moveTo>
                    <a:pt x="1253731" y="0"/>
                  </a:moveTo>
                  <a:cubicBezTo>
                    <a:pt x="1257558" y="3007"/>
                    <a:pt x="1261385" y="5946"/>
                    <a:pt x="1265212" y="8953"/>
                  </a:cubicBezTo>
                  <a:cubicBezTo>
                    <a:pt x="1270338" y="18657"/>
                    <a:pt x="1275463" y="28361"/>
                    <a:pt x="1280589" y="38134"/>
                  </a:cubicBezTo>
                  <a:cubicBezTo>
                    <a:pt x="1278538" y="60960"/>
                    <a:pt x="1259608" y="57338"/>
                    <a:pt x="1246282" y="57475"/>
                  </a:cubicBezTo>
                  <a:cubicBezTo>
                    <a:pt x="1202817" y="58090"/>
                    <a:pt x="1159557" y="59867"/>
                    <a:pt x="1116297" y="63899"/>
                  </a:cubicBezTo>
                  <a:cubicBezTo>
                    <a:pt x="1091148" y="65402"/>
                    <a:pt x="1065999" y="65676"/>
                    <a:pt x="1040849" y="63489"/>
                  </a:cubicBezTo>
                  <a:cubicBezTo>
                    <a:pt x="1015017" y="58500"/>
                    <a:pt x="988842" y="58636"/>
                    <a:pt x="962667" y="58636"/>
                  </a:cubicBezTo>
                  <a:cubicBezTo>
                    <a:pt x="665795" y="58636"/>
                    <a:pt x="368991" y="58636"/>
                    <a:pt x="72118" y="58568"/>
                  </a:cubicBezTo>
                  <a:cubicBezTo>
                    <a:pt x="50249" y="58568"/>
                    <a:pt x="28516" y="60550"/>
                    <a:pt x="6716" y="60413"/>
                  </a:cubicBezTo>
                  <a:cubicBezTo>
                    <a:pt x="4530" y="58226"/>
                    <a:pt x="2342" y="56039"/>
                    <a:pt x="156" y="53853"/>
                  </a:cubicBezTo>
                  <a:cubicBezTo>
                    <a:pt x="-664" y="44627"/>
                    <a:pt x="1796" y="36289"/>
                    <a:pt x="6579" y="28567"/>
                  </a:cubicBezTo>
                  <a:cubicBezTo>
                    <a:pt x="30021" y="17837"/>
                    <a:pt x="53598" y="7313"/>
                    <a:pt x="78952" y="1709"/>
                  </a:cubicBezTo>
                  <a:cubicBezTo>
                    <a:pt x="82711" y="3690"/>
                    <a:pt x="86333" y="6902"/>
                    <a:pt x="90297" y="7313"/>
                  </a:cubicBezTo>
                  <a:cubicBezTo>
                    <a:pt x="98908" y="8269"/>
                    <a:pt x="107724" y="7928"/>
                    <a:pt x="116471" y="7928"/>
                  </a:cubicBezTo>
                  <a:cubicBezTo>
                    <a:pt x="482300" y="7928"/>
                    <a:pt x="848060" y="7928"/>
                    <a:pt x="1213888" y="7928"/>
                  </a:cubicBezTo>
                  <a:cubicBezTo>
                    <a:pt x="1222636" y="7928"/>
                    <a:pt x="1231383" y="7859"/>
                    <a:pt x="1240063" y="7586"/>
                  </a:cubicBezTo>
                  <a:cubicBezTo>
                    <a:pt x="1245735" y="7449"/>
                    <a:pt x="1250314" y="4647"/>
                    <a:pt x="125373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4" name="Google Shape;3234;p7"/>
            <p:cNvSpPr/>
            <p:nvPr/>
          </p:nvSpPr>
          <p:spPr>
            <a:xfrm rot="-969350">
              <a:off x="10645765" y="2465490"/>
              <a:ext cx="14868" cy="5771"/>
            </a:xfrm>
            <a:custGeom>
              <a:rect b="b" l="l" r="r" t="t"/>
              <a:pathLst>
                <a:path extrusionOk="0" h="6128" w="15787">
                  <a:moveTo>
                    <a:pt x="15787" y="42"/>
                  </a:moveTo>
                  <a:cubicBezTo>
                    <a:pt x="12028" y="6124"/>
                    <a:pt x="6219" y="6534"/>
                    <a:pt x="0" y="5919"/>
                  </a:cubicBezTo>
                  <a:cubicBezTo>
                    <a:pt x="4032" y="725"/>
                    <a:pt x="9705" y="-231"/>
                    <a:pt x="15787" y="4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5" name="Google Shape;3235;p7"/>
            <p:cNvSpPr/>
            <p:nvPr/>
          </p:nvSpPr>
          <p:spPr>
            <a:xfrm rot="-969350">
              <a:off x="10002070" y="2676207"/>
              <a:ext cx="384339" cy="189394"/>
            </a:xfrm>
            <a:custGeom>
              <a:rect b="b" l="l" r="r" t="t"/>
              <a:pathLst>
                <a:path extrusionOk="0" h="201094" w="408081">
                  <a:moveTo>
                    <a:pt x="405261" y="132207"/>
                  </a:moveTo>
                  <a:cubicBezTo>
                    <a:pt x="402254" y="135283"/>
                    <a:pt x="399247" y="138358"/>
                    <a:pt x="396240" y="141365"/>
                  </a:cubicBezTo>
                  <a:cubicBezTo>
                    <a:pt x="376353" y="154418"/>
                    <a:pt x="356397" y="167471"/>
                    <a:pt x="336510" y="180524"/>
                  </a:cubicBezTo>
                  <a:cubicBezTo>
                    <a:pt x="332820" y="184488"/>
                    <a:pt x="326875" y="183463"/>
                    <a:pt x="322774" y="186607"/>
                  </a:cubicBezTo>
                  <a:lnTo>
                    <a:pt x="322842" y="186470"/>
                  </a:lnTo>
                  <a:cubicBezTo>
                    <a:pt x="315667" y="186333"/>
                    <a:pt x="308833" y="187358"/>
                    <a:pt x="303433" y="192689"/>
                  </a:cubicBezTo>
                  <a:cubicBezTo>
                    <a:pt x="292089" y="192757"/>
                    <a:pt x="281154" y="194739"/>
                    <a:pt x="270971" y="200070"/>
                  </a:cubicBezTo>
                  <a:cubicBezTo>
                    <a:pt x="266598" y="200412"/>
                    <a:pt x="262292" y="200753"/>
                    <a:pt x="257918" y="201095"/>
                  </a:cubicBezTo>
                  <a:cubicBezTo>
                    <a:pt x="254912" y="200685"/>
                    <a:pt x="251836" y="200412"/>
                    <a:pt x="248898" y="199796"/>
                  </a:cubicBezTo>
                  <a:cubicBezTo>
                    <a:pt x="247189" y="199455"/>
                    <a:pt x="244250" y="198498"/>
                    <a:pt x="244182" y="197746"/>
                  </a:cubicBezTo>
                  <a:cubicBezTo>
                    <a:pt x="244113" y="193714"/>
                    <a:pt x="247941" y="194056"/>
                    <a:pt x="250469" y="193031"/>
                  </a:cubicBezTo>
                  <a:cubicBezTo>
                    <a:pt x="253749" y="189955"/>
                    <a:pt x="255526" y="184625"/>
                    <a:pt x="261472" y="185650"/>
                  </a:cubicBezTo>
                  <a:cubicBezTo>
                    <a:pt x="255663" y="183600"/>
                    <a:pt x="249991" y="184625"/>
                    <a:pt x="244387" y="186607"/>
                  </a:cubicBezTo>
                  <a:cubicBezTo>
                    <a:pt x="228942" y="187427"/>
                    <a:pt x="213565" y="188725"/>
                    <a:pt x="198667" y="193167"/>
                  </a:cubicBezTo>
                  <a:cubicBezTo>
                    <a:pt x="189988" y="193031"/>
                    <a:pt x="181308" y="192894"/>
                    <a:pt x="172629" y="192757"/>
                  </a:cubicBezTo>
                  <a:cubicBezTo>
                    <a:pt x="162857" y="185718"/>
                    <a:pt x="150829" y="189272"/>
                    <a:pt x="140235" y="186060"/>
                  </a:cubicBezTo>
                  <a:cubicBezTo>
                    <a:pt x="137638" y="185035"/>
                    <a:pt x="136750" y="184010"/>
                    <a:pt x="137638" y="183053"/>
                  </a:cubicBezTo>
                  <a:cubicBezTo>
                    <a:pt x="138527" y="182096"/>
                    <a:pt x="139347" y="181618"/>
                    <a:pt x="140304" y="181618"/>
                  </a:cubicBezTo>
                  <a:cubicBezTo>
                    <a:pt x="154724" y="178337"/>
                    <a:pt x="169212" y="175125"/>
                    <a:pt x="183632" y="171708"/>
                  </a:cubicBezTo>
                  <a:cubicBezTo>
                    <a:pt x="184383" y="171503"/>
                    <a:pt x="184794" y="170000"/>
                    <a:pt x="186912" y="166720"/>
                  </a:cubicBezTo>
                  <a:cubicBezTo>
                    <a:pt x="166274" y="166720"/>
                    <a:pt x="147138" y="166720"/>
                    <a:pt x="128002" y="166720"/>
                  </a:cubicBezTo>
                  <a:cubicBezTo>
                    <a:pt x="117205" y="161731"/>
                    <a:pt x="106133" y="164601"/>
                    <a:pt x="95131" y="165421"/>
                  </a:cubicBezTo>
                  <a:cubicBezTo>
                    <a:pt x="87066" y="164464"/>
                    <a:pt x="79686" y="161936"/>
                    <a:pt x="73808" y="156058"/>
                  </a:cubicBezTo>
                  <a:cubicBezTo>
                    <a:pt x="70597" y="144987"/>
                    <a:pt x="78387" y="143552"/>
                    <a:pt x="86178" y="142254"/>
                  </a:cubicBezTo>
                  <a:cubicBezTo>
                    <a:pt x="88502" y="141843"/>
                    <a:pt x="90688" y="143279"/>
                    <a:pt x="93080" y="142800"/>
                  </a:cubicBezTo>
                  <a:cubicBezTo>
                    <a:pt x="89937" y="141980"/>
                    <a:pt x="86793" y="141433"/>
                    <a:pt x="83512" y="141160"/>
                  </a:cubicBezTo>
                  <a:cubicBezTo>
                    <a:pt x="80642" y="141023"/>
                    <a:pt x="77840" y="140613"/>
                    <a:pt x="75106" y="140135"/>
                  </a:cubicBezTo>
                  <a:cubicBezTo>
                    <a:pt x="68546" y="138153"/>
                    <a:pt x="62190" y="135624"/>
                    <a:pt x="55698" y="133438"/>
                  </a:cubicBezTo>
                  <a:cubicBezTo>
                    <a:pt x="49547" y="131182"/>
                    <a:pt x="43260" y="129064"/>
                    <a:pt x="37109" y="126740"/>
                  </a:cubicBezTo>
                  <a:cubicBezTo>
                    <a:pt x="33419" y="125305"/>
                    <a:pt x="29933" y="123391"/>
                    <a:pt x="26790" y="120931"/>
                  </a:cubicBezTo>
                  <a:cubicBezTo>
                    <a:pt x="24739" y="119223"/>
                    <a:pt x="23236" y="117036"/>
                    <a:pt x="22348" y="114507"/>
                  </a:cubicBezTo>
                  <a:cubicBezTo>
                    <a:pt x="14830" y="109177"/>
                    <a:pt x="7245" y="103846"/>
                    <a:pt x="0" y="98652"/>
                  </a:cubicBezTo>
                  <a:cubicBezTo>
                    <a:pt x="1982" y="89016"/>
                    <a:pt x="12370" y="89563"/>
                    <a:pt x="15856" y="82865"/>
                  </a:cubicBezTo>
                  <a:cubicBezTo>
                    <a:pt x="16812" y="80200"/>
                    <a:pt x="18384" y="77945"/>
                    <a:pt x="20502" y="76100"/>
                  </a:cubicBezTo>
                  <a:cubicBezTo>
                    <a:pt x="23782" y="73434"/>
                    <a:pt x="27473" y="71384"/>
                    <a:pt x="31369" y="69744"/>
                  </a:cubicBezTo>
                  <a:cubicBezTo>
                    <a:pt x="37998" y="67079"/>
                    <a:pt x="44627" y="64413"/>
                    <a:pt x="51050" y="61270"/>
                  </a:cubicBezTo>
                  <a:cubicBezTo>
                    <a:pt x="64309" y="53274"/>
                    <a:pt x="80369" y="58126"/>
                    <a:pt x="95131" y="51634"/>
                  </a:cubicBezTo>
                  <a:cubicBezTo>
                    <a:pt x="84538" y="53752"/>
                    <a:pt x="72031" y="60108"/>
                    <a:pt x="68614" y="46371"/>
                  </a:cubicBezTo>
                  <a:cubicBezTo>
                    <a:pt x="66154" y="36257"/>
                    <a:pt x="78660" y="34343"/>
                    <a:pt x="86725" y="31610"/>
                  </a:cubicBezTo>
                  <a:cubicBezTo>
                    <a:pt x="95951" y="31268"/>
                    <a:pt x="105450" y="35915"/>
                    <a:pt x="114471" y="30243"/>
                  </a:cubicBezTo>
                  <a:cubicBezTo>
                    <a:pt x="137912" y="29696"/>
                    <a:pt x="161353" y="29218"/>
                    <a:pt x="184794" y="28671"/>
                  </a:cubicBezTo>
                  <a:cubicBezTo>
                    <a:pt x="192038" y="25596"/>
                    <a:pt x="199350" y="25322"/>
                    <a:pt x="206458" y="27988"/>
                  </a:cubicBezTo>
                  <a:cubicBezTo>
                    <a:pt x="200376" y="23409"/>
                    <a:pt x="191491" y="29355"/>
                    <a:pt x="185340" y="23409"/>
                  </a:cubicBezTo>
                  <a:cubicBezTo>
                    <a:pt x="173312" y="20812"/>
                    <a:pt x="161284" y="18488"/>
                    <a:pt x="149325" y="15550"/>
                  </a:cubicBezTo>
                  <a:cubicBezTo>
                    <a:pt x="140782" y="13499"/>
                    <a:pt x="145156" y="8442"/>
                    <a:pt x="147275" y="4137"/>
                  </a:cubicBezTo>
                  <a:cubicBezTo>
                    <a:pt x="164497" y="3658"/>
                    <a:pt x="181650" y="3180"/>
                    <a:pt x="198804" y="2633"/>
                  </a:cubicBezTo>
                  <a:cubicBezTo>
                    <a:pt x="205022" y="3180"/>
                    <a:pt x="211173" y="3658"/>
                    <a:pt x="217393" y="4205"/>
                  </a:cubicBezTo>
                  <a:cubicBezTo>
                    <a:pt x="229284" y="11312"/>
                    <a:pt x="241107" y="1677"/>
                    <a:pt x="252998" y="3863"/>
                  </a:cubicBezTo>
                  <a:cubicBezTo>
                    <a:pt x="258738" y="-374"/>
                    <a:pt x="265983" y="20812"/>
                    <a:pt x="270971" y="2702"/>
                  </a:cubicBezTo>
                  <a:cubicBezTo>
                    <a:pt x="277874" y="-1057"/>
                    <a:pt x="284640" y="-784"/>
                    <a:pt x="291405" y="2838"/>
                  </a:cubicBezTo>
                  <a:cubicBezTo>
                    <a:pt x="295506" y="2770"/>
                    <a:pt x="299607" y="2633"/>
                    <a:pt x="303707" y="2565"/>
                  </a:cubicBezTo>
                  <a:cubicBezTo>
                    <a:pt x="311430" y="7212"/>
                    <a:pt x="319493" y="10971"/>
                    <a:pt x="328788" y="10971"/>
                  </a:cubicBezTo>
                  <a:cubicBezTo>
                    <a:pt x="328788" y="10971"/>
                    <a:pt x="328856" y="10902"/>
                    <a:pt x="328856" y="10902"/>
                  </a:cubicBezTo>
                  <a:cubicBezTo>
                    <a:pt x="333230" y="13499"/>
                    <a:pt x="339381" y="12338"/>
                    <a:pt x="342593" y="17395"/>
                  </a:cubicBezTo>
                  <a:cubicBezTo>
                    <a:pt x="345600" y="22042"/>
                    <a:pt x="350110" y="23682"/>
                    <a:pt x="355372" y="23819"/>
                  </a:cubicBezTo>
                  <a:cubicBezTo>
                    <a:pt x="355372" y="23819"/>
                    <a:pt x="355304" y="23751"/>
                    <a:pt x="355304" y="23751"/>
                  </a:cubicBezTo>
                  <a:cubicBezTo>
                    <a:pt x="359405" y="26963"/>
                    <a:pt x="366580" y="25254"/>
                    <a:pt x="368289" y="32088"/>
                  </a:cubicBezTo>
                  <a:cubicBezTo>
                    <a:pt x="380795" y="42339"/>
                    <a:pt x="393302" y="52590"/>
                    <a:pt x="405876" y="62842"/>
                  </a:cubicBezTo>
                  <a:cubicBezTo>
                    <a:pt x="408473" y="86077"/>
                    <a:pt x="409362" y="109177"/>
                    <a:pt x="405261" y="1322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6" name="Google Shape;3236;p7"/>
            <p:cNvSpPr/>
            <p:nvPr/>
          </p:nvSpPr>
          <p:spPr>
            <a:xfrm rot="-969350">
              <a:off x="10471608" y="2569994"/>
              <a:ext cx="136020" cy="34693"/>
            </a:xfrm>
            <a:custGeom>
              <a:rect b="b" l="l" r="r" t="t"/>
              <a:pathLst>
                <a:path extrusionOk="0" h="36836" w="144422">
                  <a:moveTo>
                    <a:pt x="1393" y="0"/>
                  </a:moveTo>
                  <a:cubicBezTo>
                    <a:pt x="12123" y="6082"/>
                    <a:pt x="23741" y="6766"/>
                    <a:pt x="35769" y="6697"/>
                  </a:cubicBezTo>
                  <a:cubicBezTo>
                    <a:pt x="68094" y="6424"/>
                    <a:pt x="100420" y="6561"/>
                    <a:pt x="132745" y="6561"/>
                  </a:cubicBezTo>
                  <a:cubicBezTo>
                    <a:pt x="138280" y="7791"/>
                    <a:pt x="141902" y="11140"/>
                    <a:pt x="143816" y="16402"/>
                  </a:cubicBezTo>
                  <a:cubicBezTo>
                    <a:pt x="145251" y="23919"/>
                    <a:pt x="144499" y="30685"/>
                    <a:pt x="137597" y="35469"/>
                  </a:cubicBezTo>
                  <a:cubicBezTo>
                    <a:pt x="134043" y="36767"/>
                    <a:pt x="130353" y="37109"/>
                    <a:pt x="126662" y="36631"/>
                  </a:cubicBezTo>
                  <a:cubicBezTo>
                    <a:pt x="97207" y="34580"/>
                    <a:pt x="67752" y="36152"/>
                    <a:pt x="38229" y="35537"/>
                  </a:cubicBezTo>
                  <a:cubicBezTo>
                    <a:pt x="23809" y="35264"/>
                    <a:pt x="9389" y="35127"/>
                    <a:pt x="1530" y="19750"/>
                  </a:cubicBezTo>
                  <a:cubicBezTo>
                    <a:pt x="-452" y="13121"/>
                    <a:pt x="-520" y="6561"/>
                    <a:pt x="1393"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7" name="Google Shape;3237;p7"/>
            <p:cNvSpPr/>
            <p:nvPr/>
          </p:nvSpPr>
          <p:spPr>
            <a:xfrm rot="-969350">
              <a:off x="10510443" y="2697129"/>
              <a:ext cx="128050" cy="39310"/>
            </a:xfrm>
            <a:custGeom>
              <a:rect b="b" l="l" r="r" t="t"/>
              <a:pathLst>
                <a:path extrusionOk="0" h="41738" w="135961">
                  <a:moveTo>
                    <a:pt x="137" y="30653"/>
                  </a:moveTo>
                  <a:cubicBezTo>
                    <a:pt x="68" y="24092"/>
                    <a:pt x="0" y="17600"/>
                    <a:pt x="0" y="11039"/>
                  </a:cubicBezTo>
                  <a:cubicBezTo>
                    <a:pt x="43397" y="-5363"/>
                    <a:pt x="87135" y="-1126"/>
                    <a:pt x="131078" y="8510"/>
                  </a:cubicBezTo>
                  <a:cubicBezTo>
                    <a:pt x="137433" y="16301"/>
                    <a:pt x="137433" y="24297"/>
                    <a:pt x="131967" y="32566"/>
                  </a:cubicBezTo>
                  <a:cubicBezTo>
                    <a:pt x="87819" y="43501"/>
                    <a:pt x="43875" y="46713"/>
                    <a:pt x="137" y="306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8" name="Google Shape;3238;p7"/>
            <p:cNvSpPr/>
            <p:nvPr/>
          </p:nvSpPr>
          <p:spPr>
            <a:xfrm rot="-969350">
              <a:off x="10501480" y="2667023"/>
              <a:ext cx="127859" cy="36739"/>
            </a:xfrm>
            <a:custGeom>
              <a:rect b="b" l="l" r="r" t="t"/>
              <a:pathLst>
                <a:path extrusionOk="0" h="39009" w="135758">
                  <a:moveTo>
                    <a:pt x="68" y="31174"/>
                  </a:moveTo>
                  <a:cubicBezTo>
                    <a:pt x="68" y="24613"/>
                    <a:pt x="0" y="18053"/>
                    <a:pt x="0" y="11492"/>
                  </a:cubicBezTo>
                  <a:cubicBezTo>
                    <a:pt x="43328" y="-5525"/>
                    <a:pt x="86998" y="-1288"/>
                    <a:pt x="130873" y="9032"/>
                  </a:cubicBezTo>
                  <a:cubicBezTo>
                    <a:pt x="137160" y="16754"/>
                    <a:pt x="137296" y="24750"/>
                    <a:pt x="131761" y="32951"/>
                  </a:cubicBezTo>
                  <a:cubicBezTo>
                    <a:pt x="87749" y="40127"/>
                    <a:pt x="43807" y="42519"/>
                    <a:pt x="68" y="3117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39" name="Google Shape;3239;p7"/>
            <p:cNvSpPr/>
            <p:nvPr/>
          </p:nvSpPr>
          <p:spPr>
            <a:xfrm rot="-969350">
              <a:off x="10495407" y="2650282"/>
              <a:ext cx="127949" cy="28745"/>
            </a:xfrm>
            <a:custGeom>
              <a:rect b="b" l="l" r="r" t="t"/>
              <a:pathLst>
                <a:path extrusionOk="0" h="30520" w="135853">
                  <a:moveTo>
                    <a:pt x="130804" y="30520"/>
                  </a:moveTo>
                  <a:cubicBezTo>
                    <a:pt x="87203" y="30384"/>
                    <a:pt x="43670" y="30315"/>
                    <a:pt x="68" y="30179"/>
                  </a:cubicBezTo>
                  <a:cubicBezTo>
                    <a:pt x="68" y="23618"/>
                    <a:pt x="0" y="17057"/>
                    <a:pt x="0" y="10496"/>
                  </a:cubicBezTo>
                  <a:cubicBezTo>
                    <a:pt x="39775" y="-7614"/>
                    <a:pt x="81326" y="3252"/>
                    <a:pt x="122193" y="3047"/>
                  </a:cubicBezTo>
                  <a:cubicBezTo>
                    <a:pt x="126089" y="4209"/>
                    <a:pt x="129506" y="6123"/>
                    <a:pt x="132513" y="8856"/>
                  </a:cubicBezTo>
                  <a:cubicBezTo>
                    <a:pt x="137092" y="16510"/>
                    <a:pt x="137365" y="23755"/>
                    <a:pt x="130804" y="305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0" name="Google Shape;3240;p7"/>
            <p:cNvSpPr/>
            <p:nvPr/>
          </p:nvSpPr>
          <p:spPr>
            <a:xfrm rot="-969350">
              <a:off x="10487605" y="2620021"/>
              <a:ext cx="128033" cy="35859"/>
            </a:xfrm>
            <a:custGeom>
              <a:rect b="b" l="l" r="r" t="t"/>
              <a:pathLst>
                <a:path extrusionOk="0" h="38074" w="135942">
                  <a:moveTo>
                    <a:pt x="0" y="24187"/>
                  </a:moveTo>
                  <a:cubicBezTo>
                    <a:pt x="0" y="19813"/>
                    <a:pt x="68" y="15439"/>
                    <a:pt x="68" y="11065"/>
                  </a:cubicBezTo>
                  <a:cubicBezTo>
                    <a:pt x="43260" y="-5473"/>
                    <a:pt x="86930" y="-962"/>
                    <a:pt x="130668" y="8332"/>
                  </a:cubicBezTo>
                  <a:cubicBezTo>
                    <a:pt x="137297" y="15781"/>
                    <a:pt x="137433" y="23709"/>
                    <a:pt x="132445" y="31978"/>
                  </a:cubicBezTo>
                  <a:cubicBezTo>
                    <a:pt x="93422" y="42707"/>
                    <a:pt x="53716" y="36010"/>
                    <a:pt x="14352" y="36010"/>
                  </a:cubicBezTo>
                  <a:cubicBezTo>
                    <a:pt x="7450" y="36010"/>
                    <a:pt x="3554" y="29654"/>
                    <a:pt x="0" y="241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1" name="Google Shape;3241;p7"/>
            <p:cNvSpPr/>
            <p:nvPr/>
          </p:nvSpPr>
          <p:spPr>
            <a:xfrm rot="-969350">
              <a:off x="10485417" y="2598023"/>
              <a:ext cx="138234" cy="63294"/>
            </a:xfrm>
            <a:custGeom>
              <a:rect b="b" l="l" r="r" t="t"/>
              <a:pathLst>
                <a:path extrusionOk="0" h="67204" w="146773">
                  <a:moveTo>
                    <a:pt x="131283" y="52829"/>
                  </a:moveTo>
                  <a:cubicBezTo>
                    <a:pt x="131215" y="46336"/>
                    <a:pt x="131146" y="39844"/>
                    <a:pt x="131146" y="33283"/>
                  </a:cubicBezTo>
                  <a:cubicBezTo>
                    <a:pt x="100461" y="19137"/>
                    <a:pt x="68000" y="29798"/>
                    <a:pt x="36495" y="26722"/>
                  </a:cubicBezTo>
                  <a:cubicBezTo>
                    <a:pt x="23031" y="25424"/>
                    <a:pt x="7928" y="29661"/>
                    <a:pt x="0" y="13533"/>
                  </a:cubicBezTo>
                  <a:cubicBezTo>
                    <a:pt x="0" y="9159"/>
                    <a:pt x="0" y="4785"/>
                    <a:pt x="0" y="411"/>
                  </a:cubicBezTo>
                  <a:cubicBezTo>
                    <a:pt x="42713" y="1778"/>
                    <a:pt x="85563" y="-2869"/>
                    <a:pt x="128139" y="3282"/>
                  </a:cubicBezTo>
                  <a:cubicBezTo>
                    <a:pt x="143243" y="9432"/>
                    <a:pt x="146455" y="22212"/>
                    <a:pt x="146728" y="36700"/>
                  </a:cubicBezTo>
                  <a:cubicBezTo>
                    <a:pt x="146933" y="46268"/>
                    <a:pt x="146660" y="55767"/>
                    <a:pt x="141056" y="64173"/>
                  </a:cubicBezTo>
                  <a:cubicBezTo>
                    <a:pt x="138322" y="67522"/>
                    <a:pt x="135042" y="68069"/>
                    <a:pt x="131283" y="65950"/>
                  </a:cubicBezTo>
                  <a:lnTo>
                    <a:pt x="131283" y="65950"/>
                  </a:lnTo>
                  <a:cubicBezTo>
                    <a:pt x="127387" y="61576"/>
                    <a:pt x="127319" y="57203"/>
                    <a:pt x="131283" y="528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2" name="Google Shape;3242;p7"/>
            <p:cNvSpPr/>
            <p:nvPr/>
          </p:nvSpPr>
          <p:spPr>
            <a:xfrm rot="-969350">
              <a:off x="10481719" y="2613390"/>
              <a:ext cx="124804" cy="18665"/>
            </a:xfrm>
            <a:custGeom>
              <a:rect b="b" l="l" r="r" t="t"/>
              <a:pathLst>
                <a:path extrusionOk="0" h="19818" w="132514">
                  <a:moveTo>
                    <a:pt x="1437" y="0"/>
                  </a:moveTo>
                  <a:cubicBezTo>
                    <a:pt x="12167" y="6356"/>
                    <a:pt x="23921" y="6766"/>
                    <a:pt x="35949" y="6629"/>
                  </a:cubicBezTo>
                  <a:cubicBezTo>
                    <a:pt x="63012" y="6424"/>
                    <a:pt x="90075" y="6697"/>
                    <a:pt x="117138" y="6697"/>
                  </a:cubicBezTo>
                  <a:cubicBezTo>
                    <a:pt x="126090" y="6697"/>
                    <a:pt x="131353" y="10729"/>
                    <a:pt x="132515" y="19819"/>
                  </a:cubicBezTo>
                  <a:cubicBezTo>
                    <a:pt x="88845" y="19819"/>
                    <a:pt x="45175" y="19750"/>
                    <a:pt x="1437" y="19682"/>
                  </a:cubicBezTo>
                  <a:cubicBezTo>
                    <a:pt x="-340" y="13121"/>
                    <a:pt x="-613" y="6561"/>
                    <a:pt x="143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3" name="Google Shape;3243;p7"/>
            <p:cNvSpPr/>
            <p:nvPr/>
          </p:nvSpPr>
          <p:spPr>
            <a:xfrm rot="-969350">
              <a:off x="10490441" y="2643020"/>
              <a:ext cx="124849" cy="18536"/>
            </a:xfrm>
            <a:custGeom>
              <a:rect b="b" l="l" r="r" t="t"/>
              <a:pathLst>
                <a:path extrusionOk="0" h="19682" w="132561">
                  <a:moveTo>
                    <a:pt x="132562" y="6492"/>
                  </a:moveTo>
                  <a:cubicBezTo>
                    <a:pt x="132562" y="10866"/>
                    <a:pt x="132562" y="15240"/>
                    <a:pt x="132562" y="19614"/>
                  </a:cubicBezTo>
                  <a:cubicBezTo>
                    <a:pt x="88824" y="19614"/>
                    <a:pt x="45085" y="19682"/>
                    <a:pt x="1347" y="19682"/>
                  </a:cubicBezTo>
                  <a:cubicBezTo>
                    <a:pt x="-225" y="13121"/>
                    <a:pt x="-634" y="6561"/>
                    <a:pt x="1279" y="0"/>
                  </a:cubicBezTo>
                  <a:cubicBezTo>
                    <a:pt x="11940" y="6219"/>
                    <a:pt x="23626" y="6766"/>
                    <a:pt x="35654" y="6629"/>
                  </a:cubicBezTo>
                  <a:cubicBezTo>
                    <a:pt x="67979" y="6356"/>
                    <a:pt x="100236" y="6492"/>
                    <a:pt x="132562" y="649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4" name="Google Shape;3244;p7"/>
            <p:cNvSpPr/>
            <p:nvPr/>
          </p:nvSpPr>
          <p:spPr>
            <a:xfrm rot="-969350">
              <a:off x="10476123" y="2589195"/>
              <a:ext cx="125383" cy="18617"/>
            </a:xfrm>
            <a:custGeom>
              <a:rect b="b" l="l" r="r" t="t"/>
              <a:pathLst>
                <a:path extrusionOk="0" h="19767" w="133128">
                  <a:moveTo>
                    <a:pt x="131283" y="19682"/>
                  </a:moveTo>
                  <a:cubicBezTo>
                    <a:pt x="98957" y="19682"/>
                    <a:pt x="66701" y="19477"/>
                    <a:pt x="34376" y="19750"/>
                  </a:cubicBezTo>
                  <a:cubicBezTo>
                    <a:pt x="22348" y="19887"/>
                    <a:pt x="10730" y="19340"/>
                    <a:pt x="0" y="13121"/>
                  </a:cubicBezTo>
                  <a:cubicBezTo>
                    <a:pt x="0" y="8748"/>
                    <a:pt x="0" y="4374"/>
                    <a:pt x="0" y="0"/>
                  </a:cubicBezTo>
                  <a:cubicBezTo>
                    <a:pt x="10798" y="6424"/>
                    <a:pt x="22758" y="6766"/>
                    <a:pt x="34854" y="6629"/>
                  </a:cubicBezTo>
                  <a:cubicBezTo>
                    <a:pt x="60003" y="6356"/>
                    <a:pt x="85153" y="6561"/>
                    <a:pt x="110302" y="6561"/>
                  </a:cubicBezTo>
                  <a:cubicBezTo>
                    <a:pt x="117956" y="6561"/>
                    <a:pt x="125747" y="6287"/>
                    <a:pt x="131283" y="13121"/>
                  </a:cubicBezTo>
                  <a:cubicBezTo>
                    <a:pt x="132923" y="14557"/>
                    <a:pt x="133470" y="16060"/>
                    <a:pt x="132923" y="17495"/>
                  </a:cubicBezTo>
                  <a:cubicBezTo>
                    <a:pt x="132376" y="18999"/>
                    <a:pt x="131830" y="19682"/>
                    <a:pt x="131283" y="196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5" name="Google Shape;3245;p7"/>
            <p:cNvSpPr/>
            <p:nvPr/>
          </p:nvSpPr>
          <p:spPr>
            <a:xfrm rot="-969350">
              <a:off x="10517181" y="2730516"/>
              <a:ext cx="126279" cy="19761"/>
            </a:xfrm>
            <a:custGeom>
              <a:rect b="b" l="l" r="r" t="t"/>
              <a:pathLst>
                <a:path extrusionOk="0" h="20981" w="134080">
                  <a:moveTo>
                    <a:pt x="131693" y="20639"/>
                  </a:moveTo>
                  <a:cubicBezTo>
                    <a:pt x="87819" y="20776"/>
                    <a:pt x="43875" y="20844"/>
                    <a:pt x="0" y="20981"/>
                  </a:cubicBezTo>
                  <a:cubicBezTo>
                    <a:pt x="0" y="16539"/>
                    <a:pt x="68" y="12097"/>
                    <a:pt x="68" y="7655"/>
                  </a:cubicBezTo>
                  <a:cubicBezTo>
                    <a:pt x="42713" y="-4852"/>
                    <a:pt x="85768" y="957"/>
                    <a:pt x="128823" y="4306"/>
                  </a:cubicBezTo>
                  <a:cubicBezTo>
                    <a:pt x="134973" y="8816"/>
                    <a:pt x="135452" y="14352"/>
                    <a:pt x="131693" y="206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6" name="Google Shape;3246;p7"/>
            <p:cNvSpPr/>
            <p:nvPr/>
          </p:nvSpPr>
          <p:spPr>
            <a:xfrm rot="-969350">
              <a:off x="10514765" y="2725657"/>
              <a:ext cx="126140" cy="12357"/>
            </a:xfrm>
            <a:custGeom>
              <a:rect b="b" l="l" r="r" t="t"/>
              <a:pathLst>
                <a:path extrusionOk="0" h="13121" w="133932">
                  <a:moveTo>
                    <a:pt x="131556" y="13053"/>
                  </a:moveTo>
                  <a:cubicBezTo>
                    <a:pt x="87682" y="13053"/>
                    <a:pt x="43875" y="13121"/>
                    <a:pt x="0" y="13121"/>
                  </a:cubicBezTo>
                  <a:cubicBezTo>
                    <a:pt x="68" y="8748"/>
                    <a:pt x="68" y="4374"/>
                    <a:pt x="68" y="0"/>
                  </a:cubicBezTo>
                  <a:cubicBezTo>
                    <a:pt x="43807" y="0"/>
                    <a:pt x="87545" y="0"/>
                    <a:pt x="131283" y="0"/>
                  </a:cubicBezTo>
                  <a:cubicBezTo>
                    <a:pt x="134769" y="4306"/>
                    <a:pt x="134769" y="8679"/>
                    <a:pt x="131556" y="130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7" name="Google Shape;3247;p7"/>
            <p:cNvSpPr/>
            <p:nvPr/>
          </p:nvSpPr>
          <p:spPr>
            <a:xfrm rot="-969350">
              <a:off x="10506190" y="2696006"/>
              <a:ext cx="125937" cy="12487"/>
            </a:xfrm>
            <a:custGeom>
              <a:rect b="b" l="l" r="r" t="t"/>
              <a:pathLst>
                <a:path extrusionOk="0" h="13258" w="133717">
                  <a:moveTo>
                    <a:pt x="205" y="0"/>
                  </a:moveTo>
                  <a:cubicBezTo>
                    <a:pt x="43807" y="68"/>
                    <a:pt x="87408" y="68"/>
                    <a:pt x="131010" y="137"/>
                  </a:cubicBezTo>
                  <a:cubicBezTo>
                    <a:pt x="134632" y="4511"/>
                    <a:pt x="134632" y="8953"/>
                    <a:pt x="130941" y="13258"/>
                  </a:cubicBezTo>
                  <a:cubicBezTo>
                    <a:pt x="87271" y="13258"/>
                    <a:pt x="43670" y="13190"/>
                    <a:pt x="0" y="13190"/>
                  </a:cubicBezTo>
                  <a:cubicBezTo>
                    <a:pt x="68" y="8816"/>
                    <a:pt x="137" y="4442"/>
                    <a:pt x="205"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8" name="Google Shape;3248;p7"/>
            <p:cNvSpPr/>
            <p:nvPr/>
          </p:nvSpPr>
          <p:spPr>
            <a:xfrm rot="-969350">
              <a:off x="11594720" y="2210412"/>
              <a:ext cx="180595" cy="62689"/>
            </a:xfrm>
            <a:custGeom>
              <a:rect b="b" l="l" r="r" t="t"/>
              <a:pathLst>
                <a:path extrusionOk="0" h="66562" w="191751">
                  <a:moveTo>
                    <a:pt x="0" y="16402"/>
                  </a:moveTo>
                  <a:cubicBezTo>
                    <a:pt x="12780" y="15240"/>
                    <a:pt x="25491" y="15787"/>
                    <a:pt x="38134" y="11618"/>
                  </a:cubicBezTo>
                  <a:cubicBezTo>
                    <a:pt x="47019" y="8748"/>
                    <a:pt x="57201" y="9363"/>
                    <a:pt x="66769" y="9294"/>
                  </a:cubicBezTo>
                  <a:cubicBezTo>
                    <a:pt x="92534" y="9021"/>
                    <a:pt x="118298" y="9158"/>
                    <a:pt x="144062" y="9158"/>
                  </a:cubicBezTo>
                  <a:cubicBezTo>
                    <a:pt x="152810" y="9158"/>
                    <a:pt x="161421" y="8748"/>
                    <a:pt x="166615" y="0"/>
                  </a:cubicBezTo>
                  <a:cubicBezTo>
                    <a:pt x="176046" y="9773"/>
                    <a:pt x="182333" y="21254"/>
                    <a:pt x="185340" y="34512"/>
                  </a:cubicBezTo>
                  <a:cubicBezTo>
                    <a:pt x="188620" y="38613"/>
                    <a:pt x="187322" y="44832"/>
                    <a:pt x="191628" y="48454"/>
                  </a:cubicBezTo>
                  <a:lnTo>
                    <a:pt x="191628" y="48454"/>
                  </a:lnTo>
                  <a:cubicBezTo>
                    <a:pt x="192858" y="58910"/>
                    <a:pt x="184657" y="62395"/>
                    <a:pt x="177618" y="62669"/>
                  </a:cubicBezTo>
                  <a:cubicBezTo>
                    <a:pt x="129711" y="64240"/>
                    <a:pt x="80300" y="76952"/>
                    <a:pt x="36220" y="45857"/>
                  </a:cubicBezTo>
                  <a:cubicBezTo>
                    <a:pt x="22348" y="38339"/>
                    <a:pt x="4237" y="35811"/>
                    <a:pt x="0" y="164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49" name="Google Shape;3249;p7"/>
            <p:cNvSpPr/>
            <p:nvPr/>
          </p:nvSpPr>
          <p:spPr>
            <a:xfrm rot="-969350">
              <a:off x="11637149" y="2235599"/>
              <a:ext cx="162520" cy="73247"/>
            </a:xfrm>
            <a:custGeom>
              <a:rect b="b" l="l" r="r" t="t"/>
              <a:pathLst>
                <a:path extrusionOk="0" h="77772" w="172560">
                  <a:moveTo>
                    <a:pt x="0" y="0"/>
                  </a:moveTo>
                  <a:cubicBezTo>
                    <a:pt x="5468" y="547"/>
                    <a:pt x="10935" y="1845"/>
                    <a:pt x="14625" y="6014"/>
                  </a:cubicBezTo>
                  <a:cubicBezTo>
                    <a:pt x="24739" y="17700"/>
                    <a:pt x="37519" y="20366"/>
                    <a:pt x="52349" y="20024"/>
                  </a:cubicBezTo>
                  <a:cubicBezTo>
                    <a:pt x="80369" y="19340"/>
                    <a:pt x="108388" y="19819"/>
                    <a:pt x="136409" y="19819"/>
                  </a:cubicBezTo>
                  <a:cubicBezTo>
                    <a:pt x="143995" y="19819"/>
                    <a:pt x="151649" y="19956"/>
                    <a:pt x="157047" y="13190"/>
                  </a:cubicBezTo>
                  <a:cubicBezTo>
                    <a:pt x="165317" y="24876"/>
                    <a:pt x="170169" y="37724"/>
                    <a:pt x="170306" y="52144"/>
                  </a:cubicBezTo>
                  <a:cubicBezTo>
                    <a:pt x="176934" y="65402"/>
                    <a:pt x="167777" y="72100"/>
                    <a:pt x="158004" y="72851"/>
                  </a:cubicBezTo>
                  <a:cubicBezTo>
                    <a:pt x="118367" y="75790"/>
                    <a:pt x="77840" y="85836"/>
                    <a:pt x="39912" y="64377"/>
                  </a:cubicBezTo>
                  <a:cubicBezTo>
                    <a:pt x="27884" y="42166"/>
                    <a:pt x="957" y="2904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0" name="Google Shape;3250;p7"/>
            <p:cNvSpPr/>
            <p:nvPr/>
          </p:nvSpPr>
          <p:spPr>
            <a:xfrm rot="-969350">
              <a:off x="11674540" y="2359743"/>
              <a:ext cx="150163" cy="51087"/>
            </a:xfrm>
            <a:custGeom>
              <a:rect b="b" l="l" r="r" t="t"/>
              <a:pathLst>
                <a:path extrusionOk="0" h="54243" w="159439">
                  <a:moveTo>
                    <a:pt x="146181" y="47682"/>
                  </a:moveTo>
                  <a:cubicBezTo>
                    <a:pt x="137160" y="51577"/>
                    <a:pt x="128071" y="54311"/>
                    <a:pt x="118025" y="54243"/>
                  </a:cubicBezTo>
                  <a:cubicBezTo>
                    <a:pt x="85494" y="53901"/>
                    <a:pt x="53033" y="54106"/>
                    <a:pt x="20502" y="54106"/>
                  </a:cubicBezTo>
                  <a:cubicBezTo>
                    <a:pt x="12712" y="54106"/>
                    <a:pt x="5262" y="53423"/>
                    <a:pt x="0" y="46657"/>
                  </a:cubicBezTo>
                  <a:cubicBezTo>
                    <a:pt x="68" y="45085"/>
                    <a:pt x="68" y="43513"/>
                    <a:pt x="137" y="41941"/>
                  </a:cubicBezTo>
                  <a:cubicBezTo>
                    <a:pt x="752" y="38729"/>
                    <a:pt x="1777" y="35722"/>
                    <a:pt x="3007" y="32715"/>
                  </a:cubicBezTo>
                  <a:cubicBezTo>
                    <a:pt x="12781" y="18364"/>
                    <a:pt x="16334" y="-3437"/>
                    <a:pt x="41483" y="458"/>
                  </a:cubicBezTo>
                  <a:cubicBezTo>
                    <a:pt x="67316" y="6541"/>
                    <a:pt x="93627" y="3534"/>
                    <a:pt x="119733" y="4627"/>
                  </a:cubicBezTo>
                  <a:cubicBezTo>
                    <a:pt x="133607" y="5174"/>
                    <a:pt x="148505" y="2850"/>
                    <a:pt x="159440" y="15015"/>
                  </a:cubicBezTo>
                  <a:cubicBezTo>
                    <a:pt x="159029" y="27522"/>
                    <a:pt x="153631" y="37978"/>
                    <a:pt x="146181" y="476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1" name="Google Shape;3251;p7"/>
            <p:cNvSpPr/>
            <p:nvPr/>
          </p:nvSpPr>
          <p:spPr>
            <a:xfrm rot="-969350">
              <a:off x="11679430" y="2278048"/>
              <a:ext cx="135445" cy="59288"/>
            </a:xfrm>
            <a:custGeom>
              <a:rect b="b" l="l" r="r" t="t"/>
              <a:pathLst>
                <a:path extrusionOk="0" h="62950" w="143813">
                  <a:moveTo>
                    <a:pt x="5882" y="478"/>
                  </a:moveTo>
                  <a:cubicBezTo>
                    <a:pt x="13057" y="6766"/>
                    <a:pt x="18730" y="14215"/>
                    <a:pt x="30484" y="13873"/>
                  </a:cubicBezTo>
                  <a:cubicBezTo>
                    <a:pt x="60827" y="12985"/>
                    <a:pt x="91239" y="13463"/>
                    <a:pt x="121651" y="13463"/>
                  </a:cubicBezTo>
                  <a:cubicBezTo>
                    <a:pt x="130808" y="13463"/>
                    <a:pt x="135592" y="8679"/>
                    <a:pt x="137027" y="0"/>
                  </a:cubicBezTo>
                  <a:cubicBezTo>
                    <a:pt x="145570" y="14762"/>
                    <a:pt x="144339" y="30617"/>
                    <a:pt x="142426" y="46540"/>
                  </a:cubicBezTo>
                  <a:cubicBezTo>
                    <a:pt x="137301" y="57680"/>
                    <a:pt x="127596" y="61780"/>
                    <a:pt x="116320" y="62190"/>
                  </a:cubicBezTo>
                  <a:cubicBezTo>
                    <a:pt x="90555" y="63147"/>
                    <a:pt x="64791" y="63284"/>
                    <a:pt x="39095" y="62122"/>
                  </a:cubicBezTo>
                  <a:cubicBezTo>
                    <a:pt x="23650" y="61438"/>
                    <a:pt x="13262" y="52896"/>
                    <a:pt x="6906" y="39091"/>
                  </a:cubicBezTo>
                  <a:cubicBezTo>
                    <a:pt x="1849" y="26448"/>
                    <a:pt x="-5190" y="13668"/>
                    <a:pt x="5882"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2" name="Google Shape;3252;p7"/>
            <p:cNvSpPr/>
            <p:nvPr/>
          </p:nvSpPr>
          <p:spPr>
            <a:xfrm rot="-969350">
              <a:off x="11694114" y="2335499"/>
              <a:ext cx="128782" cy="34563"/>
            </a:xfrm>
            <a:custGeom>
              <a:rect b="b" l="l" r="r" t="t"/>
              <a:pathLst>
                <a:path extrusionOk="0" h="36698" w="136737">
                  <a:moveTo>
                    <a:pt x="129357" y="36699"/>
                  </a:moveTo>
                  <a:cubicBezTo>
                    <a:pt x="93410" y="36562"/>
                    <a:pt x="57394" y="36357"/>
                    <a:pt x="21447" y="36426"/>
                  </a:cubicBezTo>
                  <a:cubicBezTo>
                    <a:pt x="11264" y="36426"/>
                    <a:pt x="4772" y="32599"/>
                    <a:pt x="3132" y="22142"/>
                  </a:cubicBezTo>
                  <a:cubicBezTo>
                    <a:pt x="-2951" y="10661"/>
                    <a:pt x="-422" y="2939"/>
                    <a:pt x="12904" y="0"/>
                  </a:cubicBezTo>
                  <a:cubicBezTo>
                    <a:pt x="42154" y="957"/>
                    <a:pt x="71404" y="68"/>
                    <a:pt x="100654" y="478"/>
                  </a:cubicBezTo>
                  <a:cubicBezTo>
                    <a:pt x="113502" y="683"/>
                    <a:pt x="127034" y="-888"/>
                    <a:pt x="136738" y="10661"/>
                  </a:cubicBezTo>
                  <a:cubicBezTo>
                    <a:pt x="136123" y="19887"/>
                    <a:pt x="136396" y="29318"/>
                    <a:pt x="129357" y="3669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3" name="Google Shape;3253;p7"/>
            <p:cNvSpPr/>
            <p:nvPr/>
          </p:nvSpPr>
          <p:spPr>
            <a:xfrm rot="-969350">
              <a:off x="11689887" y="2307970"/>
              <a:ext cx="130180" cy="37589"/>
            </a:xfrm>
            <a:custGeom>
              <a:rect b="b" l="l" r="r" t="t"/>
              <a:pathLst>
                <a:path extrusionOk="0" h="39911" w="138222">
                  <a:moveTo>
                    <a:pt x="133392" y="39911"/>
                  </a:moveTo>
                  <a:cubicBezTo>
                    <a:pt x="98743" y="39774"/>
                    <a:pt x="64094" y="39569"/>
                    <a:pt x="29446" y="39433"/>
                  </a:cubicBezTo>
                  <a:cubicBezTo>
                    <a:pt x="20766" y="39364"/>
                    <a:pt x="11882" y="39774"/>
                    <a:pt x="6141" y="31300"/>
                  </a:cubicBezTo>
                  <a:cubicBezTo>
                    <a:pt x="-2196" y="20502"/>
                    <a:pt x="-2333" y="10046"/>
                    <a:pt x="7509" y="0"/>
                  </a:cubicBezTo>
                  <a:cubicBezTo>
                    <a:pt x="9832" y="3622"/>
                    <a:pt x="12429" y="7108"/>
                    <a:pt x="14343" y="10935"/>
                  </a:cubicBezTo>
                  <a:cubicBezTo>
                    <a:pt x="16392" y="15103"/>
                    <a:pt x="19126" y="18862"/>
                    <a:pt x="23774" y="18930"/>
                  </a:cubicBezTo>
                  <a:cubicBezTo>
                    <a:pt x="58627" y="19340"/>
                    <a:pt x="93618" y="22074"/>
                    <a:pt x="128403" y="17359"/>
                  </a:cubicBezTo>
                  <a:cubicBezTo>
                    <a:pt x="131479" y="16949"/>
                    <a:pt x="134349" y="14693"/>
                    <a:pt x="137356" y="13327"/>
                  </a:cubicBezTo>
                  <a:cubicBezTo>
                    <a:pt x="138654" y="22621"/>
                    <a:pt x="139269" y="31710"/>
                    <a:pt x="133392" y="3991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4" name="Google Shape;3254;p7"/>
            <p:cNvSpPr/>
            <p:nvPr/>
          </p:nvSpPr>
          <p:spPr>
            <a:xfrm rot="-969350">
              <a:off x="11767965" y="2218406"/>
              <a:ext cx="5973" cy="13130"/>
            </a:xfrm>
            <a:custGeom>
              <a:rect b="b" l="l" r="r" t="t"/>
              <a:pathLst>
                <a:path extrusionOk="0" h="13941" w="6342">
                  <a:moveTo>
                    <a:pt x="6325" y="13941"/>
                  </a:moveTo>
                  <a:cubicBezTo>
                    <a:pt x="925" y="10798"/>
                    <a:pt x="-237" y="5741"/>
                    <a:pt x="37" y="0"/>
                  </a:cubicBezTo>
                  <a:cubicBezTo>
                    <a:pt x="5026" y="3349"/>
                    <a:pt x="6529" y="8269"/>
                    <a:pt x="6325" y="1394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5" name="Google Shape;3255;p7"/>
            <p:cNvSpPr/>
            <p:nvPr/>
          </p:nvSpPr>
          <p:spPr>
            <a:xfrm rot="-969350">
              <a:off x="9978345" y="2607118"/>
              <a:ext cx="47797" cy="198128"/>
            </a:xfrm>
            <a:custGeom>
              <a:rect b="b" l="l" r="r" t="t"/>
              <a:pathLst>
                <a:path extrusionOk="0" h="210368" w="50750">
                  <a:moveTo>
                    <a:pt x="19819" y="209139"/>
                  </a:moveTo>
                  <a:cubicBezTo>
                    <a:pt x="17905" y="209685"/>
                    <a:pt x="15923" y="210095"/>
                    <a:pt x="13873" y="210369"/>
                  </a:cubicBezTo>
                  <a:cubicBezTo>
                    <a:pt x="4852" y="203193"/>
                    <a:pt x="6629" y="193010"/>
                    <a:pt x="6629" y="183511"/>
                  </a:cubicBezTo>
                  <a:cubicBezTo>
                    <a:pt x="6492" y="133964"/>
                    <a:pt x="6492" y="84348"/>
                    <a:pt x="6629" y="34801"/>
                  </a:cubicBezTo>
                  <a:cubicBezTo>
                    <a:pt x="6629" y="22910"/>
                    <a:pt x="7039" y="11019"/>
                    <a:pt x="0" y="562"/>
                  </a:cubicBezTo>
                  <a:cubicBezTo>
                    <a:pt x="9499" y="-1625"/>
                    <a:pt x="17905" y="3159"/>
                    <a:pt x="26857" y="4799"/>
                  </a:cubicBezTo>
                  <a:cubicBezTo>
                    <a:pt x="31027" y="4184"/>
                    <a:pt x="34854" y="5141"/>
                    <a:pt x="38271" y="7670"/>
                  </a:cubicBezTo>
                  <a:cubicBezTo>
                    <a:pt x="45242" y="13821"/>
                    <a:pt x="48453" y="22158"/>
                    <a:pt x="48590" y="30906"/>
                  </a:cubicBezTo>
                  <a:cubicBezTo>
                    <a:pt x="49479" y="86193"/>
                    <a:pt x="54126" y="141549"/>
                    <a:pt x="46198" y="196700"/>
                  </a:cubicBezTo>
                  <a:cubicBezTo>
                    <a:pt x="41551" y="203193"/>
                    <a:pt x="34444" y="203398"/>
                    <a:pt x="27473" y="203808"/>
                  </a:cubicBezTo>
                  <a:cubicBezTo>
                    <a:pt x="24397" y="204901"/>
                    <a:pt x="22006" y="206952"/>
                    <a:pt x="19819" y="2091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6" name="Google Shape;3256;p7"/>
            <p:cNvSpPr/>
            <p:nvPr/>
          </p:nvSpPr>
          <p:spPr>
            <a:xfrm rot="-969350">
              <a:off x="10045963" y="2825164"/>
              <a:ext cx="43768" cy="185949"/>
            </a:xfrm>
            <a:custGeom>
              <a:rect b="b" l="l" r="r" t="t"/>
              <a:pathLst>
                <a:path extrusionOk="0" h="197436" w="46472">
                  <a:moveTo>
                    <a:pt x="27473" y="6287"/>
                  </a:moveTo>
                  <a:cubicBezTo>
                    <a:pt x="34512" y="6697"/>
                    <a:pt x="41620" y="6971"/>
                    <a:pt x="46472" y="13326"/>
                  </a:cubicBezTo>
                  <a:cubicBezTo>
                    <a:pt x="37861" y="61712"/>
                    <a:pt x="43738" y="110507"/>
                    <a:pt x="42509" y="159097"/>
                  </a:cubicBezTo>
                  <a:cubicBezTo>
                    <a:pt x="41961" y="180078"/>
                    <a:pt x="37315" y="195318"/>
                    <a:pt x="13327" y="197027"/>
                  </a:cubicBezTo>
                  <a:cubicBezTo>
                    <a:pt x="11276" y="197300"/>
                    <a:pt x="9227" y="197437"/>
                    <a:pt x="7176" y="197437"/>
                  </a:cubicBezTo>
                  <a:cubicBezTo>
                    <a:pt x="4784" y="197300"/>
                    <a:pt x="2393" y="197163"/>
                    <a:pt x="0" y="197027"/>
                  </a:cubicBezTo>
                  <a:cubicBezTo>
                    <a:pt x="68" y="142901"/>
                    <a:pt x="68" y="88843"/>
                    <a:pt x="205" y="34717"/>
                  </a:cubicBezTo>
                  <a:cubicBezTo>
                    <a:pt x="205" y="27131"/>
                    <a:pt x="342" y="19545"/>
                    <a:pt x="820" y="12028"/>
                  </a:cubicBezTo>
                  <a:cubicBezTo>
                    <a:pt x="1367" y="4100"/>
                    <a:pt x="7245" y="1504"/>
                    <a:pt x="13873" y="0"/>
                  </a:cubicBezTo>
                  <a:cubicBezTo>
                    <a:pt x="15924" y="137"/>
                    <a:pt x="17905" y="547"/>
                    <a:pt x="19887" y="1025"/>
                  </a:cubicBezTo>
                  <a:cubicBezTo>
                    <a:pt x="22211" y="3075"/>
                    <a:pt x="24535" y="5126"/>
                    <a:pt x="27473"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7" name="Google Shape;3257;p7"/>
            <p:cNvSpPr/>
            <p:nvPr/>
          </p:nvSpPr>
          <p:spPr>
            <a:xfrm rot="-969350">
              <a:off x="10022474" y="2604196"/>
              <a:ext cx="55574" cy="145477"/>
            </a:xfrm>
            <a:custGeom>
              <a:rect b="b" l="l" r="r" t="t"/>
              <a:pathLst>
                <a:path extrusionOk="0" h="154464" w="59007">
                  <a:moveTo>
                    <a:pt x="59007" y="145368"/>
                  </a:moveTo>
                  <a:cubicBezTo>
                    <a:pt x="51216" y="152270"/>
                    <a:pt x="41512" y="151245"/>
                    <a:pt x="32218" y="151587"/>
                  </a:cubicBezTo>
                  <a:cubicBezTo>
                    <a:pt x="13493" y="159788"/>
                    <a:pt x="4266" y="149468"/>
                    <a:pt x="3446" y="133203"/>
                  </a:cubicBezTo>
                  <a:cubicBezTo>
                    <a:pt x="1260" y="90148"/>
                    <a:pt x="-4960" y="46683"/>
                    <a:pt x="7820" y="4107"/>
                  </a:cubicBezTo>
                  <a:cubicBezTo>
                    <a:pt x="10554" y="-62"/>
                    <a:pt x="14108" y="-1087"/>
                    <a:pt x="18618" y="1168"/>
                  </a:cubicBezTo>
                  <a:cubicBezTo>
                    <a:pt x="21215" y="3014"/>
                    <a:pt x="23607" y="5747"/>
                    <a:pt x="26477" y="6636"/>
                  </a:cubicBezTo>
                  <a:cubicBezTo>
                    <a:pt x="35020" y="9233"/>
                    <a:pt x="38437" y="14768"/>
                    <a:pt x="38368" y="23448"/>
                  </a:cubicBezTo>
                  <a:cubicBezTo>
                    <a:pt x="38232" y="43950"/>
                    <a:pt x="38368" y="64452"/>
                    <a:pt x="38437" y="84954"/>
                  </a:cubicBezTo>
                  <a:cubicBezTo>
                    <a:pt x="38437" y="97871"/>
                    <a:pt x="38232" y="110856"/>
                    <a:pt x="38505" y="123772"/>
                  </a:cubicBezTo>
                  <a:cubicBezTo>
                    <a:pt x="38915" y="140789"/>
                    <a:pt x="39052" y="140789"/>
                    <a:pt x="59007" y="14536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8" name="Google Shape;3258;p7"/>
            <p:cNvSpPr/>
            <p:nvPr/>
          </p:nvSpPr>
          <p:spPr>
            <a:xfrm rot="-969350">
              <a:off x="9976614" y="2602091"/>
              <a:ext cx="54452" cy="16701"/>
            </a:xfrm>
            <a:custGeom>
              <a:rect b="b" l="l" r="r" t="t"/>
              <a:pathLst>
                <a:path extrusionOk="0" h="17733" w="57816">
                  <a:moveTo>
                    <a:pt x="45652" y="14330"/>
                  </a:moveTo>
                  <a:cubicBezTo>
                    <a:pt x="43465" y="14330"/>
                    <a:pt x="41278" y="14398"/>
                    <a:pt x="39091" y="14398"/>
                  </a:cubicBezTo>
                  <a:cubicBezTo>
                    <a:pt x="25970" y="23214"/>
                    <a:pt x="16880" y="12280"/>
                    <a:pt x="6492" y="7701"/>
                  </a:cubicBezTo>
                  <a:cubicBezTo>
                    <a:pt x="4442" y="7086"/>
                    <a:pt x="2460" y="6402"/>
                    <a:pt x="410" y="5651"/>
                  </a:cubicBezTo>
                  <a:cubicBezTo>
                    <a:pt x="274" y="4216"/>
                    <a:pt x="137" y="2780"/>
                    <a:pt x="0" y="1345"/>
                  </a:cubicBezTo>
                  <a:cubicBezTo>
                    <a:pt x="19956" y="-2960"/>
                    <a:pt x="38681" y="4147"/>
                    <a:pt x="57816" y="7564"/>
                  </a:cubicBezTo>
                  <a:cubicBezTo>
                    <a:pt x="55424" y="12827"/>
                    <a:pt x="50436" y="13373"/>
                    <a:pt x="45652" y="1433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59" name="Google Shape;3259;p7"/>
            <p:cNvSpPr/>
            <p:nvPr/>
          </p:nvSpPr>
          <p:spPr>
            <a:xfrm rot="-969350">
              <a:off x="10157005" y="2702780"/>
              <a:ext cx="19631" cy="6684"/>
            </a:xfrm>
            <a:custGeom>
              <a:rect b="b" l="l" r="r" t="t"/>
              <a:pathLst>
                <a:path extrusionOk="0" h="7097" w="20844">
                  <a:moveTo>
                    <a:pt x="546" y="647"/>
                  </a:moveTo>
                  <a:cubicBezTo>
                    <a:pt x="7449" y="578"/>
                    <a:pt x="14830" y="-2087"/>
                    <a:pt x="20844" y="3927"/>
                  </a:cubicBezTo>
                  <a:cubicBezTo>
                    <a:pt x="14215" y="8916"/>
                    <a:pt x="7039" y="6729"/>
                    <a:pt x="0" y="5909"/>
                  </a:cubicBezTo>
                  <a:cubicBezTo>
                    <a:pt x="342" y="4200"/>
                    <a:pt x="478" y="2424"/>
                    <a:pt x="546" y="6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0" name="Google Shape;3260;p7"/>
            <p:cNvSpPr/>
            <p:nvPr/>
          </p:nvSpPr>
          <p:spPr>
            <a:xfrm rot="-969350">
              <a:off x="10098613" y="2848592"/>
              <a:ext cx="61533" cy="132724"/>
            </a:xfrm>
            <a:custGeom>
              <a:rect b="b" l="l" r="r" t="t"/>
              <a:pathLst>
                <a:path extrusionOk="0" h="140923" w="65334">
                  <a:moveTo>
                    <a:pt x="31917" y="2739"/>
                  </a:moveTo>
                  <a:cubicBezTo>
                    <a:pt x="43329" y="3490"/>
                    <a:pt x="55220" y="1440"/>
                    <a:pt x="65334" y="9026"/>
                  </a:cubicBezTo>
                  <a:cubicBezTo>
                    <a:pt x="62123" y="9299"/>
                    <a:pt x="58842" y="9299"/>
                    <a:pt x="55699" y="9846"/>
                  </a:cubicBezTo>
                  <a:cubicBezTo>
                    <a:pt x="40186" y="12374"/>
                    <a:pt x="38272" y="13810"/>
                    <a:pt x="37998" y="27273"/>
                  </a:cubicBezTo>
                  <a:cubicBezTo>
                    <a:pt x="37520" y="48869"/>
                    <a:pt x="37794" y="70464"/>
                    <a:pt x="37725" y="92060"/>
                  </a:cubicBezTo>
                  <a:cubicBezTo>
                    <a:pt x="37725" y="97459"/>
                    <a:pt x="37794" y="102858"/>
                    <a:pt x="37725" y="108257"/>
                  </a:cubicBezTo>
                  <a:cubicBezTo>
                    <a:pt x="37315" y="131903"/>
                    <a:pt x="37246" y="131903"/>
                    <a:pt x="11550" y="140924"/>
                  </a:cubicBezTo>
                  <a:cubicBezTo>
                    <a:pt x="-8064" y="99782"/>
                    <a:pt x="2803" y="56728"/>
                    <a:pt x="4785" y="14493"/>
                  </a:cubicBezTo>
                  <a:cubicBezTo>
                    <a:pt x="5400" y="142"/>
                    <a:pt x="18521" y="-3070"/>
                    <a:pt x="31917" y="27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1" name="Google Shape;3261;p7"/>
            <p:cNvSpPr/>
            <p:nvPr/>
          </p:nvSpPr>
          <p:spPr>
            <a:xfrm rot="-969350">
              <a:off x="10083064" y="2830683"/>
              <a:ext cx="44025" cy="164064"/>
            </a:xfrm>
            <a:custGeom>
              <a:rect b="b" l="l" r="r" t="t"/>
              <a:pathLst>
                <a:path extrusionOk="0" h="174200" w="46745">
                  <a:moveTo>
                    <a:pt x="46746" y="28840"/>
                  </a:moveTo>
                  <a:cubicBezTo>
                    <a:pt x="26995" y="33213"/>
                    <a:pt x="26516" y="33213"/>
                    <a:pt x="26448" y="50504"/>
                  </a:cubicBezTo>
                  <a:cubicBezTo>
                    <a:pt x="26175" y="89321"/>
                    <a:pt x="26379" y="128207"/>
                    <a:pt x="26379" y="167025"/>
                  </a:cubicBezTo>
                  <a:cubicBezTo>
                    <a:pt x="26379" y="167025"/>
                    <a:pt x="23099" y="167025"/>
                    <a:pt x="23099" y="167025"/>
                  </a:cubicBezTo>
                  <a:lnTo>
                    <a:pt x="19819" y="167025"/>
                  </a:lnTo>
                  <a:cubicBezTo>
                    <a:pt x="18110" y="169758"/>
                    <a:pt x="15308" y="171398"/>
                    <a:pt x="13122" y="173585"/>
                  </a:cubicBezTo>
                  <a:cubicBezTo>
                    <a:pt x="8748" y="173790"/>
                    <a:pt x="4374" y="173995"/>
                    <a:pt x="0" y="174200"/>
                  </a:cubicBezTo>
                  <a:cubicBezTo>
                    <a:pt x="137" y="124517"/>
                    <a:pt x="-68" y="74833"/>
                    <a:pt x="205" y="25149"/>
                  </a:cubicBezTo>
                  <a:cubicBezTo>
                    <a:pt x="274" y="7517"/>
                    <a:pt x="4100" y="-6014"/>
                    <a:pt x="26653" y="2733"/>
                  </a:cubicBezTo>
                  <a:cubicBezTo>
                    <a:pt x="28704" y="2528"/>
                    <a:pt x="30617" y="2802"/>
                    <a:pt x="32530" y="3553"/>
                  </a:cubicBezTo>
                  <a:cubicBezTo>
                    <a:pt x="39228" y="12301"/>
                    <a:pt x="17496" y="12779"/>
                    <a:pt x="27064" y="22347"/>
                  </a:cubicBezTo>
                  <a:cubicBezTo>
                    <a:pt x="34376" y="22416"/>
                    <a:pt x="41483" y="22757"/>
                    <a:pt x="46746" y="2884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2" name="Google Shape;3262;p7"/>
            <p:cNvSpPr/>
            <p:nvPr/>
          </p:nvSpPr>
          <p:spPr>
            <a:xfrm rot="-969350">
              <a:off x="10150800" y="2861630"/>
              <a:ext cx="7852" cy="4978"/>
            </a:xfrm>
            <a:custGeom>
              <a:rect b="b" l="l" r="r" t="t"/>
              <a:pathLst>
                <a:path extrusionOk="0" h="5286" w="8337">
                  <a:moveTo>
                    <a:pt x="8337" y="459"/>
                  </a:moveTo>
                  <a:cubicBezTo>
                    <a:pt x="8201" y="1962"/>
                    <a:pt x="8201" y="3398"/>
                    <a:pt x="8269" y="4901"/>
                  </a:cubicBezTo>
                  <a:cubicBezTo>
                    <a:pt x="4989" y="5516"/>
                    <a:pt x="0" y="5790"/>
                    <a:pt x="0" y="2578"/>
                  </a:cubicBezTo>
                  <a:cubicBezTo>
                    <a:pt x="68" y="-566"/>
                    <a:pt x="5057" y="-224"/>
                    <a:pt x="8337" y="4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3" name="Google Shape;3263;p7"/>
            <p:cNvSpPr/>
            <p:nvPr/>
          </p:nvSpPr>
          <p:spPr>
            <a:xfrm rot="-969350">
              <a:off x="10117546" y="2986685"/>
              <a:ext cx="6308" cy="6178"/>
            </a:xfrm>
            <a:custGeom>
              <a:rect b="b" l="l" r="r" t="t"/>
              <a:pathLst>
                <a:path extrusionOk="0" h="6560" w="6697">
                  <a:moveTo>
                    <a:pt x="0" y="6561"/>
                  </a:moveTo>
                  <a:cubicBezTo>
                    <a:pt x="2255" y="4374"/>
                    <a:pt x="4442" y="2187"/>
                    <a:pt x="6697" y="0"/>
                  </a:cubicBezTo>
                  <a:cubicBezTo>
                    <a:pt x="6629" y="2187"/>
                    <a:pt x="6629" y="4305"/>
                    <a:pt x="6629" y="6492"/>
                  </a:cubicBezTo>
                  <a:cubicBezTo>
                    <a:pt x="4374" y="6492"/>
                    <a:pt x="2187" y="6561"/>
                    <a:pt x="0"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4" name="Google Shape;3264;p7"/>
            <p:cNvSpPr/>
            <p:nvPr/>
          </p:nvSpPr>
          <p:spPr>
            <a:xfrm rot="-969350">
              <a:off x="10252902" y="2828880"/>
              <a:ext cx="26325" cy="11727"/>
            </a:xfrm>
            <a:custGeom>
              <a:rect b="b" l="l" r="r" t="t"/>
              <a:pathLst>
                <a:path extrusionOk="0" h="12452" w="27951">
                  <a:moveTo>
                    <a:pt x="0" y="6097"/>
                  </a:moveTo>
                  <a:cubicBezTo>
                    <a:pt x="7791" y="-1284"/>
                    <a:pt x="16812" y="-942"/>
                    <a:pt x="27951" y="1791"/>
                  </a:cubicBezTo>
                  <a:cubicBezTo>
                    <a:pt x="21049" y="8284"/>
                    <a:pt x="13805" y="10881"/>
                    <a:pt x="6014" y="12452"/>
                  </a:cubicBezTo>
                  <a:cubicBezTo>
                    <a:pt x="4032" y="10402"/>
                    <a:pt x="2051" y="8215"/>
                    <a:pt x="0" y="609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5" name="Google Shape;3265;p7"/>
            <p:cNvSpPr/>
            <p:nvPr/>
          </p:nvSpPr>
          <p:spPr>
            <a:xfrm rot="-969350">
              <a:off x="10323112" y="2810219"/>
              <a:ext cx="12937" cy="5951"/>
            </a:xfrm>
            <a:custGeom>
              <a:rect b="b" l="l" r="r" t="t"/>
              <a:pathLst>
                <a:path extrusionOk="0" h="6319" w="13736">
                  <a:moveTo>
                    <a:pt x="0" y="6105"/>
                  </a:moveTo>
                  <a:cubicBezTo>
                    <a:pt x="3144" y="912"/>
                    <a:pt x="8201" y="-182"/>
                    <a:pt x="13737" y="23"/>
                  </a:cubicBezTo>
                  <a:cubicBezTo>
                    <a:pt x="10730" y="5490"/>
                    <a:pt x="5878" y="6925"/>
                    <a:pt x="0" y="610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6" name="Google Shape;3266;p7"/>
            <p:cNvSpPr/>
            <p:nvPr/>
          </p:nvSpPr>
          <p:spPr>
            <a:xfrm rot="-969350">
              <a:off x="10179251" y="2660479"/>
              <a:ext cx="44926" cy="20146"/>
            </a:xfrm>
            <a:custGeom>
              <a:rect b="b" l="l" r="r" t="t"/>
              <a:pathLst>
                <a:path extrusionOk="0" h="21390" w="47701">
                  <a:moveTo>
                    <a:pt x="40526" y="21391"/>
                  </a:moveTo>
                  <a:cubicBezTo>
                    <a:pt x="26857" y="20229"/>
                    <a:pt x="12574" y="22552"/>
                    <a:pt x="0" y="14625"/>
                  </a:cubicBezTo>
                  <a:cubicBezTo>
                    <a:pt x="2050" y="14283"/>
                    <a:pt x="4169" y="13873"/>
                    <a:pt x="6218" y="13600"/>
                  </a:cubicBezTo>
                  <a:cubicBezTo>
                    <a:pt x="15992" y="12096"/>
                    <a:pt x="15992" y="12096"/>
                    <a:pt x="9977" y="3895"/>
                  </a:cubicBezTo>
                  <a:cubicBezTo>
                    <a:pt x="9363" y="3075"/>
                    <a:pt x="8952" y="2050"/>
                    <a:pt x="8406" y="1162"/>
                  </a:cubicBezTo>
                  <a:cubicBezTo>
                    <a:pt x="16880" y="752"/>
                    <a:pt x="25423" y="410"/>
                    <a:pt x="33897" y="0"/>
                  </a:cubicBezTo>
                  <a:cubicBezTo>
                    <a:pt x="38476" y="1982"/>
                    <a:pt x="43054" y="4032"/>
                    <a:pt x="47702" y="6014"/>
                  </a:cubicBezTo>
                  <a:cubicBezTo>
                    <a:pt x="47633" y="10046"/>
                    <a:pt x="38680" y="9499"/>
                    <a:pt x="42713" y="15718"/>
                  </a:cubicBezTo>
                  <a:cubicBezTo>
                    <a:pt x="43191" y="18110"/>
                    <a:pt x="42439" y="19956"/>
                    <a:pt x="40526" y="2139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7" name="Google Shape;3267;p7"/>
            <p:cNvSpPr/>
            <p:nvPr/>
          </p:nvSpPr>
          <p:spPr>
            <a:xfrm rot="-969350">
              <a:off x="10629535" y="2639589"/>
              <a:ext cx="15565" cy="106137"/>
            </a:xfrm>
            <a:custGeom>
              <a:rect b="b" l="l" r="r" t="t"/>
              <a:pathLst>
                <a:path extrusionOk="0" h="112694" w="16527">
                  <a:moveTo>
                    <a:pt x="0" y="52622"/>
                  </a:moveTo>
                  <a:cubicBezTo>
                    <a:pt x="68" y="48249"/>
                    <a:pt x="68" y="43875"/>
                    <a:pt x="137" y="39501"/>
                  </a:cubicBezTo>
                  <a:cubicBezTo>
                    <a:pt x="68" y="33009"/>
                    <a:pt x="68" y="26516"/>
                    <a:pt x="0" y="20024"/>
                  </a:cubicBezTo>
                  <a:cubicBezTo>
                    <a:pt x="137" y="13326"/>
                    <a:pt x="274" y="6697"/>
                    <a:pt x="410" y="0"/>
                  </a:cubicBezTo>
                  <a:cubicBezTo>
                    <a:pt x="2460" y="68"/>
                    <a:pt x="4511" y="205"/>
                    <a:pt x="6629" y="342"/>
                  </a:cubicBezTo>
                  <a:cubicBezTo>
                    <a:pt x="11140" y="3622"/>
                    <a:pt x="13326" y="8269"/>
                    <a:pt x="14557" y="13531"/>
                  </a:cubicBezTo>
                  <a:cubicBezTo>
                    <a:pt x="16128" y="20434"/>
                    <a:pt x="15855" y="27473"/>
                    <a:pt x="16060" y="34512"/>
                  </a:cubicBezTo>
                  <a:cubicBezTo>
                    <a:pt x="17017" y="43396"/>
                    <a:pt x="16197" y="52212"/>
                    <a:pt x="16265" y="61097"/>
                  </a:cubicBezTo>
                  <a:cubicBezTo>
                    <a:pt x="16743" y="74013"/>
                    <a:pt x="17222" y="86930"/>
                    <a:pt x="7791" y="97522"/>
                  </a:cubicBezTo>
                  <a:cubicBezTo>
                    <a:pt x="7176" y="102580"/>
                    <a:pt x="6560" y="107637"/>
                    <a:pt x="5877" y="112694"/>
                  </a:cubicBezTo>
                  <a:cubicBezTo>
                    <a:pt x="4169" y="107910"/>
                    <a:pt x="2460" y="103126"/>
                    <a:pt x="752" y="98342"/>
                  </a:cubicBezTo>
                  <a:cubicBezTo>
                    <a:pt x="752" y="93969"/>
                    <a:pt x="683" y="89595"/>
                    <a:pt x="683" y="85221"/>
                  </a:cubicBezTo>
                  <a:cubicBezTo>
                    <a:pt x="615" y="80847"/>
                    <a:pt x="546" y="76473"/>
                    <a:pt x="478" y="72100"/>
                  </a:cubicBezTo>
                  <a:cubicBezTo>
                    <a:pt x="274" y="65676"/>
                    <a:pt x="137" y="59115"/>
                    <a:pt x="0" y="5262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8" name="Google Shape;3268;p7"/>
            <p:cNvSpPr/>
            <p:nvPr/>
          </p:nvSpPr>
          <p:spPr>
            <a:xfrm rot="-969350">
              <a:off x="10570881" y="2399049"/>
              <a:ext cx="982847" cy="43135"/>
            </a:xfrm>
            <a:custGeom>
              <a:rect b="b" l="l" r="r" t="t"/>
              <a:pathLst>
                <a:path extrusionOk="0" h="45799" w="1043563">
                  <a:moveTo>
                    <a:pt x="6560" y="33214"/>
                  </a:moveTo>
                  <a:cubicBezTo>
                    <a:pt x="4374" y="31027"/>
                    <a:pt x="2187" y="28840"/>
                    <a:pt x="0" y="26653"/>
                  </a:cubicBezTo>
                  <a:cubicBezTo>
                    <a:pt x="2187" y="22280"/>
                    <a:pt x="4374" y="17906"/>
                    <a:pt x="6560" y="13532"/>
                  </a:cubicBezTo>
                  <a:cubicBezTo>
                    <a:pt x="7586" y="7928"/>
                    <a:pt x="9704" y="2324"/>
                    <a:pt x="15786" y="1504"/>
                  </a:cubicBezTo>
                  <a:cubicBezTo>
                    <a:pt x="24397" y="342"/>
                    <a:pt x="33214" y="479"/>
                    <a:pt x="41893" y="479"/>
                  </a:cubicBezTo>
                  <a:cubicBezTo>
                    <a:pt x="357490" y="411"/>
                    <a:pt x="673089" y="616"/>
                    <a:pt x="988754" y="1"/>
                  </a:cubicBezTo>
                  <a:cubicBezTo>
                    <a:pt x="1007753" y="-68"/>
                    <a:pt x="1025112" y="6493"/>
                    <a:pt x="1043564" y="7245"/>
                  </a:cubicBezTo>
                  <a:cubicBezTo>
                    <a:pt x="1033244" y="32121"/>
                    <a:pt x="1010145" y="36631"/>
                    <a:pt x="987662" y="42167"/>
                  </a:cubicBezTo>
                  <a:cubicBezTo>
                    <a:pt x="898408" y="49548"/>
                    <a:pt x="809087" y="43260"/>
                    <a:pt x="719833" y="44080"/>
                  </a:cubicBezTo>
                  <a:cubicBezTo>
                    <a:pt x="500801" y="46062"/>
                    <a:pt x="281769" y="44832"/>
                    <a:pt x="62736" y="44559"/>
                  </a:cubicBezTo>
                  <a:cubicBezTo>
                    <a:pt x="43465" y="44559"/>
                    <a:pt x="23099" y="47771"/>
                    <a:pt x="6560" y="3321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69" name="Google Shape;3269;p7"/>
            <p:cNvSpPr/>
            <p:nvPr/>
          </p:nvSpPr>
          <p:spPr>
            <a:xfrm rot="-969350">
              <a:off x="10311955" y="2659982"/>
              <a:ext cx="12229" cy="7894"/>
            </a:xfrm>
            <a:custGeom>
              <a:rect b="b" l="l" r="r" t="t"/>
              <a:pathLst>
                <a:path extrusionOk="0" h="8382" w="12984">
                  <a:moveTo>
                    <a:pt x="12985" y="8382"/>
                  </a:moveTo>
                  <a:cubicBezTo>
                    <a:pt x="7723" y="7084"/>
                    <a:pt x="2597" y="5444"/>
                    <a:pt x="0" y="45"/>
                  </a:cubicBezTo>
                  <a:cubicBezTo>
                    <a:pt x="6288" y="-297"/>
                    <a:pt x="11482" y="1207"/>
                    <a:pt x="12985" y="83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0" name="Google Shape;3270;p7"/>
            <p:cNvSpPr/>
            <p:nvPr/>
          </p:nvSpPr>
          <p:spPr>
            <a:xfrm rot="-969350">
              <a:off x="10210286" y="2658222"/>
              <a:ext cx="38380" cy="14687"/>
            </a:xfrm>
            <a:custGeom>
              <a:rect b="b" l="l" r="r" t="t"/>
              <a:pathLst>
                <a:path extrusionOk="0" h="15594" w="40751">
                  <a:moveTo>
                    <a:pt x="6444" y="8338"/>
                  </a:moveTo>
                  <a:cubicBezTo>
                    <a:pt x="3642" y="7449"/>
                    <a:pt x="-321" y="7723"/>
                    <a:pt x="21" y="3417"/>
                  </a:cubicBezTo>
                  <a:cubicBezTo>
                    <a:pt x="89" y="2597"/>
                    <a:pt x="3164" y="1640"/>
                    <a:pt x="5009" y="1298"/>
                  </a:cubicBezTo>
                  <a:cubicBezTo>
                    <a:pt x="8084" y="683"/>
                    <a:pt x="11297" y="410"/>
                    <a:pt x="14441" y="0"/>
                  </a:cubicBezTo>
                  <a:cubicBezTo>
                    <a:pt x="18541" y="68"/>
                    <a:pt x="22710" y="137"/>
                    <a:pt x="26810" y="273"/>
                  </a:cubicBezTo>
                  <a:cubicBezTo>
                    <a:pt x="31457" y="2665"/>
                    <a:pt x="36104" y="4989"/>
                    <a:pt x="40752" y="7381"/>
                  </a:cubicBezTo>
                  <a:cubicBezTo>
                    <a:pt x="33849" y="9021"/>
                    <a:pt x="25580" y="6424"/>
                    <a:pt x="20591" y="14010"/>
                  </a:cubicBezTo>
                  <a:cubicBezTo>
                    <a:pt x="13142" y="18930"/>
                    <a:pt x="10818" y="11071"/>
                    <a:pt x="6444" y="8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1" name="Google Shape;3271;p7"/>
            <p:cNvSpPr/>
            <p:nvPr/>
          </p:nvSpPr>
          <p:spPr>
            <a:xfrm rot="-969350">
              <a:off x="10092327" y="3010437"/>
              <a:ext cx="27724" cy="24764"/>
            </a:xfrm>
            <a:custGeom>
              <a:rect b="b" l="l" r="r" t="t"/>
              <a:pathLst>
                <a:path extrusionOk="0" h="26293" w="29436">
                  <a:moveTo>
                    <a:pt x="2920" y="7586"/>
                  </a:moveTo>
                  <a:cubicBezTo>
                    <a:pt x="11736" y="5057"/>
                    <a:pt x="20552" y="2529"/>
                    <a:pt x="29368" y="0"/>
                  </a:cubicBezTo>
                  <a:cubicBezTo>
                    <a:pt x="29368" y="8611"/>
                    <a:pt x="29368" y="17222"/>
                    <a:pt x="29436" y="25833"/>
                  </a:cubicBezTo>
                  <a:cubicBezTo>
                    <a:pt x="24311" y="25969"/>
                    <a:pt x="19185" y="26448"/>
                    <a:pt x="14059" y="26243"/>
                  </a:cubicBezTo>
                  <a:cubicBezTo>
                    <a:pt x="-1658" y="25559"/>
                    <a:pt x="-2273" y="24329"/>
                    <a:pt x="2920" y="75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2" name="Google Shape;3272;p7"/>
            <p:cNvSpPr/>
            <p:nvPr/>
          </p:nvSpPr>
          <p:spPr>
            <a:xfrm rot="-969350">
              <a:off x="10284316" y="2655036"/>
              <a:ext cx="12937" cy="6369"/>
            </a:xfrm>
            <a:custGeom>
              <a:rect b="b" l="l" r="r" t="t"/>
              <a:pathLst>
                <a:path extrusionOk="0" h="6762" w="13736">
                  <a:moveTo>
                    <a:pt x="13737" y="6762"/>
                  </a:moveTo>
                  <a:cubicBezTo>
                    <a:pt x="8201" y="6557"/>
                    <a:pt x="3076" y="5600"/>
                    <a:pt x="0" y="270"/>
                  </a:cubicBezTo>
                  <a:cubicBezTo>
                    <a:pt x="6082" y="-619"/>
                    <a:pt x="11140" y="475"/>
                    <a:pt x="13737" y="67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3" name="Google Shape;3273;p7"/>
            <p:cNvSpPr/>
            <p:nvPr/>
          </p:nvSpPr>
          <p:spPr>
            <a:xfrm rot="-969350">
              <a:off x="10059534" y="2833167"/>
              <a:ext cx="49753" cy="173023"/>
            </a:xfrm>
            <a:custGeom>
              <a:rect b="b" l="l" r="r" t="t"/>
              <a:pathLst>
                <a:path extrusionOk="0" h="183712" w="52827">
                  <a:moveTo>
                    <a:pt x="52827" y="6561"/>
                  </a:moveTo>
                  <a:cubicBezTo>
                    <a:pt x="33624" y="10661"/>
                    <a:pt x="33077" y="10661"/>
                    <a:pt x="32940" y="25491"/>
                  </a:cubicBezTo>
                  <a:cubicBezTo>
                    <a:pt x="32599" y="63625"/>
                    <a:pt x="32667" y="101759"/>
                    <a:pt x="32803" y="139894"/>
                  </a:cubicBezTo>
                  <a:cubicBezTo>
                    <a:pt x="32871" y="153015"/>
                    <a:pt x="33077" y="166068"/>
                    <a:pt x="26106" y="177959"/>
                  </a:cubicBezTo>
                  <a:cubicBezTo>
                    <a:pt x="18794" y="186092"/>
                    <a:pt x="8952" y="183017"/>
                    <a:pt x="0" y="183632"/>
                  </a:cubicBezTo>
                  <a:cubicBezTo>
                    <a:pt x="3554" y="181240"/>
                    <a:pt x="6834" y="178438"/>
                    <a:pt x="10592" y="176661"/>
                  </a:cubicBezTo>
                  <a:cubicBezTo>
                    <a:pt x="16060" y="174064"/>
                    <a:pt x="19067" y="170237"/>
                    <a:pt x="19203" y="164291"/>
                  </a:cubicBezTo>
                  <a:cubicBezTo>
                    <a:pt x="19409" y="155680"/>
                    <a:pt x="19545" y="147001"/>
                    <a:pt x="19545" y="138390"/>
                  </a:cubicBezTo>
                  <a:cubicBezTo>
                    <a:pt x="19614" y="98411"/>
                    <a:pt x="19682" y="58431"/>
                    <a:pt x="19545" y="18520"/>
                  </a:cubicBezTo>
                  <a:cubicBezTo>
                    <a:pt x="19477" y="8748"/>
                    <a:pt x="22211" y="1572"/>
                    <a:pt x="33077" y="0"/>
                  </a:cubicBezTo>
                  <a:cubicBezTo>
                    <a:pt x="40458" y="137"/>
                    <a:pt x="47633" y="410"/>
                    <a:pt x="52827"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nvGrpSpPr>
            <p:cNvPr id="3274" name="Google Shape;3274;p7"/>
            <p:cNvGrpSpPr/>
            <p:nvPr/>
          </p:nvGrpSpPr>
          <p:grpSpPr>
            <a:xfrm rot="-969350">
              <a:off x="9427453" y="2675735"/>
              <a:ext cx="572245" cy="457457"/>
              <a:chOff x="9395207" y="3072944"/>
              <a:chExt cx="607596" cy="485717"/>
            </a:xfrm>
          </p:grpSpPr>
          <p:sp>
            <p:nvSpPr>
              <p:cNvPr id="3275" name="Google Shape;3275;p7"/>
              <p:cNvSpPr/>
              <p:nvPr/>
            </p:nvSpPr>
            <p:spPr>
              <a:xfrm>
                <a:off x="9818822" y="3076853"/>
                <a:ext cx="104917" cy="53095"/>
              </a:xfrm>
              <a:custGeom>
                <a:rect b="b" l="l" r="r" t="t"/>
                <a:pathLst>
                  <a:path extrusionOk="0" h="53095" w="104917">
                    <a:moveTo>
                      <a:pt x="68916" y="49858"/>
                    </a:moveTo>
                    <a:cubicBezTo>
                      <a:pt x="53335" y="50610"/>
                      <a:pt x="38505" y="46988"/>
                      <a:pt x="23880" y="41931"/>
                    </a:cubicBezTo>
                    <a:cubicBezTo>
                      <a:pt x="11852" y="37625"/>
                      <a:pt x="-2500" y="34208"/>
                      <a:pt x="371" y="17260"/>
                    </a:cubicBezTo>
                    <a:cubicBezTo>
                      <a:pt x="3241" y="-99"/>
                      <a:pt x="20531" y="5437"/>
                      <a:pt x="31397" y="858"/>
                    </a:cubicBezTo>
                    <a:cubicBezTo>
                      <a:pt x="41990" y="448"/>
                      <a:pt x="52652" y="-1534"/>
                      <a:pt x="63039" y="2430"/>
                    </a:cubicBezTo>
                    <a:cubicBezTo>
                      <a:pt x="71924" y="2840"/>
                      <a:pt x="80740" y="3250"/>
                      <a:pt x="89624" y="3660"/>
                    </a:cubicBezTo>
                    <a:cubicBezTo>
                      <a:pt x="105548" y="12612"/>
                      <a:pt x="108008" y="26827"/>
                      <a:pt x="101720" y="41862"/>
                    </a:cubicBezTo>
                    <a:cubicBezTo>
                      <a:pt x="95091" y="57717"/>
                      <a:pt x="81355" y="53138"/>
                      <a:pt x="68916" y="498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6" name="Google Shape;3276;p7"/>
              <p:cNvSpPr/>
              <p:nvPr/>
            </p:nvSpPr>
            <p:spPr>
              <a:xfrm>
                <a:off x="9887738" y="3080444"/>
                <a:ext cx="69653" cy="59541"/>
              </a:xfrm>
              <a:custGeom>
                <a:rect b="b" l="l" r="r" t="t"/>
                <a:pathLst>
                  <a:path extrusionOk="0" h="59541" w="69653">
                    <a:moveTo>
                      <a:pt x="0" y="46267"/>
                    </a:moveTo>
                    <a:cubicBezTo>
                      <a:pt x="28157" y="47975"/>
                      <a:pt x="28772" y="39091"/>
                      <a:pt x="26585" y="15035"/>
                    </a:cubicBezTo>
                    <a:cubicBezTo>
                      <a:pt x="26107" y="9909"/>
                      <a:pt x="22758" y="5057"/>
                      <a:pt x="20707" y="68"/>
                    </a:cubicBezTo>
                    <a:cubicBezTo>
                      <a:pt x="25150" y="68"/>
                      <a:pt x="29524" y="0"/>
                      <a:pt x="33966" y="0"/>
                    </a:cubicBezTo>
                    <a:cubicBezTo>
                      <a:pt x="73057" y="8133"/>
                      <a:pt x="79686" y="25696"/>
                      <a:pt x="55561" y="57133"/>
                    </a:cubicBezTo>
                    <a:cubicBezTo>
                      <a:pt x="45037" y="61507"/>
                      <a:pt x="35401" y="59798"/>
                      <a:pt x="26449" y="53033"/>
                    </a:cubicBezTo>
                    <a:cubicBezTo>
                      <a:pt x="17018" y="52964"/>
                      <a:pt x="7655" y="52964"/>
                      <a:pt x="0" y="4626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7" name="Google Shape;3277;p7"/>
              <p:cNvSpPr/>
              <p:nvPr/>
            </p:nvSpPr>
            <p:spPr>
              <a:xfrm>
                <a:off x="9921704" y="3080513"/>
                <a:ext cx="50732" cy="64594"/>
              </a:xfrm>
              <a:custGeom>
                <a:rect b="b" l="l" r="r" t="t"/>
                <a:pathLst>
                  <a:path extrusionOk="0" h="64594" w="50732">
                    <a:moveTo>
                      <a:pt x="19614" y="52281"/>
                    </a:moveTo>
                    <a:cubicBezTo>
                      <a:pt x="30411" y="41620"/>
                      <a:pt x="25423" y="28361"/>
                      <a:pt x="25149" y="16060"/>
                    </a:cubicBezTo>
                    <a:cubicBezTo>
                      <a:pt x="25012" y="11344"/>
                      <a:pt x="21254" y="8543"/>
                      <a:pt x="17017" y="7449"/>
                    </a:cubicBezTo>
                    <a:cubicBezTo>
                      <a:pt x="10866" y="5877"/>
                      <a:pt x="4169" y="5809"/>
                      <a:pt x="0" y="0"/>
                    </a:cubicBezTo>
                    <a:cubicBezTo>
                      <a:pt x="10934" y="205"/>
                      <a:pt x="21869" y="410"/>
                      <a:pt x="32871" y="615"/>
                    </a:cubicBezTo>
                    <a:cubicBezTo>
                      <a:pt x="35059" y="2597"/>
                      <a:pt x="37245" y="4647"/>
                      <a:pt x="39364" y="6629"/>
                    </a:cubicBezTo>
                    <a:cubicBezTo>
                      <a:pt x="50914" y="22211"/>
                      <a:pt x="53101" y="39501"/>
                      <a:pt x="48453" y="58021"/>
                    </a:cubicBezTo>
                    <a:cubicBezTo>
                      <a:pt x="46130" y="61097"/>
                      <a:pt x="43191" y="63147"/>
                      <a:pt x="39569" y="64309"/>
                    </a:cubicBezTo>
                    <a:cubicBezTo>
                      <a:pt x="30138" y="64855"/>
                      <a:pt x="20365" y="66017"/>
                      <a:pt x="19614" y="522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8" name="Google Shape;3278;p7"/>
              <p:cNvSpPr/>
              <p:nvPr/>
            </p:nvSpPr>
            <p:spPr>
              <a:xfrm>
                <a:off x="9874207" y="3536978"/>
                <a:ext cx="88111" cy="21683"/>
              </a:xfrm>
              <a:custGeom>
                <a:rect b="b" l="l" r="r" t="t"/>
                <a:pathLst>
                  <a:path extrusionOk="0" h="21683" w="88111">
                    <a:moveTo>
                      <a:pt x="46882" y="21236"/>
                    </a:moveTo>
                    <a:cubicBezTo>
                      <a:pt x="41893" y="16043"/>
                      <a:pt x="35401" y="16453"/>
                      <a:pt x="29045" y="16248"/>
                    </a:cubicBezTo>
                    <a:cubicBezTo>
                      <a:pt x="19478" y="15906"/>
                      <a:pt x="9910" y="15154"/>
                      <a:pt x="410" y="14607"/>
                    </a:cubicBezTo>
                    <a:cubicBezTo>
                      <a:pt x="274" y="12967"/>
                      <a:pt x="137" y="11327"/>
                      <a:pt x="0" y="9687"/>
                    </a:cubicBezTo>
                    <a:cubicBezTo>
                      <a:pt x="1845" y="6885"/>
                      <a:pt x="4374" y="4766"/>
                      <a:pt x="7518" y="3468"/>
                    </a:cubicBezTo>
                    <a:cubicBezTo>
                      <a:pt x="20298" y="-701"/>
                      <a:pt x="33487" y="529"/>
                      <a:pt x="46609" y="187"/>
                    </a:cubicBezTo>
                    <a:cubicBezTo>
                      <a:pt x="51529" y="119"/>
                      <a:pt x="56518" y="-154"/>
                      <a:pt x="61438" y="119"/>
                    </a:cubicBezTo>
                    <a:cubicBezTo>
                      <a:pt x="69845" y="666"/>
                      <a:pt x="78319" y="1007"/>
                      <a:pt x="85563" y="6133"/>
                    </a:cubicBezTo>
                    <a:cubicBezTo>
                      <a:pt x="88502" y="8730"/>
                      <a:pt x="88911" y="11669"/>
                      <a:pt x="86725" y="14949"/>
                    </a:cubicBezTo>
                    <a:cubicBezTo>
                      <a:pt x="73125" y="15222"/>
                      <a:pt x="60823" y="23697"/>
                      <a:pt x="46882" y="2123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79" name="Google Shape;3279;p7"/>
              <p:cNvSpPr/>
              <p:nvPr/>
            </p:nvSpPr>
            <p:spPr>
              <a:xfrm>
                <a:off x="9960864" y="3533747"/>
                <a:ext cx="41939" cy="18506"/>
              </a:xfrm>
              <a:custGeom>
                <a:rect b="b" l="l" r="r" t="t"/>
                <a:pathLst>
                  <a:path extrusionOk="0" h="18506" w="41939">
                    <a:moveTo>
                      <a:pt x="0" y="18180"/>
                    </a:moveTo>
                    <a:cubicBezTo>
                      <a:pt x="137" y="16062"/>
                      <a:pt x="274" y="13875"/>
                      <a:pt x="205" y="11756"/>
                    </a:cubicBezTo>
                    <a:cubicBezTo>
                      <a:pt x="5057" y="-4714"/>
                      <a:pt x="15377" y="-750"/>
                      <a:pt x="26106" y="4922"/>
                    </a:cubicBezTo>
                    <a:cubicBezTo>
                      <a:pt x="30480" y="5264"/>
                      <a:pt x="34922" y="5605"/>
                      <a:pt x="39296" y="5947"/>
                    </a:cubicBezTo>
                    <a:cubicBezTo>
                      <a:pt x="41688" y="7245"/>
                      <a:pt x="42439" y="8476"/>
                      <a:pt x="41619" y="9637"/>
                    </a:cubicBezTo>
                    <a:cubicBezTo>
                      <a:pt x="40799" y="10799"/>
                      <a:pt x="39979" y="11346"/>
                      <a:pt x="39159" y="11346"/>
                    </a:cubicBezTo>
                    <a:cubicBezTo>
                      <a:pt x="25696" y="11414"/>
                      <a:pt x="13805" y="20299"/>
                      <a:pt x="0" y="1818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0" name="Google Shape;3280;p7"/>
              <p:cNvSpPr/>
              <p:nvPr/>
            </p:nvSpPr>
            <p:spPr>
              <a:xfrm>
                <a:off x="9834648" y="3073413"/>
                <a:ext cx="47213" cy="9793"/>
              </a:xfrm>
              <a:custGeom>
                <a:rect b="b" l="l" r="r" t="t"/>
                <a:pathLst>
                  <a:path extrusionOk="0" h="9793" w="47213">
                    <a:moveTo>
                      <a:pt x="47214" y="5870"/>
                    </a:moveTo>
                    <a:cubicBezTo>
                      <a:pt x="36279" y="6553"/>
                      <a:pt x="25413" y="7168"/>
                      <a:pt x="14479" y="7852"/>
                    </a:cubicBezTo>
                    <a:cubicBezTo>
                      <a:pt x="10446" y="10380"/>
                      <a:pt x="6278" y="10175"/>
                      <a:pt x="1972" y="8740"/>
                    </a:cubicBezTo>
                    <a:cubicBezTo>
                      <a:pt x="469" y="7168"/>
                      <a:pt x="-215" y="5528"/>
                      <a:pt x="59" y="3751"/>
                    </a:cubicBezTo>
                    <a:cubicBezTo>
                      <a:pt x="332" y="1975"/>
                      <a:pt x="674" y="1018"/>
                      <a:pt x="1152" y="1018"/>
                    </a:cubicBezTo>
                    <a:cubicBezTo>
                      <a:pt x="16734" y="813"/>
                      <a:pt x="32657" y="-3083"/>
                      <a:pt x="47214" y="587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1" name="Google Shape;3281;p7"/>
              <p:cNvSpPr/>
              <p:nvPr/>
            </p:nvSpPr>
            <p:spPr>
              <a:xfrm>
                <a:off x="9796914" y="3072944"/>
                <a:ext cx="38930" cy="14067"/>
              </a:xfrm>
              <a:custGeom>
                <a:rect b="b" l="l" r="r" t="t"/>
                <a:pathLst>
                  <a:path extrusionOk="0" h="14067" w="38930">
                    <a:moveTo>
                      <a:pt x="38886" y="1555"/>
                    </a:moveTo>
                    <a:cubicBezTo>
                      <a:pt x="38954" y="3126"/>
                      <a:pt x="38954" y="4698"/>
                      <a:pt x="38817" y="6270"/>
                    </a:cubicBezTo>
                    <a:cubicBezTo>
                      <a:pt x="26037" y="12831"/>
                      <a:pt x="13189" y="19528"/>
                      <a:pt x="0" y="7090"/>
                    </a:cubicBezTo>
                    <a:cubicBezTo>
                      <a:pt x="68" y="5177"/>
                      <a:pt x="68" y="3263"/>
                      <a:pt x="0" y="1281"/>
                    </a:cubicBezTo>
                    <a:cubicBezTo>
                      <a:pt x="12985" y="-1521"/>
                      <a:pt x="25969" y="1076"/>
                      <a:pt x="38886" y="155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2" name="Google Shape;3282;p7"/>
              <p:cNvSpPr/>
              <p:nvPr/>
            </p:nvSpPr>
            <p:spPr>
              <a:xfrm>
                <a:off x="9729393" y="3139832"/>
                <a:ext cx="105109" cy="350948"/>
              </a:xfrm>
              <a:custGeom>
                <a:rect b="b" l="l" r="r" t="t"/>
                <a:pathLst>
                  <a:path extrusionOk="0" h="350948" w="105109">
                    <a:moveTo>
                      <a:pt x="80574" y="137"/>
                    </a:moveTo>
                    <a:cubicBezTo>
                      <a:pt x="82897" y="68"/>
                      <a:pt x="85221" y="68"/>
                      <a:pt x="87476" y="0"/>
                    </a:cubicBezTo>
                    <a:cubicBezTo>
                      <a:pt x="102101" y="3349"/>
                      <a:pt x="105177" y="14010"/>
                      <a:pt x="105108" y="27131"/>
                    </a:cubicBezTo>
                    <a:cubicBezTo>
                      <a:pt x="104493" y="124380"/>
                      <a:pt x="105655" y="221629"/>
                      <a:pt x="104425" y="318878"/>
                    </a:cubicBezTo>
                    <a:cubicBezTo>
                      <a:pt x="104288" y="328719"/>
                      <a:pt x="102852" y="338560"/>
                      <a:pt x="96224" y="346625"/>
                    </a:cubicBezTo>
                    <a:cubicBezTo>
                      <a:pt x="77977" y="353322"/>
                      <a:pt x="59593" y="350998"/>
                      <a:pt x="41141" y="347923"/>
                    </a:cubicBezTo>
                    <a:cubicBezTo>
                      <a:pt x="27405" y="345736"/>
                      <a:pt x="12917" y="348743"/>
                      <a:pt x="0" y="341636"/>
                    </a:cubicBezTo>
                    <a:cubicBezTo>
                      <a:pt x="11618" y="329676"/>
                      <a:pt x="-2802" y="310404"/>
                      <a:pt x="11754" y="299196"/>
                    </a:cubicBezTo>
                    <a:cubicBezTo>
                      <a:pt x="16128" y="294276"/>
                      <a:pt x="19682" y="288808"/>
                      <a:pt x="21596" y="282384"/>
                    </a:cubicBezTo>
                    <a:cubicBezTo>
                      <a:pt x="27951" y="210216"/>
                      <a:pt x="23031" y="137980"/>
                      <a:pt x="23988" y="65812"/>
                    </a:cubicBezTo>
                    <a:cubicBezTo>
                      <a:pt x="19682" y="56313"/>
                      <a:pt x="37451" y="51461"/>
                      <a:pt x="29045" y="41073"/>
                    </a:cubicBezTo>
                    <a:cubicBezTo>
                      <a:pt x="26311" y="26790"/>
                      <a:pt x="25765" y="13190"/>
                      <a:pt x="40457" y="4374"/>
                    </a:cubicBezTo>
                    <a:cubicBezTo>
                      <a:pt x="53511" y="-68"/>
                      <a:pt x="67726" y="6356"/>
                      <a:pt x="80574" y="1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3" name="Google Shape;3283;p7"/>
              <p:cNvSpPr/>
              <p:nvPr/>
            </p:nvSpPr>
            <p:spPr>
              <a:xfrm>
                <a:off x="9816869" y="3137944"/>
                <a:ext cx="76858" cy="353031"/>
              </a:xfrm>
              <a:custGeom>
                <a:rect b="b" l="l" r="r" t="t"/>
                <a:pathLst>
                  <a:path extrusionOk="0" h="353031" w="76858">
                    <a:moveTo>
                      <a:pt x="6356" y="348444"/>
                    </a:moveTo>
                    <a:cubicBezTo>
                      <a:pt x="6356" y="250307"/>
                      <a:pt x="6356" y="152169"/>
                      <a:pt x="6493" y="54032"/>
                    </a:cubicBezTo>
                    <a:cubicBezTo>
                      <a:pt x="6493" y="42072"/>
                      <a:pt x="6493" y="29976"/>
                      <a:pt x="8475" y="18290"/>
                    </a:cubicBezTo>
                    <a:cubicBezTo>
                      <a:pt x="9978" y="9611"/>
                      <a:pt x="2802" y="7287"/>
                      <a:pt x="0" y="1956"/>
                    </a:cubicBezTo>
                    <a:cubicBezTo>
                      <a:pt x="15309" y="-777"/>
                      <a:pt x="30549" y="-436"/>
                      <a:pt x="45857" y="1683"/>
                    </a:cubicBezTo>
                    <a:cubicBezTo>
                      <a:pt x="66223" y="4280"/>
                      <a:pt x="75995" y="15624"/>
                      <a:pt x="76200" y="36400"/>
                    </a:cubicBezTo>
                    <a:cubicBezTo>
                      <a:pt x="76952" y="132214"/>
                      <a:pt x="77294" y="227959"/>
                      <a:pt x="75927" y="323773"/>
                    </a:cubicBezTo>
                    <a:cubicBezTo>
                      <a:pt x="75791" y="332521"/>
                      <a:pt x="73808" y="341063"/>
                      <a:pt x="68068" y="348239"/>
                    </a:cubicBezTo>
                    <a:cubicBezTo>
                      <a:pt x="47566" y="354732"/>
                      <a:pt x="26995" y="354458"/>
                      <a:pt x="6356" y="34844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4" name="Google Shape;3284;p7"/>
              <p:cNvSpPr/>
              <p:nvPr/>
            </p:nvSpPr>
            <p:spPr>
              <a:xfrm>
                <a:off x="9862795" y="3139012"/>
                <a:ext cx="70691" cy="355010"/>
              </a:xfrm>
              <a:custGeom>
                <a:rect b="b" l="l" r="r" t="t"/>
                <a:pathLst>
                  <a:path extrusionOk="0" h="355010" w="70691">
                    <a:moveTo>
                      <a:pt x="19477" y="347171"/>
                    </a:moveTo>
                    <a:cubicBezTo>
                      <a:pt x="19477" y="245822"/>
                      <a:pt x="19545" y="144472"/>
                      <a:pt x="19545" y="43055"/>
                    </a:cubicBezTo>
                    <a:cubicBezTo>
                      <a:pt x="19545" y="36494"/>
                      <a:pt x="19340" y="30002"/>
                      <a:pt x="19477" y="23441"/>
                    </a:cubicBezTo>
                    <a:cubicBezTo>
                      <a:pt x="19682" y="14830"/>
                      <a:pt x="16470" y="8953"/>
                      <a:pt x="7723" y="6287"/>
                    </a:cubicBezTo>
                    <a:cubicBezTo>
                      <a:pt x="4852" y="5399"/>
                      <a:pt x="2529" y="2529"/>
                      <a:pt x="0" y="547"/>
                    </a:cubicBezTo>
                    <a:cubicBezTo>
                      <a:pt x="17426" y="342"/>
                      <a:pt x="34854" y="205"/>
                      <a:pt x="52280" y="0"/>
                    </a:cubicBezTo>
                    <a:cubicBezTo>
                      <a:pt x="59047" y="1845"/>
                      <a:pt x="63147" y="6492"/>
                      <a:pt x="65744" y="12711"/>
                    </a:cubicBezTo>
                    <a:cubicBezTo>
                      <a:pt x="73876" y="46950"/>
                      <a:pt x="69434" y="81804"/>
                      <a:pt x="69844" y="116384"/>
                    </a:cubicBezTo>
                    <a:cubicBezTo>
                      <a:pt x="70596" y="177071"/>
                      <a:pt x="70391" y="237826"/>
                      <a:pt x="69844" y="298513"/>
                    </a:cubicBezTo>
                    <a:cubicBezTo>
                      <a:pt x="69707" y="316760"/>
                      <a:pt x="71347" y="335895"/>
                      <a:pt x="55561" y="349973"/>
                    </a:cubicBezTo>
                    <a:cubicBezTo>
                      <a:pt x="42781" y="358037"/>
                      <a:pt x="30890" y="355919"/>
                      <a:pt x="19477" y="34717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5" name="Google Shape;3285;p7"/>
              <p:cNvSpPr/>
              <p:nvPr/>
            </p:nvSpPr>
            <p:spPr>
              <a:xfrm>
                <a:off x="9676770" y="3189174"/>
                <a:ext cx="87408" cy="251355"/>
              </a:xfrm>
              <a:custGeom>
                <a:rect b="b" l="l" r="r" t="t"/>
                <a:pathLst>
                  <a:path extrusionOk="0" h="251355" w="87408">
                    <a:moveTo>
                      <a:pt x="80916" y="9158"/>
                    </a:moveTo>
                    <a:cubicBezTo>
                      <a:pt x="86588" y="13668"/>
                      <a:pt x="87408" y="20024"/>
                      <a:pt x="87408" y="26653"/>
                    </a:cubicBezTo>
                    <a:cubicBezTo>
                      <a:pt x="87408" y="93832"/>
                      <a:pt x="87408" y="160943"/>
                      <a:pt x="87408" y="228122"/>
                    </a:cubicBezTo>
                    <a:cubicBezTo>
                      <a:pt x="87408" y="234819"/>
                      <a:pt x="86246" y="241038"/>
                      <a:pt x="80437" y="245412"/>
                    </a:cubicBezTo>
                    <a:cubicBezTo>
                      <a:pt x="61575" y="253613"/>
                      <a:pt x="43465" y="254706"/>
                      <a:pt x="26995" y="239808"/>
                    </a:cubicBezTo>
                    <a:cubicBezTo>
                      <a:pt x="17838" y="238099"/>
                      <a:pt x="7859" y="239876"/>
                      <a:pt x="0" y="233179"/>
                    </a:cubicBezTo>
                    <a:cubicBezTo>
                      <a:pt x="20093" y="218281"/>
                      <a:pt x="26107" y="198257"/>
                      <a:pt x="25013" y="173586"/>
                    </a:cubicBezTo>
                    <a:cubicBezTo>
                      <a:pt x="23441" y="138800"/>
                      <a:pt x="23852" y="103946"/>
                      <a:pt x="24876" y="69093"/>
                    </a:cubicBezTo>
                    <a:cubicBezTo>
                      <a:pt x="25492" y="48522"/>
                      <a:pt x="21322" y="30480"/>
                      <a:pt x="7587" y="14967"/>
                    </a:cubicBezTo>
                    <a:cubicBezTo>
                      <a:pt x="12302" y="12848"/>
                      <a:pt x="17018" y="10729"/>
                      <a:pt x="21733" y="8679"/>
                    </a:cubicBezTo>
                    <a:cubicBezTo>
                      <a:pt x="29387" y="1777"/>
                      <a:pt x="38681" y="0"/>
                      <a:pt x="48523" y="0"/>
                    </a:cubicBezTo>
                    <a:cubicBezTo>
                      <a:pt x="60140" y="273"/>
                      <a:pt x="71963" y="-478"/>
                      <a:pt x="80916" y="91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6" name="Google Shape;3286;p7"/>
              <p:cNvSpPr/>
              <p:nvPr/>
            </p:nvSpPr>
            <p:spPr>
              <a:xfrm>
                <a:off x="9645197" y="3204233"/>
                <a:ext cx="66618" cy="218257"/>
              </a:xfrm>
              <a:custGeom>
                <a:rect b="b" l="l" r="r" t="t"/>
                <a:pathLst>
                  <a:path extrusionOk="0" h="218257" w="66618">
                    <a:moveTo>
                      <a:pt x="39160" y="45"/>
                    </a:moveTo>
                    <a:cubicBezTo>
                      <a:pt x="43465" y="387"/>
                      <a:pt x="47839" y="797"/>
                      <a:pt x="52144" y="1070"/>
                    </a:cubicBezTo>
                    <a:cubicBezTo>
                      <a:pt x="61234" y="1617"/>
                      <a:pt x="66086" y="6401"/>
                      <a:pt x="66223" y="15490"/>
                    </a:cubicBezTo>
                    <a:cubicBezTo>
                      <a:pt x="66496" y="27450"/>
                      <a:pt x="66564" y="39341"/>
                      <a:pt x="66564" y="51301"/>
                    </a:cubicBezTo>
                    <a:cubicBezTo>
                      <a:pt x="66632" y="93604"/>
                      <a:pt x="66564" y="135975"/>
                      <a:pt x="66564" y="178278"/>
                    </a:cubicBezTo>
                    <a:cubicBezTo>
                      <a:pt x="66564" y="184770"/>
                      <a:pt x="66838" y="191331"/>
                      <a:pt x="66154" y="197823"/>
                    </a:cubicBezTo>
                    <a:cubicBezTo>
                      <a:pt x="64992" y="209783"/>
                      <a:pt x="60551" y="214294"/>
                      <a:pt x="47770" y="216754"/>
                    </a:cubicBezTo>
                    <a:cubicBezTo>
                      <a:pt x="42440" y="217779"/>
                      <a:pt x="36973" y="217779"/>
                      <a:pt x="31573" y="218257"/>
                    </a:cubicBezTo>
                    <a:cubicBezTo>
                      <a:pt x="20502" y="218121"/>
                      <a:pt x="9499" y="218121"/>
                      <a:pt x="0" y="211082"/>
                    </a:cubicBezTo>
                    <a:cubicBezTo>
                      <a:pt x="5741" y="154700"/>
                      <a:pt x="3213" y="98183"/>
                      <a:pt x="2734" y="41665"/>
                    </a:cubicBezTo>
                    <a:cubicBezTo>
                      <a:pt x="2665" y="29842"/>
                      <a:pt x="-683" y="17677"/>
                      <a:pt x="7381" y="7016"/>
                    </a:cubicBezTo>
                    <a:cubicBezTo>
                      <a:pt x="17017" y="45"/>
                      <a:pt x="28020" y="-160"/>
                      <a:pt x="39160" y="4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7" name="Google Shape;3287;p7"/>
              <p:cNvSpPr/>
              <p:nvPr/>
            </p:nvSpPr>
            <p:spPr>
              <a:xfrm>
                <a:off x="9535507" y="3223497"/>
                <a:ext cx="90042" cy="179199"/>
              </a:xfrm>
              <a:custGeom>
                <a:rect b="b" l="l" r="r" t="t"/>
                <a:pathLst>
                  <a:path extrusionOk="0" h="179199" w="90042">
                    <a:moveTo>
                      <a:pt x="11690" y="18984"/>
                    </a:moveTo>
                    <a:cubicBezTo>
                      <a:pt x="29937" y="9211"/>
                      <a:pt x="49140" y="2445"/>
                      <a:pt x="69779" y="190"/>
                    </a:cubicBezTo>
                    <a:cubicBezTo>
                      <a:pt x="81807" y="-1450"/>
                      <a:pt x="85293" y="7844"/>
                      <a:pt x="86181" y="15977"/>
                    </a:cubicBezTo>
                    <a:cubicBezTo>
                      <a:pt x="91307" y="63200"/>
                      <a:pt x="91307" y="110629"/>
                      <a:pt x="86318" y="157852"/>
                    </a:cubicBezTo>
                    <a:cubicBezTo>
                      <a:pt x="85019" y="169812"/>
                      <a:pt x="79005" y="180951"/>
                      <a:pt x="63082" y="178970"/>
                    </a:cubicBezTo>
                    <a:cubicBezTo>
                      <a:pt x="42443" y="176509"/>
                      <a:pt x="23240" y="169675"/>
                      <a:pt x="5129" y="159561"/>
                    </a:cubicBezTo>
                    <a:cubicBezTo>
                      <a:pt x="1849" y="112406"/>
                      <a:pt x="-7378" y="65045"/>
                      <a:pt x="11690" y="1898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8" name="Google Shape;3288;p7"/>
              <p:cNvSpPr/>
              <p:nvPr/>
            </p:nvSpPr>
            <p:spPr>
              <a:xfrm>
                <a:off x="9598589" y="3211112"/>
                <a:ext cx="60836" cy="204065"/>
              </a:xfrm>
              <a:custGeom>
                <a:rect b="b" l="l" r="r" t="t"/>
                <a:pathLst>
                  <a:path extrusionOk="0" h="204065" w="60836">
                    <a:moveTo>
                      <a:pt x="0" y="191354"/>
                    </a:moveTo>
                    <a:cubicBezTo>
                      <a:pt x="9841" y="186912"/>
                      <a:pt x="14762" y="179395"/>
                      <a:pt x="14762" y="168460"/>
                    </a:cubicBezTo>
                    <a:cubicBezTo>
                      <a:pt x="14693" y="122057"/>
                      <a:pt x="14693" y="75653"/>
                      <a:pt x="14693" y="29250"/>
                    </a:cubicBezTo>
                    <a:cubicBezTo>
                      <a:pt x="14693" y="22416"/>
                      <a:pt x="12574" y="16607"/>
                      <a:pt x="6697" y="12506"/>
                    </a:cubicBezTo>
                    <a:cubicBezTo>
                      <a:pt x="12506" y="6492"/>
                      <a:pt x="19887" y="6287"/>
                      <a:pt x="27473" y="6561"/>
                    </a:cubicBezTo>
                    <a:cubicBezTo>
                      <a:pt x="33145" y="1298"/>
                      <a:pt x="41551" y="5946"/>
                      <a:pt x="47361" y="1162"/>
                    </a:cubicBezTo>
                    <a:cubicBezTo>
                      <a:pt x="49547" y="752"/>
                      <a:pt x="51802" y="410"/>
                      <a:pt x="53989" y="0"/>
                    </a:cubicBezTo>
                    <a:cubicBezTo>
                      <a:pt x="60072" y="17769"/>
                      <a:pt x="60960" y="36084"/>
                      <a:pt x="60823" y="54741"/>
                    </a:cubicBezTo>
                    <a:cubicBezTo>
                      <a:pt x="60413" y="98342"/>
                      <a:pt x="60550" y="142012"/>
                      <a:pt x="60687" y="185614"/>
                    </a:cubicBezTo>
                    <a:cubicBezTo>
                      <a:pt x="60687" y="195728"/>
                      <a:pt x="57338" y="202494"/>
                      <a:pt x="46608" y="204066"/>
                    </a:cubicBezTo>
                    <a:cubicBezTo>
                      <a:pt x="30002" y="203861"/>
                      <a:pt x="14625" y="199008"/>
                      <a:pt x="0" y="19135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89" name="Google Shape;3289;p7"/>
              <p:cNvSpPr/>
              <p:nvPr/>
            </p:nvSpPr>
            <p:spPr>
              <a:xfrm>
                <a:off x="9475233" y="3242480"/>
                <a:ext cx="72607" cy="140713"/>
              </a:xfrm>
              <a:custGeom>
                <a:rect b="b" l="l" r="r" t="t"/>
                <a:pathLst>
                  <a:path extrusionOk="0" h="140713" w="72607">
                    <a:moveTo>
                      <a:pt x="71963" y="0"/>
                    </a:moveTo>
                    <a:cubicBezTo>
                      <a:pt x="72168" y="38954"/>
                      <a:pt x="72374" y="77840"/>
                      <a:pt x="72578" y="116794"/>
                    </a:cubicBezTo>
                    <a:cubicBezTo>
                      <a:pt x="72646" y="125474"/>
                      <a:pt x="73125" y="134290"/>
                      <a:pt x="65403" y="140645"/>
                    </a:cubicBezTo>
                    <a:cubicBezTo>
                      <a:pt x="65403" y="140645"/>
                      <a:pt x="65675" y="140714"/>
                      <a:pt x="65675" y="140714"/>
                    </a:cubicBezTo>
                    <a:cubicBezTo>
                      <a:pt x="61166" y="132581"/>
                      <a:pt x="51187" y="139210"/>
                      <a:pt x="45857" y="133265"/>
                    </a:cubicBezTo>
                    <a:cubicBezTo>
                      <a:pt x="29318" y="129574"/>
                      <a:pt x="13668" y="123834"/>
                      <a:pt x="0" y="113582"/>
                    </a:cubicBezTo>
                    <a:cubicBezTo>
                      <a:pt x="5946" y="85084"/>
                      <a:pt x="1709" y="55903"/>
                      <a:pt x="5604" y="27268"/>
                    </a:cubicBezTo>
                    <a:cubicBezTo>
                      <a:pt x="13600" y="20024"/>
                      <a:pt x="22895" y="15923"/>
                      <a:pt x="33624" y="14967"/>
                    </a:cubicBezTo>
                    <a:cubicBezTo>
                      <a:pt x="36836" y="10866"/>
                      <a:pt x="42509" y="12506"/>
                      <a:pt x="46130" y="9499"/>
                    </a:cubicBezTo>
                    <a:cubicBezTo>
                      <a:pt x="47634" y="7586"/>
                      <a:pt x="49479" y="7039"/>
                      <a:pt x="51734" y="7791"/>
                    </a:cubicBezTo>
                    <a:cubicBezTo>
                      <a:pt x="56040" y="4852"/>
                      <a:pt x="61986" y="6082"/>
                      <a:pt x="65881" y="2187"/>
                    </a:cubicBezTo>
                    <a:cubicBezTo>
                      <a:pt x="67863" y="1435"/>
                      <a:pt x="69913" y="683"/>
                      <a:pt x="719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0" name="Google Shape;3290;p7"/>
              <p:cNvSpPr/>
              <p:nvPr/>
            </p:nvSpPr>
            <p:spPr>
              <a:xfrm>
                <a:off x="9395207" y="3269612"/>
                <a:ext cx="93042" cy="86382"/>
              </a:xfrm>
              <a:custGeom>
                <a:rect b="b" l="l" r="r" t="t"/>
                <a:pathLst>
                  <a:path extrusionOk="0" h="86382" w="93042">
                    <a:moveTo>
                      <a:pt x="85563" y="0"/>
                    </a:moveTo>
                    <a:cubicBezTo>
                      <a:pt x="87955" y="3417"/>
                      <a:pt x="92260" y="6766"/>
                      <a:pt x="92397" y="10319"/>
                    </a:cubicBezTo>
                    <a:cubicBezTo>
                      <a:pt x="93149" y="31710"/>
                      <a:pt x="93149" y="53101"/>
                      <a:pt x="92875" y="74560"/>
                    </a:cubicBezTo>
                    <a:cubicBezTo>
                      <a:pt x="92807" y="82419"/>
                      <a:pt x="86588" y="84948"/>
                      <a:pt x="79958" y="86383"/>
                    </a:cubicBezTo>
                    <a:cubicBezTo>
                      <a:pt x="51050" y="77498"/>
                      <a:pt x="25696" y="62053"/>
                      <a:pt x="0" y="45515"/>
                    </a:cubicBezTo>
                    <a:cubicBezTo>
                      <a:pt x="23236" y="26995"/>
                      <a:pt x="54331" y="10661"/>
                      <a:pt x="855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1" name="Google Shape;3291;p7"/>
              <p:cNvSpPr/>
              <p:nvPr/>
            </p:nvSpPr>
            <p:spPr>
              <a:xfrm>
                <a:off x="9574943" y="3437022"/>
                <a:ext cx="169553" cy="44445"/>
              </a:xfrm>
              <a:custGeom>
                <a:rect b="b" l="l" r="r" t="t"/>
                <a:pathLst>
                  <a:path extrusionOk="0" h="44445" w="169553">
                    <a:moveTo>
                      <a:pt x="169553" y="5150"/>
                    </a:moveTo>
                    <a:cubicBezTo>
                      <a:pt x="169007" y="15469"/>
                      <a:pt x="161216" y="24353"/>
                      <a:pt x="164633" y="35766"/>
                    </a:cubicBezTo>
                    <a:cubicBezTo>
                      <a:pt x="166888" y="43147"/>
                      <a:pt x="158824" y="42669"/>
                      <a:pt x="154382" y="44446"/>
                    </a:cubicBezTo>
                    <a:cubicBezTo>
                      <a:pt x="100734" y="42395"/>
                      <a:pt x="50025" y="27634"/>
                      <a:pt x="0" y="9660"/>
                    </a:cubicBezTo>
                    <a:cubicBezTo>
                      <a:pt x="136" y="7473"/>
                      <a:pt x="273" y="3578"/>
                      <a:pt x="683" y="3578"/>
                    </a:cubicBezTo>
                    <a:cubicBezTo>
                      <a:pt x="56996" y="776"/>
                      <a:pt x="113377" y="-3530"/>
                      <a:pt x="169553" y="5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2" name="Google Shape;3292;p7"/>
              <p:cNvSpPr/>
              <p:nvPr/>
            </p:nvSpPr>
            <p:spPr>
              <a:xfrm>
                <a:off x="9587244" y="3142324"/>
                <a:ext cx="183631" cy="50214"/>
              </a:xfrm>
              <a:custGeom>
                <a:rect b="b" l="l" r="r" t="t"/>
                <a:pathLst>
                  <a:path extrusionOk="0" h="50214" w="183631">
                    <a:moveTo>
                      <a:pt x="183632" y="4001"/>
                    </a:moveTo>
                    <a:cubicBezTo>
                      <a:pt x="175431" y="15892"/>
                      <a:pt x="177140" y="29492"/>
                      <a:pt x="177003" y="42750"/>
                    </a:cubicBezTo>
                    <a:cubicBezTo>
                      <a:pt x="163335" y="52250"/>
                      <a:pt x="147548" y="50541"/>
                      <a:pt x="132855" y="49038"/>
                    </a:cubicBezTo>
                    <a:cubicBezTo>
                      <a:pt x="96088" y="45142"/>
                      <a:pt x="59252" y="46987"/>
                      <a:pt x="22484" y="45826"/>
                    </a:cubicBezTo>
                    <a:cubicBezTo>
                      <a:pt x="14488" y="45552"/>
                      <a:pt x="1914" y="52045"/>
                      <a:pt x="0" y="36190"/>
                    </a:cubicBezTo>
                    <a:cubicBezTo>
                      <a:pt x="752" y="34686"/>
                      <a:pt x="1845" y="34413"/>
                      <a:pt x="3280" y="35369"/>
                    </a:cubicBezTo>
                    <a:cubicBezTo>
                      <a:pt x="8885" y="33729"/>
                      <a:pt x="15171" y="34071"/>
                      <a:pt x="19751" y="29629"/>
                    </a:cubicBezTo>
                    <a:cubicBezTo>
                      <a:pt x="20571" y="28125"/>
                      <a:pt x="21733" y="27920"/>
                      <a:pt x="23099" y="28877"/>
                    </a:cubicBezTo>
                    <a:cubicBezTo>
                      <a:pt x="28498" y="27237"/>
                      <a:pt x="34512" y="27374"/>
                      <a:pt x="39296" y="23683"/>
                    </a:cubicBezTo>
                    <a:cubicBezTo>
                      <a:pt x="40732" y="22248"/>
                      <a:pt x="42372" y="21906"/>
                      <a:pt x="44285" y="22658"/>
                    </a:cubicBezTo>
                    <a:cubicBezTo>
                      <a:pt x="50709" y="18148"/>
                      <a:pt x="59389" y="22453"/>
                      <a:pt x="65539" y="17054"/>
                    </a:cubicBezTo>
                    <a:cubicBezTo>
                      <a:pt x="67111" y="15619"/>
                      <a:pt x="68820" y="15346"/>
                      <a:pt x="70801" y="16166"/>
                    </a:cubicBezTo>
                    <a:cubicBezTo>
                      <a:pt x="79139" y="10357"/>
                      <a:pt x="90142" y="16986"/>
                      <a:pt x="98343" y="10425"/>
                    </a:cubicBezTo>
                    <a:cubicBezTo>
                      <a:pt x="101691" y="10015"/>
                      <a:pt x="105040" y="9605"/>
                      <a:pt x="108388" y="9195"/>
                    </a:cubicBezTo>
                    <a:cubicBezTo>
                      <a:pt x="117683" y="4958"/>
                      <a:pt x="128481" y="9537"/>
                      <a:pt x="137638" y="4206"/>
                    </a:cubicBezTo>
                    <a:cubicBezTo>
                      <a:pt x="143516" y="2156"/>
                      <a:pt x="149530" y="1336"/>
                      <a:pt x="155681" y="2771"/>
                    </a:cubicBezTo>
                    <a:cubicBezTo>
                      <a:pt x="165112" y="-236"/>
                      <a:pt x="174543" y="-2013"/>
                      <a:pt x="183632" y="400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3" name="Google Shape;3293;p7"/>
              <p:cNvSpPr/>
              <p:nvPr/>
            </p:nvSpPr>
            <p:spPr>
              <a:xfrm>
                <a:off x="9738052" y="3505524"/>
                <a:ext cx="143741" cy="44080"/>
              </a:xfrm>
              <a:custGeom>
                <a:rect b="b" l="l" r="r" t="t"/>
                <a:pathLst>
                  <a:path extrusionOk="0" h="44080" w="143741">
                    <a:moveTo>
                      <a:pt x="88932" y="41209"/>
                    </a:moveTo>
                    <a:cubicBezTo>
                      <a:pt x="60980" y="43806"/>
                      <a:pt x="33781" y="38818"/>
                      <a:pt x="6718" y="32872"/>
                    </a:cubicBezTo>
                    <a:cubicBezTo>
                      <a:pt x="1729" y="30890"/>
                      <a:pt x="-1415" y="27815"/>
                      <a:pt x="636" y="21937"/>
                    </a:cubicBezTo>
                    <a:cubicBezTo>
                      <a:pt x="30569" y="16880"/>
                      <a:pt x="59887" y="8133"/>
                      <a:pt x="90436" y="7108"/>
                    </a:cubicBezTo>
                    <a:cubicBezTo>
                      <a:pt x="98841" y="1572"/>
                      <a:pt x="109571" y="7723"/>
                      <a:pt x="117909" y="1709"/>
                    </a:cubicBezTo>
                    <a:cubicBezTo>
                      <a:pt x="121599" y="1162"/>
                      <a:pt x="125289" y="547"/>
                      <a:pt x="129048" y="0"/>
                    </a:cubicBezTo>
                    <a:cubicBezTo>
                      <a:pt x="145928" y="9841"/>
                      <a:pt x="147158" y="15308"/>
                      <a:pt x="138343" y="41415"/>
                    </a:cubicBezTo>
                    <a:lnTo>
                      <a:pt x="138615" y="41209"/>
                    </a:lnTo>
                    <a:cubicBezTo>
                      <a:pt x="122009" y="45105"/>
                      <a:pt x="105470" y="44968"/>
                      <a:pt x="88932" y="4120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4" name="Google Shape;3294;p7"/>
              <p:cNvSpPr/>
              <p:nvPr/>
            </p:nvSpPr>
            <p:spPr>
              <a:xfrm>
                <a:off x="9725293" y="3079146"/>
                <a:ext cx="123901" cy="39569"/>
              </a:xfrm>
              <a:custGeom>
                <a:rect b="b" l="l" r="r" t="t"/>
                <a:pathLst>
                  <a:path extrusionOk="0" h="39569" w="123901">
                    <a:moveTo>
                      <a:pt x="71689" y="820"/>
                    </a:moveTo>
                    <a:cubicBezTo>
                      <a:pt x="84606" y="547"/>
                      <a:pt x="97522" y="273"/>
                      <a:pt x="110507" y="0"/>
                    </a:cubicBezTo>
                    <a:cubicBezTo>
                      <a:pt x="114949" y="683"/>
                      <a:pt x="119460" y="1367"/>
                      <a:pt x="123902" y="2050"/>
                    </a:cubicBezTo>
                    <a:cubicBezTo>
                      <a:pt x="119391" y="7928"/>
                      <a:pt x="112147" y="6766"/>
                      <a:pt x="106201" y="8884"/>
                    </a:cubicBezTo>
                    <a:cubicBezTo>
                      <a:pt x="99504" y="11208"/>
                      <a:pt x="96497" y="19477"/>
                      <a:pt x="100871" y="24466"/>
                    </a:cubicBezTo>
                    <a:cubicBezTo>
                      <a:pt x="105791" y="30070"/>
                      <a:pt x="111874" y="34581"/>
                      <a:pt x="117477" y="39569"/>
                    </a:cubicBezTo>
                    <a:cubicBezTo>
                      <a:pt x="78796" y="35674"/>
                      <a:pt x="41004" y="27405"/>
                      <a:pt x="0" y="18725"/>
                    </a:cubicBezTo>
                    <a:cubicBezTo>
                      <a:pt x="24260" y="4716"/>
                      <a:pt x="49068" y="7313"/>
                      <a:pt x="71689" y="82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5" name="Google Shape;3295;p7"/>
              <p:cNvSpPr/>
              <p:nvPr/>
            </p:nvSpPr>
            <p:spPr>
              <a:xfrm>
                <a:off x="9867032" y="3494069"/>
                <a:ext cx="64011" cy="53851"/>
              </a:xfrm>
              <a:custGeom>
                <a:rect b="b" l="l" r="r" t="t"/>
                <a:pathLst>
                  <a:path extrusionOk="0" h="53851" w="64011">
                    <a:moveTo>
                      <a:pt x="9294" y="52869"/>
                    </a:moveTo>
                    <a:cubicBezTo>
                      <a:pt x="7312" y="38791"/>
                      <a:pt x="6834" y="24371"/>
                      <a:pt x="0" y="11455"/>
                    </a:cubicBezTo>
                    <a:cubicBezTo>
                      <a:pt x="6082" y="5919"/>
                      <a:pt x="14009" y="6944"/>
                      <a:pt x="21185" y="5372"/>
                    </a:cubicBezTo>
                    <a:cubicBezTo>
                      <a:pt x="28020" y="-232"/>
                      <a:pt x="36083" y="-437"/>
                      <a:pt x="44353" y="315"/>
                    </a:cubicBezTo>
                    <a:cubicBezTo>
                      <a:pt x="70869" y="12616"/>
                      <a:pt x="66632" y="31068"/>
                      <a:pt x="54536" y="51092"/>
                    </a:cubicBezTo>
                    <a:cubicBezTo>
                      <a:pt x="39569" y="53484"/>
                      <a:pt x="24534" y="54919"/>
                      <a:pt x="9294" y="5286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6" name="Google Shape;3296;p7"/>
              <p:cNvSpPr/>
              <p:nvPr/>
            </p:nvSpPr>
            <p:spPr>
              <a:xfrm>
                <a:off x="9572614" y="3178513"/>
                <a:ext cx="193802" cy="19818"/>
              </a:xfrm>
              <a:custGeom>
                <a:rect b="b" l="l" r="r" t="t"/>
                <a:pathLst>
                  <a:path extrusionOk="0" h="19818" w="193802">
                    <a:moveTo>
                      <a:pt x="14630" y="0"/>
                    </a:moveTo>
                    <a:cubicBezTo>
                      <a:pt x="22079" y="9021"/>
                      <a:pt x="32467" y="6356"/>
                      <a:pt x="41898" y="6424"/>
                    </a:cubicBezTo>
                    <a:cubicBezTo>
                      <a:pt x="91787" y="6629"/>
                      <a:pt x="141743" y="6561"/>
                      <a:pt x="191633" y="6561"/>
                    </a:cubicBezTo>
                    <a:cubicBezTo>
                      <a:pt x="194503" y="9021"/>
                      <a:pt x="194640" y="11208"/>
                      <a:pt x="191359" y="13600"/>
                    </a:cubicBezTo>
                    <a:cubicBezTo>
                      <a:pt x="189036" y="15377"/>
                      <a:pt x="187190" y="17700"/>
                      <a:pt x="185141" y="19819"/>
                    </a:cubicBezTo>
                    <a:cubicBezTo>
                      <a:pt x="173727" y="19614"/>
                      <a:pt x="162314" y="19409"/>
                      <a:pt x="150970" y="19204"/>
                    </a:cubicBezTo>
                    <a:cubicBezTo>
                      <a:pt x="143794" y="12780"/>
                      <a:pt x="133201" y="20502"/>
                      <a:pt x="126231" y="13190"/>
                    </a:cubicBezTo>
                    <a:cubicBezTo>
                      <a:pt x="95204" y="12780"/>
                      <a:pt x="64177" y="12370"/>
                      <a:pt x="33151" y="11960"/>
                    </a:cubicBezTo>
                    <a:cubicBezTo>
                      <a:pt x="23514" y="11823"/>
                      <a:pt x="13878" y="11960"/>
                      <a:pt x="4242" y="11550"/>
                    </a:cubicBezTo>
                    <a:cubicBezTo>
                      <a:pt x="2738" y="11481"/>
                      <a:pt x="-131" y="8543"/>
                      <a:pt x="5" y="8269"/>
                    </a:cubicBezTo>
                    <a:cubicBezTo>
                      <a:pt x="1440" y="5809"/>
                      <a:pt x="2944" y="2802"/>
                      <a:pt x="5335" y="1572"/>
                    </a:cubicBezTo>
                    <a:cubicBezTo>
                      <a:pt x="7932" y="205"/>
                      <a:pt x="11486" y="478"/>
                      <a:pt x="1463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7" name="Google Shape;3297;p7"/>
              <p:cNvSpPr/>
              <p:nvPr/>
            </p:nvSpPr>
            <p:spPr>
              <a:xfrm>
                <a:off x="9566541" y="3428091"/>
                <a:ext cx="190734" cy="18591"/>
              </a:xfrm>
              <a:custGeom>
                <a:rect b="b" l="l" r="r" t="t"/>
                <a:pathLst>
                  <a:path extrusionOk="0" h="18591" w="190734">
                    <a:moveTo>
                      <a:pt x="177955" y="14081"/>
                    </a:moveTo>
                    <a:cubicBezTo>
                      <a:pt x="129570" y="13944"/>
                      <a:pt x="81253" y="13739"/>
                      <a:pt x="32868" y="13739"/>
                    </a:cubicBezTo>
                    <a:cubicBezTo>
                      <a:pt x="24530" y="13739"/>
                      <a:pt x="15509" y="11621"/>
                      <a:pt x="8402" y="18591"/>
                    </a:cubicBezTo>
                    <a:cubicBezTo>
                      <a:pt x="5737" y="17361"/>
                      <a:pt x="1431" y="16815"/>
                      <a:pt x="679" y="14901"/>
                    </a:cubicBezTo>
                    <a:cubicBezTo>
                      <a:pt x="-1918" y="8614"/>
                      <a:pt x="3481" y="7930"/>
                      <a:pt x="7582" y="7862"/>
                    </a:cubicBezTo>
                    <a:cubicBezTo>
                      <a:pt x="36490" y="7725"/>
                      <a:pt x="65398" y="7794"/>
                      <a:pt x="94306" y="7794"/>
                    </a:cubicBezTo>
                    <a:cubicBezTo>
                      <a:pt x="103942" y="7794"/>
                      <a:pt x="113579" y="7657"/>
                      <a:pt x="123214" y="7384"/>
                    </a:cubicBezTo>
                    <a:cubicBezTo>
                      <a:pt x="128682" y="7247"/>
                      <a:pt x="133739" y="5607"/>
                      <a:pt x="137293" y="1028"/>
                    </a:cubicBezTo>
                    <a:cubicBezTo>
                      <a:pt x="143648" y="-817"/>
                      <a:pt x="149936" y="3"/>
                      <a:pt x="156086" y="2053"/>
                    </a:cubicBezTo>
                    <a:cubicBezTo>
                      <a:pt x="167363" y="5812"/>
                      <a:pt x="178980" y="6632"/>
                      <a:pt x="190735" y="6632"/>
                    </a:cubicBezTo>
                    <a:cubicBezTo>
                      <a:pt x="188343" y="12236"/>
                      <a:pt x="182671" y="12373"/>
                      <a:pt x="177955" y="140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8" name="Google Shape;3298;p7"/>
              <p:cNvSpPr/>
              <p:nvPr/>
            </p:nvSpPr>
            <p:spPr>
              <a:xfrm>
                <a:off x="9770535" y="3482581"/>
                <a:ext cx="166024" cy="17202"/>
              </a:xfrm>
              <a:custGeom>
                <a:rect b="b" l="l" r="r" t="t"/>
                <a:pathLst>
                  <a:path extrusionOk="0" h="17202" w="166024">
                    <a:moveTo>
                      <a:pt x="137502" y="17202"/>
                    </a:moveTo>
                    <a:cubicBezTo>
                      <a:pt x="130940" y="17066"/>
                      <a:pt x="124312" y="16997"/>
                      <a:pt x="117751" y="16861"/>
                    </a:cubicBezTo>
                    <a:cubicBezTo>
                      <a:pt x="111874" y="10232"/>
                      <a:pt x="103946" y="11667"/>
                      <a:pt x="96497" y="11530"/>
                    </a:cubicBezTo>
                    <a:cubicBezTo>
                      <a:pt x="72646" y="11188"/>
                      <a:pt x="48727" y="11120"/>
                      <a:pt x="24876" y="10642"/>
                    </a:cubicBezTo>
                    <a:cubicBezTo>
                      <a:pt x="16334" y="10505"/>
                      <a:pt x="7312" y="11325"/>
                      <a:pt x="0" y="5243"/>
                    </a:cubicBezTo>
                    <a:cubicBezTo>
                      <a:pt x="17563" y="4764"/>
                      <a:pt x="35195" y="4354"/>
                      <a:pt x="52759" y="3876"/>
                    </a:cubicBezTo>
                    <a:cubicBezTo>
                      <a:pt x="72441" y="5926"/>
                      <a:pt x="92123" y="5789"/>
                      <a:pt x="111805" y="3671"/>
                    </a:cubicBezTo>
                    <a:cubicBezTo>
                      <a:pt x="122808" y="3466"/>
                      <a:pt x="133743" y="3261"/>
                      <a:pt x="144745" y="3056"/>
                    </a:cubicBezTo>
                    <a:cubicBezTo>
                      <a:pt x="151033" y="391"/>
                      <a:pt x="157321" y="-1933"/>
                      <a:pt x="163813" y="2441"/>
                    </a:cubicBezTo>
                    <a:cubicBezTo>
                      <a:pt x="166136" y="5243"/>
                      <a:pt x="166615" y="8318"/>
                      <a:pt x="165316" y="11667"/>
                    </a:cubicBezTo>
                    <a:cubicBezTo>
                      <a:pt x="157457" y="20619"/>
                      <a:pt x="145702" y="10027"/>
                      <a:pt x="137502" y="172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299" name="Google Shape;3299;p7"/>
              <p:cNvSpPr/>
              <p:nvPr/>
            </p:nvSpPr>
            <p:spPr>
              <a:xfrm>
                <a:off x="9914119" y="3132725"/>
                <a:ext cx="49068" cy="20870"/>
              </a:xfrm>
              <a:custGeom>
                <a:rect b="b" l="l" r="r" t="t"/>
                <a:pathLst>
                  <a:path extrusionOk="0" h="20870" w="49068">
                    <a:moveTo>
                      <a:pt x="7586" y="13053"/>
                    </a:moveTo>
                    <a:cubicBezTo>
                      <a:pt x="5398" y="10798"/>
                      <a:pt x="3143" y="8611"/>
                      <a:pt x="956" y="6356"/>
                    </a:cubicBezTo>
                    <a:cubicBezTo>
                      <a:pt x="1024" y="4442"/>
                      <a:pt x="683" y="2529"/>
                      <a:pt x="0" y="683"/>
                    </a:cubicBezTo>
                    <a:cubicBezTo>
                      <a:pt x="9089" y="478"/>
                      <a:pt x="18110" y="273"/>
                      <a:pt x="27200" y="0"/>
                    </a:cubicBezTo>
                    <a:cubicBezTo>
                      <a:pt x="31983" y="7244"/>
                      <a:pt x="39637" y="6424"/>
                      <a:pt x="46745" y="6971"/>
                    </a:cubicBezTo>
                    <a:cubicBezTo>
                      <a:pt x="47497" y="8269"/>
                      <a:pt x="48317" y="9636"/>
                      <a:pt x="49068" y="11003"/>
                    </a:cubicBezTo>
                    <a:cubicBezTo>
                      <a:pt x="47907" y="14010"/>
                      <a:pt x="45925" y="16265"/>
                      <a:pt x="43123" y="17837"/>
                    </a:cubicBezTo>
                    <a:cubicBezTo>
                      <a:pt x="38749" y="19819"/>
                      <a:pt x="34102" y="20707"/>
                      <a:pt x="29318" y="20844"/>
                    </a:cubicBezTo>
                    <a:cubicBezTo>
                      <a:pt x="21049" y="21117"/>
                      <a:pt x="13531" y="19340"/>
                      <a:pt x="7586" y="13053"/>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0" name="Google Shape;3300;p7"/>
              <p:cNvSpPr/>
              <p:nvPr/>
            </p:nvSpPr>
            <p:spPr>
              <a:xfrm>
                <a:off x="9742856" y="3139074"/>
                <a:ext cx="67111" cy="7251"/>
              </a:xfrm>
              <a:custGeom>
                <a:rect b="b" l="l" r="r" t="t"/>
                <a:pathLst>
                  <a:path extrusionOk="0" h="7251" w="67111">
                    <a:moveTo>
                      <a:pt x="28020" y="7251"/>
                    </a:moveTo>
                    <a:cubicBezTo>
                      <a:pt x="18657" y="6841"/>
                      <a:pt x="9363" y="6431"/>
                      <a:pt x="0" y="6021"/>
                    </a:cubicBezTo>
                    <a:cubicBezTo>
                      <a:pt x="21869" y="-1702"/>
                      <a:pt x="44490" y="-198"/>
                      <a:pt x="67111" y="895"/>
                    </a:cubicBezTo>
                    <a:cubicBezTo>
                      <a:pt x="62600" y="6294"/>
                      <a:pt x="56381" y="6704"/>
                      <a:pt x="49958" y="6773"/>
                    </a:cubicBezTo>
                    <a:cubicBezTo>
                      <a:pt x="42645" y="6841"/>
                      <a:pt x="35332" y="7046"/>
                      <a:pt x="28020" y="725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1" name="Google Shape;3301;p7"/>
              <p:cNvSpPr/>
              <p:nvPr/>
            </p:nvSpPr>
            <p:spPr>
              <a:xfrm>
                <a:off x="9826984" y="3546733"/>
                <a:ext cx="49683" cy="4852"/>
              </a:xfrm>
              <a:custGeom>
                <a:rect b="b" l="l" r="r" t="t"/>
                <a:pathLst>
                  <a:path extrusionOk="0" h="4852" w="49683">
                    <a:moveTo>
                      <a:pt x="0" y="0"/>
                    </a:moveTo>
                    <a:cubicBezTo>
                      <a:pt x="16538" y="0"/>
                      <a:pt x="33145" y="0"/>
                      <a:pt x="49683" y="0"/>
                    </a:cubicBezTo>
                    <a:cubicBezTo>
                      <a:pt x="49137" y="1709"/>
                      <a:pt x="48385" y="3280"/>
                      <a:pt x="47565" y="4852"/>
                    </a:cubicBezTo>
                    <a:cubicBezTo>
                      <a:pt x="31778" y="2324"/>
                      <a:pt x="15308" y="6971"/>
                      <a:pt x="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2" name="Google Shape;3302;p7"/>
              <p:cNvSpPr/>
              <p:nvPr/>
            </p:nvSpPr>
            <p:spPr>
              <a:xfrm>
                <a:off x="9695564" y="3145919"/>
                <a:ext cx="29250" cy="6642"/>
              </a:xfrm>
              <a:custGeom>
                <a:rect b="b" l="l" r="r" t="t"/>
                <a:pathLst>
                  <a:path extrusionOk="0" h="6642" w="29250">
                    <a:moveTo>
                      <a:pt x="29250" y="611"/>
                    </a:moveTo>
                    <a:cubicBezTo>
                      <a:pt x="20707" y="9495"/>
                      <a:pt x="10115" y="6078"/>
                      <a:pt x="0" y="5599"/>
                    </a:cubicBezTo>
                    <a:cubicBezTo>
                      <a:pt x="8953" y="-620"/>
                      <a:pt x="19067" y="-551"/>
                      <a:pt x="29250" y="61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3" name="Google Shape;3303;p7"/>
              <p:cNvSpPr/>
              <p:nvPr/>
            </p:nvSpPr>
            <p:spPr>
              <a:xfrm>
                <a:off x="9657977" y="3152355"/>
                <a:ext cx="27541" cy="6832"/>
              </a:xfrm>
              <a:custGeom>
                <a:rect b="b" l="l" r="r" t="t"/>
                <a:pathLst>
                  <a:path extrusionOk="0" h="6832" w="27541">
                    <a:moveTo>
                      <a:pt x="27542" y="394"/>
                    </a:moveTo>
                    <a:cubicBezTo>
                      <a:pt x="19819" y="9415"/>
                      <a:pt x="9636" y="6408"/>
                      <a:pt x="0" y="6135"/>
                    </a:cubicBezTo>
                    <a:cubicBezTo>
                      <a:pt x="8407" y="257"/>
                      <a:pt x="17769" y="-699"/>
                      <a:pt x="27542" y="39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4" name="Google Shape;3304;p7"/>
              <p:cNvSpPr/>
              <p:nvPr/>
            </p:nvSpPr>
            <p:spPr>
              <a:xfrm>
                <a:off x="9698572" y="3190166"/>
                <a:ext cx="24944" cy="7755"/>
              </a:xfrm>
              <a:custGeom>
                <a:rect b="b" l="l" r="r" t="t"/>
                <a:pathLst>
                  <a:path extrusionOk="0" h="7755" w="24944">
                    <a:moveTo>
                      <a:pt x="205" y="1537"/>
                    </a:moveTo>
                    <a:cubicBezTo>
                      <a:pt x="9226" y="238"/>
                      <a:pt x="18794" y="-3110"/>
                      <a:pt x="24945" y="7551"/>
                    </a:cubicBezTo>
                    <a:cubicBezTo>
                      <a:pt x="16606" y="7619"/>
                      <a:pt x="8269" y="7687"/>
                      <a:pt x="0" y="7756"/>
                    </a:cubicBezTo>
                    <a:cubicBezTo>
                      <a:pt x="0" y="5705"/>
                      <a:pt x="68" y="3587"/>
                      <a:pt x="205" y="15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5" name="Google Shape;3305;p7"/>
              <p:cNvSpPr/>
              <p:nvPr/>
            </p:nvSpPr>
            <p:spPr>
              <a:xfrm>
                <a:off x="9727898" y="3526764"/>
                <a:ext cx="16803" cy="11589"/>
              </a:xfrm>
              <a:custGeom>
                <a:rect b="b" l="l" r="r" t="t"/>
                <a:pathLst>
                  <a:path extrusionOk="0" h="11589" w="16803">
                    <a:moveTo>
                      <a:pt x="10721" y="629"/>
                    </a:moveTo>
                    <a:cubicBezTo>
                      <a:pt x="12772" y="4251"/>
                      <a:pt x="14821" y="7941"/>
                      <a:pt x="16804" y="11563"/>
                    </a:cubicBezTo>
                    <a:cubicBezTo>
                      <a:pt x="13796" y="11495"/>
                      <a:pt x="10721" y="11837"/>
                      <a:pt x="7851" y="11153"/>
                    </a:cubicBezTo>
                    <a:cubicBezTo>
                      <a:pt x="3750" y="10265"/>
                      <a:pt x="-828" y="7121"/>
                      <a:pt x="128" y="3431"/>
                    </a:cubicBezTo>
                    <a:cubicBezTo>
                      <a:pt x="1222" y="-601"/>
                      <a:pt x="6621" y="-396"/>
                      <a:pt x="10721" y="62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6" name="Google Shape;3306;p7"/>
              <p:cNvSpPr/>
              <p:nvPr/>
            </p:nvSpPr>
            <p:spPr>
              <a:xfrm>
                <a:off x="9828487" y="3506815"/>
                <a:ext cx="27473" cy="6449"/>
              </a:xfrm>
              <a:custGeom>
                <a:rect b="b" l="l" r="r" t="t"/>
                <a:pathLst>
                  <a:path extrusionOk="0" h="6449" w="27473">
                    <a:moveTo>
                      <a:pt x="27473" y="349"/>
                    </a:moveTo>
                    <a:cubicBezTo>
                      <a:pt x="19682" y="9233"/>
                      <a:pt x="9499" y="5816"/>
                      <a:pt x="0" y="5748"/>
                    </a:cubicBezTo>
                    <a:cubicBezTo>
                      <a:pt x="8337" y="-61"/>
                      <a:pt x="17768" y="-540"/>
                      <a:pt x="27473" y="34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7" name="Google Shape;3307;p7"/>
              <p:cNvSpPr/>
              <p:nvPr/>
            </p:nvSpPr>
            <p:spPr>
              <a:xfrm>
                <a:off x="9631529" y="3159082"/>
                <a:ext cx="21254" cy="6452"/>
              </a:xfrm>
              <a:custGeom>
                <a:rect b="b" l="l" r="r" t="t"/>
                <a:pathLst>
                  <a:path extrusionOk="0" h="6452" w="21254">
                    <a:moveTo>
                      <a:pt x="21255" y="296"/>
                    </a:moveTo>
                    <a:cubicBezTo>
                      <a:pt x="15650" y="7677"/>
                      <a:pt x="7791" y="6720"/>
                      <a:pt x="0" y="5900"/>
                    </a:cubicBezTo>
                    <a:cubicBezTo>
                      <a:pt x="6219" y="570"/>
                      <a:pt x="13395" y="-660"/>
                      <a:pt x="21255" y="29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8" name="Google Shape;3308;p7"/>
              <p:cNvSpPr/>
              <p:nvPr/>
            </p:nvSpPr>
            <p:spPr>
              <a:xfrm>
                <a:off x="9625994" y="3211949"/>
                <a:ext cx="19955" cy="5969"/>
              </a:xfrm>
              <a:custGeom>
                <a:rect b="b" l="l" r="r" t="t"/>
                <a:pathLst>
                  <a:path extrusionOk="0" h="5969" w="19955">
                    <a:moveTo>
                      <a:pt x="19956" y="325"/>
                    </a:moveTo>
                    <a:cubicBezTo>
                      <a:pt x="14693" y="7159"/>
                      <a:pt x="7244" y="5997"/>
                      <a:pt x="0" y="5723"/>
                    </a:cubicBezTo>
                    <a:cubicBezTo>
                      <a:pt x="5809" y="598"/>
                      <a:pt x="12574" y="-701"/>
                      <a:pt x="19956" y="32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09" name="Google Shape;3309;p7"/>
              <p:cNvSpPr/>
              <p:nvPr/>
            </p:nvSpPr>
            <p:spPr>
              <a:xfrm>
                <a:off x="9521022" y="3375543"/>
                <a:ext cx="19819" cy="7582"/>
              </a:xfrm>
              <a:custGeom>
                <a:rect b="b" l="l" r="r" t="t"/>
                <a:pathLst>
                  <a:path extrusionOk="0" h="7582" w="19819">
                    <a:moveTo>
                      <a:pt x="0" y="134"/>
                    </a:moveTo>
                    <a:cubicBezTo>
                      <a:pt x="7586" y="-3"/>
                      <a:pt x="15582" y="-1233"/>
                      <a:pt x="19819" y="7583"/>
                    </a:cubicBezTo>
                    <a:cubicBezTo>
                      <a:pt x="12301" y="7514"/>
                      <a:pt x="5262" y="6216"/>
                      <a:pt x="0" y="13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0" name="Google Shape;3310;p7"/>
              <p:cNvSpPr/>
              <p:nvPr/>
            </p:nvSpPr>
            <p:spPr>
              <a:xfrm>
                <a:off x="9610343" y="3165723"/>
                <a:ext cx="16196" cy="5780"/>
              </a:xfrm>
              <a:custGeom>
                <a:rect b="b" l="l" r="r" t="t"/>
                <a:pathLst>
                  <a:path extrusionOk="0" h="5780" w="16196">
                    <a:moveTo>
                      <a:pt x="16197" y="216"/>
                    </a:moveTo>
                    <a:cubicBezTo>
                      <a:pt x="12096" y="5956"/>
                      <a:pt x="6288" y="6298"/>
                      <a:pt x="0" y="5410"/>
                    </a:cubicBezTo>
                    <a:cubicBezTo>
                      <a:pt x="4442" y="557"/>
                      <a:pt x="10046" y="-536"/>
                      <a:pt x="16197" y="21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1" name="Google Shape;3311;p7"/>
              <p:cNvSpPr/>
              <p:nvPr/>
            </p:nvSpPr>
            <p:spPr>
              <a:xfrm>
                <a:off x="9590524" y="3171782"/>
                <a:ext cx="16470" cy="6177"/>
              </a:xfrm>
              <a:custGeom>
                <a:rect b="b" l="l" r="r" t="t"/>
                <a:pathLst>
                  <a:path extrusionOk="0" h="6177" w="16470">
                    <a:moveTo>
                      <a:pt x="16470" y="102"/>
                    </a:moveTo>
                    <a:cubicBezTo>
                      <a:pt x="12438" y="6184"/>
                      <a:pt x="6493" y="6731"/>
                      <a:pt x="0" y="5842"/>
                    </a:cubicBezTo>
                    <a:cubicBezTo>
                      <a:pt x="4306" y="717"/>
                      <a:pt x="10115" y="-377"/>
                      <a:pt x="16470" y="1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2" name="Google Shape;3312;p7"/>
              <p:cNvSpPr/>
              <p:nvPr/>
            </p:nvSpPr>
            <p:spPr>
              <a:xfrm>
                <a:off x="9526968" y="3244525"/>
                <a:ext cx="14146" cy="5881"/>
              </a:xfrm>
              <a:custGeom>
                <a:rect b="b" l="l" r="r" t="t"/>
                <a:pathLst>
                  <a:path extrusionOk="0" h="5881" w="14146">
                    <a:moveTo>
                      <a:pt x="14146" y="142"/>
                    </a:moveTo>
                    <a:cubicBezTo>
                      <a:pt x="10729" y="5336"/>
                      <a:pt x="5672" y="6293"/>
                      <a:pt x="0" y="5746"/>
                    </a:cubicBezTo>
                    <a:cubicBezTo>
                      <a:pt x="3485" y="825"/>
                      <a:pt x="8474" y="-473"/>
                      <a:pt x="14146" y="14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3" name="Google Shape;3313;p7"/>
              <p:cNvSpPr/>
              <p:nvPr/>
            </p:nvSpPr>
            <p:spPr>
              <a:xfrm>
                <a:off x="9508789" y="3251762"/>
                <a:ext cx="12506" cy="5620"/>
              </a:xfrm>
              <a:custGeom>
                <a:rect b="b" l="l" r="r" t="t"/>
                <a:pathLst>
                  <a:path extrusionOk="0" h="5620" w="12506">
                    <a:moveTo>
                      <a:pt x="12506" y="150"/>
                    </a:moveTo>
                    <a:cubicBezTo>
                      <a:pt x="9499" y="4660"/>
                      <a:pt x="4989" y="5685"/>
                      <a:pt x="0" y="5617"/>
                    </a:cubicBezTo>
                    <a:cubicBezTo>
                      <a:pt x="3212" y="1517"/>
                      <a:pt x="7245" y="-602"/>
                      <a:pt x="12506" y="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4" name="Google Shape;3314;p7"/>
              <p:cNvSpPr/>
              <p:nvPr/>
            </p:nvSpPr>
            <p:spPr>
              <a:xfrm>
                <a:off x="9935031" y="3086922"/>
                <a:ext cx="59046" cy="458513"/>
              </a:xfrm>
              <a:custGeom>
                <a:rect b="b" l="l" r="r" t="t"/>
                <a:pathLst>
                  <a:path extrusionOk="0" h="458513" w="59046">
                    <a:moveTo>
                      <a:pt x="51939" y="451679"/>
                    </a:moveTo>
                    <a:cubicBezTo>
                      <a:pt x="43123" y="453319"/>
                      <a:pt x="33214" y="450654"/>
                      <a:pt x="26038" y="458513"/>
                    </a:cubicBezTo>
                    <a:cubicBezTo>
                      <a:pt x="17359" y="458308"/>
                      <a:pt x="8679" y="458035"/>
                      <a:pt x="0" y="457830"/>
                    </a:cubicBezTo>
                    <a:cubicBezTo>
                      <a:pt x="615" y="440540"/>
                      <a:pt x="3963" y="423728"/>
                      <a:pt x="8543" y="407053"/>
                    </a:cubicBezTo>
                    <a:cubicBezTo>
                      <a:pt x="14762" y="398578"/>
                      <a:pt x="23646" y="391061"/>
                      <a:pt x="17632" y="378486"/>
                    </a:cubicBezTo>
                    <a:cubicBezTo>
                      <a:pt x="15377" y="283014"/>
                      <a:pt x="17017" y="187679"/>
                      <a:pt x="16676" y="92343"/>
                    </a:cubicBezTo>
                    <a:cubicBezTo>
                      <a:pt x="16607" y="80315"/>
                      <a:pt x="16948" y="68356"/>
                      <a:pt x="26038" y="58856"/>
                    </a:cubicBezTo>
                    <a:lnTo>
                      <a:pt x="25901" y="58515"/>
                    </a:lnTo>
                    <a:cubicBezTo>
                      <a:pt x="28020" y="56396"/>
                      <a:pt x="30275" y="54346"/>
                      <a:pt x="32599" y="52432"/>
                    </a:cubicBezTo>
                    <a:cubicBezTo>
                      <a:pt x="27200" y="35347"/>
                      <a:pt x="24876" y="17920"/>
                      <a:pt x="26038" y="15"/>
                    </a:cubicBezTo>
                    <a:cubicBezTo>
                      <a:pt x="33761" y="-122"/>
                      <a:pt x="41210" y="630"/>
                      <a:pt x="48112" y="4730"/>
                    </a:cubicBezTo>
                    <a:cubicBezTo>
                      <a:pt x="54126" y="8284"/>
                      <a:pt x="58363" y="12795"/>
                      <a:pt x="58500" y="20107"/>
                    </a:cubicBezTo>
                    <a:cubicBezTo>
                      <a:pt x="58636" y="26668"/>
                      <a:pt x="58773" y="33228"/>
                      <a:pt x="58773" y="39789"/>
                    </a:cubicBezTo>
                    <a:cubicBezTo>
                      <a:pt x="58773" y="162119"/>
                      <a:pt x="58569" y="284449"/>
                      <a:pt x="59047" y="406711"/>
                    </a:cubicBezTo>
                    <a:cubicBezTo>
                      <a:pt x="59047" y="422361"/>
                      <a:pt x="56586" y="437123"/>
                      <a:pt x="51939" y="45167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5" name="Google Shape;3315;p7"/>
              <p:cNvSpPr/>
              <p:nvPr/>
            </p:nvSpPr>
            <p:spPr>
              <a:xfrm>
                <a:off x="9960864" y="3139422"/>
                <a:ext cx="6697" cy="6082"/>
              </a:xfrm>
              <a:custGeom>
                <a:rect b="b" l="l" r="r" t="t"/>
                <a:pathLst>
                  <a:path extrusionOk="0" h="6082" w="6697">
                    <a:moveTo>
                      <a:pt x="6697" y="0"/>
                    </a:moveTo>
                    <a:cubicBezTo>
                      <a:pt x="4442" y="2050"/>
                      <a:pt x="2255" y="4100"/>
                      <a:pt x="0" y="6082"/>
                    </a:cubicBezTo>
                    <a:cubicBezTo>
                      <a:pt x="68" y="4169"/>
                      <a:pt x="68" y="2255"/>
                      <a:pt x="0" y="342"/>
                    </a:cubicBezTo>
                    <a:cubicBezTo>
                      <a:pt x="2255" y="205"/>
                      <a:pt x="4442" y="68"/>
                      <a:pt x="6697"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6" name="Google Shape;3316;p7"/>
              <p:cNvSpPr/>
              <p:nvPr/>
            </p:nvSpPr>
            <p:spPr>
              <a:xfrm>
                <a:off x="9907968" y="3490734"/>
                <a:ext cx="40211" cy="54427"/>
              </a:xfrm>
              <a:custGeom>
                <a:rect b="b" l="l" r="r" t="t"/>
                <a:pathLst>
                  <a:path extrusionOk="0" h="54427" w="40211">
                    <a:moveTo>
                      <a:pt x="39774" y="3104"/>
                    </a:moveTo>
                    <a:cubicBezTo>
                      <a:pt x="39842" y="11373"/>
                      <a:pt x="39228" y="19711"/>
                      <a:pt x="40048" y="27912"/>
                    </a:cubicBezTo>
                    <a:cubicBezTo>
                      <a:pt x="41277" y="39666"/>
                      <a:pt x="35468" y="47389"/>
                      <a:pt x="26994" y="54086"/>
                    </a:cubicBezTo>
                    <a:cubicBezTo>
                      <a:pt x="22552" y="54223"/>
                      <a:pt x="18042" y="54291"/>
                      <a:pt x="13600" y="54428"/>
                    </a:cubicBezTo>
                    <a:cubicBezTo>
                      <a:pt x="13531" y="44040"/>
                      <a:pt x="13463" y="33652"/>
                      <a:pt x="13395" y="23333"/>
                    </a:cubicBezTo>
                    <a:cubicBezTo>
                      <a:pt x="13326" y="14448"/>
                      <a:pt x="8064" y="10485"/>
                      <a:pt x="0" y="9118"/>
                    </a:cubicBezTo>
                    <a:cubicBezTo>
                      <a:pt x="7586" y="1942"/>
                      <a:pt x="17426" y="3787"/>
                      <a:pt x="26516" y="2557"/>
                    </a:cubicBezTo>
                    <a:cubicBezTo>
                      <a:pt x="31163" y="-1133"/>
                      <a:pt x="35537" y="-723"/>
                      <a:pt x="39774" y="310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7" name="Google Shape;3317;p7"/>
              <p:cNvSpPr/>
              <p:nvPr/>
            </p:nvSpPr>
            <p:spPr>
              <a:xfrm>
                <a:off x="9915143" y="3145778"/>
                <a:ext cx="39503" cy="340952"/>
              </a:xfrm>
              <a:custGeom>
                <a:rect b="b" l="l" r="r" t="t"/>
                <a:pathLst>
                  <a:path extrusionOk="0" h="340952" w="39503">
                    <a:moveTo>
                      <a:pt x="6561" y="0"/>
                    </a:moveTo>
                    <a:cubicBezTo>
                      <a:pt x="15241" y="137"/>
                      <a:pt x="23919" y="273"/>
                      <a:pt x="32667" y="410"/>
                    </a:cubicBezTo>
                    <a:cubicBezTo>
                      <a:pt x="39023" y="7449"/>
                      <a:pt x="39296" y="16197"/>
                      <a:pt x="39228" y="24876"/>
                    </a:cubicBezTo>
                    <a:cubicBezTo>
                      <a:pt x="38750" y="125747"/>
                      <a:pt x="40663" y="226618"/>
                      <a:pt x="38272" y="327421"/>
                    </a:cubicBezTo>
                    <a:cubicBezTo>
                      <a:pt x="36084" y="337399"/>
                      <a:pt x="28772" y="340406"/>
                      <a:pt x="19682" y="340952"/>
                    </a:cubicBezTo>
                    <a:cubicBezTo>
                      <a:pt x="13122" y="340542"/>
                      <a:pt x="6561" y="340132"/>
                      <a:pt x="0" y="339791"/>
                    </a:cubicBezTo>
                    <a:cubicBezTo>
                      <a:pt x="8270" y="328173"/>
                      <a:pt x="6424" y="314778"/>
                      <a:pt x="6424" y="301725"/>
                    </a:cubicBezTo>
                    <a:cubicBezTo>
                      <a:pt x="6561" y="201195"/>
                      <a:pt x="6561" y="100598"/>
                      <a:pt x="6561"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8" name="Google Shape;3318;p7"/>
              <p:cNvSpPr/>
              <p:nvPr/>
            </p:nvSpPr>
            <p:spPr>
              <a:xfrm>
                <a:off x="9934553" y="3477461"/>
                <a:ext cx="28326" cy="16376"/>
              </a:xfrm>
              <a:custGeom>
                <a:rect b="b" l="l" r="r" t="t"/>
                <a:pathLst>
                  <a:path extrusionOk="0" h="16376" w="28326">
                    <a:moveTo>
                      <a:pt x="341" y="9337"/>
                    </a:moveTo>
                    <a:cubicBezTo>
                      <a:pt x="3349" y="4417"/>
                      <a:pt x="8132" y="3255"/>
                      <a:pt x="13395" y="2913"/>
                    </a:cubicBezTo>
                    <a:cubicBezTo>
                      <a:pt x="17768" y="-982"/>
                      <a:pt x="22142" y="-982"/>
                      <a:pt x="26516" y="2981"/>
                    </a:cubicBezTo>
                    <a:cubicBezTo>
                      <a:pt x="29728" y="6262"/>
                      <a:pt x="28361" y="8449"/>
                      <a:pt x="24808" y="10294"/>
                    </a:cubicBezTo>
                    <a:cubicBezTo>
                      <a:pt x="20912" y="12276"/>
                      <a:pt x="17085" y="14326"/>
                      <a:pt x="13258" y="16376"/>
                    </a:cubicBezTo>
                    <a:cubicBezTo>
                      <a:pt x="8815" y="16171"/>
                      <a:pt x="4441" y="15966"/>
                      <a:pt x="0" y="15830"/>
                    </a:cubicBezTo>
                    <a:cubicBezTo>
                      <a:pt x="410" y="13643"/>
                      <a:pt x="478" y="11456"/>
                      <a:pt x="341" y="93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19" name="Google Shape;3319;p7"/>
              <p:cNvSpPr/>
              <p:nvPr/>
            </p:nvSpPr>
            <p:spPr>
              <a:xfrm>
                <a:off x="9947742" y="3145846"/>
                <a:ext cx="13258" cy="334596"/>
              </a:xfrm>
              <a:custGeom>
                <a:rect b="b" l="l" r="r" t="t"/>
                <a:pathLst>
                  <a:path extrusionOk="0" h="334596" w="13258">
                    <a:moveTo>
                      <a:pt x="13259" y="334597"/>
                    </a:moveTo>
                    <a:cubicBezTo>
                      <a:pt x="8885" y="334597"/>
                      <a:pt x="4511" y="334597"/>
                      <a:pt x="137" y="334528"/>
                    </a:cubicBezTo>
                    <a:cubicBezTo>
                      <a:pt x="68" y="223133"/>
                      <a:pt x="68" y="111737"/>
                      <a:pt x="0" y="342"/>
                    </a:cubicBezTo>
                    <a:cubicBezTo>
                      <a:pt x="4374" y="205"/>
                      <a:pt x="8816" y="137"/>
                      <a:pt x="13259" y="0"/>
                    </a:cubicBezTo>
                    <a:cubicBezTo>
                      <a:pt x="13259" y="111532"/>
                      <a:pt x="13259" y="223064"/>
                      <a:pt x="13259" y="33459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sp>
          <p:nvSpPr>
            <p:cNvPr id="3320" name="Google Shape;3320;p7"/>
            <p:cNvSpPr/>
            <p:nvPr/>
          </p:nvSpPr>
          <p:spPr>
            <a:xfrm rot="-969350">
              <a:off x="10621859" y="2549010"/>
              <a:ext cx="939016" cy="52348"/>
            </a:xfrm>
            <a:custGeom>
              <a:rect b="b" l="l" r="r" t="t"/>
              <a:pathLst>
                <a:path extrusionOk="0" h="55582" w="997024">
                  <a:moveTo>
                    <a:pt x="970098" y="16355"/>
                  </a:moveTo>
                  <a:cubicBezTo>
                    <a:pt x="976727" y="24897"/>
                    <a:pt x="983356" y="33440"/>
                    <a:pt x="990053" y="41982"/>
                  </a:cubicBezTo>
                  <a:cubicBezTo>
                    <a:pt x="992241" y="44306"/>
                    <a:pt x="993676" y="47381"/>
                    <a:pt x="996819" y="48748"/>
                  </a:cubicBezTo>
                  <a:cubicBezTo>
                    <a:pt x="996819" y="48748"/>
                    <a:pt x="997024" y="48612"/>
                    <a:pt x="997024" y="48612"/>
                  </a:cubicBezTo>
                  <a:cubicBezTo>
                    <a:pt x="993266" y="52917"/>
                    <a:pt x="988482" y="55241"/>
                    <a:pt x="982741" y="55377"/>
                  </a:cubicBezTo>
                  <a:cubicBezTo>
                    <a:pt x="975087" y="55514"/>
                    <a:pt x="967433" y="55582"/>
                    <a:pt x="959847" y="55582"/>
                  </a:cubicBezTo>
                  <a:cubicBezTo>
                    <a:pt x="649785" y="55582"/>
                    <a:pt x="339790" y="55582"/>
                    <a:pt x="29728" y="55582"/>
                  </a:cubicBezTo>
                  <a:cubicBezTo>
                    <a:pt x="19887" y="55582"/>
                    <a:pt x="10114" y="55036"/>
                    <a:pt x="274" y="54762"/>
                  </a:cubicBezTo>
                  <a:cubicBezTo>
                    <a:pt x="205" y="41846"/>
                    <a:pt x="68" y="28929"/>
                    <a:pt x="0" y="15945"/>
                  </a:cubicBezTo>
                  <a:cubicBezTo>
                    <a:pt x="16676" y="1320"/>
                    <a:pt x="37178" y="5147"/>
                    <a:pt x="56450" y="5078"/>
                  </a:cubicBezTo>
                  <a:cubicBezTo>
                    <a:pt x="255390" y="4805"/>
                    <a:pt x="454261" y="4873"/>
                    <a:pt x="653202" y="4942"/>
                  </a:cubicBezTo>
                  <a:cubicBezTo>
                    <a:pt x="675071" y="4942"/>
                    <a:pt x="696939" y="4942"/>
                    <a:pt x="718604" y="2481"/>
                  </a:cubicBezTo>
                  <a:cubicBezTo>
                    <a:pt x="724891" y="-115"/>
                    <a:pt x="731998" y="-1414"/>
                    <a:pt x="737534" y="2345"/>
                  </a:cubicBezTo>
                  <a:cubicBezTo>
                    <a:pt x="761727" y="19020"/>
                    <a:pt x="789268" y="16833"/>
                    <a:pt x="816331" y="17516"/>
                  </a:cubicBezTo>
                  <a:cubicBezTo>
                    <a:pt x="867587" y="20387"/>
                    <a:pt x="918843" y="20182"/>
                    <a:pt x="970098" y="16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1" name="Google Shape;3321;p7"/>
            <p:cNvSpPr/>
            <p:nvPr/>
          </p:nvSpPr>
          <p:spPr>
            <a:xfrm rot="-969350">
              <a:off x="10006705" y="2601676"/>
              <a:ext cx="70028" cy="179122"/>
            </a:xfrm>
            <a:custGeom>
              <a:rect b="b" l="l" r="r" t="t"/>
              <a:pathLst>
                <a:path extrusionOk="0" h="190188" w="74354">
                  <a:moveTo>
                    <a:pt x="0" y="338"/>
                  </a:moveTo>
                  <a:cubicBezTo>
                    <a:pt x="11687" y="-1439"/>
                    <a:pt x="21870" y="4233"/>
                    <a:pt x="32599" y="7035"/>
                  </a:cubicBezTo>
                  <a:cubicBezTo>
                    <a:pt x="32667" y="51047"/>
                    <a:pt x="32530" y="94990"/>
                    <a:pt x="32941" y="139001"/>
                  </a:cubicBezTo>
                  <a:cubicBezTo>
                    <a:pt x="33078" y="153216"/>
                    <a:pt x="33692" y="153285"/>
                    <a:pt x="52828" y="157454"/>
                  </a:cubicBezTo>
                  <a:cubicBezTo>
                    <a:pt x="48727" y="160529"/>
                    <a:pt x="44558" y="163672"/>
                    <a:pt x="40253" y="166885"/>
                  </a:cubicBezTo>
                  <a:cubicBezTo>
                    <a:pt x="45720" y="171805"/>
                    <a:pt x="52212" y="168593"/>
                    <a:pt x="58022" y="169413"/>
                  </a:cubicBezTo>
                  <a:cubicBezTo>
                    <a:pt x="63011" y="170097"/>
                    <a:pt x="68341" y="169140"/>
                    <a:pt x="74355" y="174334"/>
                  </a:cubicBezTo>
                  <a:cubicBezTo>
                    <a:pt x="52828" y="179938"/>
                    <a:pt x="33009" y="185063"/>
                    <a:pt x="13259" y="190189"/>
                  </a:cubicBezTo>
                  <a:cubicBezTo>
                    <a:pt x="4237" y="182740"/>
                    <a:pt x="6630" y="172352"/>
                    <a:pt x="6561" y="162784"/>
                  </a:cubicBezTo>
                  <a:cubicBezTo>
                    <a:pt x="6356" y="120208"/>
                    <a:pt x="6424" y="77700"/>
                    <a:pt x="6561" y="35123"/>
                  </a:cubicBezTo>
                  <a:cubicBezTo>
                    <a:pt x="6561" y="23027"/>
                    <a:pt x="6834" y="11068"/>
                    <a:pt x="0" y="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2" name="Google Shape;3322;p7"/>
            <p:cNvSpPr/>
            <p:nvPr/>
          </p:nvSpPr>
          <p:spPr>
            <a:xfrm rot="-969350">
              <a:off x="10078320" y="2832135"/>
              <a:ext cx="46774" cy="17781"/>
            </a:xfrm>
            <a:custGeom>
              <a:rect b="b" l="l" r="r" t="t"/>
              <a:pathLst>
                <a:path extrusionOk="0" h="18879" w="49663">
                  <a:moveTo>
                    <a:pt x="10846" y="18862"/>
                  </a:moveTo>
                  <a:cubicBezTo>
                    <a:pt x="9753" y="18794"/>
                    <a:pt x="8454" y="19067"/>
                    <a:pt x="7634" y="18589"/>
                  </a:cubicBezTo>
                  <a:cubicBezTo>
                    <a:pt x="5037" y="17085"/>
                    <a:pt x="1415" y="15787"/>
                    <a:pt x="390" y="13463"/>
                  </a:cubicBezTo>
                  <a:cubicBezTo>
                    <a:pt x="-1182" y="9841"/>
                    <a:pt x="2303" y="8132"/>
                    <a:pt x="5379" y="6561"/>
                  </a:cubicBezTo>
                  <a:cubicBezTo>
                    <a:pt x="9137" y="4647"/>
                    <a:pt x="12691" y="2255"/>
                    <a:pt x="16313" y="0"/>
                  </a:cubicBezTo>
                  <a:cubicBezTo>
                    <a:pt x="25676" y="2050"/>
                    <a:pt x="35107" y="4032"/>
                    <a:pt x="44470" y="6356"/>
                  </a:cubicBezTo>
                  <a:cubicBezTo>
                    <a:pt x="46246" y="6766"/>
                    <a:pt x="47750" y="8611"/>
                    <a:pt x="49664" y="10114"/>
                  </a:cubicBezTo>
                  <a:cubicBezTo>
                    <a:pt x="40506" y="14488"/>
                    <a:pt x="30870" y="11891"/>
                    <a:pt x="21644" y="12916"/>
                  </a:cubicBezTo>
                  <a:cubicBezTo>
                    <a:pt x="17065" y="13395"/>
                    <a:pt x="13443" y="15035"/>
                    <a:pt x="10846" y="188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3" name="Google Shape;3323;p7"/>
            <p:cNvSpPr/>
            <p:nvPr/>
          </p:nvSpPr>
          <p:spPr>
            <a:xfrm rot="-969350">
              <a:off x="10218314" y="2667371"/>
              <a:ext cx="15150" cy="11485"/>
            </a:xfrm>
            <a:custGeom>
              <a:rect b="b" l="l" r="r" t="t"/>
              <a:pathLst>
                <a:path extrusionOk="0" h="12194" w="16086">
                  <a:moveTo>
                    <a:pt x="0" y="0"/>
                  </a:moveTo>
                  <a:cubicBezTo>
                    <a:pt x="4716" y="1845"/>
                    <a:pt x="9431" y="3759"/>
                    <a:pt x="14147" y="5604"/>
                  </a:cubicBezTo>
                  <a:cubicBezTo>
                    <a:pt x="16539" y="8064"/>
                    <a:pt x="17222" y="10798"/>
                    <a:pt x="13259" y="11755"/>
                  </a:cubicBezTo>
                  <a:cubicBezTo>
                    <a:pt x="8270" y="13053"/>
                    <a:pt x="3827" y="11481"/>
                    <a:pt x="820" y="6971"/>
                  </a:cubicBezTo>
                  <a:cubicBezTo>
                    <a:pt x="547" y="4647"/>
                    <a:pt x="274" y="2324"/>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4" name="Google Shape;3324;p7"/>
            <p:cNvSpPr/>
            <p:nvPr/>
          </p:nvSpPr>
          <p:spPr>
            <a:xfrm rot="-969350">
              <a:off x="10023610" y="2795690"/>
              <a:ext cx="7209" cy="5084"/>
            </a:xfrm>
            <a:custGeom>
              <a:rect b="b" l="l" r="r" t="t"/>
              <a:pathLst>
                <a:path extrusionOk="0" h="5398" w="7654">
                  <a:moveTo>
                    <a:pt x="0" y="5399"/>
                  </a:moveTo>
                  <a:cubicBezTo>
                    <a:pt x="2529" y="3622"/>
                    <a:pt x="5057" y="1777"/>
                    <a:pt x="7654" y="0"/>
                  </a:cubicBezTo>
                  <a:cubicBezTo>
                    <a:pt x="5057" y="1777"/>
                    <a:pt x="2529" y="3622"/>
                    <a:pt x="0" y="539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5" name="Google Shape;3325;p7"/>
            <p:cNvSpPr/>
            <p:nvPr/>
          </p:nvSpPr>
          <p:spPr>
            <a:xfrm rot="-969350">
              <a:off x="10039829" y="2829539"/>
              <a:ext cx="7080" cy="4956"/>
            </a:xfrm>
            <a:custGeom>
              <a:rect b="b" l="l" r="r" t="t"/>
              <a:pathLst>
                <a:path extrusionOk="0" h="5262" w="7517">
                  <a:moveTo>
                    <a:pt x="7517" y="5262"/>
                  </a:moveTo>
                  <a:cubicBezTo>
                    <a:pt x="4989" y="3485"/>
                    <a:pt x="2460" y="1777"/>
                    <a:pt x="0" y="0"/>
                  </a:cubicBezTo>
                  <a:cubicBezTo>
                    <a:pt x="2460" y="1777"/>
                    <a:pt x="4989" y="3485"/>
                    <a:pt x="7517" y="52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6" name="Google Shape;3326;p7"/>
            <p:cNvSpPr/>
            <p:nvPr/>
          </p:nvSpPr>
          <p:spPr>
            <a:xfrm rot="-969350">
              <a:off x="10585504" y="2434426"/>
              <a:ext cx="934059" cy="35387"/>
            </a:xfrm>
            <a:custGeom>
              <a:rect b="b" l="l" r="r" t="t"/>
              <a:pathLst>
                <a:path extrusionOk="0" h="37573" w="991761">
                  <a:moveTo>
                    <a:pt x="991762" y="405"/>
                  </a:moveTo>
                  <a:cubicBezTo>
                    <a:pt x="989233" y="6146"/>
                    <a:pt x="984928" y="10314"/>
                    <a:pt x="979734" y="13663"/>
                  </a:cubicBezTo>
                  <a:cubicBezTo>
                    <a:pt x="973379" y="15508"/>
                    <a:pt x="974540" y="22616"/>
                    <a:pt x="970918" y="26374"/>
                  </a:cubicBezTo>
                  <a:lnTo>
                    <a:pt x="970986" y="26306"/>
                  </a:lnTo>
                  <a:cubicBezTo>
                    <a:pt x="952055" y="41683"/>
                    <a:pt x="929435" y="36557"/>
                    <a:pt x="908044" y="37036"/>
                  </a:cubicBezTo>
                  <a:cubicBezTo>
                    <a:pt x="880845" y="37651"/>
                    <a:pt x="853508" y="38061"/>
                    <a:pt x="826377" y="35532"/>
                  </a:cubicBezTo>
                  <a:cubicBezTo>
                    <a:pt x="804576" y="34097"/>
                    <a:pt x="783186" y="27468"/>
                    <a:pt x="761043" y="29723"/>
                  </a:cubicBezTo>
                  <a:cubicBezTo>
                    <a:pt x="753663" y="29928"/>
                    <a:pt x="746555" y="31500"/>
                    <a:pt x="739584" y="34029"/>
                  </a:cubicBezTo>
                  <a:cubicBezTo>
                    <a:pt x="735757" y="35259"/>
                    <a:pt x="731930" y="36147"/>
                    <a:pt x="728035" y="36967"/>
                  </a:cubicBezTo>
                  <a:cubicBezTo>
                    <a:pt x="497726" y="37924"/>
                    <a:pt x="267418" y="37651"/>
                    <a:pt x="37109" y="36831"/>
                  </a:cubicBezTo>
                  <a:cubicBezTo>
                    <a:pt x="23441" y="36762"/>
                    <a:pt x="5057" y="40931"/>
                    <a:pt x="0" y="19677"/>
                  </a:cubicBezTo>
                  <a:cubicBezTo>
                    <a:pt x="0" y="13116"/>
                    <a:pt x="0" y="6556"/>
                    <a:pt x="0" y="63"/>
                  </a:cubicBezTo>
                  <a:cubicBezTo>
                    <a:pt x="318605" y="63"/>
                    <a:pt x="637210" y="63"/>
                    <a:pt x="955814" y="63"/>
                  </a:cubicBezTo>
                  <a:cubicBezTo>
                    <a:pt x="967774" y="-142"/>
                    <a:pt x="979734" y="200"/>
                    <a:pt x="9917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7" name="Google Shape;3327;p7"/>
            <p:cNvSpPr/>
            <p:nvPr/>
          </p:nvSpPr>
          <p:spPr>
            <a:xfrm rot="-969350">
              <a:off x="10590981" y="2485495"/>
              <a:ext cx="704599" cy="48041"/>
            </a:xfrm>
            <a:custGeom>
              <a:rect b="b" l="l" r="r" t="t"/>
              <a:pathLst>
                <a:path extrusionOk="0" h="51008" w="748126">
                  <a:moveTo>
                    <a:pt x="6492" y="0"/>
                  </a:moveTo>
                  <a:cubicBezTo>
                    <a:pt x="10251" y="4442"/>
                    <a:pt x="15171" y="6424"/>
                    <a:pt x="20912" y="6424"/>
                  </a:cubicBezTo>
                  <a:cubicBezTo>
                    <a:pt x="30753" y="6492"/>
                    <a:pt x="40594" y="6561"/>
                    <a:pt x="50436" y="6561"/>
                  </a:cubicBezTo>
                  <a:cubicBezTo>
                    <a:pt x="263522" y="6561"/>
                    <a:pt x="476609" y="6697"/>
                    <a:pt x="689695" y="6356"/>
                  </a:cubicBezTo>
                  <a:cubicBezTo>
                    <a:pt x="709172" y="6356"/>
                    <a:pt x="728650" y="10593"/>
                    <a:pt x="748127" y="6902"/>
                  </a:cubicBezTo>
                  <a:cubicBezTo>
                    <a:pt x="747716" y="30548"/>
                    <a:pt x="733365" y="42166"/>
                    <a:pt x="712453" y="48180"/>
                  </a:cubicBezTo>
                  <a:cubicBezTo>
                    <a:pt x="698443" y="51324"/>
                    <a:pt x="684297" y="50777"/>
                    <a:pt x="670150" y="50777"/>
                  </a:cubicBezTo>
                  <a:cubicBezTo>
                    <a:pt x="467656" y="50846"/>
                    <a:pt x="265230" y="50914"/>
                    <a:pt x="62736" y="50709"/>
                  </a:cubicBezTo>
                  <a:cubicBezTo>
                    <a:pt x="43465" y="50709"/>
                    <a:pt x="23099" y="53921"/>
                    <a:pt x="6629" y="39296"/>
                  </a:cubicBezTo>
                  <a:cubicBezTo>
                    <a:pt x="7175" y="27815"/>
                    <a:pt x="6082" y="16743"/>
                    <a:pt x="0" y="6629"/>
                  </a:cubicBezTo>
                  <a:cubicBezTo>
                    <a:pt x="0" y="4442"/>
                    <a:pt x="0" y="2255"/>
                    <a:pt x="0" y="68"/>
                  </a:cubicBezTo>
                  <a:cubicBezTo>
                    <a:pt x="2187" y="0"/>
                    <a:pt x="4374" y="0"/>
                    <a:pt x="649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8" name="Google Shape;3328;p7"/>
            <p:cNvSpPr/>
            <p:nvPr/>
          </p:nvSpPr>
          <p:spPr>
            <a:xfrm rot="-969350">
              <a:off x="10607312" y="2523275"/>
              <a:ext cx="676925" cy="46596"/>
            </a:xfrm>
            <a:custGeom>
              <a:rect b="b" l="l" r="r" t="t"/>
              <a:pathLst>
                <a:path extrusionOk="0" h="49474" w="718743">
                  <a:moveTo>
                    <a:pt x="274" y="0"/>
                  </a:moveTo>
                  <a:cubicBezTo>
                    <a:pt x="238578" y="0"/>
                    <a:pt x="476882" y="68"/>
                    <a:pt x="715187" y="68"/>
                  </a:cubicBezTo>
                  <a:cubicBezTo>
                    <a:pt x="717647" y="3212"/>
                    <a:pt x="718809" y="6697"/>
                    <a:pt x="718741" y="10729"/>
                  </a:cubicBezTo>
                  <a:cubicBezTo>
                    <a:pt x="716758" y="24261"/>
                    <a:pt x="717647" y="39228"/>
                    <a:pt x="701861" y="46267"/>
                  </a:cubicBezTo>
                  <a:cubicBezTo>
                    <a:pt x="691336" y="50435"/>
                    <a:pt x="680265" y="49274"/>
                    <a:pt x="669467" y="49274"/>
                  </a:cubicBezTo>
                  <a:cubicBezTo>
                    <a:pt x="460891" y="49342"/>
                    <a:pt x="252315" y="49342"/>
                    <a:pt x="43738" y="49274"/>
                  </a:cubicBezTo>
                  <a:cubicBezTo>
                    <a:pt x="28635" y="49274"/>
                    <a:pt x="12780" y="51734"/>
                    <a:pt x="410" y="39433"/>
                  </a:cubicBezTo>
                  <a:cubicBezTo>
                    <a:pt x="274" y="35127"/>
                    <a:pt x="137" y="30890"/>
                    <a:pt x="0" y="26585"/>
                  </a:cubicBezTo>
                  <a:cubicBezTo>
                    <a:pt x="68" y="17700"/>
                    <a:pt x="205" y="8816"/>
                    <a:pt x="27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29" name="Google Shape;3329;p7"/>
            <p:cNvSpPr/>
            <p:nvPr/>
          </p:nvSpPr>
          <p:spPr>
            <a:xfrm rot="-969350">
              <a:off x="11682031" y="2416565"/>
              <a:ext cx="6178" cy="6823"/>
            </a:xfrm>
            <a:custGeom>
              <a:rect b="b" l="l" r="r" t="t"/>
              <a:pathLst>
                <a:path extrusionOk="0" h="7244" w="6560">
                  <a:moveTo>
                    <a:pt x="0" y="7244"/>
                  </a:moveTo>
                  <a:cubicBezTo>
                    <a:pt x="2187" y="4852"/>
                    <a:pt x="4374" y="2392"/>
                    <a:pt x="6560" y="0"/>
                  </a:cubicBezTo>
                  <a:cubicBezTo>
                    <a:pt x="5809" y="3690"/>
                    <a:pt x="3622" y="6082"/>
                    <a:pt x="0" y="72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0" name="Google Shape;3330;p7"/>
            <p:cNvSpPr/>
            <p:nvPr/>
          </p:nvSpPr>
          <p:spPr>
            <a:xfrm rot="-969350">
              <a:off x="10618771" y="2566646"/>
              <a:ext cx="685649" cy="34020"/>
            </a:xfrm>
            <a:custGeom>
              <a:rect b="b" l="l" r="r" t="t"/>
              <a:pathLst>
                <a:path extrusionOk="0" h="36121" w="728005">
                  <a:moveTo>
                    <a:pt x="727488" y="24024"/>
                  </a:moveTo>
                  <a:cubicBezTo>
                    <a:pt x="726325" y="29696"/>
                    <a:pt x="723865" y="34548"/>
                    <a:pt x="717579" y="35437"/>
                  </a:cubicBezTo>
                  <a:cubicBezTo>
                    <a:pt x="712179" y="36188"/>
                    <a:pt x="706712" y="36120"/>
                    <a:pt x="701245" y="36120"/>
                  </a:cubicBezTo>
                  <a:cubicBezTo>
                    <a:pt x="467587" y="36052"/>
                    <a:pt x="233930" y="35915"/>
                    <a:pt x="273" y="35847"/>
                  </a:cubicBezTo>
                  <a:cubicBezTo>
                    <a:pt x="204" y="27167"/>
                    <a:pt x="68" y="18488"/>
                    <a:pt x="0" y="9809"/>
                  </a:cubicBezTo>
                  <a:cubicBezTo>
                    <a:pt x="8406" y="1403"/>
                    <a:pt x="18998" y="104"/>
                    <a:pt x="30138" y="104"/>
                  </a:cubicBezTo>
                  <a:cubicBezTo>
                    <a:pt x="253339" y="309"/>
                    <a:pt x="476609" y="-511"/>
                    <a:pt x="699809" y="583"/>
                  </a:cubicBezTo>
                  <a:cubicBezTo>
                    <a:pt x="703090" y="583"/>
                    <a:pt x="706302" y="1335"/>
                    <a:pt x="709514" y="1813"/>
                  </a:cubicBezTo>
                  <a:cubicBezTo>
                    <a:pt x="720380" y="5367"/>
                    <a:pt x="730427" y="9467"/>
                    <a:pt x="727488" y="2402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1" name="Google Shape;3331;p7"/>
            <p:cNvSpPr/>
            <p:nvPr/>
          </p:nvSpPr>
          <p:spPr>
            <a:xfrm rot="-969350">
              <a:off x="10614030" y="2559265"/>
              <a:ext cx="676162" cy="18794"/>
            </a:xfrm>
            <a:custGeom>
              <a:rect b="b" l="l" r="r" t="t"/>
              <a:pathLst>
                <a:path extrusionOk="0" h="19955" w="717932">
                  <a:moveTo>
                    <a:pt x="716758" y="19477"/>
                  </a:moveTo>
                  <a:cubicBezTo>
                    <a:pt x="666597" y="19614"/>
                    <a:pt x="616434" y="19956"/>
                    <a:pt x="566272" y="19956"/>
                  </a:cubicBezTo>
                  <a:cubicBezTo>
                    <a:pt x="377583" y="19956"/>
                    <a:pt x="188894" y="19887"/>
                    <a:pt x="205" y="19887"/>
                  </a:cubicBezTo>
                  <a:cubicBezTo>
                    <a:pt x="137" y="13326"/>
                    <a:pt x="68" y="6834"/>
                    <a:pt x="0" y="273"/>
                  </a:cubicBezTo>
                  <a:cubicBezTo>
                    <a:pt x="235913" y="205"/>
                    <a:pt x="471893" y="137"/>
                    <a:pt x="707805" y="0"/>
                  </a:cubicBezTo>
                  <a:cubicBezTo>
                    <a:pt x="713136" y="2255"/>
                    <a:pt x="715733" y="6766"/>
                    <a:pt x="717647" y="11823"/>
                  </a:cubicBezTo>
                  <a:cubicBezTo>
                    <a:pt x="718193" y="14420"/>
                    <a:pt x="717988" y="17017"/>
                    <a:pt x="716758" y="1947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2" name="Google Shape;3332;p7"/>
            <p:cNvSpPr/>
            <p:nvPr/>
          </p:nvSpPr>
          <p:spPr>
            <a:xfrm rot="-969350">
              <a:off x="11350253" y="2353383"/>
              <a:ext cx="142577" cy="41677"/>
            </a:xfrm>
            <a:custGeom>
              <a:rect b="b" l="l" r="r" t="t"/>
              <a:pathLst>
                <a:path extrusionOk="0" h="44252" w="151384">
                  <a:moveTo>
                    <a:pt x="10" y="0"/>
                  </a:moveTo>
                  <a:cubicBezTo>
                    <a:pt x="50446" y="0"/>
                    <a:pt x="100949" y="0"/>
                    <a:pt x="151384" y="0"/>
                  </a:cubicBezTo>
                  <a:cubicBezTo>
                    <a:pt x="146943" y="10866"/>
                    <a:pt x="142569" y="21801"/>
                    <a:pt x="138126" y="32667"/>
                  </a:cubicBezTo>
                  <a:cubicBezTo>
                    <a:pt x="104571" y="51666"/>
                    <a:pt x="68966" y="41961"/>
                    <a:pt x="33907" y="40321"/>
                  </a:cubicBezTo>
                  <a:cubicBezTo>
                    <a:pt x="16411" y="32120"/>
                    <a:pt x="-469" y="23373"/>
                    <a:pt x="1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3" name="Google Shape;3333;p7"/>
            <p:cNvSpPr/>
            <p:nvPr/>
          </p:nvSpPr>
          <p:spPr>
            <a:xfrm rot="-969350">
              <a:off x="11379095" y="2381756"/>
              <a:ext cx="110499" cy="47327"/>
            </a:xfrm>
            <a:custGeom>
              <a:rect b="b" l="l" r="r" t="t"/>
              <a:pathLst>
                <a:path extrusionOk="0" h="50251" w="117325">
                  <a:moveTo>
                    <a:pt x="5998" y="0"/>
                  </a:moveTo>
                  <a:cubicBezTo>
                    <a:pt x="43107" y="0"/>
                    <a:pt x="80216" y="68"/>
                    <a:pt x="117325" y="68"/>
                  </a:cubicBezTo>
                  <a:cubicBezTo>
                    <a:pt x="117188" y="2324"/>
                    <a:pt x="117051" y="4510"/>
                    <a:pt x="116846" y="6766"/>
                  </a:cubicBezTo>
                  <a:cubicBezTo>
                    <a:pt x="110217" y="51256"/>
                    <a:pt x="110217" y="51461"/>
                    <a:pt x="61285" y="49752"/>
                  </a:cubicBezTo>
                  <a:cubicBezTo>
                    <a:pt x="43175" y="49137"/>
                    <a:pt x="23903" y="52827"/>
                    <a:pt x="8731" y="38202"/>
                  </a:cubicBezTo>
                  <a:cubicBezTo>
                    <a:pt x="1077" y="25969"/>
                    <a:pt x="-5005" y="13600"/>
                    <a:pt x="599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4" name="Google Shape;3334;p7"/>
            <p:cNvSpPr/>
            <p:nvPr/>
          </p:nvSpPr>
          <p:spPr>
            <a:xfrm rot="-969350">
              <a:off x="11367086" y="2435984"/>
              <a:ext cx="148875" cy="38454"/>
            </a:xfrm>
            <a:custGeom>
              <a:rect b="b" l="l" r="r" t="t"/>
              <a:pathLst>
                <a:path extrusionOk="0" h="40829" w="158072">
                  <a:moveTo>
                    <a:pt x="158072" y="27883"/>
                  </a:moveTo>
                  <a:cubicBezTo>
                    <a:pt x="156773" y="34785"/>
                    <a:pt x="153630" y="40116"/>
                    <a:pt x="145839" y="40321"/>
                  </a:cubicBezTo>
                  <a:cubicBezTo>
                    <a:pt x="132991" y="40663"/>
                    <a:pt x="120074" y="40799"/>
                    <a:pt x="107226" y="40799"/>
                  </a:cubicBezTo>
                  <a:cubicBezTo>
                    <a:pt x="79344" y="40868"/>
                    <a:pt x="51460" y="40799"/>
                    <a:pt x="23509" y="40799"/>
                  </a:cubicBezTo>
                  <a:cubicBezTo>
                    <a:pt x="14966" y="40799"/>
                    <a:pt x="6150" y="41551"/>
                    <a:pt x="0" y="33555"/>
                  </a:cubicBezTo>
                  <a:cubicBezTo>
                    <a:pt x="137" y="31984"/>
                    <a:pt x="273" y="30480"/>
                    <a:pt x="410" y="28908"/>
                  </a:cubicBezTo>
                  <a:cubicBezTo>
                    <a:pt x="1366" y="25833"/>
                    <a:pt x="2733" y="23031"/>
                    <a:pt x="4510" y="20366"/>
                  </a:cubicBezTo>
                  <a:cubicBezTo>
                    <a:pt x="12028" y="11413"/>
                    <a:pt x="19955" y="3280"/>
                    <a:pt x="33077" y="4442"/>
                  </a:cubicBezTo>
                  <a:cubicBezTo>
                    <a:pt x="70733" y="3964"/>
                    <a:pt x="108457" y="7518"/>
                    <a:pt x="145771" y="0"/>
                  </a:cubicBezTo>
                  <a:cubicBezTo>
                    <a:pt x="152810" y="8064"/>
                    <a:pt x="153698" y="18725"/>
                    <a:pt x="158072" y="27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5" name="Google Shape;3335;p7"/>
            <p:cNvSpPr/>
            <p:nvPr/>
          </p:nvSpPr>
          <p:spPr>
            <a:xfrm rot="-969350">
              <a:off x="11379513" y="2387969"/>
              <a:ext cx="114661" cy="62025"/>
            </a:xfrm>
            <a:custGeom>
              <a:rect b="b" l="l" r="r" t="t"/>
              <a:pathLst>
                <a:path extrusionOk="0" h="65857" w="121744">
                  <a:moveTo>
                    <a:pt x="121744" y="50846"/>
                  </a:moveTo>
                  <a:cubicBezTo>
                    <a:pt x="120036" y="57133"/>
                    <a:pt x="118053" y="64240"/>
                    <a:pt x="110331" y="64445"/>
                  </a:cubicBezTo>
                  <a:cubicBezTo>
                    <a:pt x="76160" y="65471"/>
                    <a:pt x="41990" y="67589"/>
                    <a:pt x="7888" y="63147"/>
                  </a:cubicBezTo>
                  <a:cubicBezTo>
                    <a:pt x="6111" y="62942"/>
                    <a:pt x="4539" y="60618"/>
                    <a:pt x="2899" y="59320"/>
                  </a:cubicBezTo>
                  <a:cubicBezTo>
                    <a:pt x="-1953" y="44627"/>
                    <a:pt x="-2431" y="31505"/>
                    <a:pt x="15201" y="24944"/>
                  </a:cubicBezTo>
                  <a:cubicBezTo>
                    <a:pt x="20190" y="32052"/>
                    <a:pt x="27639" y="32667"/>
                    <a:pt x="35361" y="32667"/>
                  </a:cubicBezTo>
                  <a:cubicBezTo>
                    <a:pt x="50464" y="32667"/>
                    <a:pt x="65705" y="33829"/>
                    <a:pt x="80671" y="32325"/>
                  </a:cubicBezTo>
                  <a:cubicBezTo>
                    <a:pt x="91196" y="31300"/>
                    <a:pt x="103087" y="42850"/>
                    <a:pt x="110878" y="32735"/>
                  </a:cubicBezTo>
                  <a:cubicBezTo>
                    <a:pt x="116072" y="26106"/>
                    <a:pt x="114568" y="14352"/>
                    <a:pt x="116482" y="4989"/>
                  </a:cubicBezTo>
                  <a:cubicBezTo>
                    <a:pt x="116824" y="3144"/>
                    <a:pt x="119079" y="1640"/>
                    <a:pt x="120445" y="0"/>
                  </a:cubicBezTo>
                  <a:cubicBezTo>
                    <a:pt x="120924" y="16949"/>
                    <a:pt x="121334" y="33897"/>
                    <a:pt x="121744" y="508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6" name="Google Shape;3336;p7"/>
            <p:cNvSpPr/>
            <p:nvPr/>
          </p:nvSpPr>
          <p:spPr>
            <a:xfrm rot="-969350">
              <a:off x="11482343" y="2321560"/>
              <a:ext cx="8303" cy="11971"/>
            </a:xfrm>
            <a:custGeom>
              <a:rect b="b" l="l" r="r" t="t"/>
              <a:pathLst>
                <a:path extrusionOk="0" h="12711" w="8816">
                  <a:moveTo>
                    <a:pt x="0" y="12711"/>
                  </a:moveTo>
                  <a:cubicBezTo>
                    <a:pt x="137" y="6561"/>
                    <a:pt x="1845" y="1435"/>
                    <a:pt x="8816" y="0"/>
                  </a:cubicBezTo>
                  <a:cubicBezTo>
                    <a:pt x="7176" y="5126"/>
                    <a:pt x="5058" y="9910"/>
                    <a:pt x="0" y="127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7" name="Google Shape;3337;p7"/>
            <p:cNvSpPr/>
            <p:nvPr/>
          </p:nvSpPr>
          <p:spPr>
            <a:xfrm rot="-969350">
              <a:off x="11540446" y="2458215"/>
              <a:ext cx="6372" cy="6372"/>
            </a:xfrm>
            <a:custGeom>
              <a:rect b="b" l="l" r="r" t="t"/>
              <a:pathLst>
                <a:path extrusionOk="0" h="6765" w="6765">
                  <a:moveTo>
                    <a:pt x="6766" y="6766"/>
                  </a:moveTo>
                  <a:cubicBezTo>
                    <a:pt x="4511" y="4511"/>
                    <a:pt x="2256" y="2255"/>
                    <a:pt x="0" y="0"/>
                  </a:cubicBezTo>
                  <a:cubicBezTo>
                    <a:pt x="2256" y="2255"/>
                    <a:pt x="4511" y="4511"/>
                    <a:pt x="6766" y="676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8" name="Google Shape;3338;p7"/>
            <p:cNvSpPr/>
            <p:nvPr/>
          </p:nvSpPr>
          <p:spPr>
            <a:xfrm rot="-969350">
              <a:off x="11275419" y="2386736"/>
              <a:ext cx="12551" cy="6439"/>
            </a:xfrm>
            <a:custGeom>
              <a:rect b="b" l="l" r="r" t="t"/>
              <a:pathLst>
                <a:path extrusionOk="0" h="6836" w="13326">
                  <a:moveTo>
                    <a:pt x="13327" y="2"/>
                  </a:moveTo>
                  <a:cubicBezTo>
                    <a:pt x="10046" y="4513"/>
                    <a:pt x="5399" y="6426"/>
                    <a:pt x="0" y="6836"/>
                  </a:cubicBezTo>
                  <a:cubicBezTo>
                    <a:pt x="2734" y="1301"/>
                    <a:pt x="7723" y="-66"/>
                    <a:pt x="13327" y="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39" name="Google Shape;3339;p7"/>
            <p:cNvSpPr/>
            <p:nvPr/>
          </p:nvSpPr>
          <p:spPr>
            <a:xfrm rot="-969350">
              <a:off x="11262450" y="2437241"/>
              <a:ext cx="6372" cy="42995"/>
            </a:xfrm>
            <a:custGeom>
              <a:rect b="b" l="l" r="r" t="t"/>
              <a:pathLst>
                <a:path extrusionOk="0" h="45651" w="6765">
                  <a:moveTo>
                    <a:pt x="6082" y="0"/>
                  </a:moveTo>
                  <a:cubicBezTo>
                    <a:pt x="6288" y="15240"/>
                    <a:pt x="6561" y="30412"/>
                    <a:pt x="6766" y="45652"/>
                  </a:cubicBezTo>
                  <a:cubicBezTo>
                    <a:pt x="1709" y="42645"/>
                    <a:pt x="616" y="37587"/>
                    <a:pt x="0" y="32325"/>
                  </a:cubicBezTo>
                  <a:cubicBezTo>
                    <a:pt x="1640" y="21459"/>
                    <a:pt x="-3417" y="9363"/>
                    <a:pt x="6082"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0" name="Google Shape;3340;p7"/>
            <p:cNvSpPr/>
            <p:nvPr/>
          </p:nvSpPr>
          <p:spPr>
            <a:xfrm rot="-969350">
              <a:off x="11372806" y="2481842"/>
              <a:ext cx="6758" cy="5471"/>
            </a:xfrm>
            <a:custGeom>
              <a:rect b="b" l="l" r="r" t="t"/>
              <a:pathLst>
                <a:path extrusionOk="0" h="5809" w="7175">
                  <a:moveTo>
                    <a:pt x="0" y="5809"/>
                  </a:moveTo>
                  <a:cubicBezTo>
                    <a:pt x="1161" y="2392"/>
                    <a:pt x="3690" y="547"/>
                    <a:pt x="7175" y="0"/>
                  </a:cubicBezTo>
                  <a:cubicBezTo>
                    <a:pt x="4784" y="1982"/>
                    <a:pt x="2392" y="3895"/>
                    <a:pt x="0" y="58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41" name="Google Shape;3341;p7"/>
            <p:cNvSpPr/>
            <p:nvPr/>
          </p:nvSpPr>
          <p:spPr>
            <a:xfrm rot="-969350">
              <a:off x="11464364" y="2246300"/>
              <a:ext cx="234807" cy="234807"/>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342" name="Google Shape;3342;p7"/>
            <p:cNvSpPr/>
            <p:nvPr/>
          </p:nvSpPr>
          <p:spPr>
            <a:xfrm rot="-969350">
              <a:off x="11256423" y="2367279"/>
              <a:ext cx="140614" cy="140614"/>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3343" name="Google Shape;3343;p7"/>
          <p:cNvSpPr txBox="1"/>
          <p:nvPr>
            <p:ph idx="12" type="sldNum"/>
          </p:nvPr>
        </p:nvSpPr>
        <p:spPr>
          <a:xfrm>
            <a:off x="0" y="0"/>
            <a:ext cx="0" cy="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08081"/>
              </a:buClr>
              <a:buSzPts val="1200"/>
              <a:buFont typeface="Open Sans"/>
              <a:buNone/>
            </a:pPr>
            <a:fld id="{00000000-1234-1234-1234-123412341234}" type="slidenum">
              <a:rPr b="0" i="0" lang="en-US" sz="1200" u="none" cap="none" strike="noStrike">
                <a:solidFill>
                  <a:srgbClr val="808081"/>
                </a:solidFill>
                <a:latin typeface="Open Sans"/>
                <a:ea typeface="Open Sans"/>
                <a:cs typeface="Open Sans"/>
                <a:sym typeface="Open Sans"/>
              </a:rPr>
              <a:t>‹#›</a:t>
            </a:fld>
            <a:endParaRPr b="0" i="0" sz="1200" u="none" cap="none" strike="noStrike">
              <a:solidFill>
                <a:srgbClr val="808081"/>
              </a:solidFill>
              <a:latin typeface="Open Sans"/>
              <a:ea typeface="Open Sans"/>
              <a:cs typeface="Open Sans"/>
              <a:sym typeface="Open Sans"/>
            </a:endParaRPr>
          </a:p>
        </p:txBody>
      </p:sp>
      <p:sp>
        <p:nvSpPr>
          <p:cNvPr id="3344" name="Google Shape;3344;p7"/>
          <p:cNvSpPr txBox="1"/>
          <p:nvPr/>
        </p:nvSpPr>
        <p:spPr>
          <a:xfrm>
            <a:off x="1817406" y="592696"/>
            <a:ext cx="8484054"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BF2026"/>
              </a:buClr>
              <a:buSzPts val="4000"/>
              <a:buFont typeface="Open Sans"/>
              <a:buNone/>
            </a:pPr>
            <a:r>
              <a:rPr b="1" i="0" lang="en-US" sz="4000" u="none" cap="none" strike="noStrike">
                <a:solidFill>
                  <a:srgbClr val="BF2026"/>
                </a:solidFill>
                <a:latin typeface="Open Sans"/>
                <a:ea typeface="Open Sans"/>
                <a:cs typeface="Open Sans"/>
                <a:sym typeface="Open Sans"/>
              </a:rPr>
              <a:t>WADHWANI IGNITE PERJALANAN</a:t>
            </a:r>
            <a:endParaRPr/>
          </a:p>
        </p:txBody>
      </p:sp>
      <p:sp>
        <p:nvSpPr>
          <p:cNvPr id="3345" name="Google Shape;3345;p7"/>
          <p:cNvSpPr txBox="1"/>
          <p:nvPr/>
        </p:nvSpPr>
        <p:spPr>
          <a:xfrm>
            <a:off x="10324187" y="2692268"/>
            <a:ext cx="1418568"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Presentasi Kelayakan usaha</a:t>
            </a:r>
            <a:endParaRPr b="0" i="0" sz="1800" u="none" cap="none" strike="noStrike">
              <a:solidFill>
                <a:srgbClr val="414042"/>
              </a:solidFill>
              <a:latin typeface="Arial"/>
              <a:ea typeface="Arial"/>
              <a:cs typeface="Arial"/>
              <a:sym typeface="Arial"/>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Pengajuan milestone dan persiapan presentasi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Presentasi kelayakan usaha</a:t>
            </a:r>
            <a:endParaRPr b="0" i="0" sz="1000" u="none" cap="none" strike="noStrike">
              <a:solidFill>
                <a:srgbClr val="414042"/>
              </a:solidFill>
              <a:latin typeface="Barlow"/>
              <a:ea typeface="Barlow"/>
              <a:cs typeface="Barlow"/>
              <a:sym typeface="Barlow"/>
            </a:endParaRPr>
          </a:p>
        </p:txBody>
      </p:sp>
      <p:sp>
        <p:nvSpPr>
          <p:cNvPr id="3346" name="Google Shape;3346;p7"/>
          <p:cNvSpPr txBox="1"/>
          <p:nvPr/>
        </p:nvSpPr>
        <p:spPr>
          <a:xfrm>
            <a:off x="9448934" y="4777580"/>
            <a:ext cx="1722700"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Skala Orientasi</a:t>
            </a:r>
            <a:endParaRPr b="0" i="0" sz="1100" u="none" cap="none" strike="noStrike">
              <a:solidFill>
                <a:srgbClr val="000000"/>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Berpikir melampaui prototype dan diluar kebiasaan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Menceritakan secara persuasive tentang ide usaha yang layak</a:t>
            </a:r>
            <a:endParaRPr b="0" i="0" sz="1000" u="none" cap="none" strike="noStrike">
              <a:solidFill>
                <a:srgbClr val="414042"/>
              </a:solidFill>
              <a:latin typeface="Barlow"/>
              <a:ea typeface="Barlow"/>
              <a:cs typeface="Barlow"/>
              <a:sym typeface="Barlow"/>
            </a:endParaRPr>
          </a:p>
        </p:txBody>
      </p:sp>
      <p:grpSp>
        <p:nvGrpSpPr>
          <p:cNvPr id="3347" name="Google Shape;3347;p7"/>
          <p:cNvGrpSpPr/>
          <p:nvPr/>
        </p:nvGrpSpPr>
        <p:grpSpPr>
          <a:xfrm>
            <a:off x="4507643" y="2440040"/>
            <a:ext cx="1771651" cy="4115075"/>
            <a:chOff x="267212" y="4673559"/>
            <a:chExt cx="1771651" cy="4115075"/>
          </a:xfrm>
        </p:grpSpPr>
        <p:sp>
          <p:nvSpPr>
            <p:cNvPr id="3348" name="Google Shape;3348;p7"/>
            <p:cNvSpPr/>
            <p:nvPr/>
          </p:nvSpPr>
          <p:spPr>
            <a:xfrm>
              <a:off x="267212" y="4673559"/>
              <a:ext cx="1771651" cy="1600938"/>
            </a:xfrm>
            <a:prstGeom prst="roundRect">
              <a:avLst>
                <a:gd fmla="val 16667" name="adj"/>
              </a:avLst>
            </a:prstGeom>
            <a:solidFill>
              <a:srgbClr val="F2F2F2">
                <a:alpha val="30980"/>
              </a:srgbClr>
            </a:solidFill>
            <a:ln cap="flat" cmpd="sng" w="19050">
              <a:solidFill>
                <a:srgbClr val="F267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cxnSp>
          <p:nvCxnSpPr>
            <p:cNvPr id="3349" name="Google Shape;3349;p7"/>
            <p:cNvCxnSpPr/>
            <p:nvPr/>
          </p:nvCxnSpPr>
          <p:spPr>
            <a:xfrm>
              <a:off x="1282173" y="6300328"/>
              <a:ext cx="0" cy="2080377"/>
            </a:xfrm>
            <a:prstGeom prst="straightConnector1">
              <a:avLst/>
            </a:prstGeom>
            <a:noFill/>
            <a:ln cap="flat" cmpd="sng" w="19050">
              <a:solidFill>
                <a:srgbClr val="C00000"/>
              </a:solidFill>
              <a:prstDash val="solid"/>
              <a:miter lim="800000"/>
              <a:headEnd len="med" w="med" type="triangle"/>
              <a:tailEnd len="sm" w="sm" type="none"/>
            </a:ln>
          </p:spPr>
        </p:cxnSp>
        <p:sp>
          <p:nvSpPr>
            <p:cNvPr id="3350" name="Google Shape;3350;p7"/>
            <p:cNvSpPr txBox="1"/>
            <p:nvPr/>
          </p:nvSpPr>
          <p:spPr>
            <a:xfrm>
              <a:off x="336091" y="8419302"/>
              <a:ext cx="149079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Arial"/>
                <a:buNone/>
              </a:pPr>
              <a:r>
                <a:rPr b="1" i="0" lang="en-US" sz="1800" u="none" cap="none" strike="noStrike">
                  <a:solidFill>
                    <a:srgbClr val="414042"/>
                  </a:solidFill>
                  <a:latin typeface="Arial"/>
                  <a:ea typeface="Arial"/>
                  <a:cs typeface="Arial"/>
                  <a:sym typeface="Arial"/>
                </a:rPr>
                <a:t>Kami di sini!</a:t>
              </a:r>
              <a:endParaRPr/>
            </a:p>
          </p:txBody>
        </p:sp>
      </p:grpSp>
      <p:sp>
        <p:nvSpPr>
          <p:cNvPr id="3351" name="Google Shape;3351;p7"/>
          <p:cNvSpPr txBox="1"/>
          <p:nvPr/>
        </p:nvSpPr>
        <p:spPr>
          <a:xfrm>
            <a:off x="191995" y="4777580"/>
            <a:ext cx="1619249" cy="13696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Identifikasi masalah</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orientasi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Pengembangan Masalah Industri Makro</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Perspektif  dalam Merakit sehari-hari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masalah yang dipilih</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masalah</a:t>
            </a:r>
            <a:endParaRPr b="0" i="0" sz="1000" u="none" cap="none" strike="noStrike">
              <a:solidFill>
                <a:srgbClr val="414042"/>
              </a:solidFill>
              <a:latin typeface="Barlow"/>
              <a:ea typeface="Barlow"/>
              <a:cs typeface="Barlow"/>
              <a:sym typeface="Barlow"/>
            </a:endParaRPr>
          </a:p>
        </p:txBody>
      </p:sp>
      <p:sp>
        <p:nvSpPr>
          <p:cNvPr id="3352" name="Google Shape;3352;p7"/>
          <p:cNvSpPr txBox="1"/>
          <p:nvPr/>
        </p:nvSpPr>
        <p:spPr>
          <a:xfrm>
            <a:off x="2244654" y="4783062"/>
            <a:ext cx="160818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 Solusi</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Teknik penciptaan Ide</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Menghasilkan gagasan untuk menjadi Solusi permasalahan </a:t>
            </a:r>
            <a:endParaRPr/>
          </a:p>
        </p:txBody>
      </p:sp>
      <p:sp>
        <p:nvSpPr>
          <p:cNvPr id="3353" name="Google Shape;3353;p7"/>
          <p:cNvSpPr txBox="1"/>
          <p:nvPr/>
        </p:nvSpPr>
        <p:spPr>
          <a:xfrm>
            <a:off x="889203" y="2597646"/>
            <a:ext cx="1771650" cy="240065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Mengidentifikasi pelanggan dan memvalidasi kebutuhan</a:t>
            </a:r>
            <a:endParaRPr b="1" i="0" sz="1100" u="none" cap="none" strike="noStrike">
              <a:solidFill>
                <a:srgbClr val="414042"/>
              </a:solidFill>
              <a:latin typeface="Barlow ExtraBold"/>
              <a:ea typeface="Barlow ExtraBold"/>
              <a:cs typeface="Barlow ExtraBold"/>
              <a:sym typeface="Barlow ExtraBold"/>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segmen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Menilai pekerjaan yang harus dikerjakan</a:t>
            </a:r>
            <a:r>
              <a:rPr b="0" i="0" lang="en-US" sz="1000" u="none" cap="none" strike="noStrike">
                <a:solidFill>
                  <a:srgbClr val="BF2026"/>
                </a:solidFill>
                <a:latin typeface="Barlow"/>
                <a:ea typeface="Barlow"/>
                <a:cs typeface="Barlow"/>
                <a:sym typeface="Barlow"/>
              </a:rPr>
              <a:t>’</a:t>
            </a:r>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Menggembangkan Persona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validasi dari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Memvalidasi persamaan masalah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Perbaiki persamaan pelanggan</a:t>
            </a:r>
            <a:endParaRPr b="0" i="0" sz="1000" u="none" cap="none" strike="noStrike">
              <a:solidFill>
                <a:srgbClr val="414042"/>
              </a:solidFill>
              <a:latin typeface="Barlow"/>
              <a:ea typeface="Barlow"/>
              <a:cs typeface="Barlow"/>
              <a:sym typeface="Barlow"/>
            </a:endParaRPr>
          </a:p>
          <a:p>
            <a:pPr indent="-86360" lvl="0" marL="143510" marR="0" rtl="0" algn="l">
              <a:lnSpc>
                <a:spcPct val="100000"/>
              </a:lnSpc>
              <a:spcBef>
                <a:spcPts val="0"/>
              </a:spcBef>
              <a:spcAft>
                <a:spcPts val="0"/>
              </a:spcAft>
              <a:buClr>
                <a:srgbClr val="FFFFFF"/>
              </a:buClr>
              <a:buSzPts val="900"/>
              <a:buFont typeface="Arial"/>
              <a:buNone/>
            </a:pPr>
            <a:r>
              <a:t/>
            </a:r>
            <a:endParaRPr b="0" i="0" sz="900" u="none" cap="none" strike="noStrike">
              <a:solidFill>
                <a:srgbClr val="414042"/>
              </a:solidFill>
              <a:latin typeface="Barlow"/>
              <a:ea typeface="Barlow"/>
              <a:cs typeface="Barlow"/>
              <a:sym typeface="Barlow"/>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7" name="Shape 3357"/>
        <p:cNvGrpSpPr/>
        <p:nvPr/>
      </p:nvGrpSpPr>
      <p:grpSpPr>
        <a:xfrm>
          <a:off x="0" y="0"/>
          <a:ext cx="0" cy="0"/>
          <a:chOff x="0" y="0"/>
          <a:chExt cx="0" cy="0"/>
        </a:xfrm>
      </p:grpSpPr>
      <p:cxnSp>
        <p:nvCxnSpPr>
          <p:cNvPr id="3358" name="Google Shape;3358;p8"/>
          <p:cNvCxnSpPr/>
          <p:nvPr/>
        </p:nvCxnSpPr>
        <p:spPr>
          <a:xfrm flipH="1" rot="10800000">
            <a:off x="2673032" y="1209040"/>
            <a:ext cx="6633528" cy="10160"/>
          </a:xfrm>
          <a:prstGeom prst="straightConnector1">
            <a:avLst/>
          </a:prstGeom>
          <a:noFill/>
          <a:ln cap="flat" cmpd="sng" w="127000">
            <a:solidFill>
              <a:srgbClr val="9F9F9F"/>
            </a:solidFill>
            <a:prstDash val="solid"/>
            <a:miter lim="800000"/>
            <a:headEnd len="sm" w="sm" type="none"/>
            <a:tailEnd len="sm" w="sm" type="none"/>
          </a:ln>
        </p:spPr>
      </p:cxnSp>
      <p:sp>
        <p:nvSpPr>
          <p:cNvPr id="3359" name="Google Shape;3359;p8"/>
          <p:cNvSpPr/>
          <p:nvPr/>
        </p:nvSpPr>
        <p:spPr>
          <a:xfrm>
            <a:off x="8046722" y="1209043"/>
            <a:ext cx="3392170" cy="2489196"/>
          </a:xfrm>
          <a:prstGeom prst="arc">
            <a:avLst>
              <a:gd fmla="val 15361620" name="adj1"/>
              <a:gd fmla="val 6188706"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3360" name="Google Shape;3360;p8"/>
          <p:cNvCxnSpPr/>
          <p:nvPr/>
        </p:nvCxnSpPr>
        <p:spPr>
          <a:xfrm>
            <a:off x="3484880" y="3698239"/>
            <a:ext cx="5984240" cy="0"/>
          </a:xfrm>
          <a:prstGeom prst="straightConnector1">
            <a:avLst/>
          </a:prstGeom>
          <a:noFill/>
          <a:ln cap="flat" cmpd="sng" w="127000">
            <a:solidFill>
              <a:srgbClr val="9F9F9F"/>
            </a:solidFill>
            <a:prstDash val="solid"/>
            <a:miter lim="800000"/>
            <a:headEnd len="sm" w="sm" type="none"/>
            <a:tailEnd len="sm" w="sm" type="none"/>
          </a:ln>
        </p:spPr>
      </p:cxnSp>
      <p:sp>
        <p:nvSpPr>
          <p:cNvPr id="3361" name="Google Shape;3361;p8"/>
          <p:cNvSpPr/>
          <p:nvPr/>
        </p:nvSpPr>
        <p:spPr>
          <a:xfrm flipH="1">
            <a:off x="1482238" y="3596535"/>
            <a:ext cx="3278827" cy="2548689"/>
          </a:xfrm>
          <a:prstGeom prst="arc">
            <a:avLst>
              <a:gd fmla="val 16669717" name="adj1"/>
              <a:gd fmla="val 4965785"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3362" name="Google Shape;3362;p8"/>
          <p:cNvCxnSpPr/>
          <p:nvPr/>
        </p:nvCxnSpPr>
        <p:spPr>
          <a:xfrm flipH="1" rot="10800000">
            <a:off x="3307079" y="6151883"/>
            <a:ext cx="6365880" cy="25397"/>
          </a:xfrm>
          <a:prstGeom prst="straightConnector1">
            <a:avLst/>
          </a:prstGeom>
          <a:noFill/>
          <a:ln cap="flat" cmpd="sng" w="127000">
            <a:solidFill>
              <a:srgbClr val="9F9F9F"/>
            </a:solidFill>
            <a:prstDash val="solid"/>
            <a:miter lim="800000"/>
            <a:headEnd len="sm" w="sm" type="none"/>
            <a:tailEnd len="sm" w="sm" type="none"/>
          </a:ln>
        </p:spPr>
      </p:cxnSp>
      <p:sp>
        <p:nvSpPr>
          <p:cNvPr id="3363" name="Google Shape;3363;p8"/>
          <p:cNvSpPr/>
          <p:nvPr/>
        </p:nvSpPr>
        <p:spPr>
          <a:xfrm>
            <a:off x="8816342" y="5842002"/>
            <a:ext cx="619758" cy="619758"/>
          </a:xfrm>
          <a:prstGeom prst="ellipse">
            <a:avLst/>
          </a:prstGeom>
          <a:solidFill>
            <a:srgbClr val="E5694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01</a:t>
            </a:r>
            <a:endParaRPr/>
          </a:p>
        </p:txBody>
      </p:sp>
      <p:sp>
        <p:nvSpPr>
          <p:cNvPr id="3364" name="Google Shape;3364;p8"/>
          <p:cNvSpPr/>
          <p:nvPr/>
        </p:nvSpPr>
        <p:spPr>
          <a:xfrm>
            <a:off x="2923540" y="858522"/>
            <a:ext cx="619758" cy="619758"/>
          </a:xfrm>
          <a:prstGeom prst="ellipse">
            <a:avLst/>
          </a:prstGeom>
          <a:solidFill>
            <a:srgbClr val="92D0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12</a:t>
            </a:r>
            <a:endParaRPr/>
          </a:p>
        </p:txBody>
      </p:sp>
      <p:sp>
        <p:nvSpPr>
          <p:cNvPr id="3365" name="Google Shape;3365;p8"/>
          <p:cNvSpPr/>
          <p:nvPr/>
        </p:nvSpPr>
        <p:spPr>
          <a:xfrm>
            <a:off x="5006344" y="858522"/>
            <a:ext cx="619758" cy="619758"/>
          </a:xfrm>
          <a:prstGeom prst="ellipse">
            <a:avLst/>
          </a:prstGeom>
          <a:solidFill>
            <a:srgbClr val="6E757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11</a:t>
            </a:r>
            <a:endParaRPr/>
          </a:p>
        </p:txBody>
      </p:sp>
      <p:sp>
        <p:nvSpPr>
          <p:cNvPr id="3366" name="Google Shape;3366;p8"/>
          <p:cNvSpPr/>
          <p:nvPr/>
        </p:nvSpPr>
        <p:spPr>
          <a:xfrm>
            <a:off x="11038247" y="1810451"/>
            <a:ext cx="619758" cy="619758"/>
          </a:xfrm>
          <a:prstGeom prst="ellipse">
            <a:avLst/>
          </a:prstGeom>
          <a:solidFill>
            <a:srgbClr val="8ABCB9"/>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08</a:t>
            </a:r>
            <a:endParaRPr/>
          </a:p>
        </p:txBody>
      </p:sp>
      <p:sp>
        <p:nvSpPr>
          <p:cNvPr id="3367" name="Google Shape;3367;p8"/>
          <p:cNvSpPr/>
          <p:nvPr/>
        </p:nvSpPr>
        <p:spPr>
          <a:xfrm>
            <a:off x="8283897" y="3372463"/>
            <a:ext cx="619758" cy="619758"/>
          </a:xfrm>
          <a:prstGeom prst="ellipse">
            <a:avLst/>
          </a:prstGeom>
          <a:solidFill>
            <a:srgbClr val="7030A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07</a:t>
            </a:r>
            <a:endParaRPr/>
          </a:p>
        </p:txBody>
      </p:sp>
      <p:sp>
        <p:nvSpPr>
          <p:cNvPr id="3368" name="Google Shape;3368;p8"/>
          <p:cNvSpPr/>
          <p:nvPr/>
        </p:nvSpPr>
        <p:spPr>
          <a:xfrm>
            <a:off x="1248241" y="4712796"/>
            <a:ext cx="619758" cy="619758"/>
          </a:xfrm>
          <a:prstGeom prst="ellipse">
            <a:avLst/>
          </a:prstGeom>
          <a:solidFill>
            <a:srgbClr val="FE945A"/>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04</a:t>
            </a:r>
            <a:endParaRPr b="0" i="0" sz="1800" u="none" cap="none" strike="noStrike">
              <a:solidFill>
                <a:srgbClr val="000000"/>
              </a:solidFill>
              <a:latin typeface="Calibri"/>
              <a:ea typeface="Calibri"/>
              <a:cs typeface="Calibri"/>
              <a:sym typeface="Calibri"/>
            </a:endParaRPr>
          </a:p>
        </p:txBody>
      </p:sp>
      <p:sp>
        <p:nvSpPr>
          <p:cNvPr id="3369" name="Google Shape;3369;p8"/>
          <p:cNvSpPr/>
          <p:nvPr/>
        </p:nvSpPr>
        <p:spPr>
          <a:xfrm>
            <a:off x="5675634" y="5842002"/>
            <a:ext cx="619758" cy="619758"/>
          </a:xfrm>
          <a:prstGeom prst="ellipse">
            <a:avLst/>
          </a:prstGeom>
          <a:solidFill>
            <a:srgbClr val="9B97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02</a:t>
            </a:r>
            <a:endParaRPr/>
          </a:p>
        </p:txBody>
      </p:sp>
      <p:sp>
        <p:nvSpPr>
          <p:cNvPr id="3370" name="Google Shape;3370;p8"/>
          <p:cNvSpPr/>
          <p:nvPr/>
        </p:nvSpPr>
        <p:spPr>
          <a:xfrm>
            <a:off x="5675634" y="3388362"/>
            <a:ext cx="619758" cy="619758"/>
          </a:xfrm>
          <a:prstGeom prst="ellipse">
            <a:avLst/>
          </a:prstGeom>
          <a:solidFill>
            <a:srgbClr val="7B7B7B"/>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Calibri"/>
              <a:buNone/>
            </a:pPr>
            <a:r>
              <a:rPr b="0" i="0" lang="en-US" sz="1600" u="none" cap="none" strike="noStrike">
                <a:solidFill>
                  <a:srgbClr val="FFFFFF"/>
                </a:solidFill>
                <a:latin typeface="Calibri"/>
                <a:ea typeface="Calibri"/>
                <a:cs typeface="Calibri"/>
                <a:sym typeface="Calibri"/>
              </a:rPr>
              <a:t>06</a:t>
            </a:r>
            <a:endParaRPr b="0" i="0" sz="1800" u="none" cap="none" strike="noStrike">
              <a:solidFill>
                <a:srgbClr val="FFFFFF"/>
              </a:solidFill>
              <a:latin typeface="Calibri"/>
              <a:ea typeface="Calibri"/>
              <a:cs typeface="Calibri"/>
              <a:sym typeface="Calibri"/>
            </a:endParaRPr>
          </a:p>
        </p:txBody>
      </p:sp>
      <p:sp>
        <p:nvSpPr>
          <p:cNvPr id="3371" name="Google Shape;3371;p8"/>
          <p:cNvSpPr/>
          <p:nvPr/>
        </p:nvSpPr>
        <p:spPr>
          <a:xfrm>
            <a:off x="8816342" y="858522"/>
            <a:ext cx="619758" cy="619758"/>
          </a:xfrm>
          <a:prstGeom prst="ellipse">
            <a:avLst/>
          </a:prstGeom>
          <a:solidFill>
            <a:srgbClr val="FBEAEB"/>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09</a:t>
            </a:r>
            <a:endParaRPr/>
          </a:p>
        </p:txBody>
      </p:sp>
      <p:sp>
        <p:nvSpPr>
          <p:cNvPr id="3372" name="Google Shape;3372;p8"/>
          <p:cNvSpPr/>
          <p:nvPr/>
        </p:nvSpPr>
        <p:spPr>
          <a:xfrm>
            <a:off x="2923540" y="3388362"/>
            <a:ext cx="619758" cy="619758"/>
          </a:xfrm>
          <a:prstGeom prst="ellipse">
            <a:avLst/>
          </a:prstGeom>
          <a:solidFill>
            <a:srgbClr val="D34B8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05</a:t>
            </a:r>
            <a:endParaRPr/>
          </a:p>
        </p:txBody>
      </p:sp>
      <p:sp>
        <p:nvSpPr>
          <p:cNvPr id="3373" name="Google Shape;3373;p8"/>
          <p:cNvSpPr/>
          <p:nvPr/>
        </p:nvSpPr>
        <p:spPr>
          <a:xfrm>
            <a:off x="2923540" y="5842002"/>
            <a:ext cx="619758" cy="619758"/>
          </a:xfrm>
          <a:prstGeom prst="ellipse">
            <a:avLst/>
          </a:prstGeom>
          <a:solidFill>
            <a:srgbClr val="00B0F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03</a:t>
            </a:r>
            <a:endParaRPr/>
          </a:p>
        </p:txBody>
      </p:sp>
      <p:sp>
        <p:nvSpPr>
          <p:cNvPr id="3374" name="Google Shape;3374;p8"/>
          <p:cNvSpPr/>
          <p:nvPr/>
        </p:nvSpPr>
        <p:spPr>
          <a:xfrm>
            <a:off x="6986272" y="858522"/>
            <a:ext cx="619758" cy="619758"/>
          </a:xfrm>
          <a:prstGeom prst="ellipse">
            <a:avLst/>
          </a:prstGeom>
          <a:solidFill>
            <a:srgbClr val="CD9934"/>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10</a:t>
            </a:r>
            <a:endParaRPr/>
          </a:p>
        </p:txBody>
      </p:sp>
      <p:sp>
        <p:nvSpPr>
          <p:cNvPr id="3375" name="Google Shape;3375;p8"/>
          <p:cNvSpPr txBox="1"/>
          <p:nvPr/>
        </p:nvSpPr>
        <p:spPr>
          <a:xfrm>
            <a:off x="8394462" y="5342077"/>
            <a:ext cx="1298576"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00">
                <a:solidFill>
                  <a:srgbClr val="000000"/>
                </a:solidFill>
                <a:latin typeface="Montserrat"/>
                <a:ea typeface="Montserrat"/>
                <a:cs typeface="Montserrat"/>
                <a:sym typeface="Montserrat"/>
              </a:rPr>
              <a:t>Identifikasi Masalah</a:t>
            </a:r>
            <a:endParaRPr b="0" i="0" sz="1100" u="none" cap="none" strike="noStrike">
              <a:solidFill>
                <a:srgbClr val="000000"/>
              </a:solidFill>
              <a:latin typeface="Montserrat"/>
              <a:ea typeface="Montserrat"/>
              <a:cs typeface="Montserrat"/>
              <a:sym typeface="Montserrat"/>
            </a:endParaRPr>
          </a:p>
        </p:txBody>
      </p:sp>
      <p:sp>
        <p:nvSpPr>
          <p:cNvPr id="3376" name="Google Shape;3376;p8"/>
          <p:cNvSpPr txBox="1"/>
          <p:nvPr/>
        </p:nvSpPr>
        <p:spPr>
          <a:xfrm>
            <a:off x="5006346"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Identifikasi Pelanggan &amp; Validasi Kebutuhan</a:t>
            </a:r>
            <a:endParaRPr b="0" i="0" sz="1067" u="none" cap="none" strike="noStrike">
              <a:solidFill>
                <a:srgbClr val="000000"/>
              </a:solidFill>
              <a:latin typeface="Montserrat"/>
              <a:ea typeface="Montserrat"/>
              <a:cs typeface="Montserrat"/>
              <a:sym typeface="Montserrat"/>
            </a:endParaRPr>
          </a:p>
        </p:txBody>
      </p:sp>
      <p:sp>
        <p:nvSpPr>
          <p:cNvPr id="3377" name="Google Shape;3377;p8"/>
          <p:cNvSpPr txBox="1"/>
          <p:nvPr/>
        </p:nvSpPr>
        <p:spPr>
          <a:xfrm>
            <a:off x="0" y="4927626"/>
            <a:ext cx="1261741" cy="58496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Pemetaan Peluang &amp; Persaingan</a:t>
            </a:r>
            <a:endParaRPr b="0" i="0" sz="1067" u="none" cap="none" strike="noStrike">
              <a:solidFill>
                <a:srgbClr val="000000"/>
              </a:solidFill>
              <a:latin typeface="Montserrat"/>
              <a:ea typeface="Montserrat"/>
              <a:cs typeface="Montserrat"/>
              <a:sym typeface="Montserrat"/>
            </a:endParaRPr>
          </a:p>
        </p:txBody>
      </p:sp>
      <p:sp>
        <p:nvSpPr>
          <p:cNvPr id="3378" name="Google Shape;3378;p8"/>
          <p:cNvSpPr/>
          <p:nvPr/>
        </p:nvSpPr>
        <p:spPr>
          <a:xfrm rot="-5400000">
            <a:off x="7427216" y="602805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79" name="Google Shape;3379;p8"/>
          <p:cNvSpPr/>
          <p:nvPr/>
        </p:nvSpPr>
        <p:spPr>
          <a:xfrm rot="-5400000">
            <a:off x="4048380" y="1069976"/>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80" name="Google Shape;3380;p8"/>
          <p:cNvSpPr/>
          <p:nvPr/>
        </p:nvSpPr>
        <p:spPr>
          <a:xfrm flipH="1" rot="5400000">
            <a:off x="4484628"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81" name="Google Shape;3381;p8"/>
          <p:cNvSpPr/>
          <p:nvPr/>
        </p:nvSpPr>
        <p:spPr>
          <a:xfrm flipH="1" rot="5400000">
            <a:off x="7427216"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82" name="Google Shape;3382;p8"/>
          <p:cNvSpPr txBox="1"/>
          <p:nvPr/>
        </p:nvSpPr>
        <p:spPr>
          <a:xfrm>
            <a:off x="2605799" y="2740585"/>
            <a:ext cx="1298576" cy="58496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Pengembangan Prototipe &amp; MVP</a:t>
            </a:r>
            <a:endParaRPr b="0" i="0" sz="1067" u="none" cap="none" strike="noStrike">
              <a:solidFill>
                <a:srgbClr val="000000"/>
              </a:solidFill>
              <a:latin typeface="Montserrat"/>
              <a:ea typeface="Montserrat"/>
              <a:cs typeface="Montserrat"/>
              <a:sym typeface="Montserrat"/>
            </a:endParaRPr>
          </a:p>
        </p:txBody>
      </p:sp>
      <p:sp>
        <p:nvSpPr>
          <p:cNvPr id="3383" name="Google Shape;3383;p8"/>
          <p:cNvSpPr txBox="1"/>
          <p:nvPr/>
        </p:nvSpPr>
        <p:spPr>
          <a:xfrm>
            <a:off x="5306092" y="2896610"/>
            <a:ext cx="1298576"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Peluang) Penilaian</a:t>
            </a:r>
            <a:endParaRPr b="0" i="0" sz="1067" u="none" cap="none" strike="noStrike">
              <a:solidFill>
                <a:srgbClr val="000000"/>
              </a:solidFill>
              <a:latin typeface="Montserrat"/>
              <a:ea typeface="Montserrat"/>
              <a:cs typeface="Montserrat"/>
              <a:sym typeface="Montserrat"/>
            </a:endParaRPr>
          </a:p>
        </p:txBody>
      </p:sp>
      <p:sp>
        <p:nvSpPr>
          <p:cNvPr id="3384" name="Google Shape;3384;p8"/>
          <p:cNvSpPr txBox="1"/>
          <p:nvPr/>
        </p:nvSpPr>
        <p:spPr>
          <a:xfrm>
            <a:off x="7827609" y="2896968"/>
            <a:ext cx="1298576"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00">
                <a:solidFill>
                  <a:srgbClr val="000000"/>
                </a:solidFill>
                <a:latin typeface="Montserrat"/>
                <a:ea typeface="Montserrat"/>
                <a:cs typeface="Montserrat"/>
                <a:sym typeface="Montserrat"/>
              </a:rPr>
              <a:t>Pemodelan Bisnis</a:t>
            </a:r>
            <a:endParaRPr b="0" i="0" sz="1100" u="none" cap="none" strike="noStrike">
              <a:solidFill>
                <a:srgbClr val="000000"/>
              </a:solidFill>
              <a:latin typeface="Montserrat"/>
              <a:ea typeface="Montserrat"/>
              <a:cs typeface="Montserrat"/>
              <a:sym typeface="Montserrat"/>
            </a:endParaRPr>
          </a:p>
        </p:txBody>
      </p:sp>
      <p:sp>
        <p:nvSpPr>
          <p:cNvPr id="3385" name="Google Shape;3385;p8"/>
          <p:cNvSpPr txBox="1"/>
          <p:nvPr/>
        </p:nvSpPr>
        <p:spPr>
          <a:xfrm>
            <a:off x="2503803"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Ide Solusi</a:t>
            </a:r>
            <a:br>
              <a:rPr lang="en-US" sz="1067">
                <a:solidFill>
                  <a:srgbClr val="000000"/>
                </a:solidFill>
                <a:latin typeface="Montserrat"/>
                <a:ea typeface="Montserrat"/>
                <a:cs typeface="Montserrat"/>
                <a:sym typeface="Montserrat"/>
              </a:rPr>
            </a:br>
            <a:r>
              <a:rPr lang="en-US" sz="1067">
                <a:solidFill>
                  <a:srgbClr val="000000"/>
                </a:solidFill>
                <a:latin typeface="Montserrat"/>
                <a:ea typeface="Montserrat"/>
                <a:cs typeface="Montserrat"/>
                <a:sym typeface="Montserrat"/>
              </a:rPr>
              <a:t>Generasi</a:t>
            </a:r>
            <a:endParaRPr b="0" i="0" sz="1067" u="none" cap="none" strike="noStrike">
              <a:solidFill>
                <a:srgbClr val="000000"/>
              </a:solidFill>
              <a:latin typeface="Montserrat"/>
              <a:ea typeface="Montserrat"/>
              <a:cs typeface="Montserrat"/>
              <a:sym typeface="Montserrat"/>
            </a:endParaRPr>
          </a:p>
        </p:txBody>
      </p:sp>
      <p:sp>
        <p:nvSpPr>
          <p:cNvPr id="3386" name="Google Shape;3386;p8"/>
          <p:cNvSpPr txBox="1"/>
          <p:nvPr/>
        </p:nvSpPr>
        <p:spPr>
          <a:xfrm>
            <a:off x="9366006" y="2044783"/>
            <a:ext cx="1593153"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Strategi Pemasaran &amp; Penjualan</a:t>
            </a:r>
            <a:endParaRPr b="0" i="0" sz="1067" u="none" cap="none" strike="noStrike">
              <a:solidFill>
                <a:srgbClr val="000000"/>
              </a:solidFill>
              <a:latin typeface="Montserrat"/>
              <a:ea typeface="Montserrat"/>
              <a:cs typeface="Montserrat"/>
              <a:sym typeface="Montserrat"/>
            </a:endParaRPr>
          </a:p>
        </p:txBody>
      </p:sp>
      <p:sp>
        <p:nvSpPr>
          <p:cNvPr id="3387" name="Google Shape;3387;p8"/>
          <p:cNvSpPr txBox="1"/>
          <p:nvPr/>
        </p:nvSpPr>
        <p:spPr>
          <a:xfrm>
            <a:off x="8343899" y="1613355"/>
            <a:ext cx="1846901"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Manajemen Keuangan untuk Profitabilitas</a:t>
            </a:r>
            <a:endParaRPr b="0" i="0" sz="1067" u="none" cap="none" strike="noStrike">
              <a:solidFill>
                <a:srgbClr val="000000"/>
              </a:solidFill>
              <a:latin typeface="Montserrat"/>
              <a:ea typeface="Montserrat"/>
              <a:cs typeface="Montserrat"/>
              <a:sym typeface="Montserrat"/>
            </a:endParaRPr>
          </a:p>
        </p:txBody>
      </p:sp>
      <p:sp>
        <p:nvSpPr>
          <p:cNvPr id="3388" name="Google Shape;3388;p8"/>
          <p:cNvSpPr txBox="1"/>
          <p:nvPr/>
        </p:nvSpPr>
        <p:spPr>
          <a:xfrm>
            <a:off x="6748144" y="1600073"/>
            <a:ext cx="1298576"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Persyaratan Tim &amp; Bakat</a:t>
            </a:r>
            <a:endParaRPr b="0" i="0" sz="1067" u="none" cap="none" strike="noStrike">
              <a:solidFill>
                <a:srgbClr val="000000"/>
              </a:solidFill>
              <a:latin typeface="Montserrat"/>
              <a:ea typeface="Montserrat"/>
              <a:cs typeface="Montserrat"/>
              <a:sym typeface="Montserrat"/>
            </a:endParaRPr>
          </a:p>
        </p:txBody>
      </p:sp>
      <p:sp>
        <p:nvSpPr>
          <p:cNvPr id="3389" name="Google Shape;3389;p8"/>
          <p:cNvSpPr txBox="1"/>
          <p:nvPr/>
        </p:nvSpPr>
        <p:spPr>
          <a:xfrm>
            <a:off x="4666936" y="1600073"/>
            <a:ext cx="1510345" cy="4207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Orientasi untuk Skala</a:t>
            </a:r>
            <a:endParaRPr b="0" i="0" sz="1067" u="none" cap="none" strike="noStrike">
              <a:solidFill>
                <a:srgbClr val="000000"/>
              </a:solidFill>
              <a:latin typeface="Montserrat"/>
              <a:ea typeface="Montserrat"/>
              <a:cs typeface="Montserrat"/>
              <a:sym typeface="Montserrat"/>
            </a:endParaRPr>
          </a:p>
        </p:txBody>
      </p:sp>
      <p:sp>
        <p:nvSpPr>
          <p:cNvPr id="3390" name="Google Shape;3390;p8"/>
          <p:cNvSpPr txBox="1"/>
          <p:nvPr/>
        </p:nvSpPr>
        <p:spPr>
          <a:xfrm>
            <a:off x="2584131" y="1600072"/>
            <a:ext cx="1298576" cy="58496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7">
                <a:solidFill>
                  <a:srgbClr val="000000"/>
                </a:solidFill>
                <a:latin typeface="Montserrat"/>
                <a:ea typeface="Montserrat"/>
                <a:cs typeface="Montserrat"/>
                <a:sym typeface="Montserrat"/>
              </a:rPr>
              <a:t>Presentasi Kelangsungan Hidup Usaha</a:t>
            </a:r>
            <a:endParaRPr b="0" i="0" sz="1067" u="none" cap="none" strike="noStrike">
              <a:solidFill>
                <a:srgbClr val="000000"/>
              </a:solidFill>
              <a:latin typeface="Montserrat"/>
              <a:ea typeface="Montserrat"/>
              <a:cs typeface="Montserrat"/>
              <a:sym typeface="Montserrat"/>
            </a:endParaRPr>
          </a:p>
        </p:txBody>
      </p:sp>
      <p:pic>
        <p:nvPicPr>
          <p:cNvPr descr="A red and white rocket&#10;&#10;Description automatically generated" id="3391" name="Google Shape;3391;p8"/>
          <p:cNvPicPr preferRelativeResize="0"/>
          <p:nvPr/>
        </p:nvPicPr>
        <p:blipFill rotWithShape="1">
          <a:blip r:embed="rId3">
            <a:alphaModFix/>
          </a:blip>
          <a:srcRect b="0" l="0" r="0" t="0"/>
          <a:stretch/>
        </p:blipFill>
        <p:spPr>
          <a:xfrm rot="-4790535">
            <a:off x="1851166" y="661103"/>
            <a:ext cx="623209" cy="623209"/>
          </a:xfrm>
          <a:prstGeom prst="rect">
            <a:avLst/>
          </a:prstGeom>
          <a:noFill/>
          <a:ln>
            <a:noFill/>
          </a:ln>
          <a:effectLst>
            <a:reflection blurRad="0" dir="0" dist="0" endA="300" endPos="35000" kx="0" rotWithShape="0" algn="bl" stA="52000" stPos="0" sy="-100000" ky="0"/>
          </a:effectLst>
        </p:spPr>
      </p:pic>
      <p:sp>
        <p:nvSpPr>
          <p:cNvPr id="3392" name="Google Shape;3392;p8"/>
          <p:cNvSpPr/>
          <p:nvPr/>
        </p:nvSpPr>
        <p:spPr>
          <a:xfrm>
            <a:off x="1656079" y="2472728"/>
            <a:ext cx="1107441" cy="359640"/>
          </a:xfrm>
          <a:prstGeom prst="roundRect">
            <a:avLst>
              <a:gd fmla="val 16667" name="adj"/>
            </a:avLst>
          </a:prstGeom>
          <a:solidFill>
            <a:schemeClr val="dk1"/>
          </a:solid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#1</a:t>
            </a:r>
            <a:endParaRPr/>
          </a:p>
        </p:txBody>
      </p:sp>
      <p:cxnSp>
        <p:nvCxnSpPr>
          <p:cNvPr id="3393" name="Google Shape;3393;p8"/>
          <p:cNvCxnSpPr/>
          <p:nvPr/>
        </p:nvCxnSpPr>
        <p:spPr>
          <a:xfrm>
            <a:off x="2096684" y="2847584"/>
            <a:ext cx="37704" cy="1023758"/>
          </a:xfrm>
          <a:prstGeom prst="straightConnector1">
            <a:avLst/>
          </a:prstGeom>
          <a:noFill/>
          <a:ln cap="flat" cmpd="sng" w="12700">
            <a:solidFill>
              <a:schemeClr val="dk1"/>
            </a:solidFill>
            <a:prstDash val="solid"/>
            <a:miter lim="800000"/>
            <a:headEnd len="sm" w="sm" type="none"/>
            <a:tailEnd len="sm" w="sm" type="none"/>
          </a:ln>
        </p:spPr>
      </p:cxnSp>
      <p:sp>
        <p:nvSpPr>
          <p:cNvPr id="3394" name="Google Shape;3394;p8"/>
          <p:cNvSpPr/>
          <p:nvPr/>
        </p:nvSpPr>
        <p:spPr>
          <a:xfrm>
            <a:off x="9893101" y="2652548"/>
            <a:ext cx="1107441" cy="359640"/>
          </a:xfrm>
          <a:prstGeom prst="roundRect">
            <a:avLst>
              <a:gd fmla="val 16667" name="adj"/>
            </a:avLst>
          </a:prstGeom>
          <a:solidFill>
            <a:schemeClr val="dk1"/>
          </a:solid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#2</a:t>
            </a:r>
            <a:endParaRPr/>
          </a:p>
        </p:txBody>
      </p:sp>
      <p:cxnSp>
        <p:nvCxnSpPr>
          <p:cNvPr id="3395" name="Google Shape;3395;p8"/>
          <p:cNvCxnSpPr>
            <a:stCxn id="3394" idx="3"/>
          </p:cNvCxnSpPr>
          <p:nvPr/>
        </p:nvCxnSpPr>
        <p:spPr>
          <a:xfrm>
            <a:off x="11000542" y="2832368"/>
            <a:ext cx="95400" cy="366900"/>
          </a:xfrm>
          <a:prstGeom prst="straightConnector1">
            <a:avLst/>
          </a:prstGeom>
          <a:noFill/>
          <a:ln cap="flat" cmpd="sng" w="12700">
            <a:solidFill>
              <a:schemeClr val="dk1"/>
            </a:solidFill>
            <a:prstDash val="solid"/>
            <a:miter lim="800000"/>
            <a:headEnd len="sm" w="sm" type="none"/>
            <a:tailEnd len="sm" w="sm" type="none"/>
          </a:ln>
        </p:spPr>
      </p:cxnSp>
      <p:sp>
        <p:nvSpPr>
          <p:cNvPr id="3396" name="Google Shape;3396;p8"/>
          <p:cNvSpPr/>
          <p:nvPr/>
        </p:nvSpPr>
        <p:spPr>
          <a:xfrm>
            <a:off x="5017469" y="261175"/>
            <a:ext cx="1107441" cy="359640"/>
          </a:xfrm>
          <a:prstGeom prst="roundRect">
            <a:avLst>
              <a:gd fmla="val 16667" name="adj"/>
            </a:avLst>
          </a:prstGeom>
          <a:solidFill>
            <a:schemeClr val="dk1"/>
          </a:solid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#3</a:t>
            </a:r>
            <a:endParaRPr/>
          </a:p>
        </p:txBody>
      </p:sp>
      <p:cxnSp>
        <p:nvCxnSpPr>
          <p:cNvPr id="3397" name="Google Shape;3397;p8"/>
          <p:cNvCxnSpPr>
            <a:stCxn id="3396" idx="2"/>
          </p:cNvCxnSpPr>
          <p:nvPr/>
        </p:nvCxnSpPr>
        <p:spPr>
          <a:xfrm>
            <a:off x="5571190" y="620815"/>
            <a:ext cx="408300" cy="518700"/>
          </a:xfrm>
          <a:prstGeom prst="straightConnector1">
            <a:avLst/>
          </a:prstGeom>
          <a:noFill/>
          <a:ln cap="flat" cmpd="sng" w="12700">
            <a:solidFill>
              <a:schemeClr val="dk1"/>
            </a:solidFill>
            <a:prstDash val="solid"/>
            <a:miter lim="800000"/>
            <a:headEnd len="sm" w="sm" type="none"/>
            <a:tailEnd len="sm" w="sm" type="none"/>
          </a:ln>
        </p:spPr>
      </p:cxnSp>
      <p:sp>
        <p:nvSpPr>
          <p:cNvPr id="3398" name="Google Shape;3398;p8"/>
          <p:cNvSpPr/>
          <p:nvPr/>
        </p:nvSpPr>
        <p:spPr>
          <a:xfrm>
            <a:off x="5565619" y="5767568"/>
            <a:ext cx="828000" cy="768625"/>
          </a:xfrm>
          <a:prstGeom prst="ellipse">
            <a:avLst/>
          </a:prstGeom>
          <a:noFill/>
          <a:ln cap="flat" cmpd="sng" w="38100">
            <a:solidFill>
              <a:srgbClr val="E569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99" name="Google Shape;3399;p8"/>
          <p:cNvSpPr/>
          <p:nvPr/>
        </p:nvSpPr>
        <p:spPr>
          <a:xfrm>
            <a:off x="807557" y="3502852"/>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Kuis 1</a:t>
            </a:r>
            <a:endParaRPr b="0" i="0" sz="1100" u="none" cap="none" strike="noStrike">
              <a:solidFill>
                <a:srgbClr val="FFFFFF"/>
              </a:solidFill>
              <a:latin typeface="Calibri"/>
              <a:ea typeface="Calibri"/>
              <a:cs typeface="Calibri"/>
              <a:sym typeface="Calibri"/>
            </a:endParaRPr>
          </a:p>
        </p:txBody>
      </p:sp>
      <p:sp>
        <p:nvSpPr>
          <p:cNvPr id="3400" name="Google Shape;3400;p8"/>
          <p:cNvSpPr/>
          <p:nvPr/>
        </p:nvSpPr>
        <p:spPr>
          <a:xfrm>
            <a:off x="9762683" y="4173655"/>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Kuis 2</a:t>
            </a:r>
            <a:endParaRPr b="0" i="0" sz="1100" u="none" cap="none" strike="noStrike">
              <a:solidFill>
                <a:srgbClr val="FFFFFF"/>
              </a:solidFill>
              <a:latin typeface="Calibri"/>
              <a:ea typeface="Calibri"/>
              <a:cs typeface="Calibri"/>
              <a:sym typeface="Calibri"/>
            </a:endParaRPr>
          </a:p>
        </p:txBody>
      </p:sp>
      <p:sp>
        <p:nvSpPr>
          <p:cNvPr id="3401" name="Google Shape;3401;p8"/>
          <p:cNvSpPr/>
          <p:nvPr/>
        </p:nvSpPr>
        <p:spPr>
          <a:xfrm>
            <a:off x="6358259" y="239847"/>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Kuis 3</a:t>
            </a:r>
            <a:endParaRPr b="0" i="0" sz="1100" u="none" cap="none" strike="noStrike">
              <a:solidFill>
                <a:srgbClr val="FFFFFF"/>
              </a:solidFill>
              <a:latin typeface="Calibri"/>
              <a:ea typeface="Calibri"/>
              <a:cs typeface="Calibri"/>
              <a:sym typeface="Calibri"/>
            </a:endParaRPr>
          </a:p>
        </p:txBody>
      </p:sp>
      <p:cxnSp>
        <p:nvCxnSpPr>
          <p:cNvPr id="3402" name="Google Shape;3402;p8"/>
          <p:cNvCxnSpPr/>
          <p:nvPr/>
        </p:nvCxnSpPr>
        <p:spPr>
          <a:xfrm flipH="1">
            <a:off x="1573210" y="3845324"/>
            <a:ext cx="1" cy="652642"/>
          </a:xfrm>
          <a:prstGeom prst="straightConnector1">
            <a:avLst/>
          </a:prstGeom>
          <a:noFill/>
          <a:ln cap="flat" cmpd="sng" w="12700">
            <a:solidFill>
              <a:schemeClr val="dk1"/>
            </a:solidFill>
            <a:prstDash val="solid"/>
            <a:miter lim="800000"/>
            <a:headEnd len="sm" w="sm" type="none"/>
            <a:tailEnd len="sm" w="sm" type="none"/>
          </a:ln>
        </p:spPr>
      </p:cxnSp>
      <p:cxnSp>
        <p:nvCxnSpPr>
          <p:cNvPr id="3403" name="Google Shape;3403;p8"/>
          <p:cNvCxnSpPr>
            <a:endCxn id="3400" idx="0"/>
          </p:cNvCxnSpPr>
          <p:nvPr/>
        </p:nvCxnSpPr>
        <p:spPr>
          <a:xfrm>
            <a:off x="10090204" y="3682255"/>
            <a:ext cx="226200" cy="491400"/>
          </a:xfrm>
          <a:prstGeom prst="straightConnector1">
            <a:avLst/>
          </a:prstGeom>
          <a:noFill/>
          <a:ln cap="flat" cmpd="sng" w="12700">
            <a:solidFill>
              <a:schemeClr val="dk1"/>
            </a:solidFill>
            <a:prstDash val="solid"/>
            <a:miter lim="800000"/>
            <a:headEnd len="sm" w="sm" type="none"/>
            <a:tailEnd len="sm" w="sm" type="none"/>
          </a:ln>
        </p:spPr>
      </p:cxnSp>
      <p:cxnSp>
        <p:nvCxnSpPr>
          <p:cNvPr id="3404" name="Google Shape;3404;p8"/>
          <p:cNvCxnSpPr>
            <a:stCxn id="3401" idx="2"/>
          </p:cNvCxnSpPr>
          <p:nvPr/>
        </p:nvCxnSpPr>
        <p:spPr>
          <a:xfrm flipH="1">
            <a:off x="6758680" y="599487"/>
            <a:ext cx="153300" cy="656100"/>
          </a:xfrm>
          <a:prstGeom prst="straightConnector1">
            <a:avLst/>
          </a:prstGeom>
          <a:noFill/>
          <a:ln cap="flat" cmpd="sng" w="12700">
            <a:solidFill>
              <a:schemeClr val="dk1"/>
            </a:solidFill>
            <a:prstDash val="solid"/>
            <a:miter lim="800000"/>
            <a:headEnd len="sm" w="sm" type="none"/>
            <a:tailEnd len="sm" w="sm" type="none"/>
          </a:ln>
        </p:spPr>
      </p:cxnSp>
      <p:sp>
        <p:nvSpPr>
          <p:cNvPr id="3405" name="Google Shape;3405;p8"/>
          <p:cNvSpPr txBox="1"/>
          <p:nvPr/>
        </p:nvSpPr>
        <p:spPr>
          <a:xfrm>
            <a:off x="215055" y="164208"/>
            <a:ext cx="188456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68721"/>
                </a:solidFill>
                <a:latin typeface="Open Sans"/>
                <a:ea typeface="Open Sans"/>
                <a:cs typeface="Open Sans"/>
                <a:sym typeface="Open Sans"/>
              </a:rPr>
              <a:t>Perjalanan Usaha Anda</a:t>
            </a:r>
            <a:endParaRPr b="1" i="0" sz="2400" u="none" cap="none" strike="noStrike">
              <a:solidFill>
                <a:srgbClr val="F68721"/>
              </a:solidFill>
              <a:latin typeface="Open Sans"/>
              <a:ea typeface="Open Sans"/>
              <a:cs typeface="Open Sans"/>
              <a:sym typeface="Open Sans"/>
            </a:endParaRPr>
          </a:p>
        </p:txBody>
      </p:sp>
      <p:sp>
        <p:nvSpPr>
          <p:cNvPr id="3406" name="Google Shape;3406;p8"/>
          <p:cNvSpPr/>
          <p:nvPr/>
        </p:nvSpPr>
        <p:spPr>
          <a:xfrm flipH="1" rot="7826874">
            <a:off x="4493584" y="2613013"/>
            <a:ext cx="2125688" cy="1492898"/>
          </a:xfrm>
          <a:prstGeom prst="arc">
            <a:avLst>
              <a:gd fmla="val 12431416" name="adj1"/>
              <a:gd fmla="val 14759896" name="adj2"/>
            </a:avLst>
          </a:prstGeom>
          <a:noFill/>
          <a:ln cap="flat" cmpd="sng" w="19050">
            <a:solidFill>
              <a:srgbClr val="E56947"/>
            </a:solidFill>
            <a:prstDash val="solid"/>
            <a:miter lim="800000"/>
            <a:headEnd len="sm" w="sm" type="none"/>
            <a:tailEnd len="med" w="med" type="triangl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407" name="Google Shape;3407;p8"/>
          <p:cNvSpPr/>
          <p:nvPr/>
        </p:nvSpPr>
        <p:spPr>
          <a:xfrm>
            <a:off x="3639226" y="4413891"/>
            <a:ext cx="3656925" cy="853216"/>
          </a:xfrm>
          <a:prstGeom prst="roundRect">
            <a:avLst>
              <a:gd fmla="val 16667" name="adj"/>
            </a:avLst>
          </a:prstGeom>
          <a:gradFill>
            <a:gsLst>
              <a:gs pos="0">
                <a:srgbClr val="F3F3F3"/>
              </a:gs>
              <a:gs pos="50000">
                <a:srgbClr val="EAEAEA"/>
              </a:gs>
              <a:gs pos="100000">
                <a:srgbClr val="E8E8E8"/>
              </a:gs>
            </a:gsLst>
            <a:lin ang="5400000" scaled="0"/>
          </a:gra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311150" lvl="0" marL="311150" marR="0" rtl="0" algn="l">
              <a:lnSpc>
                <a:spcPct val="90000"/>
              </a:lnSpc>
              <a:spcBef>
                <a:spcPts val="0"/>
              </a:spcBef>
              <a:spcAft>
                <a:spcPts val="0"/>
              </a:spcAft>
              <a:buNone/>
            </a:pPr>
            <a:r>
              <a:rPr lang="en-US" sz="1400">
                <a:solidFill>
                  <a:schemeClr val="dk1"/>
                </a:solidFill>
                <a:latin typeface="Barlow"/>
                <a:ea typeface="Barlow"/>
                <a:cs typeface="Barlow"/>
                <a:sym typeface="Barlow"/>
              </a:rPr>
              <a:t>6.1 Analisis Persaingan </a:t>
            </a:r>
            <a:br>
              <a:rPr lang="en-US" sz="1400">
                <a:solidFill>
                  <a:schemeClr val="dk1"/>
                </a:solidFill>
                <a:latin typeface="Barlow"/>
                <a:ea typeface="Barlow"/>
                <a:cs typeface="Barlow"/>
                <a:sym typeface="Barlow"/>
              </a:rPr>
            </a:br>
            <a:r>
              <a:rPr lang="en-US" sz="1400">
                <a:solidFill>
                  <a:schemeClr val="dk1"/>
                </a:solidFill>
                <a:latin typeface="Barlow"/>
                <a:ea typeface="Barlow"/>
                <a:cs typeface="Barlow"/>
                <a:sym typeface="Barlow"/>
              </a:rPr>
              <a:t>6.2 Posisi kompetitif </a:t>
            </a:r>
            <a:br>
              <a:rPr lang="en-US" sz="1400">
                <a:solidFill>
                  <a:schemeClr val="dk1"/>
                </a:solidFill>
                <a:latin typeface="Barlow"/>
                <a:ea typeface="Barlow"/>
                <a:cs typeface="Barlow"/>
                <a:sym typeface="Barlow"/>
              </a:rPr>
            </a:br>
            <a:r>
              <a:rPr lang="en-US" sz="1400">
                <a:solidFill>
                  <a:srgbClr val="A5A5A5"/>
                </a:solidFill>
                <a:latin typeface="Barlow"/>
                <a:ea typeface="Barlow"/>
                <a:cs typeface="Barlow"/>
                <a:sym typeface="Barlow"/>
              </a:rPr>
              <a:t>6.3 Penilaian Peluang</a:t>
            </a:r>
            <a:endParaRPr sz="1400">
              <a:solidFill>
                <a:srgbClr val="A5A5A5"/>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1" name="Shape 3411"/>
        <p:cNvGrpSpPr/>
        <p:nvPr/>
      </p:nvGrpSpPr>
      <p:grpSpPr>
        <a:xfrm>
          <a:off x="0" y="0"/>
          <a:ext cx="0" cy="0"/>
          <a:chOff x="0" y="0"/>
          <a:chExt cx="0" cy="0"/>
        </a:xfrm>
      </p:grpSpPr>
      <p:sp>
        <p:nvSpPr>
          <p:cNvPr id="3412" name="Google Shape;3412;p9"/>
          <p:cNvSpPr txBox="1"/>
          <p:nvPr>
            <p:ph type="ctrTitle"/>
          </p:nvPr>
        </p:nvSpPr>
        <p:spPr>
          <a:xfrm>
            <a:off x="360000" y="308292"/>
            <a:ext cx="11484000" cy="492443"/>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Clr>
                <a:schemeClr val="dk2"/>
              </a:buClr>
              <a:buSzPts val="3200"/>
              <a:buFont typeface="Barlow Medium"/>
              <a:buNone/>
            </a:pPr>
            <a:r>
              <a:rPr lang="en-US"/>
              <a:t>Tujuan Pembelajaran</a:t>
            </a:r>
            <a:endParaRPr b="1"/>
          </a:p>
        </p:txBody>
      </p:sp>
      <p:pic>
        <p:nvPicPr>
          <p:cNvPr descr="Brainstorm with solid fill" id="3413" name="Google Shape;3413;p9"/>
          <p:cNvPicPr preferRelativeResize="0"/>
          <p:nvPr>
            <p:ph idx="2" type="pic"/>
          </p:nvPr>
        </p:nvPicPr>
        <p:blipFill rotWithShape="1">
          <a:blip r:embed="rId3">
            <a:alphaModFix/>
          </a:blip>
          <a:srcRect b="0" l="0" r="0" t="0"/>
          <a:stretch/>
        </p:blipFill>
        <p:spPr>
          <a:xfrm>
            <a:off x="5376746" y="4688736"/>
            <a:ext cx="1438508" cy="1438508"/>
          </a:xfrm>
          <a:prstGeom prst="rect">
            <a:avLst/>
          </a:prstGeom>
          <a:noFill/>
          <a:ln>
            <a:noFill/>
          </a:ln>
        </p:spPr>
      </p:pic>
      <p:sp>
        <p:nvSpPr>
          <p:cNvPr id="3414" name="Google Shape;3414;p9"/>
          <p:cNvSpPr txBox="1"/>
          <p:nvPr>
            <p:ph idx="1" type="body"/>
          </p:nvPr>
        </p:nvSpPr>
        <p:spPr>
          <a:xfrm>
            <a:off x="360000" y="1133857"/>
            <a:ext cx="5142248" cy="446724"/>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rgbClr val="303031"/>
              </a:buClr>
              <a:buSzPct val="100000"/>
              <a:buNone/>
            </a:pPr>
            <a:r>
              <a:rPr b="0" lang="en-US" sz="2400">
                <a:solidFill>
                  <a:srgbClr val="303031"/>
                </a:solidFill>
              </a:rPr>
              <a:t>Pada akhir pelajaran ini, Anda akan dapat:</a:t>
            </a:r>
            <a:endParaRPr b="0" i="0" sz="2400" u="none" cap="none" strike="noStrike">
              <a:solidFill>
                <a:srgbClr val="303031"/>
              </a:solidFill>
            </a:endParaRPr>
          </a:p>
        </p:txBody>
      </p:sp>
      <p:sp>
        <p:nvSpPr>
          <p:cNvPr id="3415" name="Google Shape;3415;p9"/>
          <p:cNvSpPr txBox="1"/>
          <p:nvPr>
            <p:ph idx="2" type="body"/>
          </p:nvPr>
        </p:nvSpPr>
        <p:spPr>
          <a:xfrm>
            <a:off x="1001698" y="3442650"/>
            <a:ext cx="1017788" cy="6945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B7B7B"/>
              </a:buClr>
              <a:buSzPts val="4100"/>
              <a:buNone/>
            </a:pPr>
            <a:r>
              <a:rPr lang="en-US" sz="4100">
                <a:solidFill>
                  <a:srgbClr val="7B7B7B"/>
                </a:solidFill>
              </a:rPr>
              <a:t>02</a:t>
            </a:r>
            <a:endParaRPr/>
          </a:p>
        </p:txBody>
      </p:sp>
      <p:sp>
        <p:nvSpPr>
          <p:cNvPr id="3416" name="Google Shape;3416;p9"/>
          <p:cNvSpPr txBox="1"/>
          <p:nvPr/>
        </p:nvSpPr>
        <p:spPr>
          <a:xfrm>
            <a:off x="1001698" y="5066677"/>
            <a:ext cx="815382" cy="68262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7B7B7B"/>
              </a:buClr>
              <a:buSzPts val="4100"/>
              <a:buFont typeface="Arial"/>
              <a:buNone/>
            </a:pPr>
            <a:r>
              <a:rPr b="1" lang="en-US" sz="4100">
                <a:solidFill>
                  <a:srgbClr val="7B7B7B"/>
                </a:solidFill>
                <a:latin typeface="Barlow"/>
                <a:ea typeface="Barlow"/>
                <a:cs typeface="Barlow"/>
                <a:sym typeface="Barlow"/>
              </a:rPr>
              <a:t>03</a:t>
            </a:r>
            <a:endParaRPr/>
          </a:p>
        </p:txBody>
      </p:sp>
      <p:sp>
        <p:nvSpPr>
          <p:cNvPr id="3417" name="Google Shape;3417;p9"/>
          <p:cNvSpPr txBox="1"/>
          <p:nvPr/>
        </p:nvSpPr>
        <p:spPr>
          <a:xfrm>
            <a:off x="1001698" y="1840314"/>
            <a:ext cx="815382" cy="682625"/>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7B7B7B"/>
              </a:buClr>
              <a:buSzPts val="4400"/>
              <a:buFont typeface="Arial"/>
              <a:buNone/>
            </a:pPr>
            <a:r>
              <a:rPr b="1" lang="en-US" sz="4400">
                <a:solidFill>
                  <a:srgbClr val="7B7B7B"/>
                </a:solidFill>
                <a:latin typeface="Barlow"/>
                <a:ea typeface="Barlow"/>
                <a:cs typeface="Barlow"/>
                <a:sym typeface="Barlow"/>
              </a:rPr>
              <a:t>01</a:t>
            </a:r>
            <a:endParaRPr/>
          </a:p>
        </p:txBody>
      </p:sp>
      <p:sp>
        <p:nvSpPr>
          <p:cNvPr id="3418" name="Google Shape;3418;p9"/>
          <p:cNvSpPr txBox="1"/>
          <p:nvPr>
            <p:ph idx="4" type="body"/>
          </p:nvPr>
        </p:nvSpPr>
        <p:spPr>
          <a:xfrm>
            <a:off x="2019486" y="1942308"/>
            <a:ext cx="4230844" cy="682624"/>
          </a:xfrm>
          <a:prstGeom prst="rect">
            <a:avLst/>
          </a:prstGeom>
          <a:noFill/>
          <a:ln>
            <a:noFill/>
          </a:ln>
        </p:spPr>
        <p:txBody>
          <a:bodyPr anchorCtr="0" anchor="t" bIns="45700" lIns="91425" spcFirstLastPara="1" rIns="91425" wrap="square" tIns="45700">
            <a:normAutofit/>
          </a:bodyPr>
          <a:lstStyle/>
          <a:p>
            <a:pPr indent="0" lvl="0" marL="0" rtl="0" algn="just">
              <a:lnSpc>
                <a:spcPct val="10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Analisis Pesaing Anda.</a:t>
            </a:r>
            <a:endParaRPr/>
          </a:p>
          <a:p>
            <a:pPr indent="0" lvl="0" marL="0" rtl="0" algn="l">
              <a:lnSpc>
                <a:spcPct val="90000"/>
              </a:lnSpc>
              <a:spcBef>
                <a:spcPts val="1000"/>
              </a:spcBef>
              <a:spcAft>
                <a:spcPts val="0"/>
              </a:spcAft>
              <a:buClr>
                <a:schemeClr val="lt1"/>
              </a:buClr>
              <a:buSzPts val="1800"/>
              <a:buNone/>
            </a:pPr>
            <a:r>
              <a:t/>
            </a:r>
            <a:endParaRPr>
              <a:solidFill>
                <a:srgbClr val="303031"/>
              </a:solidFill>
              <a:latin typeface="Open Sans"/>
              <a:ea typeface="Open Sans"/>
              <a:cs typeface="Open Sans"/>
              <a:sym typeface="Open Sans"/>
            </a:endParaRPr>
          </a:p>
        </p:txBody>
      </p:sp>
      <p:sp>
        <p:nvSpPr>
          <p:cNvPr id="3419" name="Google Shape;3419;p9"/>
          <p:cNvSpPr txBox="1"/>
          <p:nvPr>
            <p:ph idx="5" type="body"/>
          </p:nvPr>
        </p:nvSpPr>
        <p:spPr>
          <a:xfrm>
            <a:off x="2051602" y="3540124"/>
            <a:ext cx="4650109" cy="9883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0000"/>
              </a:buClr>
              <a:buSzPts val="1800"/>
              <a:buNone/>
            </a:pPr>
            <a:r>
              <a:rPr b="0" lang="en-US">
                <a:solidFill>
                  <a:srgbClr val="000000"/>
                </a:solidFill>
                <a:latin typeface="Open Sans"/>
                <a:ea typeface="Open Sans"/>
                <a:cs typeface="Open Sans"/>
                <a:sym typeface="Open Sans"/>
              </a:rPr>
              <a:t>Identifikasi dan artikulasikan UVP (Unique Value Proposition) usaha Anda.</a:t>
            </a:r>
            <a:endParaRPr/>
          </a:p>
        </p:txBody>
      </p:sp>
      <p:sp>
        <p:nvSpPr>
          <p:cNvPr id="3420" name="Google Shape;3420;p9"/>
          <p:cNvSpPr txBox="1"/>
          <p:nvPr>
            <p:ph idx="6" type="body"/>
          </p:nvPr>
        </p:nvSpPr>
        <p:spPr>
          <a:xfrm>
            <a:off x="2165148" y="5186953"/>
            <a:ext cx="4650106" cy="682625"/>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00000"/>
              </a:buClr>
              <a:buSzPts val="1800"/>
              <a:buNone/>
            </a:pPr>
            <a:r>
              <a:rPr b="0" lang="en-US">
                <a:solidFill>
                  <a:srgbClr val="000000"/>
                </a:solidFill>
                <a:latin typeface="Open Sans"/>
                <a:ea typeface="Open Sans"/>
                <a:cs typeface="Open Sans"/>
                <a:sym typeface="Open Sans"/>
              </a:rPr>
              <a:t>Pahami dan bangun MOAT usaha Anda.</a:t>
            </a:r>
            <a:endParaRPr>
              <a:solidFill>
                <a:srgbClr val="303031"/>
              </a:solidFill>
            </a:endParaRPr>
          </a:p>
        </p:txBody>
      </p:sp>
      <p:sp>
        <p:nvSpPr>
          <p:cNvPr id="3421" name="Google Shape;3421;p9"/>
          <p:cNvSpPr txBox="1"/>
          <p:nvPr/>
        </p:nvSpPr>
        <p:spPr>
          <a:xfrm>
            <a:off x="3996127" y="3627289"/>
            <a:ext cx="3106946" cy="105960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7B7B7B"/>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421"/>
                                        </p:tgtEl>
                                        <p:attrNameLst>
                                          <p:attrName>style.visibility</p:attrName>
                                        </p:attrNameLst>
                                      </p:cBhvr>
                                      <p:to>
                                        <p:strVal val="visible"/>
                                      </p:to>
                                    </p:set>
                                    <p:anim calcmode="lin" valueType="num">
                                      <p:cBhvr additive="base">
                                        <p:cTn dur="500"/>
                                        <p:tgtEl>
                                          <p:spTgt spid="342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413"/>
                                        </p:tgtEl>
                                        <p:attrNameLst>
                                          <p:attrName>style.visibility</p:attrName>
                                        </p:attrNameLst>
                                      </p:cBhvr>
                                      <p:to>
                                        <p:strVal val="visible"/>
                                      </p:to>
                                    </p:set>
                                    <p:anim calcmode="lin" valueType="num">
                                      <p:cBhvr additive="base">
                                        <p:cTn dur="500"/>
                                        <p:tgtEl>
                                          <p:spTgt spid="341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Custom 9">
      <a:dk1>
        <a:srgbClr val="000000"/>
      </a:dk1>
      <a:lt1>
        <a:srgbClr val="FFFFFF"/>
      </a:lt1>
      <a:dk2>
        <a:srgbClr val="44546A"/>
      </a:dk2>
      <a:lt2>
        <a:srgbClr val="E7E6E6"/>
      </a:lt2>
      <a:accent1>
        <a:srgbClr val="BF2025"/>
      </a:accent1>
      <a:accent2>
        <a:srgbClr val="F3861E"/>
      </a:accent2>
      <a:accent3>
        <a:srgbClr val="BBCDE9"/>
      </a:accent3>
      <a:accent4>
        <a:srgbClr val="FFC000"/>
      </a:accent4>
      <a:accent5>
        <a:srgbClr val="DCDCDC"/>
      </a:accent5>
      <a:accent6>
        <a:srgbClr val="DE5F2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5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Theme 4X3">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ppt/theme/themeOverride2.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2024-05-21T06:05:11Z</dcterms:created>
  <dc:creator>Madhuri Gupta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08B8107C-5239-4633-A64E-7915C5E44F4D</vt:lpwstr>
  </property>
  <property fmtid="{D5CDD505-2E9C-101B-9397-08002B2CF9AE}" pid="3" name="ArticulatePath">
    <vt:lpwstr>https://wadhwanifoundation-my.sharepoint.com/personal/prathistha_jain_wadhwanifoundation_org/Documents/Ignite 5.0 POC Documents/Completed Content, Tools, and Materials Ignite 5.0/Content files for Curriculum v4.0/Faculty Decks/New Decks/6.1 IgniteX_Faculty Deck_v2</vt:lpwstr>
  </property>
</Properties>
</file>