
<file path=[Content_Types].xml><?xml version="1.0" encoding="utf-8"?>
<Types xmlns="http://schemas.openxmlformats.org/package/2006/content-types">
  <Default ContentType="image/jpeg" Extension="jpg"/>
  <Default ContentType="application/vnd.openxmlformats-officedocument.spreadsheetml.sheet" Extension="xlsx"/>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96.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96.xml"/>
  <Override ContentType="application/vnd.openxmlformats-officedocument.presentationml.slideLayout+xml" PartName="/ppt/slideLayouts/slideLayout102.xml"/>
  <Override ContentType="application/vnd.openxmlformats-officedocument.presentationml.slideLayout+xml" PartName="/ppt/slideLayouts/slideLayout188.xml"/>
  <Override ContentType="application/vnd.openxmlformats-officedocument.presentationml.slideLayout+xml" PartName="/ppt/slideLayouts/slideLayout165.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81.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92.xml"/>
  <Override ContentType="application/vnd.openxmlformats-officedocument.presentationml.slideLayout+xml" PartName="/ppt/slideLayouts/slideLayout150.xml"/>
  <Override ContentType="application/vnd.openxmlformats-officedocument.presentationml.slideLayout+xml" PartName="/ppt/slideLayouts/slideLayout193.xml"/>
  <Override ContentType="application/vnd.openxmlformats-officedocument.presentationml.slideLayout+xml" PartName="/ppt/slideLayouts/slideLayout185.xml"/>
  <Override ContentType="application/vnd.openxmlformats-officedocument.presentationml.slideLayout+xml" PartName="/ppt/slideLayouts/slideLayout133.xml"/>
  <Override ContentType="application/vnd.openxmlformats-officedocument.presentationml.slideLayout+xml" PartName="/ppt/slideLayouts/slideLayout176.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26.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61.xml"/>
  <Override ContentType="application/vnd.openxmlformats-officedocument.presentationml.slideLayout+xml" PartName="/ppt/slideLayouts/slideLayout172.xml"/>
  <Override ContentType="application/vnd.openxmlformats-officedocument.presentationml.slideLayout+xml" PartName="/ppt/slideLayouts/slideLayout142.xml"/>
  <Override ContentType="application/vnd.openxmlformats-officedocument.presentationml.slideLayout+xml" PartName="/ppt/slideLayouts/slideLayout125.xml"/>
  <Override ContentType="application/vnd.openxmlformats-officedocument.presentationml.slideLayout+xml" PartName="/ppt/slideLayouts/slideLayout88.xml"/>
  <Override ContentType="application/vnd.openxmlformats-officedocument.presentationml.slideLayout+xml" PartName="/ppt/slideLayouts/slideLayout168.xml"/>
  <Override ContentType="application/vnd.openxmlformats-officedocument.presentationml.slideLayout+xml" PartName="/ppt/slideLayouts/slideLayout45.xml"/>
  <Override ContentType="application/vnd.openxmlformats-officedocument.presentationml.slideLayout+xml" PartName="/ppt/slideLayouts/slideLayout189.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2.xml"/>
  <Override ContentType="application/vnd.openxmlformats-officedocument.presentationml.slideLayout+xml" PartName="/ppt/slideLayouts/slideLayout180.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18.xml"/>
  <Override ContentType="application/vnd.openxmlformats-officedocument.presentationml.slideLayout+xml" PartName="/ppt/slideLayouts/slideLayout195.xml"/>
  <Override ContentType="application/vnd.openxmlformats-officedocument.presentationml.slideLayout+xml" PartName="/ppt/slideLayouts/slideLayout85.xml"/>
  <Override ContentType="application/vnd.openxmlformats-officedocument.presentationml.slideLayout+xml" PartName="/ppt/slideLayouts/slideLayout202.xml"/>
  <Override ContentType="application/vnd.openxmlformats-officedocument.presentationml.slideLayout+xml" PartName="/ppt/slideLayouts/slideLayout177.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184.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7.xml"/>
  <Override ContentType="application/vnd.openxmlformats-officedocument.presentationml.slideLayout+xml" PartName="/ppt/slideLayouts/slideLayout107.xml"/>
  <Override ContentType="application/vnd.openxmlformats-officedocument.presentationml.slideLayout+xml" PartName="/ppt/slideLayouts/slideLayout124.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203.xml"/>
  <Override ContentType="application/vnd.openxmlformats-officedocument.presentationml.slideLayout+xml" PartName="/ppt/slideLayouts/slideLayout190.xml"/>
  <Override ContentType="application/vnd.openxmlformats-officedocument.presentationml.slideLayout+xml" PartName="/ppt/slideLayouts/slideLayout13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31.xml"/>
  <Override ContentType="application/vnd.openxmlformats-officedocument.presentationml.slideLayout+xml" PartName="/ppt/slideLayouts/slideLayout80.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156.xml"/>
  <Override ContentType="application/vnd.openxmlformats-officedocument.presentationml.slideLayout+xml" PartName="/ppt/slideLayouts/slideLayout199.xml"/>
  <Override ContentType="application/vnd.openxmlformats-officedocument.presentationml.slideLayout+xml" PartName="/ppt/slideLayouts/slideLayout173.xml"/>
  <Override ContentType="application/vnd.openxmlformats-officedocument.presentationml.slideLayout+xml" PartName="/ppt/slideLayouts/slideLayout171.xml"/>
  <Override ContentType="application/vnd.openxmlformats-officedocument.presentationml.slideLayout+xml" PartName="/ppt/slideLayouts/slideLayout198.xml"/>
  <Override ContentType="application/vnd.openxmlformats-officedocument.presentationml.slideLayout+xml" PartName="/ppt/slideLayouts/slideLayout120.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35.xml"/>
  <Override ContentType="application/vnd.openxmlformats-officedocument.presentationml.slideLayout+xml" PartName="/ppt/slideLayouts/slideLayout178.xml"/>
  <Override ContentType="application/vnd.openxmlformats-officedocument.presentationml.slideLayout+xml" PartName="/ppt/slideLayouts/slideLayout135.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94.xml"/>
  <Override ContentType="application/vnd.openxmlformats-officedocument.presentationml.slideLayout+xml" PartName="/ppt/slideLayouts/slideLayout71.xml"/>
  <Override ContentType="application/vnd.openxmlformats-officedocument.presentationml.slideLayout+xml" PartName="/ppt/slideLayouts/slideLayout151.xml"/>
  <Override ContentType="application/vnd.openxmlformats-officedocument.presentationml.slideLayout+xml" PartName="/ppt/slideLayouts/slideLayout201.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204.xml"/>
  <Override ContentType="application/vnd.openxmlformats-officedocument.presentationml.slideLayout+xml" PartName="/ppt/slideLayouts/slideLayout183.xml"/>
  <Override ContentType="application/vnd.openxmlformats-officedocument.presentationml.slideLayout+xml" PartName="/ppt/slideLayouts/slideLayout166.xml"/>
  <Override ContentType="application/vnd.openxmlformats-officedocument.presentationml.slideLayout+xml" PartName="/ppt/slideLayouts/slideLayout140.xml"/>
  <Override ContentType="application/vnd.openxmlformats-officedocument.presentationml.slideLayout+xml" PartName="/ppt/slideLayouts/slideLayout90.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51.xml"/>
  <Override ContentType="application/vnd.openxmlformats-officedocument.presentationml.slideLayout+xml" PartName="/ppt/slideLayouts/slideLayout94.xml"/>
  <Override ContentType="application/vnd.openxmlformats-officedocument.presentationml.slideLayout+xml" PartName="/ppt/slideLayouts/slideLayout1.xml"/>
  <Override ContentType="application/vnd.openxmlformats-officedocument.presentationml.slideLayout+xml" PartName="/ppt/slideLayouts/slideLayout174.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87.xml"/>
  <Override ContentType="application/vnd.openxmlformats-officedocument.presentationml.slideLayout+xml" PartName="/ppt/slideLayouts/slideLayout191.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200.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97.xml"/>
  <Override ContentType="application/vnd.openxmlformats-officedocument.presentationml.slideLayout+xml" PartName="/ppt/slideLayouts/slideLayout38.xml"/>
  <Override ContentType="application/vnd.openxmlformats-officedocument.presentationml.slideLayout+xml" PartName="/ppt/slideLayouts/slideLayout170.xml"/>
  <Override ContentType="application/vnd.openxmlformats-officedocument.presentationml.slideLayout+xml" PartName="/ppt/slideLayouts/slideLayout101.xml"/>
  <Override ContentType="application/vnd.openxmlformats-officedocument.presentationml.slideLayout+xml" PartName="/ppt/slideLayouts/slideLayout179.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05.xml"/>
  <Override ContentType="application/vnd.openxmlformats-officedocument.presentationml.slideLayout+xml" PartName="/ppt/slideLayouts/slideLayout182.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205.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115.xml"/>
  <Override ContentType="application/vnd.openxmlformats-officedocument.presentationml.slideLayout+xml" PartName="/ppt/slideLayouts/slideLayout192.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75.xml"/>
  <Override ContentType="application/vnd.openxmlformats-officedocument.presentationml.slideLayout+xml" PartName="/ppt/slideLayouts/slideLayout100.xml"/>
  <Override ContentType="application/vnd.openxmlformats-officedocument.presentationml.slideLayout+xml" PartName="/ppt/slideLayouts/slideLayout143.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69.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86.xml"/>
  <Override ContentType="application/vnd.openxmlformats-officedocument.presentationml.slideLayout+xml" PartName="/ppt/slideLayouts/slideLayout160.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ms-office.chartcolorstyle+xml" PartName="/ppt/charts/colors21.xml"/>
  <Override ContentType="application/vnd.ms-office.chartcolorstyle+xml" PartName="/ppt/charts/colors6.xml"/>
  <Override ContentType="application/vnd.ms-office.chartcolorstyle+xml" PartName="/ppt/charts/colors4.xml"/>
  <Override ContentType="application/vnd.ms-office.chartcolorstyle+xml" PartName="/ppt/charts/colors1.xml"/>
  <Override ContentType="application/vnd.ms-office.chartcolorstyle+xml" PartName="/ppt/charts/colors17.xml"/>
  <Override ContentType="application/vnd.ms-office.chartcolorstyle+xml" PartName="/ppt/charts/colors8.xml"/>
  <Override ContentType="application/vnd.ms-office.chartcolorstyle+xml" PartName="/ppt/charts/colors11.xml"/>
  <Override ContentType="application/vnd.ms-office.chartcolorstyle+xml" PartName="/ppt/charts/colors24.xml"/>
  <Override ContentType="application/vnd.ms-office.chartcolorstyle+xml" PartName="/ppt/charts/colors15.xml"/>
  <Override ContentType="application/vnd.ms-office.chartcolorstyle+xml" PartName="/ppt/charts/colors13.xml"/>
  <Override ContentType="application/vnd.ms-office.chartcolorstyle+xml" PartName="/ppt/charts/colors14.xml"/>
  <Override ContentType="application/vnd.ms-office.chartcolorstyle+xml" PartName="/ppt/charts/colors5.xml"/>
  <Override ContentType="application/vnd.ms-office.chartcolorstyle+xml" PartName="/ppt/charts/colors19.xml"/>
  <Override ContentType="application/vnd.ms-office.chartcolorstyle+xml" PartName="/ppt/charts/colors22.xml"/>
  <Override ContentType="application/vnd.ms-office.chartcolorstyle+xml" PartName="/ppt/charts/colors20.xml"/>
  <Override ContentType="application/vnd.ms-office.chartcolorstyle+xml" PartName="/ppt/charts/colors2.xml"/>
  <Override ContentType="application/vnd.ms-office.chartcolorstyle+xml" PartName="/ppt/charts/colors3.xml"/>
  <Override ContentType="application/vnd.ms-office.chartcolorstyle+xml" PartName="/ppt/charts/colors16.xml"/>
  <Override ContentType="application/vnd.ms-office.chartcolorstyle+xml" PartName="/ppt/charts/colors18.xml"/>
  <Override ContentType="application/vnd.ms-office.chartcolorstyle+xml" PartName="/ppt/charts/colors23.xml"/>
  <Override ContentType="application/vnd.ms-office.chartcolorstyle+xml" PartName="/ppt/charts/colors7.xml"/>
  <Override ContentType="application/vnd.ms-office.chartcolorstyle+xml" PartName="/ppt/charts/colors10.xml"/>
  <Override ContentType="application/vnd.ms-office.chartcolorstyle+xml" PartName="/ppt/charts/colors9.xml"/>
  <Override ContentType="application/vnd.ms-office.chartcolorstyle+xml" PartName="/ppt/charts/colors12.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drawingml.chart+xml" PartName="/ppt/charts/chart19.xml"/>
  <Override ContentType="application/vnd.openxmlformats-officedocument.drawingml.chart+xml" PartName="/ppt/charts/chart20.xml"/>
  <Override ContentType="application/vnd.openxmlformats-officedocument.drawingml.chart+xml" PartName="/ppt/charts/chart9.xml"/>
  <Override ContentType="application/vnd.openxmlformats-officedocument.drawingml.chart+xml" PartName="/ppt/charts/chart2.xml"/>
  <Override ContentType="application/vnd.openxmlformats-officedocument.drawingml.chart+xml" PartName="/ppt/charts/chart7.xml"/>
  <Override ContentType="application/vnd.openxmlformats-officedocument.drawingml.chart+xml" PartName="/ppt/charts/chart4.xml"/>
  <Override ContentType="application/vnd.openxmlformats-officedocument.drawingml.chart+xml" PartName="/ppt/charts/chart6.xml"/>
  <Override ContentType="application/vnd.openxmlformats-officedocument.drawingml.chart+xml" PartName="/ppt/charts/chart16.xml"/>
  <Override ContentType="application/vnd.openxmlformats-officedocument.drawingml.chart+xml" PartName="/ppt/charts/chart1.xml"/>
  <Override ContentType="application/vnd.openxmlformats-officedocument.drawingml.chart+xml" PartName="/ppt/charts/chart10.xml"/>
  <Override ContentType="application/vnd.openxmlformats-officedocument.drawingml.chart+xml" PartName="/ppt/charts/chart23.xml"/>
  <Override ContentType="application/vnd.openxmlformats-officedocument.drawingml.chart+xml" PartName="/ppt/charts/chart12.xml"/>
  <Override ContentType="application/vnd.openxmlformats-officedocument.drawingml.chart+xml" PartName="/ppt/charts/chart14.xml"/>
  <Override ContentType="application/vnd.openxmlformats-officedocument.drawingml.chart+xml" PartName="/ppt/charts/chart3.xml"/>
  <Override ContentType="application/vnd.openxmlformats-officedocument.drawingml.chart+xml" PartName="/ppt/charts/chart8.xml"/>
  <Override ContentType="application/vnd.openxmlformats-officedocument.drawingml.chart+xml" PartName="/ppt/charts/chart18.xml"/>
  <Override ContentType="application/vnd.openxmlformats-officedocument.drawingml.chart+xml" PartName="/ppt/charts/chart21.xml"/>
  <Override ContentType="application/vnd.openxmlformats-officedocument.drawingml.chart+xml" PartName="/ppt/charts/chart5.xml"/>
  <Override ContentType="application/vnd.openxmlformats-officedocument.drawingml.chart+xml" PartName="/ppt/charts/chart11.xml"/>
  <Override ContentType="application/vnd.openxmlformats-officedocument.drawingml.chart+xml" PartName="/ppt/charts/chart22.xml"/>
  <Override ContentType="application/vnd.openxmlformats-officedocument.drawingml.chart+xml" PartName="/ppt/charts/chart17.xml"/>
  <Override ContentType="application/vnd.openxmlformats-officedocument.drawingml.chart+xml" PartName="/ppt/charts/chart24.xml"/>
  <Override ContentType="application/vnd.openxmlformats-officedocument.drawingml.chart+xml" PartName="/ppt/charts/chart15.xml"/>
  <Override ContentType="application/vnd.openxmlformats-officedocument.drawingml.chart+xml" PartName="/ppt/charts/chart13.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themeOverride+xml" PartName="/ppt/theme/themeOverride2.xml"/>
  <Override ContentType="application/vnd.openxmlformats-officedocument.themeOverride+xml" PartName="/ppt/theme/themeOverride1.xml"/>
  <Override ContentType="application/binary" PartName="/ppt/metadata"/>
  <Override ContentType="application/vnd.openxmlformats-officedocument.presentationml.notesMaster+xml" PartName="/ppt/notesMasters/notesMaster1.xml"/>
  <Override ContentType="application/vnd.ms-office.chartstyle+xml" PartName="/ppt/charts/style3.xml"/>
  <Override ContentType="application/vnd.ms-office.chartstyle+xml" PartName="/ppt/charts/style19.xml"/>
  <Override ContentType="application/vnd.ms-office.chartstyle+xml" PartName="/ppt/charts/style5.xml"/>
  <Override ContentType="application/vnd.ms-office.chartstyle+xml" PartName="/ppt/charts/style22.xml"/>
  <Override ContentType="application/vnd.ms-office.chartstyle+xml" PartName="/ppt/charts/style8.xml"/>
  <Override ContentType="application/vnd.ms-office.chartstyle+xml" PartName="/ppt/charts/style20.xml"/>
  <Override ContentType="application/vnd.ms-office.chartstyle+xml" PartName="/ppt/charts/style1.xml"/>
  <Override ContentType="application/vnd.ms-office.chartstyle+xml" PartName="/ppt/charts/style12.xml"/>
  <Override ContentType="application/vnd.ms-office.chartstyle+xml" PartName="/ppt/charts/style18.xml"/>
  <Override ContentType="application/vnd.ms-office.chartstyle+xml" PartName="/ppt/charts/style23.xml"/>
  <Override ContentType="application/vnd.ms-office.chartstyle+xml" PartName="/ppt/charts/style16.xml"/>
  <Override ContentType="application/vnd.ms-office.chartstyle+xml" PartName="/ppt/charts/style14.xml"/>
  <Override ContentType="application/vnd.ms-office.chartstyle+xml" PartName="/ppt/charts/style9.xml"/>
  <Override ContentType="application/vnd.ms-office.chartstyle+xml" PartName="/ppt/charts/style21.xml"/>
  <Override ContentType="application/vnd.ms-office.chartstyle+xml" PartName="/ppt/charts/style4.xml"/>
  <Override ContentType="application/vnd.ms-office.chartstyle+xml" PartName="/ppt/charts/style10.xml"/>
  <Override ContentType="application/vnd.ms-office.chartstyle+xml" PartName="/ppt/charts/style7.xml"/>
  <Override ContentType="application/vnd.ms-office.chartstyle+xml" PartName="/ppt/charts/style17.xml"/>
  <Override ContentType="application/vnd.ms-office.chartstyle+xml" PartName="/ppt/charts/style6.xml"/>
  <Override ContentType="application/vnd.ms-office.chartstyle+xml" PartName="/ppt/charts/style11.xml"/>
  <Override ContentType="application/vnd.ms-office.chartstyle+xml" PartName="/ppt/charts/style24.xml"/>
  <Override ContentType="application/vnd.ms-office.chartstyle+xml" PartName="/ppt/charts/style2.xml"/>
  <Override ContentType="application/vnd.ms-office.chartstyle+xml" PartName="/ppt/charts/style13.xml"/>
  <Override ContentType="application/vnd.ms-office.chartstyle+xml" PartName="/ppt/charts/style15.xml"/>
  <Override ContentType="application/vnd.openxmlformats-officedocument.presentationml.presProps+xml" PartName="/ppt/pres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4"/>
    <p:sldMasterId id="2147483650" r:id="rId5"/>
    <p:sldMasterId id="2147483687" r:id="rId6"/>
    <p:sldMasterId id="2147483750" r:id="rId7"/>
    <p:sldMasterId id="2147483782" r:id="rId8"/>
    <p:sldMasterId id="2147483794"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 id="296" r:id="rId51"/>
    <p:sldId id="297" r:id="rId52"/>
    <p:sldId id="298" r:id="rId53"/>
    <p:sldId id="299" r:id="rId54"/>
    <p:sldId id="300" r:id="rId55"/>
    <p:sldId id="301" r:id="rId56"/>
    <p:sldId id="302" r:id="rId57"/>
    <p:sldId id="303" r:id="rId58"/>
    <p:sldId id="304" r:id="rId59"/>
    <p:sldId id="305" r:id="rId60"/>
    <p:sldId id="306" r:id="rId61"/>
    <p:sldId id="307" r:id="rId62"/>
    <p:sldId id="308" r:id="rId63"/>
    <p:sldId id="309" r:id="rId64"/>
    <p:sldId id="310" r:id="rId65"/>
    <p:sldId id="311" r:id="rId66"/>
    <p:sldId id="312" r:id="rId67"/>
  </p:sldIdLst>
  <p:sldSz cy="6858000" cx="12192000"/>
  <p:notesSz cx="6858000" cy="9144000"/>
  <p:embeddedFontLst>
    <p:embeddedFont>
      <p:font typeface="Play"/>
      <p:regular r:id="rId68"/>
      <p:bold r:id="rId69"/>
    </p:embeddedFont>
    <p:embeddedFont>
      <p:font typeface="Montserrat"/>
      <p:regular r:id="rId70"/>
      <p:bold r:id="rId71"/>
      <p:italic r:id="rId72"/>
      <p:boldItalic r:id="rId73"/>
    </p:embeddedFont>
    <p:embeddedFont>
      <p:font typeface="Barlow Medium"/>
      <p:regular r:id="rId74"/>
      <p:bold r:id="rId75"/>
      <p:italic r:id="rId76"/>
      <p:boldItalic r:id="rId77"/>
    </p:embeddedFont>
    <p:embeddedFont>
      <p:font typeface="Quattrocento Sans"/>
      <p:regular r:id="rId78"/>
      <p:bold r:id="rId79"/>
      <p:italic r:id="rId80"/>
      <p:boldItalic r:id="rId81"/>
    </p:embeddedFont>
    <p:embeddedFont>
      <p:font typeface="Barlow ExtraBold"/>
      <p:bold r:id="rId82"/>
      <p:boldItalic r:id="rId83"/>
    </p:embeddedFont>
    <p:embeddedFont>
      <p:font typeface="Barlow SemiBold"/>
      <p:regular r:id="rId84"/>
      <p:bold r:id="rId85"/>
      <p:italic r:id="rId86"/>
      <p:boldItalic r:id="rId87"/>
    </p:embeddedFont>
    <p:embeddedFont>
      <p:font typeface="Barlow"/>
      <p:regular r:id="rId88"/>
      <p:bold r:id="rId89"/>
      <p:italic r:id="rId90"/>
      <p:boldItalic r:id="rId91"/>
    </p:embeddedFont>
    <p:embeddedFont>
      <p:font typeface="Open Sans"/>
      <p:regular r:id="rId92"/>
      <p:bold r:id="rId93"/>
      <p:italic r:id="rId94"/>
      <p:boldItalic r:id="rId9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96" roundtripDataSignature="AMtx7miIU9eRhrLYIAXeWVIRWe8amoCVk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7FBF0F2-DCBF-4374-84F6-A53173BD8822}">
  <a:tblStyle styleId="{07FBF0F2-DCBF-4374-84F6-A53173BD8822}"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3B72C5D2-B1AE-45AA-A936-96CD5129952D}" styleName="Table_1">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4E7E7"/>
          </a:solidFill>
        </a:fill>
      </a:tcStyle>
    </a:wholeTbl>
    <a:band1H>
      <a:tcTxStyle/>
      <a:tcStyle>
        <a:fill>
          <a:solidFill>
            <a:srgbClr val="E8CBCB"/>
          </a:solidFill>
        </a:fill>
      </a:tcStyle>
    </a:band1H>
    <a:band2H>
      <a:tcTxStyle/>
    </a:band2H>
    <a:band1V>
      <a:tcTxStyle/>
      <a:tcStyle>
        <a:fill>
          <a:solidFill>
            <a:srgbClr val="E8CBCB"/>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0.xml"/><Relationship Id="rId84" Type="http://schemas.openxmlformats.org/officeDocument/2006/relationships/font" Target="fonts/BarlowSemiBold-regular.fntdata"/><Relationship Id="rId83" Type="http://schemas.openxmlformats.org/officeDocument/2006/relationships/font" Target="fonts/BarlowExtraBold-boldItalic.fntdata"/><Relationship Id="rId42" Type="http://schemas.openxmlformats.org/officeDocument/2006/relationships/slide" Target="slides/slide32.xml"/><Relationship Id="rId86" Type="http://schemas.openxmlformats.org/officeDocument/2006/relationships/font" Target="fonts/BarlowSemiBold-italic.fntdata"/><Relationship Id="rId41" Type="http://schemas.openxmlformats.org/officeDocument/2006/relationships/slide" Target="slides/slide31.xml"/><Relationship Id="rId85" Type="http://schemas.openxmlformats.org/officeDocument/2006/relationships/font" Target="fonts/BarlowSemiBold-bold.fntdata"/><Relationship Id="rId44" Type="http://schemas.openxmlformats.org/officeDocument/2006/relationships/slide" Target="slides/slide34.xml"/><Relationship Id="rId88" Type="http://schemas.openxmlformats.org/officeDocument/2006/relationships/font" Target="fonts/Barlow-regular.fntdata"/><Relationship Id="rId43" Type="http://schemas.openxmlformats.org/officeDocument/2006/relationships/slide" Target="slides/slide33.xml"/><Relationship Id="rId87" Type="http://schemas.openxmlformats.org/officeDocument/2006/relationships/font" Target="fonts/BarlowSemiBold-boldItalic.fntdata"/><Relationship Id="rId46" Type="http://schemas.openxmlformats.org/officeDocument/2006/relationships/slide" Target="slides/slide36.xml"/><Relationship Id="rId45" Type="http://schemas.openxmlformats.org/officeDocument/2006/relationships/slide" Target="slides/slide35.xml"/><Relationship Id="rId89" Type="http://schemas.openxmlformats.org/officeDocument/2006/relationships/font" Target="fonts/Barlow-bold.fntdata"/><Relationship Id="rId80" Type="http://schemas.openxmlformats.org/officeDocument/2006/relationships/font" Target="fonts/QuattrocentoSans-italic.fntdata"/><Relationship Id="rId82" Type="http://schemas.openxmlformats.org/officeDocument/2006/relationships/font" Target="fonts/BarlowExtraBold-bold.fntdata"/><Relationship Id="rId81" Type="http://schemas.openxmlformats.org/officeDocument/2006/relationships/font" Target="fonts/QuattrocentoSans-boldItalic.fntdata"/><Relationship Id="rId1" Type="http://schemas.openxmlformats.org/officeDocument/2006/relationships/theme" Target="theme/theme5.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48" Type="http://schemas.openxmlformats.org/officeDocument/2006/relationships/slide" Target="slides/slide38.xml"/><Relationship Id="rId47" Type="http://schemas.openxmlformats.org/officeDocument/2006/relationships/slide" Target="slides/slide37.xml"/><Relationship Id="rId49" Type="http://schemas.openxmlformats.org/officeDocument/2006/relationships/slide" Target="slides/slide39.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73" Type="http://schemas.openxmlformats.org/officeDocument/2006/relationships/font" Target="fonts/Montserrat-boldItalic.fntdata"/><Relationship Id="rId72" Type="http://schemas.openxmlformats.org/officeDocument/2006/relationships/font" Target="fonts/Montserrat-italic.fntdata"/><Relationship Id="rId31" Type="http://schemas.openxmlformats.org/officeDocument/2006/relationships/slide" Target="slides/slide21.xml"/><Relationship Id="rId75" Type="http://schemas.openxmlformats.org/officeDocument/2006/relationships/font" Target="fonts/BarlowMedium-bold.fntdata"/><Relationship Id="rId30" Type="http://schemas.openxmlformats.org/officeDocument/2006/relationships/slide" Target="slides/slide20.xml"/><Relationship Id="rId74" Type="http://schemas.openxmlformats.org/officeDocument/2006/relationships/font" Target="fonts/BarlowMedium-regular.fntdata"/><Relationship Id="rId33" Type="http://schemas.openxmlformats.org/officeDocument/2006/relationships/slide" Target="slides/slide23.xml"/><Relationship Id="rId77" Type="http://schemas.openxmlformats.org/officeDocument/2006/relationships/font" Target="fonts/BarlowMedium-boldItalic.fntdata"/><Relationship Id="rId32" Type="http://schemas.openxmlformats.org/officeDocument/2006/relationships/slide" Target="slides/slide22.xml"/><Relationship Id="rId76" Type="http://schemas.openxmlformats.org/officeDocument/2006/relationships/font" Target="fonts/BarlowMedium-italic.fntdata"/><Relationship Id="rId35" Type="http://schemas.openxmlformats.org/officeDocument/2006/relationships/slide" Target="slides/slide25.xml"/><Relationship Id="rId79" Type="http://schemas.openxmlformats.org/officeDocument/2006/relationships/font" Target="fonts/QuattrocentoSans-bold.fntdata"/><Relationship Id="rId34" Type="http://schemas.openxmlformats.org/officeDocument/2006/relationships/slide" Target="slides/slide24.xml"/><Relationship Id="rId78" Type="http://schemas.openxmlformats.org/officeDocument/2006/relationships/font" Target="fonts/QuattrocentoSans-regular.fntdata"/><Relationship Id="rId71" Type="http://schemas.openxmlformats.org/officeDocument/2006/relationships/font" Target="fonts/Montserrat-bold.fntdata"/><Relationship Id="rId70" Type="http://schemas.openxmlformats.org/officeDocument/2006/relationships/font" Target="fonts/Montserrat-regular.fntdata"/><Relationship Id="rId37" Type="http://schemas.openxmlformats.org/officeDocument/2006/relationships/slide" Target="slides/slide27.xml"/><Relationship Id="rId36" Type="http://schemas.openxmlformats.org/officeDocument/2006/relationships/slide" Target="slides/slide26.xml"/><Relationship Id="rId39" Type="http://schemas.openxmlformats.org/officeDocument/2006/relationships/slide" Target="slides/slide29.xml"/><Relationship Id="rId38" Type="http://schemas.openxmlformats.org/officeDocument/2006/relationships/slide" Target="slides/slide28.xml"/><Relationship Id="rId62" Type="http://schemas.openxmlformats.org/officeDocument/2006/relationships/slide" Target="slides/slide52.xml"/><Relationship Id="rId61" Type="http://schemas.openxmlformats.org/officeDocument/2006/relationships/slide" Target="slides/slide51.xml"/><Relationship Id="rId20" Type="http://schemas.openxmlformats.org/officeDocument/2006/relationships/slide" Target="slides/slide10.xml"/><Relationship Id="rId64" Type="http://schemas.openxmlformats.org/officeDocument/2006/relationships/slide" Target="slides/slide54.xml"/><Relationship Id="rId63" Type="http://schemas.openxmlformats.org/officeDocument/2006/relationships/slide" Target="slides/slide53.xml"/><Relationship Id="rId22" Type="http://schemas.openxmlformats.org/officeDocument/2006/relationships/slide" Target="slides/slide12.xml"/><Relationship Id="rId66" Type="http://schemas.openxmlformats.org/officeDocument/2006/relationships/slide" Target="slides/slide56.xml"/><Relationship Id="rId21" Type="http://schemas.openxmlformats.org/officeDocument/2006/relationships/slide" Target="slides/slide11.xml"/><Relationship Id="rId65" Type="http://schemas.openxmlformats.org/officeDocument/2006/relationships/slide" Target="slides/slide55.xml"/><Relationship Id="rId24" Type="http://schemas.openxmlformats.org/officeDocument/2006/relationships/slide" Target="slides/slide14.xml"/><Relationship Id="rId68" Type="http://schemas.openxmlformats.org/officeDocument/2006/relationships/font" Target="fonts/Play-regular.fntdata"/><Relationship Id="rId23" Type="http://schemas.openxmlformats.org/officeDocument/2006/relationships/slide" Target="slides/slide13.xml"/><Relationship Id="rId67" Type="http://schemas.openxmlformats.org/officeDocument/2006/relationships/slide" Target="slides/slide57.xml"/><Relationship Id="rId60" Type="http://schemas.openxmlformats.org/officeDocument/2006/relationships/slide" Target="slides/slide50.xml"/><Relationship Id="rId26" Type="http://schemas.openxmlformats.org/officeDocument/2006/relationships/slide" Target="slides/slide16.xml"/><Relationship Id="rId25" Type="http://schemas.openxmlformats.org/officeDocument/2006/relationships/slide" Target="slides/slide15.xml"/><Relationship Id="rId69" Type="http://schemas.openxmlformats.org/officeDocument/2006/relationships/font" Target="fonts/Play-bold.fntdata"/><Relationship Id="rId28" Type="http://schemas.openxmlformats.org/officeDocument/2006/relationships/slide" Target="slides/slide18.xml"/><Relationship Id="rId27" Type="http://schemas.openxmlformats.org/officeDocument/2006/relationships/slide" Target="slides/slide17.xml"/><Relationship Id="rId29" Type="http://schemas.openxmlformats.org/officeDocument/2006/relationships/slide" Target="slides/slide19.xml"/><Relationship Id="rId51" Type="http://schemas.openxmlformats.org/officeDocument/2006/relationships/slide" Target="slides/slide41.xml"/><Relationship Id="rId95" Type="http://schemas.openxmlformats.org/officeDocument/2006/relationships/font" Target="fonts/OpenSans-boldItalic.fntdata"/><Relationship Id="rId50" Type="http://schemas.openxmlformats.org/officeDocument/2006/relationships/slide" Target="slides/slide40.xml"/><Relationship Id="rId94" Type="http://schemas.openxmlformats.org/officeDocument/2006/relationships/font" Target="fonts/OpenSans-italic.fntdata"/><Relationship Id="rId53" Type="http://schemas.openxmlformats.org/officeDocument/2006/relationships/slide" Target="slides/slide43.xml"/><Relationship Id="rId52" Type="http://schemas.openxmlformats.org/officeDocument/2006/relationships/slide" Target="slides/slide42.xml"/><Relationship Id="rId96" Type="http://customschemas.google.com/relationships/presentationmetadata" Target="metadata"/><Relationship Id="rId11" Type="http://schemas.openxmlformats.org/officeDocument/2006/relationships/slide" Target="slides/slide1.xml"/><Relationship Id="rId55" Type="http://schemas.openxmlformats.org/officeDocument/2006/relationships/slide" Target="slides/slide45.xml"/><Relationship Id="rId10" Type="http://schemas.openxmlformats.org/officeDocument/2006/relationships/notesMaster" Target="notesMasters/notesMaster1.xml"/><Relationship Id="rId54" Type="http://schemas.openxmlformats.org/officeDocument/2006/relationships/slide" Target="slides/slide44.xml"/><Relationship Id="rId13" Type="http://schemas.openxmlformats.org/officeDocument/2006/relationships/slide" Target="slides/slide3.xml"/><Relationship Id="rId57" Type="http://schemas.openxmlformats.org/officeDocument/2006/relationships/slide" Target="slides/slide47.xml"/><Relationship Id="rId12" Type="http://schemas.openxmlformats.org/officeDocument/2006/relationships/slide" Target="slides/slide2.xml"/><Relationship Id="rId56" Type="http://schemas.openxmlformats.org/officeDocument/2006/relationships/slide" Target="slides/slide46.xml"/><Relationship Id="rId91" Type="http://schemas.openxmlformats.org/officeDocument/2006/relationships/font" Target="fonts/Barlow-boldItalic.fntdata"/><Relationship Id="rId90" Type="http://schemas.openxmlformats.org/officeDocument/2006/relationships/font" Target="fonts/Barlow-italic.fntdata"/><Relationship Id="rId93" Type="http://schemas.openxmlformats.org/officeDocument/2006/relationships/font" Target="fonts/OpenSans-bold.fntdata"/><Relationship Id="rId92" Type="http://schemas.openxmlformats.org/officeDocument/2006/relationships/font" Target="fonts/OpenSans-regular.fntdata"/><Relationship Id="rId15" Type="http://schemas.openxmlformats.org/officeDocument/2006/relationships/slide" Target="slides/slide5.xml"/><Relationship Id="rId59" Type="http://schemas.openxmlformats.org/officeDocument/2006/relationships/slide" Target="slides/slide49.xml"/><Relationship Id="rId14" Type="http://schemas.openxmlformats.org/officeDocument/2006/relationships/slide" Target="slides/slide4.xml"/><Relationship Id="rId58" Type="http://schemas.openxmlformats.org/officeDocument/2006/relationships/slide" Target="slides/slide48.xml"/><Relationship Id="rId17" Type="http://schemas.openxmlformats.org/officeDocument/2006/relationships/slide" Target="slides/slide7.xml"/><Relationship Id="rId16" Type="http://schemas.openxmlformats.org/officeDocument/2006/relationships/slide" Target="slides/slide6.xml"/><Relationship Id="rId19" Type="http://schemas.openxmlformats.org/officeDocument/2006/relationships/slide" Target="slides/slide9.xml"/><Relationship Id="rId18"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Sheet1.xlsx"/></Relationships>
</file>

<file path=ppt/charts/_rels/chart10.xml.rels><?xml version="1.0" encoding="UTF-8" standalone="yes"?><Relationships xmlns="http://schemas.openxmlformats.org/package/2006/relationships"><Relationship Id="rId1" Type="http://schemas.microsoft.com/office/2011/relationships/chartStyle" Target="style10.xml"/><Relationship Id="rId2" Type="http://schemas.microsoft.com/office/2011/relationships/chartColorStyle" Target="colors10.xml"/><Relationship Id="rId3" Type="http://schemas.openxmlformats.org/officeDocument/2006/relationships/package" Target="../embeddings/Microsoft_Excel_Sheet10.xlsx"/></Relationships>
</file>

<file path=ppt/charts/_rels/chart11.xml.rels><?xml version="1.0" encoding="UTF-8" standalone="yes"?><Relationships xmlns="http://schemas.openxmlformats.org/package/2006/relationships"><Relationship Id="rId1" Type="http://schemas.microsoft.com/office/2011/relationships/chartStyle" Target="style11.xml"/><Relationship Id="rId2" Type="http://schemas.microsoft.com/office/2011/relationships/chartColorStyle" Target="colors11.xml"/><Relationship Id="rId3" Type="http://schemas.openxmlformats.org/officeDocument/2006/relationships/package" Target="../embeddings/Microsoft_Excel_Sheet11.xlsx"/></Relationships>
</file>

<file path=ppt/charts/_rels/chart12.xml.rels><?xml version="1.0" encoding="UTF-8" standalone="yes"?><Relationships xmlns="http://schemas.openxmlformats.org/package/2006/relationships"><Relationship Id="rId1" Type="http://schemas.microsoft.com/office/2011/relationships/chartStyle" Target="style12.xml"/><Relationship Id="rId2" Type="http://schemas.microsoft.com/office/2011/relationships/chartColorStyle" Target="colors12.xml"/><Relationship Id="rId3" Type="http://schemas.openxmlformats.org/officeDocument/2006/relationships/package" Target="../embeddings/Microsoft_Excel_Sheet12.xlsx"/></Relationships>
</file>

<file path=ppt/charts/_rels/chart13.xml.rels><?xml version="1.0" encoding="UTF-8" standalone="yes"?><Relationships xmlns="http://schemas.openxmlformats.org/package/2006/relationships"><Relationship Id="rId1" Type="http://schemas.microsoft.com/office/2011/relationships/chartStyle" Target="style13.xml"/><Relationship Id="rId2" Type="http://schemas.microsoft.com/office/2011/relationships/chartColorStyle" Target="colors13.xml"/><Relationship Id="rId3" Type="http://schemas.openxmlformats.org/officeDocument/2006/relationships/package" Target="../embeddings/Microsoft_Excel_Sheet13.xlsx"/></Relationships>
</file>

<file path=ppt/charts/_rels/chart14.xml.rels><?xml version="1.0" encoding="UTF-8" standalone="yes"?><Relationships xmlns="http://schemas.openxmlformats.org/package/2006/relationships"><Relationship Id="rId1" Type="http://schemas.microsoft.com/office/2011/relationships/chartStyle" Target="style14.xml"/><Relationship Id="rId2" Type="http://schemas.microsoft.com/office/2011/relationships/chartColorStyle" Target="colors14.xml"/><Relationship Id="rId3" Type="http://schemas.openxmlformats.org/officeDocument/2006/relationships/package" Target="../embeddings/Microsoft_Excel_Sheet14.xlsx"/></Relationships>
</file>

<file path=ppt/charts/_rels/chart15.xml.rels><?xml version="1.0" encoding="UTF-8" standalone="yes"?><Relationships xmlns="http://schemas.openxmlformats.org/package/2006/relationships"><Relationship Id="rId1" Type="http://schemas.microsoft.com/office/2011/relationships/chartStyle" Target="style15.xml"/><Relationship Id="rId2" Type="http://schemas.microsoft.com/office/2011/relationships/chartColorStyle" Target="colors15.xml"/><Relationship Id="rId3" Type="http://schemas.openxmlformats.org/officeDocument/2006/relationships/package" Target="../embeddings/Microsoft_Excel_Sheet15.xlsx"/></Relationships>
</file>

<file path=ppt/charts/_rels/chart16.xml.rels><?xml version="1.0" encoding="UTF-8" standalone="yes"?><Relationships xmlns="http://schemas.openxmlformats.org/package/2006/relationships"><Relationship Id="rId1" Type="http://schemas.microsoft.com/office/2011/relationships/chartStyle" Target="style16.xml"/><Relationship Id="rId2" Type="http://schemas.microsoft.com/office/2011/relationships/chartColorStyle" Target="colors16.xml"/><Relationship Id="rId3" Type="http://schemas.openxmlformats.org/officeDocument/2006/relationships/package" Target="../embeddings/Microsoft_Excel_Sheet16.xlsx"/></Relationships>
</file>

<file path=ppt/charts/_rels/chart17.xml.rels><?xml version="1.0" encoding="UTF-8" standalone="yes"?><Relationships xmlns="http://schemas.openxmlformats.org/package/2006/relationships"><Relationship Id="rId1" Type="http://schemas.microsoft.com/office/2011/relationships/chartStyle" Target="style17.xml"/><Relationship Id="rId2" Type="http://schemas.microsoft.com/office/2011/relationships/chartColorStyle" Target="colors17.xml"/><Relationship Id="rId3" Type="http://schemas.openxmlformats.org/officeDocument/2006/relationships/package" Target="../embeddings/Microsoft_Excel_Sheet17.xlsx"/></Relationships>
</file>

<file path=ppt/charts/_rels/chart18.xml.rels><?xml version="1.0" encoding="UTF-8" standalone="yes"?><Relationships xmlns="http://schemas.openxmlformats.org/package/2006/relationships"><Relationship Id="rId1" Type="http://schemas.microsoft.com/office/2011/relationships/chartStyle" Target="style18.xml"/><Relationship Id="rId2" Type="http://schemas.microsoft.com/office/2011/relationships/chartColorStyle" Target="colors18.xml"/><Relationship Id="rId3" Type="http://schemas.openxmlformats.org/officeDocument/2006/relationships/package" Target="../embeddings/Microsoft_Excel_Sheet18.xlsx"/></Relationships>
</file>

<file path=ppt/charts/_rels/chart19.xml.rels><?xml version="1.0" encoding="UTF-8" standalone="yes"?><Relationships xmlns="http://schemas.openxmlformats.org/package/2006/relationships"><Relationship Id="rId1" Type="http://schemas.microsoft.com/office/2011/relationships/chartStyle" Target="style19.xml"/><Relationship Id="rId2" Type="http://schemas.microsoft.com/office/2011/relationships/chartColorStyle" Target="colors19.xml"/><Relationship Id="rId3" Type="http://schemas.openxmlformats.org/officeDocument/2006/relationships/package" Target="../embeddings/Microsoft_Excel_Sheet19.xlsx"/></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package" Target="../embeddings/Microsoft_Excel_Sheet2.xlsx"/></Relationships>
</file>

<file path=ppt/charts/_rels/chart20.xml.rels><?xml version="1.0" encoding="UTF-8" standalone="yes"?><Relationships xmlns="http://schemas.openxmlformats.org/package/2006/relationships"><Relationship Id="rId1" Type="http://schemas.microsoft.com/office/2011/relationships/chartStyle" Target="style20.xml"/><Relationship Id="rId2" Type="http://schemas.microsoft.com/office/2011/relationships/chartColorStyle" Target="colors20.xml"/><Relationship Id="rId3" Type="http://schemas.openxmlformats.org/officeDocument/2006/relationships/package" Target="../embeddings/Microsoft_Excel_Sheet20.xlsx"/></Relationships>
</file>

<file path=ppt/charts/_rels/chart21.xml.rels><?xml version="1.0" encoding="UTF-8" standalone="yes"?><Relationships xmlns="http://schemas.openxmlformats.org/package/2006/relationships"><Relationship Id="rId1" Type="http://schemas.microsoft.com/office/2011/relationships/chartStyle" Target="style21.xml"/><Relationship Id="rId2" Type="http://schemas.microsoft.com/office/2011/relationships/chartColorStyle" Target="colors21.xml"/><Relationship Id="rId3" Type="http://schemas.openxmlformats.org/officeDocument/2006/relationships/package" Target="../embeddings/Microsoft_Excel_Sheet21.xlsx"/></Relationships>
</file>

<file path=ppt/charts/_rels/chart22.xml.rels><?xml version="1.0" encoding="UTF-8" standalone="yes"?><Relationships xmlns="http://schemas.openxmlformats.org/package/2006/relationships"><Relationship Id="rId1" Type="http://schemas.microsoft.com/office/2011/relationships/chartStyle" Target="style22.xml"/><Relationship Id="rId2" Type="http://schemas.microsoft.com/office/2011/relationships/chartColorStyle" Target="colors22.xml"/><Relationship Id="rId3" Type="http://schemas.openxmlformats.org/officeDocument/2006/relationships/package" Target="../embeddings/Microsoft_Excel_Sheet22.xlsx"/></Relationships>
</file>

<file path=ppt/charts/_rels/chart23.xml.rels><?xml version="1.0" encoding="UTF-8" standalone="yes"?><Relationships xmlns="http://schemas.openxmlformats.org/package/2006/relationships"><Relationship Id="rId1" Type="http://schemas.microsoft.com/office/2011/relationships/chartStyle" Target="style23.xml"/><Relationship Id="rId2" Type="http://schemas.microsoft.com/office/2011/relationships/chartColorStyle" Target="colors23.xml"/><Relationship Id="rId3" Type="http://schemas.openxmlformats.org/officeDocument/2006/relationships/package" Target="../embeddings/Microsoft_Excel_Sheet23.xlsx"/></Relationships>
</file>

<file path=ppt/charts/_rels/chart24.xml.rels><?xml version="1.0" encoding="UTF-8" standalone="yes"?><Relationships xmlns="http://schemas.openxmlformats.org/package/2006/relationships"><Relationship Id="rId1" Type="http://schemas.microsoft.com/office/2011/relationships/chartStyle" Target="style24.xml"/><Relationship Id="rId2" Type="http://schemas.microsoft.com/office/2011/relationships/chartColorStyle" Target="colors24.xml"/><Relationship Id="rId3" Type="http://schemas.openxmlformats.org/officeDocument/2006/relationships/package" Target="../embeddings/Microsoft_Excel_Sheet24.xlsx"/></Relationships>
</file>

<file path=ppt/charts/_rels/chart3.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package" Target="../embeddings/Microsoft_Excel_Sheet3.xlsx"/></Relationships>
</file>

<file path=ppt/charts/_rels/chart4.xml.rels><?xml version="1.0" encoding="UTF-8" standalone="yes"?><Relationships xmlns="http://schemas.openxmlformats.org/package/2006/relationships"><Relationship Id="rId1" Type="http://schemas.microsoft.com/office/2011/relationships/chartStyle" Target="style4.xml"/><Relationship Id="rId2" Type="http://schemas.microsoft.com/office/2011/relationships/chartColorStyle" Target="colors4.xml"/><Relationship Id="rId3" Type="http://schemas.openxmlformats.org/officeDocument/2006/relationships/package" Target="../embeddings/Microsoft_Excel_Sheet4.xlsx"/></Relationships>
</file>

<file path=ppt/charts/_rels/chart5.xml.rels><?xml version="1.0" encoding="UTF-8" standalone="yes"?><Relationships xmlns="http://schemas.openxmlformats.org/package/2006/relationships"><Relationship Id="rId1" Type="http://schemas.microsoft.com/office/2011/relationships/chartStyle" Target="style5.xml"/><Relationship Id="rId2" Type="http://schemas.microsoft.com/office/2011/relationships/chartColorStyle" Target="colors5.xml"/><Relationship Id="rId3" Type="http://schemas.openxmlformats.org/officeDocument/2006/relationships/package" Target="../embeddings/Microsoft_Excel_Sheet5.xlsx"/></Relationships>
</file>

<file path=ppt/charts/_rels/chart6.xml.rels><?xml version="1.0" encoding="UTF-8" standalone="yes"?><Relationships xmlns="http://schemas.openxmlformats.org/package/2006/relationships"><Relationship Id="rId1" Type="http://schemas.microsoft.com/office/2011/relationships/chartStyle" Target="style6.xml"/><Relationship Id="rId2" Type="http://schemas.microsoft.com/office/2011/relationships/chartColorStyle" Target="colors6.xml"/><Relationship Id="rId3" Type="http://schemas.openxmlformats.org/officeDocument/2006/relationships/package" Target="../embeddings/Microsoft_Excel_Sheet6.xlsx"/></Relationships>
</file>

<file path=ppt/charts/_rels/chart7.xml.rels><?xml version="1.0" encoding="UTF-8" standalone="yes"?><Relationships xmlns="http://schemas.openxmlformats.org/package/2006/relationships"><Relationship Id="rId1" Type="http://schemas.microsoft.com/office/2011/relationships/chartStyle" Target="style7.xml"/><Relationship Id="rId2" Type="http://schemas.microsoft.com/office/2011/relationships/chartColorStyle" Target="colors7.xml"/><Relationship Id="rId3" Type="http://schemas.openxmlformats.org/officeDocument/2006/relationships/package" Target="../embeddings/Microsoft_Excel_Sheet7.xlsx"/></Relationships>
</file>

<file path=ppt/charts/_rels/chart8.xml.rels><?xml version="1.0" encoding="UTF-8" standalone="yes"?><Relationships xmlns="http://schemas.openxmlformats.org/package/2006/relationships"><Relationship Id="rId1" Type="http://schemas.microsoft.com/office/2011/relationships/chartStyle" Target="style8.xml"/><Relationship Id="rId2" Type="http://schemas.microsoft.com/office/2011/relationships/chartColorStyle" Target="colors8.xml"/><Relationship Id="rId3" Type="http://schemas.openxmlformats.org/officeDocument/2006/relationships/package" Target="../embeddings/Microsoft_Excel_Sheet8.xlsx"/></Relationships>
</file>

<file path=ppt/charts/_rels/chart9.xml.rels><?xml version="1.0" encoding="UTF-8" standalone="yes"?><Relationships xmlns="http://schemas.openxmlformats.org/package/2006/relationships"><Relationship Id="rId1" Type="http://schemas.microsoft.com/office/2011/relationships/chartStyle" Target="style9.xml"/><Relationship Id="rId2" Type="http://schemas.microsoft.com/office/2011/relationships/chartColorStyle" Target="colors9.xml"/><Relationship Id="rId3" Type="http://schemas.openxmlformats.org/officeDocument/2006/relationships/package" Target="../embeddings/Microsoft_Excel_Sheet9.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solidFill>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1101-4054-94B6-50410AC4C737}"/>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1101-4054-94B6-50410AC4C737}"/>
              </c:ext>
            </c:extLst>
          </c:dPt>
          <c:dPt>
            <c:idx val="2"/>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1101-4054-94B6-50410AC4C737}"/>
              </c:ext>
            </c:extLst>
          </c:dPt>
          <c:dPt>
            <c:idx val="3"/>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1101-4054-94B6-50410AC4C737}"/>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1101-4054-94B6-50410AC4C737}"/>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Percentage</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DDC-476B-814B-BF4D55ECBEE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DDC-476B-814B-BF4D55ECBEE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DDC-476B-814B-BF4D55ECBEE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DDC-476B-814B-BF4D55ECBEE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DDC-476B-814B-BF4D55ECBEE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7C0-4A81-A2CF-B6CC0BFD834D}"/>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7C0-4A81-A2CF-B6CC0BFD834D}"/>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7C0-4A81-A2CF-B6CC0BFD834D}"/>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7C0-4A81-A2CF-B6CC0BFD834D}"/>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7C0-4A81-A2CF-B6CC0BFD834D}"/>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A6F4-4F4F-8459-16907C873715}"/>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A6F4-4F4F-8459-16907C873715}"/>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A6F4-4F4F-8459-16907C873715}"/>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A6F4-4F4F-8459-16907C873715}"/>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A6F4-4F4F-8459-16907C873715}"/>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solidFill>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1101-4054-94B6-50410AC4C737}"/>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1101-4054-94B6-50410AC4C737}"/>
              </c:ext>
            </c:extLst>
          </c:dPt>
          <c:dPt>
            <c:idx val="2"/>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1101-4054-94B6-50410AC4C737}"/>
              </c:ext>
            </c:extLst>
          </c:dPt>
          <c:dPt>
            <c:idx val="3"/>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1101-4054-94B6-50410AC4C737}"/>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1101-4054-94B6-50410AC4C737}"/>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C9F3-405F-B4C7-A9FBB3F5F9A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C9F3-405F-B4C7-A9FBB3F5F9A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C9F3-405F-B4C7-A9FBB3F5F9A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C9F3-405F-B4C7-A9FBB3F5F9A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C9F3-405F-B4C7-A9FBB3F5F9A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EB48-4A19-800D-9E7EF6762C5F}"/>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EB48-4A19-800D-9E7EF6762C5F}"/>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EB48-4A19-800D-9E7EF6762C5F}"/>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EB48-4A19-800D-9E7EF6762C5F}"/>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EB48-4A19-800D-9E7EF6762C5F}"/>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Percentage</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DDC-476B-814B-BF4D55ECBEE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DDC-476B-814B-BF4D55ECBEE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DDC-476B-814B-BF4D55ECBEE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DDC-476B-814B-BF4D55ECBEE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DDC-476B-814B-BF4D55ECBEE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7C0-4A81-A2CF-B6CC0BFD834D}"/>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7C0-4A81-A2CF-B6CC0BFD834D}"/>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7C0-4A81-A2CF-B6CC0BFD834D}"/>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7C0-4A81-A2CF-B6CC0BFD834D}"/>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7C0-4A81-A2CF-B6CC0BFD834D}"/>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A6F4-4F4F-8459-16907C873715}"/>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A6F4-4F4F-8459-16907C873715}"/>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A6F4-4F4F-8459-16907C873715}"/>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A6F4-4F4F-8459-16907C873715}"/>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A6F4-4F4F-8459-16907C873715}"/>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FE28-4734-A202-4EAFA4492B66}"/>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FE28-4734-A202-4EAFA4492B66}"/>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FE28-4734-A202-4EAFA4492B66}"/>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FE28-4734-A202-4EAFA4492B66}"/>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FE28-4734-A202-4EAFA4492B66}"/>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C9F3-405F-B4C7-A9FBB3F5F9A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C9F3-405F-B4C7-A9FBB3F5F9A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C9F3-405F-B4C7-A9FBB3F5F9A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C9F3-405F-B4C7-A9FBB3F5F9A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C9F3-405F-B4C7-A9FBB3F5F9A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solidFill>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1101-4054-94B6-50410AC4C737}"/>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1101-4054-94B6-50410AC4C737}"/>
              </c:ext>
            </c:extLst>
          </c:dPt>
          <c:dPt>
            <c:idx val="2"/>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1101-4054-94B6-50410AC4C737}"/>
              </c:ext>
            </c:extLst>
          </c:dPt>
          <c:dPt>
            <c:idx val="3"/>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1101-4054-94B6-50410AC4C737}"/>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1101-4054-94B6-50410AC4C737}"/>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C9F3-405F-B4C7-A9FBB3F5F9A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C9F3-405F-B4C7-A9FBB3F5F9A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C9F3-405F-B4C7-A9FBB3F5F9A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C9F3-405F-B4C7-A9FBB3F5F9A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C9F3-405F-B4C7-A9FBB3F5F9A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Percentage</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DDC-476B-814B-BF4D55ECBEE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DDC-476B-814B-BF4D55ECBEE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DDC-476B-814B-BF4D55ECBEE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DDC-476B-814B-BF4D55ECBEE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DDC-476B-814B-BF4D55ECBEE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7C0-4A81-A2CF-B6CC0BFD834D}"/>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7C0-4A81-A2CF-B6CC0BFD834D}"/>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7C0-4A81-A2CF-B6CC0BFD834D}"/>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7C0-4A81-A2CF-B6CC0BFD834D}"/>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7C0-4A81-A2CF-B6CC0BFD834D}"/>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A6F4-4F4F-8459-16907C873715}"/>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A6F4-4F4F-8459-16907C873715}"/>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A6F4-4F4F-8459-16907C873715}"/>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A6F4-4F4F-8459-16907C873715}"/>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A6F4-4F4F-8459-16907C873715}"/>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EB48-4A19-800D-9E7EF6762C5F}"/>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EB48-4A19-800D-9E7EF6762C5F}"/>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EB48-4A19-800D-9E7EF6762C5F}"/>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EB48-4A19-800D-9E7EF6762C5F}"/>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EB48-4A19-800D-9E7EF6762C5F}"/>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Percentage</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DDC-476B-814B-BF4D55ECBEE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DDC-476B-814B-BF4D55ECBEE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DDC-476B-814B-BF4D55ECBEE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DDC-476B-814B-BF4D55ECBEE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DDC-476B-814B-BF4D55ECBEE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7C0-4A81-A2CF-B6CC0BFD834D}"/>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7C0-4A81-A2CF-B6CC0BFD834D}"/>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7C0-4A81-A2CF-B6CC0BFD834D}"/>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7C0-4A81-A2CF-B6CC0BFD834D}"/>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7C0-4A81-A2CF-B6CC0BFD834D}"/>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A6F4-4F4F-8459-16907C873715}"/>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A6F4-4F4F-8459-16907C873715}"/>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A6F4-4F4F-8459-16907C873715}"/>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A6F4-4F4F-8459-16907C873715}"/>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A6F4-4F4F-8459-16907C873715}"/>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FE28-4734-A202-4EAFA4492B66}"/>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FE28-4734-A202-4EAFA4492B66}"/>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FE28-4734-A202-4EAFA4492B66}"/>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FE28-4734-A202-4EAFA4492B66}"/>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FE28-4734-A202-4EAFA4492B66}"/>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solidFill>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1101-4054-94B6-50410AC4C737}"/>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1101-4054-94B6-50410AC4C737}"/>
              </c:ext>
            </c:extLst>
          </c:dPt>
          <c:dPt>
            <c:idx val="2"/>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1101-4054-94B6-50410AC4C737}"/>
              </c:ext>
            </c:extLst>
          </c:dPt>
          <c:dPt>
            <c:idx val="3"/>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1101-4054-94B6-50410AC4C737}"/>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1101-4054-94B6-50410AC4C737}"/>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C9F3-405F-B4C7-A9FBB3F5F9A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C9F3-405F-B4C7-A9FBB3F5F9A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C9F3-405F-B4C7-A9FBB3F5F9A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C9F3-405F-B4C7-A9FBB3F5F9A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C9F3-405F-B4C7-A9FBB3F5F9A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2" name="Shape 3032"/>
        <p:cNvGrpSpPr/>
        <p:nvPr/>
      </p:nvGrpSpPr>
      <p:grpSpPr>
        <a:xfrm>
          <a:off x="0" y="0"/>
          <a:ext cx="0" cy="0"/>
          <a:chOff x="0" y="0"/>
          <a:chExt cx="0" cy="0"/>
        </a:xfrm>
      </p:grpSpPr>
      <p:sp>
        <p:nvSpPr>
          <p:cNvPr id="3033" name="Google Shape;3033;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34" name="Google Shape;3034;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2" name="Shape 3422"/>
        <p:cNvGrpSpPr/>
        <p:nvPr/>
      </p:nvGrpSpPr>
      <p:grpSpPr>
        <a:xfrm>
          <a:off x="0" y="0"/>
          <a:ext cx="0" cy="0"/>
          <a:chOff x="0" y="0"/>
          <a:chExt cx="0" cy="0"/>
        </a:xfrm>
      </p:grpSpPr>
      <p:sp>
        <p:nvSpPr>
          <p:cNvPr id="3423" name="Google Shape;3423;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24" name="Google Shape;3424;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7" name="Shape 3427"/>
        <p:cNvGrpSpPr/>
        <p:nvPr/>
      </p:nvGrpSpPr>
      <p:grpSpPr>
        <a:xfrm>
          <a:off x="0" y="0"/>
          <a:ext cx="0" cy="0"/>
          <a:chOff x="0" y="0"/>
          <a:chExt cx="0" cy="0"/>
        </a:xfrm>
      </p:grpSpPr>
      <p:sp>
        <p:nvSpPr>
          <p:cNvPr id="3428" name="Google Shape;3428;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29" name="Google Shape;342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6" name="Shape 3436"/>
        <p:cNvGrpSpPr/>
        <p:nvPr/>
      </p:nvGrpSpPr>
      <p:grpSpPr>
        <a:xfrm>
          <a:off x="0" y="0"/>
          <a:ext cx="0" cy="0"/>
          <a:chOff x="0" y="0"/>
          <a:chExt cx="0" cy="0"/>
        </a:xfrm>
      </p:grpSpPr>
      <p:sp>
        <p:nvSpPr>
          <p:cNvPr id="3437" name="Google Shape;3437;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38" name="Google Shape;3438;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1" name="Shape 3451"/>
        <p:cNvGrpSpPr/>
        <p:nvPr/>
      </p:nvGrpSpPr>
      <p:grpSpPr>
        <a:xfrm>
          <a:off x="0" y="0"/>
          <a:ext cx="0" cy="0"/>
          <a:chOff x="0" y="0"/>
          <a:chExt cx="0" cy="0"/>
        </a:xfrm>
      </p:grpSpPr>
      <p:sp>
        <p:nvSpPr>
          <p:cNvPr id="3452" name="Google Shape;3452;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53" name="Google Shape;3453;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7" name="Shape 3457"/>
        <p:cNvGrpSpPr/>
        <p:nvPr/>
      </p:nvGrpSpPr>
      <p:grpSpPr>
        <a:xfrm>
          <a:off x="0" y="0"/>
          <a:ext cx="0" cy="0"/>
          <a:chOff x="0" y="0"/>
          <a:chExt cx="0" cy="0"/>
        </a:xfrm>
      </p:grpSpPr>
      <p:sp>
        <p:nvSpPr>
          <p:cNvPr id="3458" name="Google Shape;3458;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59" name="Google Shape;3459;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8" name="Shape 3488"/>
        <p:cNvGrpSpPr/>
        <p:nvPr/>
      </p:nvGrpSpPr>
      <p:grpSpPr>
        <a:xfrm>
          <a:off x="0" y="0"/>
          <a:ext cx="0" cy="0"/>
          <a:chOff x="0" y="0"/>
          <a:chExt cx="0" cy="0"/>
        </a:xfrm>
      </p:grpSpPr>
      <p:sp>
        <p:nvSpPr>
          <p:cNvPr id="3489" name="Google Shape;3489;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90" name="Google Shape;3490;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8" name="Shape 3498"/>
        <p:cNvGrpSpPr/>
        <p:nvPr/>
      </p:nvGrpSpPr>
      <p:grpSpPr>
        <a:xfrm>
          <a:off x="0" y="0"/>
          <a:ext cx="0" cy="0"/>
          <a:chOff x="0" y="0"/>
          <a:chExt cx="0" cy="0"/>
        </a:xfrm>
      </p:grpSpPr>
      <p:sp>
        <p:nvSpPr>
          <p:cNvPr id="3499" name="Google Shape;3499;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00" name="Google Shape;3500;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01" name="Google Shape;3501;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2" name="Shape 3542"/>
        <p:cNvGrpSpPr/>
        <p:nvPr/>
      </p:nvGrpSpPr>
      <p:grpSpPr>
        <a:xfrm>
          <a:off x="0" y="0"/>
          <a:ext cx="0" cy="0"/>
          <a:chOff x="0" y="0"/>
          <a:chExt cx="0" cy="0"/>
        </a:xfrm>
      </p:grpSpPr>
      <p:sp>
        <p:nvSpPr>
          <p:cNvPr id="3543" name="Google Shape;3543;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44" name="Google Shape;3544;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Customer inaction refers to the lack of perceived need among potential customers to change their current solutions or behaviors.</a:t>
            </a:r>
            <a:endParaRPr/>
          </a:p>
          <a:p>
            <a:pPr indent="0" lvl="0" marL="0" rtl="0" algn="l">
              <a:spcBef>
                <a:spcPts val="0"/>
              </a:spcBef>
              <a:spcAft>
                <a:spcPts val="0"/>
              </a:spcAft>
              <a:buNone/>
            </a:pPr>
            <a:r>
              <a:rPr b="1" lang="en-US"/>
              <a:t>Status Quo</a:t>
            </a:r>
            <a:r>
              <a:rPr lang="en-US"/>
              <a:t>: The biggest competitor is often the existing habits and solutions that customers are comfortable with, even if they are suboptimal.</a:t>
            </a:r>
            <a:endParaRPr/>
          </a:p>
          <a:p>
            <a:pPr indent="0" lvl="0" marL="0" rtl="0" algn="l">
              <a:spcBef>
                <a:spcPts val="0"/>
              </a:spcBef>
              <a:spcAft>
                <a:spcPts val="0"/>
              </a:spcAft>
              <a:buNone/>
            </a:pPr>
            <a:r>
              <a:rPr b="1" lang="en-US"/>
              <a:t>Awareness Gap</a:t>
            </a:r>
            <a:r>
              <a:rPr lang="en-US"/>
              <a:t>: Customers may not be aware of the problem the startup is solving or the benefits of the new product or service.</a:t>
            </a:r>
            <a:endParaRPr/>
          </a:p>
          <a:p>
            <a:pPr indent="0" lvl="0" marL="0" rtl="0" algn="l">
              <a:spcBef>
                <a:spcPts val="0"/>
              </a:spcBef>
              <a:spcAft>
                <a:spcPts val="0"/>
              </a:spcAft>
              <a:buNone/>
            </a:pPr>
            <a:r>
              <a:rPr b="1" lang="en-US"/>
              <a:t>Perceived Benefits</a:t>
            </a:r>
            <a:r>
              <a:rPr lang="en-US"/>
              <a:t>: The benefits of the new solution must be compelling and clearly communicated to overcome inertia.</a:t>
            </a:r>
            <a:endParaRPr/>
          </a:p>
          <a:p>
            <a:pPr indent="0" lvl="0" marL="0" rtl="0" algn="l">
              <a:spcBef>
                <a:spcPts val="0"/>
              </a:spcBef>
              <a:spcAft>
                <a:spcPts val="0"/>
              </a:spcAft>
              <a:buNone/>
            </a:pPr>
            <a:r>
              <a:rPr b="1" lang="en-US"/>
              <a:t>Market Education</a:t>
            </a:r>
            <a:r>
              <a:rPr lang="en-US"/>
              <a:t>: Startups need to invest in educating the market about the problem and the value of their solution.</a:t>
            </a:r>
            <a:endParaRPr/>
          </a:p>
          <a:p>
            <a:pPr indent="0" lvl="0" marL="0" rtl="0" algn="l">
              <a:spcBef>
                <a:spcPts val="0"/>
              </a:spcBef>
              <a:spcAft>
                <a:spcPts val="0"/>
              </a:spcAft>
              <a:buNone/>
            </a:pPr>
            <a:r>
              <a:rPr b="1" lang="en-US"/>
              <a:t>Value Proposition</a:t>
            </a:r>
            <a:r>
              <a:rPr lang="en-US"/>
              <a:t>: A strong, clear value proposition is crucial to motivate customers to switch from their current behavior.</a:t>
            </a:r>
            <a:endParaRPr/>
          </a:p>
          <a:p>
            <a:pPr indent="0" lvl="0" marL="0" rtl="0" algn="l">
              <a:spcBef>
                <a:spcPts val="0"/>
              </a:spcBef>
              <a:spcAft>
                <a:spcPts val="0"/>
              </a:spcAft>
              <a:buNone/>
            </a:pPr>
            <a:r>
              <a:rPr b="1" lang="en-US"/>
              <a:t>Behavioral Change</a:t>
            </a:r>
            <a:r>
              <a:rPr lang="en-US"/>
              <a:t>: Overcoming customer inaction requires strategies to encourage behavioral change and adoption of the new solution.</a:t>
            </a:r>
            <a:endParaRPr/>
          </a:p>
          <a:p>
            <a:pPr indent="0" lvl="0" marL="0" rtl="0" algn="l">
              <a:spcBef>
                <a:spcPts val="0"/>
              </a:spcBef>
              <a:spcAft>
                <a:spcPts val="0"/>
              </a:spcAft>
              <a:buNone/>
            </a:pPr>
            <a:r>
              <a:rPr b="1" lang="en-US"/>
              <a:t>Customer Engagement</a:t>
            </a:r>
            <a:r>
              <a:rPr lang="en-US"/>
              <a:t>: Engage potential customers through demonstrations, trials, and testimonials to show the advantages of the new solution.</a:t>
            </a:r>
            <a:endParaRPr/>
          </a:p>
          <a:p>
            <a:pPr indent="0" lvl="0" marL="0" rtl="0" algn="l">
              <a:spcBef>
                <a:spcPts val="0"/>
              </a:spcBef>
              <a:spcAft>
                <a:spcPts val="0"/>
              </a:spcAft>
              <a:buNone/>
            </a:pPr>
            <a:r>
              <a:rPr b="1" lang="en-US"/>
              <a:t>Incentives</a:t>
            </a:r>
            <a:r>
              <a:rPr lang="en-US"/>
              <a:t>: Offering incentives for early adopters can help break through initial resistance and drive adoption.</a:t>
            </a:r>
            <a:endParaRPr/>
          </a:p>
          <a:p>
            <a:pPr indent="0" lvl="0" marL="0" rtl="0" algn="l">
              <a:spcBef>
                <a:spcPts val="0"/>
              </a:spcBef>
              <a:spcAft>
                <a:spcPts val="0"/>
              </a:spcAft>
              <a:buNone/>
            </a:pPr>
            <a:r>
              <a:rPr b="1" lang="en-US"/>
              <a:t>Feedback Loop</a:t>
            </a:r>
            <a:r>
              <a:rPr lang="en-US"/>
              <a:t>: Continuously gather feedback to refine the product and value proposition to better meet customer needs and drive action.</a:t>
            </a:r>
            <a:endParaRPr/>
          </a:p>
        </p:txBody>
      </p:sp>
      <p:sp>
        <p:nvSpPr>
          <p:cNvPr id="3545" name="Google Shape;3545;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9" name="Shape 3549"/>
        <p:cNvGrpSpPr/>
        <p:nvPr/>
      </p:nvGrpSpPr>
      <p:grpSpPr>
        <a:xfrm>
          <a:off x="0" y="0"/>
          <a:ext cx="0" cy="0"/>
          <a:chOff x="0" y="0"/>
          <a:chExt cx="0" cy="0"/>
        </a:xfrm>
      </p:grpSpPr>
      <p:sp>
        <p:nvSpPr>
          <p:cNvPr id="3550" name="Google Shape;3550;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51" name="Google Shape;3551;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7" name="Shape 3567"/>
        <p:cNvGrpSpPr/>
        <p:nvPr/>
      </p:nvGrpSpPr>
      <p:grpSpPr>
        <a:xfrm>
          <a:off x="0" y="0"/>
          <a:ext cx="0" cy="0"/>
          <a:chOff x="0" y="0"/>
          <a:chExt cx="0" cy="0"/>
        </a:xfrm>
      </p:grpSpPr>
      <p:sp>
        <p:nvSpPr>
          <p:cNvPr id="3568" name="Google Shape;3568;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69" name="Google Shape;3569;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0" name="Shape 3040"/>
        <p:cNvGrpSpPr/>
        <p:nvPr/>
      </p:nvGrpSpPr>
      <p:grpSpPr>
        <a:xfrm>
          <a:off x="0" y="0"/>
          <a:ext cx="0" cy="0"/>
          <a:chOff x="0" y="0"/>
          <a:chExt cx="0" cy="0"/>
        </a:xfrm>
      </p:grpSpPr>
      <p:sp>
        <p:nvSpPr>
          <p:cNvPr id="3041" name="Google Shape;3041;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42" name="Google Shape;304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4" name="Shape 3574"/>
        <p:cNvGrpSpPr/>
        <p:nvPr/>
      </p:nvGrpSpPr>
      <p:grpSpPr>
        <a:xfrm>
          <a:off x="0" y="0"/>
          <a:ext cx="0" cy="0"/>
          <a:chOff x="0" y="0"/>
          <a:chExt cx="0" cy="0"/>
        </a:xfrm>
      </p:grpSpPr>
      <p:sp>
        <p:nvSpPr>
          <p:cNvPr id="3575" name="Google Shape;3575;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76" name="Google Shape;3576;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5" name="Shape 3595"/>
        <p:cNvGrpSpPr/>
        <p:nvPr/>
      </p:nvGrpSpPr>
      <p:grpSpPr>
        <a:xfrm>
          <a:off x="0" y="0"/>
          <a:ext cx="0" cy="0"/>
          <a:chOff x="0" y="0"/>
          <a:chExt cx="0" cy="0"/>
        </a:xfrm>
      </p:grpSpPr>
      <p:sp>
        <p:nvSpPr>
          <p:cNvPr id="3596" name="Google Shape;3596;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97" name="Google Shape;3597;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1" name="Shape 3601"/>
        <p:cNvGrpSpPr/>
        <p:nvPr/>
      </p:nvGrpSpPr>
      <p:grpSpPr>
        <a:xfrm>
          <a:off x="0" y="0"/>
          <a:ext cx="0" cy="0"/>
          <a:chOff x="0" y="0"/>
          <a:chExt cx="0" cy="0"/>
        </a:xfrm>
      </p:grpSpPr>
      <p:sp>
        <p:nvSpPr>
          <p:cNvPr id="3602" name="Google Shape;3602;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03" name="Google Shape;3603;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7" name="Shape 3607"/>
        <p:cNvGrpSpPr/>
        <p:nvPr/>
      </p:nvGrpSpPr>
      <p:grpSpPr>
        <a:xfrm>
          <a:off x="0" y="0"/>
          <a:ext cx="0" cy="0"/>
          <a:chOff x="0" y="0"/>
          <a:chExt cx="0" cy="0"/>
        </a:xfrm>
      </p:grpSpPr>
      <p:sp>
        <p:nvSpPr>
          <p:cNvPr id="3608" name="Google Shape;3608;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09" name="Google Shape;3609;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6" name="Shape 3616"/>
        <p:cNvGrpSpPr/>
        <p:nvPr/>
      </p:nvGrpSpPr>
      <p:grpSpPr>
        <a:xfrm>
          <a:off x="0" y="0"/>
          <a:ext cx="0" cy="0"/>
          <a:chOff x="0" y="0"/>
          <a:chExt cx="0" cy="0"/>
        </a:xfrm>
      </p:grpSpPr>
      <p:sp>
        <p:nvSpPr>
          <p:cNvPr id="3617" name="Google Shape;3617;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18" name="Google Shape;3618;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4" name="Shape 3624"/>
        <p:cNvGrpSpPr/>
        <p:nvPr/>
      </p:nvGrpSpPr>
      <p:grpSpPr>
        <a:xfrm>
          <a:off x="0" y="0"/>
          <a:ext cx="0" cy="0"/>
          <a:chOff x="0" y="0"/>
          <a:chExt cx="0" cy="0"/>
        </a:xfrm>
      </p:grpSpPr>
      <p:sp>
        <p:nvSpPr>
          <p:cNvPr id="3625" name="Google Shape;3625;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26" name="Google Shape;3626;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3" name="Shape 3633"/>
        <p:cNvGrpSpPr/>
        <p:nvPr/>
      </p:nvGrpSpPr>
      <p:grpSpPr>
        <a:xfrm>
          <a:off x="0" y="0"/>
          <a:ext cx="0" cy="0"/>
          <a:chOff x="0" y="0"/>
          <a:chExt cx="0" cy="0"/>
        </a:xfrm>
      </p:grpSpPr>
      <p:sp>
        <p:nvSpPr>
          <p:cNvPr id="3634" name="Google Shape;3634;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35" name="Google Shape;3635;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6" name="Shape 3646"/>
        <p:cNvGrpSpPr/>
        <p:nvPr/>
      </p:nvGrpSpPr>
      <p:grpSpPr>
        <a:xfrm>
          <a:off x="0" y="0"/>
          <a:ext cx="0" cy="0"/>
          <a:chOff x="0" y="0"/>
          <a:chExt cx="0" cy="0"/>
        </a:xfrm>
      </p:grpSpPr>
      <p:sp>
        <p:nvSpPr>
          <p:cNvPr id="3647" name="Google Shape;3647;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48" name="Google Shape;3648;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6" name="Shape 3656"/>
        <p:cNvGrpSpPr/>
        <p:nvPr/>
      </p:nvGrpSpPr>
      <p:grpSpPr>
        <a:xfrm>
          <a:off x="0" y="0"/>
          <a:ext cx="0" cy="0"/>
          <a:chOff x="0" y="0"/>
          <a:chExt cx="0" cy="0"/>
        </a:xfrm>
      </p:grpSpPr>
      <p:sp>
        <p:nvSpPr>
          <p:cNvPr id="3657" name="Google Shape;3657;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58" name="Google Shape;3658;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3" name="Shape 3663"/>
        <p:cNvGrpSpPr/>
        <p:nvPr/>
      </p:nvGrpSpPr>
      <p:grpSpPr>
        <a:xfrm>
          <a:off x="0" y="0"/>
          <a:ext cx="0" cy="0"/>
          <a:chOff x="0" y="0"/>
          <a:chExt cx="0" cy="0"/>
        </a:xfrm>
      </p:grpSpPr>
      <p:sp>
        <p:nvSpPr>
          <p:cNvPr id="3664" name="Google Shape;3664;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65" name="Google Shape;3665;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6" name="Shape 3046"/>
        <p:cNvGrpSpPr/>
        <p:nvPr/>
      </p:nvGrpSpPr>
      <p:grpSpPr>
        <a:xfrm>
          <a:off x="0" y="0"/>
          <a:ext cx="0" cy="0"/>
          <a:chOff x="0" y="0"/>
          <a:chExt cx="0" cy="0"/>
        </a:xfrm>
      </p:grpSpPr>
      <p:sp>
        <p:nvSpPr>
          <p:cNvPr id="3047" name="Google Shape;3047;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48" name="Google Shape;3048;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lang="en-US"/>
              <a:t>Ans - </a:t>
            </a:r>
            <a:r>
              <a:rPr lang="en-US">
                <a:latin typeface="Barlow"/>
                <a:ea typeface="Barlow"/>
                <a:cs typeface="Barlow"/>
                <a:sym typeface="Barlow"/>
              </a:rPr>
              <a:t>Outlining the stages a customer experiences in a service</a:t>
            </a:r>
            <a:endParaRPr>
              <a:latin typeface="Barlow"/>
              <a:ea typeface="Barlow"/>
              <a:cs typeface="Barlow"/>
              <a:sym typeface="Barlow"/>
            </a:endParaRPr>
          </a:p>
          <a:p>
            <a:pPr indent="0" lvl="0" marL="0" marR="0" rtl="0" algn="l">
              <a:lnSpc>
                <a:spcPct val="100000"/>
              </a:lnSpc>
              <a:spcBef>
                <a:spcPts val="0"/>
              </a:spcBef>
              <a:spcAft>
                <a:spcPts val="0"/>
              </a:spcAft>
              <a:buClr>
                <a:schemeClr val="dk1"/>
              </a:buClr>
              <a:buSzPts val="1200"/>
              <a:buFont typeface="Arial"/>
              <a:buNone/>
            </a:pPr>
            <a:r>
              <a:t/>
            </a:r>
            <a:endParaRPr>
              <a:latin typeface="Barlow"/>
              <a:ea typeface="Barlow"/>
              <a:cs typeface="Barlow"/>
              <a:sym typeface="Barlow"/>
            </a:endParaRPr>
          </a:p>
          <a:p>
            <a:pPr indent="0" lvl="0" marL="0" rtl="0" algn="l">
              <a:spcBef>
                <a:spcPts val="0"/>
              </a:spcBef>
              <a:spcAft>
                <a:spcPts val="0"/>
              </a:spcAft>
              <a:buNone/>
            </a:pPr>
            <a:r>
              <a:t/>
            </a:r>
            <a:endParaRPr/>
          </a:p>
        </p:txBody>
      </p:sp>
      <p:sp>
        <p:nvSpPr>
          <p:cNvPr id="3049" name="Google Shape;3049;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9" name="Shape 3669"/>
        <p:cNvGrpSpPr/>
        <p:nvPr/>
      </p:nvGrpSpPr>
      <p:grpSpPr>
        <a:xfrm>
          <a:off x="0" y="0"/>
          <a:ext cx="0" cy="0"/>
          <a:chOff x="0" y="0"/>
          <a:chExt cx="0" cy="0"/>
        </a:xfrm>
      </p:grpSpPr>
      <p:sp>
        <p:nvSpPr>
          <p:cNvPr id="3670" name="Google Shape;3670;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71" name="Google Shape;3671;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0" name="Shape 3690"/>
        <p:cNvGrpSpPr/>
        <p:nvPr/>
      </p:nvGrpSpPr>
      <p:grpSpPr>
        <a:xfrm>
          <a:off x="0" y="0"/>
          <a:ext cx="0" cy="0"/>
          <a:chOff x="0" y="0"/>
          <a:chExt cx="0" cy="0"/>
        </a:xfrm>
      </p:grpSpPr>
      <p:sp>
        <p:nvSpPr>
          <p:cNvPr id="3691" name="Google Shape;3691;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92" name="Google Shape;3692;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0" name="Shape 3700"/>
        <p:cNvGrpSpPr/>
        <p:nvPr/>
      </p:nvGrpSpPr>
      <p:grpSpPr>
        <a:xfrm>
          <a:off x="0" y="0"/>
          <a:ext cx="0" cy="0"/>
          <a:chOff x="0" y="0"/>
          <a:chExt cx="0" cy="0"/>
        </a:xfrm>
      </p:grpSpPr>
      <p:sp>
        <p:nvSpPr>
          <p:cNvPr id="3701" name="Google Shape;3701;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02" name="Google Shape;3702;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3" name="Shape 3723"/>
        <p:cNvGrpSpPr/>
        <p:nvPr/>
      </p:nvGrpSpPr>
      <p:grpSpPr>
        <a:xfrm>
          <a:off x="0" y="0"/>
          <a:ext cx="0" cy="0"/>
          <a:chOff x="0" y="0"/>
          <a:chExt cx="0" cy="0"/>
        </a:xfrm>
      </p:grpSpPr>
      <p:sp>
        <p:nvSpPr>
          <p:cNvPr id="3724" name="Google Shape;3724;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25" name="Google Shape;3725;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8" name="Shape 3738"/>
        <p:cNvGrpSpPr/>
        <p:nvPr/>
      </p:nvGrpSpPr>
      <p:grpSpPr>
        <a:xfrm>
          <a:off x="0" y="0"/>
          <a:ext cx="0" cy="0"/>
          <a:chOff x="0" y="0"/>
          <a:chExt cx="0" cy="0"/>
        </a:xfrm>
      </p:grpSpPr>
      <p:sp>
        <p:nvSpPr>
          <p:cNvPr id="3739" name="Google Shape;3739;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40" name="Google Shape;3740;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9" name="Shape 3749"/>
        <p:cNvGrpSpPr/>
        <p:nvPr/>
      </p:nvGrpSpPr>
      <p:grpSpPr>
        <a:xfrm>
          <a:off x="0" y="0"/>
          <a:ext cx="0" cy="0"/>
          <a:chOff x="0" y="0"/>
          <a:chExt cx="0" cy="0"/>
        </a:xfrm>
      </p:grpSpPr>
      <p:sp>
        <p:nvSpPr>
          <p:cNvPr id="3750" name="Google Shape;3750;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51" name="Google Shape;3751;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0" name="Shape 3760"/>
        <p:cNvGrpSpPr/>
        <p:nvPr/>
      </p:nvGrpSpPr>
      <p:grpSpPr>
        <a:xfrm>
          <a:off x="0" y="0"/>
          <a:ext cx="0" cy="0"/>
          <a:chOff x="0" y="0"/>
          <a:chExt cx="0" cy="0"/>
        </a:xfrm>
      </p:grpSpPr>
      <p:sp>
        <p:nvSpPr>
          <p:cNvPr id="3761" name="Google Shape;3761;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62" name="Google Shape;3762;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0" name="Shape 3770"/>
        <p:cNvGrpSpPr/>
        <p:nvPr/>
      </p:nvGrpSpPr>
      <p:grpSpPr>
        <a:xfrm>
          <a:off x="0" y="0"/>
          <a:ext cx="0" cy="0"/>
          <a:chOff x="0" y="0"/>
          <a:chExt cx="0" cy="0"/>
        </a:xfrm>
      </p:grpSpPr>
      <p:sp>
        <p:nvSpPr>
          <p:cNvPr id="3771" name="Google Shape;3771;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72" name="Google Shape;3772;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9" name="Shape 3779"/>
        <p:cNvGrpSpPr/>
        <p:nvPr/>
      </p:nvGrpSpPr>
      <p:grpSpPr>
        <a:xfrm>
          <a:off x="0" y="0"/>
          <a:ext cx="0" cy="0"/>
          <a:chOff x="0" y="0"/>
          <a:chExt cx="0" cy="0"/>
        </a:xfrm>
      </p:grpSpPr>
      <p:sp>
        <p:nvSpPr>
          <p:cNvPr id="3780" name="Google Shape;3780;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81" name="Google Shape;3781;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7" name="Shape 3787"/>
        <p:cNvGrpSpPr/>
        <p:nvPr/>
      </p:nvGrpSpPr>
      <p:grpSpPr>
        <a:xfrm>
          <a:off x="0" y="0"/>
          <a:ext cx="0" cy="0"/>
          <a:chOff x="0" y="0"/>
          <a:chExt cx="0" cy="0"/>
        </a:xfrm>
      </p:grpSpPr>
      <p:sp>
        <p:nvSpPr>
          <p:cNvPr id="3788" name="Google Shape;3788;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89" name="Google Shape;3789;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7" name="Shape 3067"/>
        <p:cNvGrpSpPr/>
        <p:nvPr/>
      </p:nvGrpSpPr>
      <p:grpSpPr>
        <a:xfrm>
          <a:off x="0" y="0"/>
          <a:ext cx="0" cy="0"/>
          <a:chOff x="0" y="0"/>
          <a:chExt cx="0" cy="0"/>
        </a:xfrm>
      </p:grpSpPr>
      <p:sp>
        <p:nvSpPr>
          <p:cNvPr id="3068" name="Google Shape;306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69" name="Google Shape;3069;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lang="en-US"/>
              <a:t>Ans - </a:t>
            </a:r>
            <a:r>
              <a:rPr lang="en-US">
                <a:latin typeface="Barlow"/>
                <a:ea typeface="Barlow"/>
                <a:cs typeface="Barlow"/>
                <a:sym typeface="Barlow"/>
              </a:rPr>
              <a:t>To measure and evaluate various aspects of performance, progress, and effectiveness</a:t>
            </a:r>
            <a:endParaRPr/>
          </a:p>
        </p:txBody>
      </p:sp>
      <p:sp>
        <p:nvSpPr>
          <p:cNvPr id="3070" name="Google Shape;3070;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4" name="Shape 3794"/>
        <p:cNvGrpSpPr/>
        <p:nvPr/>
      </p:nvGrpSpPr>
      <p:grpSpPr>
        <a:xfrm>
          <a:off x="0" y="0"/>
          <a:ext cx="0" cy="0"/>
          <a:chOff x="0" y="0"/>
          <a:chExt cx="0" cy="0"/>
        </a:xfrm>
      </p:grpSpPr>
      <p:sp>
        <p:nvSpPr>
          <p:cNvPr id="3795" name="Google Shape;3795;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96" name="Google Shape;3796;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4" name="Shape 3804"/>
        <p:cNvGrpSpPr/>
        <p:nvPr/>
      </p:nvGrpSpPr>
      <p:grpSpPr>
        <a:xfrm>
          <a:off x="0" y="0"/>
          <a:ext cx="0" cy="0"/>
          <a:chOff x="0" y="0"/>
          <a:chExt cx="0" cy="0"/>
        </a:xfrm>
      </p:grpSpPr>
      <p:sp>
        <p:nvSpPr>
          <p:cNvPr id="3805" name="Google Shape;3805;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06" name="Google Shape;3806;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9" name="Shape 3809"/>
        <p:cNvGrpSpPr/>
        <p:nvPr/>
      </p:nvGrpSpPr>
      <p:grpSpPr>
        <a:xfrm>
          <a:off x="0" y="0"/>
          <a:ext cx="0" cy="0"/>
          <a:chOff x="0" y="0"/>
          <a:chExt cx="0" cy="0"/>
        </a:xfrm>
      </p:grpSpPr>
      <p:sp>
        <p:nvSpPr>
          <p:cNvPr id="3810" name="Google Shape;3810;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11" name="Google Shape;3811;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6" name="Shape 3816"/>
        <p:cNvGrpSpPr/>
        <p:nvPr/>
      </p:nvGrpSpPr>
      <p:grpSpPr>
        <a:xfrm>
          <a:off x="0" y="0"/>
          <a:ext cx="0" cy="0"/>
          <a:chOff x="0" y="0"/>
          <a:chExt cx="0" cy="0"/>
        </a:xfrm>
      </p:grpSpPr>
      <p:sp>
        <p:nvSpPr>
          <p:cNvPr id="3817" name="Google Shape;3817;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18" name="Google Shape;3818;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3" name="Shape 3823"/>
        <p:cNvGrpSpPr/>
        <p:nvPr/>
      </p:nvGrpSpPr>
      <p:grpSpPr>
        <a:xfrm>
          <a:off x="0" y="0"/>
          <a:ext cx="0" cy="0"/>
          <a:chOff x="0" y="0"/>
          <a:chExt cx="0" cy="0"/>
        </a:xfrm>
      </p:grpSpPr>
      <p:sp>
        <p:nvSpPr>
          <p:cNvPr id="3824" name="Google Shape;3824;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25" name="Google Shape;3825;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5" name="Shape 3835"/>
        <p:cNvGrpSpPr/>
        <p:nvPr/>
      </p:nvGrpSpPr>
      <p:grpSpPr>
        <a:xfrm>
          <a:off x="0" y="0"/>
          <a:ext cx="0" cy="0"/>
          <a:chOff x="0" y="0"/>
          <a:chExt cx="0" cy="0"/>
        </a:xfrm>
      </p:grpSpPr>
      <p:sp>
        <p:nvSpPr>
          <p:cNvPr id="3836" name="Google Shape;3836;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37" name="Google Shape;3837;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7" name="Shape 3847"/>
        <p:cNvGrpSpPr/>
        <p:nvPr/>
      </p:nvGrpSpPr>
      <p:grpSpPr>
        <a:xfrm>
          <a:off x="0" y="0"/>
          <a:ext cx="0" cy="0"/>
          <a:chOff x="0" y="0"/>
          <a:chExt cx="0" cy="0"/>
        </a:xfrm>
      </p:grpSpPr>
      <p:sp>
        <p:nvSpPr>
          <p:cNvPr id="3848" name="Google Shape;3848;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49" name="Google Shape;3849;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9" name="Shape 3859"/>
        <p:cNvGrpSpPr/>
        <p:nvPr/>
      </p:nvGrpSpPr>
      <p:grpSpPr>
        <a:xfrm>
          <a:off x="0" y="0"/>
          <a:ext cx="0" cy="0"/>
          <a:chOff x="0" y="0"/>
          <a:chExt cx="0" cy="0"/>
        </a:xfrm>
      </p:grpSpPr>
      <p:sp>
        <p:nvSpPr>
          <p:cNvPr id="3860" name="Google Shape;3860;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61" name="Google Shape;3861;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1" name="Shape 3871"/>
        <p:cNvGrpSpPr/>
        <p:nvPr/>
      </p:nvGrpSpPr>
      <p:grpSpPr>
        <a:xfrm>
          <a:off x="0" y="0"/>
          <a:ext cx="0" cy="0"/>
          <a:chOff x="0" y="0"/>
          <a:chExt cx="0" cy="0"/>
        </a:xfrm>
      </p:grpSpPr>
      <p:sp>
        <p:nvSpPr>
          <p:cNvPr id="3872" name="Google Shape;3872;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73" name="Google Shape;3873;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3" name="Shape 3883"/>
        <p:cNvGrpSpPr/>
        <p:nvPr/>
      </p:nvGrpSpPr>
      <p:grpSpPr>
        <a:xfrm>
          <a:off x="0" y="0"/>
          <a:ext cx="0" cy="0"/>
          <a:chOff x="0" y="0"/>
          <a:chExt cx="0" cy="0"/>
        </a:xfrm>
      </p:grpSpPr>
      <p:sp>
        <p:nvSpPr>
          <p:cNvPr id="3884" name="Google Shape;3884;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85" name="Google Shape;3885;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8" name="Shape 3088"/>
        <p:cNvGrpSpPr/>
        <p:nvPr/>
      </p:nvGrpSpPr>
      <p:grpSpPr>
        <a:xfrm>
          <a:off x="0" y="0"/>
          <a:ext cx="0" cy="0"/>
          <a:chOff x="0" y="0"/>
          <a:chExt cx="0" cy="0"/>
        </a:xfrm>
      </p:grpSpPr>
      <p:sp>
        <p:nvSpPr>
          <p:cNvPr id="3089" name="Google Shape;308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90" name="Google Shape;3090;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lang="en-US"/>
              <a:t>Ans - </a:t>
            </a:r>
            <a:r>
              <a:rPr lang="en-US">
                <a:latin typeface="Barlow"/>
                <a:ea typeface="Barlow"/>
                <a:cs typeface="Barlow"/>
                <a:sym typeface="Barlow"/>
              </a:rPr>
              <a:t>Pivot</a:t>
            </a:r>
            <a:endParaRPr/>
          </a:p>
        </p:txBody>
      </p:sp>
      <p:sp>
        <p:nvSpPr>
          <p:cNvPr id="3091" name="Google Shape;3091;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3" name="Shape 3903"/>
        <p:cNvGrpSpPr/>
        <p:nvPr/>
      </p:nvGrpSpPr>
      <p:grpSpPr>
        <a:xfrm>
          <a:off x="0" y="0"/>
          <a:ext cx="0" cy="0"/>
          <a:chOff x="0" y="0"/>
          <a:chExt cx="0" cy="0"/>
        </a:xfrm>
      </p:grpSpPr>
      <p:sp>
        <p:nvSpPr>
          <p:cNvPr id="3904" name="Google Shape;3904;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05" name="Google Shape;3905;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4" name="Shape 3934"/>
        <p:cNvGrpSpPr/>
        <p:nvPr/>
      </p:nvGrpSpPr>
      <p:grpSpPr>
        <a:xfrm>
          <a:off x="0" y="0"/>
          <a:ext cx="0" cy="0"/>
          <a:chOff x="0" y="0"/>
          <a:chExt cx="0" cy="0"/>
        </a:xfrm>
      </p:grpSpPr>
      <p:sp>
        <p:nvSpPr>
          <p:cNvPr id="3935" name="Google Shape;3935;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36" name="Google Shape;3936;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37" name="Google Shape;3937;p5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6" name="Shape 3956"/>
        <p:cNvGrpSpPr/>
        <p:nvPr/>
      </p:nvGrpSpPr>
      <p:grpSpPr>
        <a:xfrm>
          <a:off x="0" y="0"/>
          <a:ext cx="0" cy="0"/>
          <a:chOff x="0" y="0"/>
          <a:chExt cx="0" cy="0"/>
        </a:xfrm>
      </p:grpSpPr>
      <p:sp>
        <p:nvSpPr>
          <p:cNvPr id="3957" name="Google Shape;3957;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58" name="Google Shape;3958;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1" name="Shape 3961"/>
        <p:cNvGrpSpPr/>
        <p:nvPr/>
      </p:nvGrpSpPr>
      <p:grpSpPr>
        <a:xfrm>
          <a:off x="0" y="0"/>
          <a:ext cx="0" cy="0"/>
          <a:chOff x="0" y="0"/>
          <a:chExt cx="0" cy="0"/>
        </a:xfrm>
      </p:grpSpPr>
      <p:sp>
        <p:nvSpPr>
          <p:cNvPr id="3962" name="Google Shape;3962;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63" name="Google Shape;3963;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64" name="Google Shape;3964;p5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0" name="Shape 3970"/>
        <p:cNvGrpSpPr/>
        <p:nvPr/>
      </p:nvGrpSpPr>
      <p:grpSpPr>
        <a:xfrm>
          <a:off x="0" y="0"/>
          <a:ext cx="0" cy="0"/>
          <a:chOff x="0" y="0"/>
          <a:chExt cx="0" cy="0"/>
        </a:xfrm>
      </p:grpSpPr>
      <p:sp>
        <p:nvSpPr>
          <p:cNvPr id="3971" name="Google Shape;3971;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72" name="Google Shape;3972;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73" name="Google Shape;3973;p5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0" name="Shape 3990"/>
        <p:cNvGrpSpPr/>
        <p:nvPr/>
      </p:nvGrpSpPr>
      <p:grpSpPr>
        <a:xfrm>
          <a:off x="0" y="0"/>
          <a:ext cx="0" cy="0"/>
          <a:chOff x="0" y="0"/>
          <a:chExt cx="0" cy="0"/>
        </a:xfrm>
      </p:grpSpPr>
      <p:sp>
        <p:nvSpPr>
          <p:cNvPr id="3991" name="Google Shape;3991;p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92" name="Google Shape;3992;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0" name="Shape 4010"/>
        <p:cNvGrpSpPr/>
        <p:nvPr/>
      </p:nvGrpSpPr>
      <p:grpSpPr>
        <a:xfrm>
          <a:off x="0" y="0"/>
          <a:ext cx="0" cy="0"/>
          <a:chOff x="0" y="0"/>
          <a:chExt cx="0" cy="0"/>
        </a:xfrm>
      </p:grpSpPr>
      <p:sp>
        <p:nvSpPr>
          <p:cNvPr id="4011" name="Google Shape;4011;p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12" name="Google Shape;4012;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6" name="Shape 4026"/>
        <p:cNvGrpSpPr/>
        <p:nvPr/>
      </p:nvGrpSpPr>
      <p:grpSpPr>
        <a:xfrm>
          <a:off x="0" y="0"/>
          <a:ext cx="0" cy="0"/>
          <a:chOff x="0" y="0"/>
          <a:chExt cx="0" cy="0"/>
        </a:xfrm>
      </p:grpSpPr>
      <p:sp>
        <p:nvSpPr>
          <p:cNvPr id="4027" name="Google Shape;4027;p5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28" name="Google Shape;4028;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9" name="Shape 3109"/>
        <p:cNvGrpSpPr/>
        <p:nvPr/>
      </p:nvGrpSpPr>
      <p:grpSpPr>
        <a:xfrm>
          <a:off x="0" y="0"/>
          <a:ext cx="0" cy="0"/>
          <a:chOff x="0" y="0"/>
          <a:chExt cx="0" cy="0"/>
        </a:xfrm>
      </p:grpSpPr>
      <p:sp>
        <p:nvSpPr>
          <p:cNvPr id="3110" name="Google Shape;311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11" name="Google Shape;3111;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12" name="Google Shape;3112;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1" name="Shape 3131"/>
        <p:cNvGrpSpPr/>
        <p:nvPr/>
      </p:nvGrpSpPr>
      <p:grpSpPr>
        <a:xfrm>
          <a:off x="0" y="0"/>
          <a:ext cx="0" cy="0"/>
          <a:chOff x="0" y="0"/>
          <a:chExt cx="0" cy="0"/>
        </a:xfrm>
      </p:grpSpPr>
      <p:sp>
        <p:nvSpPr>
          <p:cNvPr id="3132" name="Google Shape;3132;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33" name="Google Shape;3133;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34" name="Google Shape;3134;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4" name="Shape 3354"/>
        <p:cNvGrpSpPr/>
        <p:nvPr/>
      </p:nvGrpSpPr>
      <p:grpSpPr>
        <a:xfrm>
          <a:off x="0" y="0"/>
          <a:ext cx="0" cy="0"/>
          <a:chOff x="0" y="0"/>
          <a:chExt cx="0" cy="0"/>
        </a:xfrm>
      </p:grpSpPr>
      <p:sp>
        <p:nvSpPr>
          <p:cNvPr id="3355" name="Google Shape;3355;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56" name="Google Shape;335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8" name="Shape 3408"/>
        <p:cNvGrpSpPr/>
        <p:nvPr/>
      </p:nvGrpSpPr>
      <p:grpSpPr>
        <a:xfrm>
          <a:off x="0" y="0"/>
          <a:ext cx="0" cy="0"/>
          <a:chOff x="0" y="0"/>
          <a:chExt cx="0" cy="0"/>
        </a:xfrm>
      </p:grpSpPr>
      <p:sp>
        <p:nvSpPr>
          <p:cNvPr id="3409" name="Google Shape;3409;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10" name="Google Shape;3410;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1" Type="http://schemas.openxmlformats.org/officeDocument/2006/relationships/image" Target="../media/image10.png"/><Relationship Id="rId10" Type="http://schemas.openxmlformats.org/officeDocument/2006/relationships/hyperlink" Target="https://twitter.com/WadhwaniF" TargetMode="External"/><Relationship Id="rId13" Type="http://schemas.openxmlformats.org/officeDocument/2006/relationships/image" Target="../media/image8.png"/><Relationship Id="rId12" Type="http://schemas.openxmlformats.org/officeDocument/2006/relationships/hyperlink" Target="http://wadhwanifoundation.org/" TargetMode="External"/><Relationship Id="rId1" Type="http://schemas.openxmlformats.org/officeDocument/2006/relationships/slideMaster" Target="../slideMasters/slideMaster6.xml"/><Relationship Id="rId2" Type="http://schemas.openxmlformats.org/officeDocument/2006/relationships/hyperlink" Target="https://www.facebook.com/wadhwanifoundation" TargetMode="External"/><Relationship Id="rId3" Type="http://schemas.openxmlformats.org/officeDocument/2006/relationships/image" Target="../media/image12.png"/><Relationship Id="rId4" Type="http://schemas.openxmlformats.org/officeDocument/2006/relationships/hyperlink" Target="https://www.youtube.com/user/wadhwanif" TargetMode="External"/><Relationship Id="rId9" Type="http://schemas.openxmlformats.org/officeDocument/2006/relationships/image" Target="../media/image6.png"/><Relationship Id="rId5" Type="http://schemas.openxmlformats.org/officeDocument/2006/relationships/image" Target="../media/image9.png"/><Relationship Id="rId6" Type="http://schemas.openxmlformats.org/officeDocument/2006/relationships/hyperlink" Target="https://www.instagram.com/wadhwanifoundation/" TargetMode="External"/><Relationship Id="rId7" Type="http://schemas.openxmlformats.org/officeDocument/2006/relationships/image" Target="../media/image7.png"/><Relationship Id="rId8" Type="http://schemas.openxmlformats.org/officeDocument/2006/relationships/hyperlink" Target="https://www.linkedin.com/company/wadhwanifoundation/" TargetMode="Externa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pn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pn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png"/></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pn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chart" Target="../charts/chart13.xml"/><Relationship Id="rId3" Type="http://schemas.openxmlformats.org/officeDocument/2006/relationships/chart" Target="../charts/chart14.xml"/><Relationship Id="rId4" Type="http://schemas.openxmlformats.org/officeDocument/2006/relationships/chart" Target="../charts/chart15.xml"/><Relationship Id="rId5" Type="http://schemas.openxmlformats.org/officeDocument/2006/relationships/chart" Target="../charts/chart16.xml"/><Relationship Id="rId6" Type="http://schemas.openxmlformats.org/officeDocument/2006/relationships/chart" Target="../charts/chart17.xml"/><Relationship Id="rId7" Type="http://schemas.openxmlformats.org/officeDocument/2006/relationships/chart" Target="../charts/chart18.xml"/><Relationship Id="rId8" Type="http://schemas.openxmlformats.org/officeDocument/2006/relationships/chart" Target="../charts/chart1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chart" Target="../charts/chart20.xml"/><Relationship Id="rId3" Type="http://schemas.openxmlformats.org/officeDocument/2006/relationships/chart" Target="../charts/chart21.xml"/><Relationship Id="rId4" Type="http://schemas.openxmlformats.org/officeDocument/2006/relationships/chart" Target="../charts/chart22.xml"/><Relationship Id="rId5" Type="http://schemas.openxmlformats.org/officeDocument/2006/relationships/chart" Target="../charts/chart23.xml"/><Relationship Id="rId6" Type="http://schemas.openxmlformats.org/officeDocument/2006/relationships/chart" Target="../charts/chart2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6.png"/></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6.png"/></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6.png"/></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7.png"/></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7.png"/></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8.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11" Type="http://schemas.openxmlformats.org/officeDocument/2006/relationships/image" Target="../media/image10.png"/><Relationship Id="rId10" Type="http://schemas.openxmlformats.org/officeDocument/2006/relationships/hyperlink" Target="https://twitter.com/WadhwaniF" TargetMode="External"/><Relationship Id="rId13" Type="http://schemas.openxmlformats.org/officeDocument/2006/relationships/image" Target="../media/image8.png"/><Relationship Id="rId12" Type="http://schemas.openxmlformats.org/officeDocument/2006/relationships/hyperlink" Target="http://wadhwanifoundation.org/" TargetMode="External"/><Relationship Id="rId1" Type="http://schemas.openxmlformats.org/officeDocument/2006/relationships/slideMaster" Target="../slideMasters/slideMaster6.xml"/><Relationship Id="rId2" Type="http://schemas.openxmlformats.org/officeDocument/2006/relationships/hyperlink" Target="https://www.facebook.com/wadhwanifoundation" TargetMode="External"/><Relationship Id="rId3" Type="http://schemas.openxmlformats.org/officeDocument/2006/relationships/image" Target="../media/image12.png"/><Relationship Id="rId4" Type="http://schemas.openxmlformats.org/officeDocument/2006/relationships/hyperlink" Target="https://www.youtube.com/user/wadhwanif" TargetMode="External"/><Relationship Id="rId9" Type="http://schemas.openxmlformats.org/officeDocument/2006/relationships/image" Target="../media/image6.png"/><Relationship Id="rId5" Type="http://schemas.openxmlformats.org/officeDocument/2006/relationships/image" Target="../media/image9.png"/><Relationship Id="rId6" Type="http://schemas.openxmlformats.org/officeDocument/2006/relationships/hyperlink" Target="https://www.instagram.com/wadhwanifoundation/" TargetMode="External"/><Relationship Id="rId7" Type="http://schemas.openxmlformats.org/officeDocument/2006/relationships/image" Target="../media/image7.png"/><Relationship Id="rId8" Type="http://schemas.openxmlformats.org/officeDocument/2006/relationships/hyperlink" Target="https://www.linkedin.com/company/wadhwanifoundation/"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00.xml.rels><?xml version="1.0" encoding="UTF-8" standalone="yes"?><Relationships xmlns="http://schemas.openxmlformats.org/package/2006/relationships"><Relationship Id="rId11" Type="http://schemas.openxmlformats.org/officeDocument/2006/relationships/image" Target="../media/image10.png"/><Relationship Id="rId10" Type="http://schemas.openxmlformats.org/officeDocument/2006/relationships/hyperlink" Target="https://twitter.com/WadhwaniF" TargetMode="External"/><Relationship Id="rId13" Type="http://schemas.openxmlformats.org/officeDocument/2006/relationships/image" Target="../media/image8.png"/><Relationship Id="rId12" Type="http://schemas.openxmlformats.org/officeDocument/2006/relationships/hyperlink" Target="http://wadhwanifoundation.org/" TargetMode="External"/><Relationship Id="rId1" Type="http://schemas.openxmlformats.org/officeDocument/2006/relationships/slideMaster" Target="../slideMasters/slideMaster6.xml"/><Relationship Id="rId2" Type="http://schemas.openxmlformats.org/officeDocument/2006/relationships/hyperlink" Target="https://www.facebook.com/wadhwanifoundation" TargetMode="External"/><Relationship Id="rId3" Type="http://schemas.openxmlformats.org/officeDocument/2006/relationships/image" Target="../media/image12.png"/><Relationship Id="rId4" Type="http://schemas.openxmlformats.org/officeDocument/2006/relationships/hyperlink" Target="https://www.youtube.com/user/wadhwanif" TargetMode="External"/><Relationship Id="rId9" Type="http://schemas.openxmlformats.org/officeDocument/2006/relationships/image" Target="../media/image6.png"/><Relationship Id="rId5" Type="http://schemas.openxmlformats.org/officeDocument/2006/relationships/image" Target="../media/image9.png"/><Relationship Id="rId6" Type="http://schemas.openxmlformats.org/officeDocument/2006/relationships/hyperlink" Target="https://www.instagram.com/wadhwanifoundation/" TargetMode="External"/><Relationship Id="rId7" Type="http://schemas.openxmlformats.org/officeDocument/2006/relationships/image" Target="../media/image7.png"/><Relationship Id="rId8" Type="http://schemas.openxmlformats.org/officeDocument/2006/relationships/hyperlink" Target="https://www.linkedin.com/company/wadhwanifoundation/" TargetMode="Externa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1" Type="http://schemas.openxmlformats.org/officeDocument/2006/relationships/image" Target="../media/image10.png"/><Relationship Id="rId10" Type="http://schemas.openxmlformats.org/officeDocument/2006/relationships/hyperlink" Target="https://twitter.com/WadhwaniF" TargetMode="External"/><Relationship Id="rId13" Type="http://schemas.openxmlformats.org/officeDocument/2006/relationships/image" Target="../media/image8.png"/><Relationship Id="rId12" Type="http://schemas.openxmlformats.org/officeDocument/2006/relationships/hyperlink" Target="http://wadhwanifoundation.org/" TargetMode="External"/><Relationship Id="rId1" Type="http://schemas.openxmlformats.org/officeDocument/2006/relationships/slideMaster" Target="../slideMasters/slideMaster2.xml"/><Relationship Id="rId2" Type="http://schemas.openxmlformats.org/officeDocument/2006/relationships/hyperlink" Target="https://www.facebook.com/wadhwanifoundation" TargetMode="External"/><Relationship Id="rId3" Type="http://schemas.openxmlformats.org/officeDocument/2006/relationships/image" Target="../media/image12.png"/><Relationship Id="rId4" Type="http://schemas.openxmlformats.org/officeDocument/2006/relationships/hyperlink" Target="https://www.youtube.com/user/wadhwanif" TargetMode="External"/><Relationship Id="rId9" Type="http://schemas.openxmlformats.org/officeDocument/2006/relationships/image" Target="../media/image6.png"/><Relationship Id="rId14" Type="http://schemas.openxmlformats.org/officeDocument/2006/relationships/image" Target="../media/image13.png"/><Relationship Id="rId5" Type="http://schemas.openxmlformats.org/officeDocument/2006/relationships/image" Target="../media/image9.png"/><Relationship Id="rId6" Type="http://schemas.openxmlformats.org/officeDocument/2006/relationships/hyperlink" Target="https://www.instagram.com/wadhwanifoundation/" TargetMode="External"/><Relationship Id="rId7" Type="http://schemas.openxmlformats.org/officeDocument/2006/relationships/image" Target="../media/image7.png"/><Relationship Id="rId8" Type="http://schemas.openxmlformats.org/officeDocument/2006/relationships/hyperlink" Target="https://www.linkedin.com/company/wadhwanifoundation/" TargetMode="External"/></Relationships>
</file>

<file path=ppt/slideLayouts/_rels/slideLayout25.xml.rels><?xml version="1.0" encoding="UTF-8" standalone="yes"?><Relationships xmlns="http://schemas.openxmlformats.org/package/2006/relationships"><Relationship Id="rId11" Type="http://schemas.openxmlformats.org/officeDocument/2006/relationships/hyperlink" Target="https://twitter.com/WadhwaniF" TargetMode="External"/><Relationship Id="rId10" Type="http://schemas.openxmlformats.org/officeDocument/2006/relationships/image" Target="../media/image6.png"/><Relationship Id="rId13" Type="http://schemas.openxmlformats.org/officeDocument/2006/relationships/hyperlink" Target="http://wadhwanifoundation.org/" TargetMode="External"/><Relationship Id="rId12" Type="http://schemas.openxmlformats.org/officeDocument/2006/relationships/image" Target="../media/image10.png"/><Relationship Id="rId1" Type="http://schemas.openxmlformats.org/officeDocument/2006/relationships/slideMaster" Target="../slideMasters/slideMaster2.xml"/><Relationship Id="rId2" Type="http://schemas.openxmlformats.org/officeDocument/2006/relationships/image" Target="../media/image11.jpg"/><Relationship Id="rId3" Type="http://schemas.openxmlformats.org/officeDocument/2006/relationships/hyperlink" Target="https://www.facebook.com/wadhwanifoundation" TargetMode="External"/><Relationship Id="rId4" Type="http://schemas.openxmlformats.org/officeDocument/2006/relationships/image" Target="../media/image12.png"/><Relationship Id="rId9" Type="http://schemas.openxmlformats.org/officeDocument/2006/relationships/hyperlink" Target="https://www.linkedin.com/company/wadhwanifoundation/" TargetMode="External"/><Relationship Id="rId14" Type="http://schemas.openxmlformats.org/officeDocument/2006/relationships/image" Target="../media/image8.png"/><Relationship Id="rId5" Type="http://schemas.openxmlformats.org/officeDocument/2006/relationships/hyperlink" Target="https://www.youtube.com/user/wadhwanif" TargetMode="External"/><Relationship Id="rId6" Type="http://schemas.openxmlformats.org/officeDocument/2006/relationships/image" Target="../media/image9.png"/><Relationship Id="rId7" Type="http://schemas.openxmlformats.org/officeDocument/2006/relationships/hyperlink" Target="https://www.instagram.com/wadhwanifoundation/" TargetMode="External"/><Relationship Id="rId8"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chart" Target="../charts/chart1.xml"/><Relationship Id="rId3" Type="http://schemas.openxmlformats.org/officeDocument/2006/relationships/chart" Target="../charts/chart2.xml"/><Relationship Id="rId4" Type="http://schemas.openxmlformats.org/officeDocument/2006/relationships/chart" Target="../charts/chart3.xml"/><Relationship Id="rId5" Type="http://schemas.openxmlformats.org/officeDocument/2006/relationships/chart" Target="../charts/chart4.xml"/><Relationship Id="rId6" Type="http://schemas.openxmlformats.org/officeDocument/2006/relationships/chart" Target="../charts/chart5.xml"/><Relationship Id="rId7" Type="http://schemas.openxmlformats.org/officeDocument/2006/relationships/chart" Target="../charts/chart6.xml"/><Relationship Id="rId8" Type="http://schemas.openxmlformats.org/officeDocument/2006/relationships/chart" Target="../charts/chart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chart" Target="../charts/chart8.xml"/><Relationship Id="rId3" Type="http://schemas.openxmlformats.org/officeDocument/2006/relationships/chart" Target="../charts/chart9.xml"/><Relationship Id="rId4" Type="http://schemas.openxmlformats.org/officeDocument/2006/relationships/chart" Target="../charts/chart10.xml"/><Relationship Id="rId5" Type="http://schemas.openxmlformats.org/officeDocument/2006/relationships/chart" Target="../charts/chart11.xml"/><Relationship Id="rId6" Type="http://schemas.openxmlformats.org/officeDocument/2006/relationships/chart" Target="../charts/chart1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1" Type="http://schemas.openxmlformats.org/officeDocument/2006/relationships/image" Target="../media/image10.png"/><Relationship Id="rId10" Type="http://schemas.openxmlformats.org/officeDocument/2006/relationships/hyperlink" Target="https://twitter.com/WadhwaniF" TargetMode="External"/><Relationship Id="rId13" Type="http://schemas.openxmlformats.org/officeDocument/2006/relationships/image" Target="../media/image8.png"/><Relationship Id="rId12" Type="http://schemas.openxmlformats.org/officeDocument/2006/relationships/hyperlink" Target="http://wadhwanifoundation.org/" TargetMode="External"/><Relationship Id="rId1" Type="http://schemas.openxmlformats.org/officeDocument/2006/relationships/slideMaster" Target="../slideMasters/slideMaster3.xml"/><Relationship Id="rId2" Type="http://schemas.openxmlformats.org/officeDocument/2006/relationships/hyperlink" Target="https://www.facebook.com/wadhwanifoundation" TargetMode="External"/><Relationship Id="rId3" Type="http://schemas.openxmlformats.org/officeDocument/2006/relationships/image" Target="../media/image12.png"/><Relationship Id="rId4" Type="http://schemas.openxmlformats.org/officeDocument/2006/relationships/hyperlink" Target="https://www.youtube.com/user/wadhwanif" TargetMode="External"/><Relationship Id="rId9" Type="http://schemas.openxmlformats.org/officeDocument/2006/relationships/image" Target="../media/image6.png"/><Relationship Id="rId5" Type="http://schemas.openxmlformats.org/officeDocument/2006/relationships/image" Target="../media/image9.png"/><Relationship Id="rId6" Type="http://schemas.openxmlformats.org/officeDocument/2006/relationships/hyperlink" Target="https://www.instagram.com/wadhwanifoundation/" TargetMode="External"/><Relationship Id="rId7" Type="http://schemas.openxmlformats.org/officeDocument/2006/relationships/image" Target="../media/image7.png"/><Relationship Id="rId8" Type="http://schemas.openxmlformats.org/officeDocument/2006/relationships/hyperlink" Target="https://www.linkedin.com/company/wadhwanifoundation/" TargetMode="External"/></Relationships>
</file>

<file path=ppt/slideLayouts/_rels/slideLayout98.xml.rels><?xml version="1.0" encoding="UTF-8" standalone="yes"?><Relationships xmlns="http://schemas.openxmlformats.org/package/2006/relationships"><Relationship Id="rId11" Type="http://schemas.openxmlformats.org/officeDocument/2006/relationships/image" Target="../media/image10.png"/><Relationship Id="rId10" Type="http://schemas.openxmlformats.org/officeDocument/2006/relationships/hyperlink" Target="https://twitter.com/WadhwaniF" TargetMode="External"/><Relationship Id="rId13" Type="http://schemas.openxmlformats.org/officeDocument/2006/relationships/image" Target="../media/image8.png"/><Relationship Id="rId12" Type="http://schemas.openxmlformats.org/officeDocument/2006/relationships/hyperlink" Target="http://wadhwanifoundation.org/" TargetMode="External"/><Relationship Id="rId1" Type="http://schemas.openxmlformats.org/officeDocument/2006/relationships/slideMaster" Target="../slideMasters/slideMaster3.xml"/><Relationship Id="rId2" Type="http://schemas.openxmlformats.org/officeDocument/2006/relationships/hyperlink" Target="https://www.facebook.com/wadhwanifoundation" TargetMode="External"/><Relationship Id="rId3" Type="http://schemas.openxmlformats.org/officeDocument/2006/relationships/image" Target="../media/image12.png"/><Relationship Id="rId4" Type="http://schemas.openxmlformats.org/officeDocument/2006/relationships/hyperlink" Target="https://www.youtube.com/user/wadhwanif" TargetMode="External"/><Relationship Id="rId9" Type="http://schemas.openxmlformats.org/officeDocument/2006/relationships/image" Target="../media/image6.png"/><Relationship Id="rId5" Type="http://schemas.openxmlformats.org/officeDocument/2006/relationships/image" Target="../media/image9.png"/><Relationship Id="rId6" Type="http://schemas.openxmlformats.org/officeDocument/2006/relationships/hyperlink" Target="https://www.instagram.com/wadhwanifoundation/" TargetMode="External"/><Relationship Id="rId7" Type="http://schemas.openxmlformats.org/officeDocument/2006/relationships/image" Target="../media/image7.png"/><Relationship Id="rId8" Type="http://schemas.openxmlformats.org/officeDocument/2006/relationships/hyperlink" Target="https://www.linkedin.com/company/wadhwanifoundation/" TargetMode="Externa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Image + Content">
  <p:cSld name="6_Image + Content">
    <p:bg>
      <p:bgPr>
        <a:gradFill>
          <a:gsLst>
            <a:gs pos="0">
              <a:srgbClr val="8F171C"/>
            </a:gs>
            <a:gs pos="100000">
              <a:schemeClr val="dk2"/>
            </a:gs>
          </a:gsLst>
          <a:lin ang="5400000" scaled="0"/>
        </a:gradFill>
      </p:bgPr>
    </p:bg>
    <p:spTree>
      <p:nvGrpSpPr>
        <p:cNvPr id="12" name="Shape 12"/>
        <p:cNvGrpSpPr/>
        <p:nvPr/>
      </p:nvGrpSpPr>
      <p:grpSpPr>
        <a:xfrm>
          <a:off x="0" y="0"/>
          <a:ext cx="0" cy="0"/>
          <a:chOff x="0" y="0"/>
          <a:chExt cx="0" cy="0"/>
        </a:xfrm>
      </p:grpSpPr>
      <p:sp>
        <p:nvSpPr>
          <p:cNvPr id="13" name="Google Shape;13;p59"/>
          <p:cNvSpPr/>
          <p:nvPr>
            <p:ph idx="2" type="pic"/>
          </p:nvPr>
        </p:nvSpPr>
        <p:spPr>
          <a:xfrm>
            <a:off x="4469157" y="-1"/>
            <a:ext cx="7114233" cy="6868049"/>
          </a:xfrm>
          <a:prstGeom prst="rect">
            <a:avLst/>
          </a:prstGeom>
          <a:solidFill>
            <a:schemeClr val="lt1">
              <a:alpha val="20000"/>
            </a:schemeClr>
          </a:solidFill>
          <a:ln>
            <a:noFill/>
          </a:ln>
        </p:spPr>
      </p:sp>
      <p:sp>
        <p:nvSpPr>
          <p:cNvPr id="14" name="Google Shape;14;p59"/>
          <p:cNvSpPr txBox="1"/>
          <p:nvPr/>
        </p:nvSpPr>
        <p:spPr>
          <a:xfrm>
            <a:off x="436106" y="371194"/>
            <a:ext cx="2979103"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400" u="none" cap="none" strike="noStrike">
                <a:solidFill>
                  <a:schemeClr val="lt1"/>
                </a:solidFill>
                <a:latin typeface="Barlow"/>
                <a:ea typeface="Barlow"/>
                <a:cs typeface="Barlow"/>
                <a:sym typeface="Barlow"/>
              </a:rPr>
              <a:t>MENGEMBANGKAN PEMIMPIN KEWIRAUSAHAAN</a:t>
            </a:r>
            <a:endParaRPr i="0" sz="2400">
              <a:solidFill>
                <a:schemeClr val="lt1"/>
              </a:solidFill>
              <a:latin typeface="Barlow"/>
              <a:ea typeface="Barlow"/>
              <a:cs typeface="Barlow"/>
              <a:sym typeface="Barlow"/>
            </a:endParaRPr>
          </a:p>
          <a:p>
            <a:pPr indent="0" lvl="0" marL="0" marR="0" rtl="0" algn="l">
              <a:spcBef>
                <a:spcPts val="0"/>
              </a:spcBef>
              <a:spcAft>
                <a:spcPts val="0"/>
              </a:spcAft>
              <a:buNone/>
            </a:pPr>
            <a:r>
              <a:t/>
            </a:r>
            <a:endParaRPr i="0" sz="2400">
              <a:solidFill>
                <a:schemeClr val="lt1"/>
              </a:solidFill>
              <a:latin typeface="Barlow"/>
              <a:ea typeface="Barlow"/>
              <a:cs typeface="Barlow"/>
              <a:sym typeface="Barlow"/>
            </a:endParaRPr>
          </a:p>
          <a:p>
            <a:pPr indent="0" lvl="0" marL="0" marR="0" rtl="0" algn="l">
              <a:spcBef>
                <a:spcPts val="0"/>
              </a:spcBef>
              <a:spcAft>
                <a:spcPts val="0"/>
              </a:spcAft>
              <a:buNone/>
            </a:pPr>
            <a:r>
              <a:rPr i="0" lang="en-US" sz="2400">
                <a:solidFill>
                  <a:schemeClr val="lt1"/>
                </a:solidFill>
                <a:latin typeface="Barlow"/>
                <a:ea typeface="Barlow"/>
                <a:cs typeface="Barlow"/>
                <a:sym typeface="Barlow"/>
              </a:rPr>
              <a:t>DENGAN</a:t>
            </a:r>
            <a:br>
              <a:rPr i="0" lang="en-US" sz="2400">
                <a:solidFill>
                  <a:schemeClr val="lt1"/>
                </a:solidFill>
                <a:latin typeface="Barlow"/>
                <a:ea typeface="Barlow"/>
                <a:cs typeface="Barlow"/>
                <a:sym typeface="Barlow"/>
              </a:rPr>
            </a:br>
            <a:r>
              <a:rPr b="1" i="0" lang="en-US" sz="2400">
                <a:solidFill>
                  <a:schemeClr val="lt1"/>
                </a:solidFill>
                <a:latin typeface="Barlow"/>
                <a:ea typeface="Barlow"/>
                <a:cs typeface="Barlow"/>
                <a:sym typeface="Barlow"/>
              </a:rPr>
              <a:t>IGNITEX</a:t>
            </a:r>
            <a:r>
              <a:rPr i="0" lang="en-US" sz="2400">
                <a:solidFill>
                  <a:schemeClr val="lt1"/>
                </a:solidFill>
                <a:latin typeface="Barlow"/>
                <a:ea typeface="Barlow"/>
                <a:cs typeface="Barlow"/>
                <a:sym typeface="Barlow"/>
              </a:rPr>
              <a:t>.</a:t>
            </a:r>
            <a:endParaRPr b="1" sz="2400">
              <a:solidFill>
                <a:schemeClr val="lt1"/>
              </a:solidFill>
              <a:latin typeface="Barlow"/>
              <a:ea typeface="Barlow"/>
              <a:cs typeface="Barlow"/>
              <a:sym typeface="Barlow"/>
            </a:endParaRPr>
          </a:p>
        </p:txBody>
      </p:sp>
      <p:sp>
        <p:nvSpPr>
          <p:cNvPr id="15" name="Google Shape;15;p59"/>
          <p:cNvSpPr txBox="1"/>
          <p:nvPr>
            <p:ph idx="1" type="body"/>
          </p:nvPr>
        </p:nvSpPr>
        <p:spPr>
          <a:xfrm>
            <a:off x="360858" y="5135898"/>
            <a:ext cx="5302250" cy="584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200"/>
              <a:buNone/>
              <a:defRPr b="1" sz="3200">
                <a:solidFill>
                  <a:schemeClr val="lt1"/>
                </a:solidFill>
                <a:latin typeface="Barlow Medium"/>
                <a:ea typeface="Barlow Medium"/>
                <a:cs typeface="Barlow Medium"/>
                <a:sym typeface="Barlow Medium"/>
              </a:defRPr>
            </a:lvl1pPr>
            <a:lvl2pPr indent="-431800" lvl="1" marL="9144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2pPr>
            <a:lvl3pPr indent="-431800" lvl="2" marL="13716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3pPr>
            <a:lvl4pPr indent="-431800" lvl="3" marL="18288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4pPr>
            <a:lvl5pPr indent="-431800" lvl="4" marL="22860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 name="Google Shape;16;p59"/>
          <p:cNvSpPr txBox="1"/>
          <p:nvPr>
            <p:ph idx="3" type="body"/>
          </p:nvPr>
        </p:nvSpPr>
        <p:spPr>
          <a:xfrm>
            <a:off x="360858" y="5895254"/>
            <a:ext cx="5302250" cy="584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000"/>
              <a:buNone/>
              <a:defRPr sz="2000">
                <a:solidFill>
                  <a:schemeClr val="lt1"/>
                </a:solidFill>
                <a:latin typeface="Open Sans"/>
                <a:ea typeface="Open Sans"/>
                <a:cs typeface="Open Sans"/>
                <a:sym typeface="Open Sans"/>
              </a:defRPr>
            </a:lvl1pPr>
            <a:lvl2pPr indent="-431800" lvl="1" marL="9144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2pPr>
            <a:lvl3pPr indent="-431800" lvl="2" marL="13716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3pPr>
            <a:lvl4pPr indent="-431800" lvl="3" marL="18288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4pPr>
            <a:lvl5pPr indent="-431800" lvl="4" marL="22860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Title and Content">
  <p:cSld name="Image, Title and Content">
    <p:spTree>
      <p:nvGrpSpPr>
        <p:cNvPr id="86" name="Shape 86"/>
        <p:cNvGrpSpPr/>
        <p:nvPr/>
      </p:nvGrpSpPr>
      <p:grpSpPr>
        <a:xfrm>
          <a:off x="0" y="0"/>
          <a:ext cx="0" cy="0"/>
          <a:chOff x="0" y="0"/>
          <a:chExt cx="0" cy="0"/>
        </a:xfrm>
      </p:grpSpPr>
      <p:sp>
        <p:nvSpPr>
          <p:cNvPr id="87" name="Google Shape;87;p87"/>
          <p:cNvSpPr/>
          <p:nvPr>
            <p:ph idx="2" type="pic"/>
          </p:nvPr>
        </p:nvSpPr>
        <p:spPr>
          <a:xfrm>
            <a:off x="360000" y="360000"/>
            <a:ext cx="11484000" cy="6120000"/>
          </a:xfrm>
          <a:prstGeom prst="rect">
            <a:avLst/>
          </a:prstGeom>
          <a:noFill/>
          <a:ln>
            <a:noFill/>
          </a:ln>
        </p:spPr>
      </p:sp>
      <p:sp>
        <p:nvSpPr>
          <p:cNvPr id="88" name="Google Shape;88;p87"/>
          <p:cNvSpPr txBox="1"/>
          <p:nvPr>
            <p:ph idx="1" type="subTitle"/>
          </p:nvPr>
        </p:nvSpPr>
        <p:spPr>
          <a:xfrm>
            <a:off x="2891246" y="4512763"/>
            <a:ext cx="8904069" cy="1980000"/>
          </a:xfrm>
          <a:prstGeom prst="rect">
            <a:avLst/>
          </a:prstGeom>
          <a:noFill/>
          <a:ln>
            <a:noFill/>
          </a:ln>
        </p:spPr>
        <p:txBody>
          <a:bodyPr anchorCtr="0" anchor="t" bIns="0" lIns="91425" spcFirstLastPara="1" rIns="91425" wrap="square" tIns="45700">
            <a:noAutofit/>
          </a:bodyPr>
          <a:lstStyle>
            <a:lvl1pPr lvl="0" algn="l">
              <a:lnSpc>
                <a:spcPct val="100000"/>
              </a:lnSpc>
              <a:spcBef>
                <a:spcPts val="1000"/>
              </a:spcBef>
              <a:spcAft>
                <a:spcPts val="0"/>
              </a:spcAft>
              <a:buClr>
                <a:schemeClr val="dk1"/>
              </a:buClr>
              <a:buSzPts val="3600"/>
              <a:buNone/>
              <a:defRPr sz="36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89" name="Google Shape;89;p87"/>
          <p:cNvSpPr txBox="1"/>
          <p:nvPr>
            <p:ph type="ctrTitle"/>
          </p:nvPr>
        </p:nvSpPr>
        <p:spPr>
          <a:xfrm>
            <a:off x="825111" y="1087382"/>
            <a:ext cx="6568466" cy="108708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4000"/>
              <a:buFont typeface="Barlow Medium"/>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90" name="Google Shape;90;p87"/>
          <p:cNvPicPr preferRelativeResize="0"/>
          <p:nvPr/>
        </p:nvPicPr>
        <p:blipFill rotWithShape="1">
          <a:blip r:embed="rId2">
            <a:alphaModFix/>
          </a:blip>
          <a:srcRect b="0" l="0" r="0" t="0"/>
          <a:stretch/>
        </p:blipFill>
        <p:spPr>
          <a:xfrm>
            <a:off x="361315" y="3032604"/>
            <a:ext cx="2212338" cy="3461859"/>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28" name="Shape 1528"/>
        <p:cNvGrpSpPr/>
        <p:nvPr/>
      </p:nvGrpSpPr>
      <p:grpSpPr>
        <a:xfrm>
          <a:off x="0" y="0"/>
          <a:ext cx="0" cy="0"/>
          <a:chOff x="0" y="0"/>
          <a:chExt cx="0" cy="0"/>
        </a:xfrm>
      </p:grpSpPr>
      <p:sp>
        <p:nvSpPr>
          <p:cNvPr id="1529" name="Google Shape;1529;p76"/>
          <p:cNvSpPr txBox="1"/>
          <p:nvPr>
            <p:ph type="title"/>
          </p:nvPr>
        </p:nvSpPr>
        <p:spPr>
          <a:xfrm>
            <a:off x="838200" y="15843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30" name="Shape 1530"/>
        <p:cNvGrpSpPr/>
        <p:nvPr/>
      </p:nvGrpSpPr>
      <p:grpSpPr>
        <a:xfrm>
          <a:off x="0" y="0"/>
          <a:ext cx="0" cy="0"/>
          <a:chOff x="0" y="0"/>
          <a:chExt cx="0" cy="0"/>
        </a:xfrm>
      </p:grpSpPr>
      <p:sp>
        <p:nvSpPr>
          <p:cNvPr id="1531" name="Google Shape;1531;p177"/>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32" name="Google Shape;1532;p177"/>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533" name="Google Shape;1533;p1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34" name="Google Shape;1534;p1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35" name="Google Shape;1535;p1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36" name="Shape 1536"/>
        <p:cNvGrpSpPr/>
        <p:nvPr/>
      </p:nvGrpSpPr>
      <p:grpSpPr>
        <a:xfrm>
          <a:off x="0" y="0"/>
          <a:ext cx="0" cy="0"/>
          <a:chOff x="0" y="0"/>
          <a:chExt cx="0" cy="0"/>
        </a:xfrm>
      </p:grpSpPr>
      <p:sp>
        <p:nvSpPr>
          <p:cNvPr id="1537" name="Google Shape;1537;p17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38" name="Google Shape;1538;p17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9" name="Google Shape;1539;p1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40" name="Google Shape;1540;p1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41" name="Google Shape;1541;p1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42" name="Shape 1542"/>
        <p:cNvGrpSpPr/>
        <p:nvPr/>
      </p:nvGrpSpPr>
      <p:grpSpPr>
        <a:xfrm>
          <a:off x="0" y="0"/>
          <a:ext cx="0" cy="0"/>
          <a:chOff x="0" y="0"/>
          <a:chExt cx="0" cy="0"/>
        </a:xfrm>
      </p:grpSpPr>
      <p:sp>
        <p:nvSpPr>
          <p:cNvPr id="1543" name="Google Shape;1543;p179"/>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44" name="Google Shape;1544;p179"/>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545" name="Google Shape;1545;p1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46" name="Google Shape;1546;p1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47" name="Google Shape;1547;p1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548" name="Shape 1548"/>
        <p:cNvGrpSpPr/>
        <p:nvPr/>
      </p:nvGrpSpPr>
      <p:grpSpPr>
        <a:xfrm>
          <a:off x="0" y="0"/>
          <a:ext cx="0" cy="0"/>
          <a:chOff x="0" y="0"/>
          <a:chExt cx="0" cy="0"/>
        </a:xfrm>
      </p:grpSpPr>
      <p:sp>
        <p:nvSpPr>
          <p:cNvPr id="1549" name="Google Shape;1549;p18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50" name="Google Shape;1550;p180"/>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1" name="Google Shape;1551;p180"/>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2" name="Google Shape;1552;p1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53" name="Google Shape;1553;p1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54" name="Google Shape;1554;p1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555" name="Shape 1555"/>
        <p:cNvGrpSpPr/>
        <p:nvPr/>
      </p:nvGrpSpPr>
      <p:grpSpPr>
        <a:xfrm>
          <a:off x="0" y="0"/>
          <a:ext cx="0" cy="0"/>
          <a:chOff x="0" y="0"/>
          <a:chExt cx="0" cy="0"/>
        </a:xfrm>
      </p:grpSpPr>
      <p:sp>
        <p:nvSpPr>
          <p:cNvPr id="1556" name="Google Shape;1556;p181"/>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57" name="Google Shape;1557;p181"/>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558" name="Google Shape;1558;p181"/>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9" name="Google Shape;1559;p181"/>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560" name="Google Shape;1560;p181"/>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1" name="Google Shape;1561;p18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62" name="Google Shape;1562;p18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63" name="Google Shape;1563;p18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64" name="Shape 1564"/>
        <p:cNvGrpSpPr/>
        <p:nvPr/>
      </p:nvGrpSpPr>
      <p:grpSpPr>
        <a:xfrm>
          <a:off x="0" y="0"/>
          <a:ext cx="0" cy="0"/>
          <a:chOff x="0" y="0"/>
          <a:chExt cx="0" cy="0"/>
        </a:xfrm>
      </p:grpSpPr>
      <p:sp>
        <p:nvSpPr>
          <p:cNvPr id="1565" name="Google Shape;1565;p18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66" name="Google Shape;1566;p18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67" name="Google Shape;1567;p1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568" name="Shape 1568"/>
        <p:cNvGrpSpPr/>
        <p:nvPr/>
      </p:nvGrpSpPr>
      <p:grpSpPr>
        <a:xfrm>
          <a:off x="0" y="0"/>
          <a:ext cx="0" cy="0"/>
          <a:chOff x="0" y="0"/>
          <a:chExt cx="0" cy="0"/>
        </a:xfrm>
      </p:grpSpPr>
      <p:sp>
        <p:nvSpPr>
          <p:cNvPr id="1569" name="Google Shape;1569;p18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70" name="Google Shape;1570;p183"/>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571" name="Google Shape;1571;p183"/>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572" name="Google Shape;1572;p18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73" name="Google Shape;1573;p18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74" name="Google Shape;1574;p18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575" name="Shape 1575"/>
        <p:cNvGrpSpPr/>
        <p:nvPr/>
      </p:nvGrpSpPr>
      <p:grpSpPr>
        <a:xfrm>
          <a:off x="0" y="0"/>
          <a:ext cx="0" cy="0"/>
          <a:chOff x="0" y="0"/>
          <a:chExt cx="0" cy="0"/>
        </a:xfrm>
      </p:grpSpPr>
      <p:sp>
        <p:nvSpPr>
          <p:cNvPr id="1576" name="Google Shape;1576;p18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77" name="Google Shape;1577;p184"/>
          <p:cNvSpPr/>
          <p:nvPr>
            <p:ph idx="2" type="pic"/>
          </p:nvPr>
        </p:nvSpPr>
        <p:spPr>
          <a:xfrm>
            <a:off x="5183188" y="987425"/>
            <a:ext cx="6172200" cy="4873625"/>
          </a:xfrm>
          <a:prstGeom prst="rect">
            <a:avLst/>
          </a:prstGeom>
          <a:noFill/>
          <a:ln>
            <a:noFill/>
          </a:ln>
        </p:spPr>
      </p:sp>
      <p:sp>
        <p:nvSpPr>
          <p:cNvPr id="1578" name="Google Shape;1578;p184"/>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579" name="Google Shape;1579;p1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80" name="Google Shape;1580;p1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81" name="Google Shape;1581;p1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582" name="Shape 1582"/>
        <p:cNvGrpSpPr/>
        <p:nvPr/>
      </p:nvGrpSpPr>
      <p:grpSpPr>
        <a:xfrm>
          <a:off x="0" y="0"/>
          <a:ext cx="0" cy="0"/>
          <a:chOff x="0" y="0"/>
          <a:chExt cx="0" cy="0"/>
        </a:xfrm>
      </p:grpSpPr>
      <p:sp>
        <p:nvSpPr>
          <p:cNvPr id="1583" name="Google Shape;1583;p18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84" name="Google Shape;1584;p185"/>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85" name="Google Shape;1585;p1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86" name="Google Shape;1586;p1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87" name="Google Shape;1587;p1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olid" type="title">
  <p:cSld name="TITLE">
    <p:bg>
      <p:bgPr>
        <a:solidFill>
          <a:schemeClr val="dk2"/>
        </a:solidFill>
      </p:bgPr>
    </p:bg>
    <p:spTree>
      <p:nvGrpSpPr>
        <p:cNvPr id="91" name="Shape 91"/>
        <p:cNvGrpSpPr/>
        <p:nvPr/>
      </p:nvGrpSpPr>
      <p:grpSpPr>
        <a:xfrm>
          <a:off x="0" y="0"/>
          <a:ext cx="0" cy="0"/>
          <a:chOff x="0" y="0"/>
          <a:chExt cx="0" cy="0"/>
        </a:xfrm>
      </p:grpSpPr>
      <p:sp>
        <p:nvSpPr>
          <p:cNvPr id="92" name="Google Shape;92;p8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Barlow Medium"/>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3" name="Google Shape;93;p8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latin typeface="Barlow"/>
                <a:ea typeface="Barlow"/>
                <a:cs typeface="Barlow"/>
                <a:sym typeface="Barlow"/>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94" name="Google Shape;94;p8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88"/>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8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lt1"/>
                </a:solidFill>
                <a:latin typeface="Open Sans"/>
                <a:ea typeface="Open Sans"/>
                <a:cs typeface="Open Sans"/>
                <a:sym typeface="Open Sans"/>
              </a:defRPr>
            </a:lvl1pPr>
            <a:lvl2pPr indent="0" lvl="1" marL="0" algn="r">
              <a:spcBef>
                <a:spcPts val="0"/>
              </a:spcBef>
              <a:buNone/>
              <a:defRPr sz="1200">
                <a:solidFill>
                  <a:schemeClr val="lt1"/>
                </a:solidFill>
                <a:latin typeface="Open Sans"/>
                <a:ea typeface="Open Sans"/>
                <a:cs typeface="Open Sans"/>
                <a:sym typeface="Open Sans"/>
              </a:defRPr>
            </a:lvl2pPr>
            <a:lvl3pPr indent="0" lvl="2" marL="0" algn="r">
              <a:spcBef>
                <a:spcPts val="0"/>
              </a:spcBef>
              <a:buNone/>
              <a:defRPr sz="1200">
                <a:solidFill>
                  <a:schemeClr val="lt1"/>
                </a:solidFill>
                <a:latin typeface="Open Sans"/>
                <a:ea typeface="Open Sans"/>
                <a:cs typeface="Open Sans"/>
                <a:sym typeface="Open Sans"/>
              </a:defRPr>
            </a:lvl3pPr>
            <a:lvl4pPr indent="0" lvl="3" marL="0" algn="r">
              <a:spcBef>
                <a:spcPts val="0"/>
              </a:spcBef>
              <a:buNone/>
              <a:defRPr sz="1200">
                <a:solidFill>
                  <a:schemeClr val="lt1"/>
                </a:solidFill>
                <a:latin typeface="Open Sans"/>
                <a:ea typeface="Open Sans"/>
                <a:cs typeface="Open Sans"/>
                <a:sym typeface="Open Sans"/>
              </a:defRPr>
            </a:lvl4pPr>
            <a:lvl5pPr indent="0" lvl="4" marL="0" algn="r">
              <a:spcBef>
                <a:spcPts val="0"/>
              </a:spcBef>
              <a:buNone/>
              <a:defRPr sz="1200">
                <a:solidFill>
                  <a:schemeClr val="lt1"/>
                </a:solidFill>
                <a:latin typeface="Open Sans"/>
                <a:ea typeface="Open Sans"/>
                <a:cs typeface="Open Sans"/>
                <a:sym typeface="Open Sans"/>
              </a:defRPr>
            </a:lvl5pPr>
            <a:lvl6pPr indent="0" lvl="5" marL="0" algn="r">
              <a:spcBef>
                <a:spcPts val="0"/>
              </a:spcBef>
              <a:buNone/>
              <a:defRPr sz="1200">
                <a:solidFill>
                  <a:schemeClr val="lt1"/>
                </a:solidFill>
                <a:latin typeface="Open Sans"/>
                <a:ea typeface="Open Sans"/>
                <a:cs typeface="Open Sans"/>
                <a:sym typeface="Open Sans"/>
              </a:defRPr>
            </a:lvl6pPr>
            <a:lvl7pPr indent="0" lvl="6" marL="0" algn="r">
              <a:spcBef>
                <a:spcPts val="0"/>
              </a:spcBef>
              <a:buNone/>
              <a:defRPr sz="1200">
                <a:solidFill>
                  <a:schemeClr val="lt1"/>
                </a:solidFill>
                <a:latin typeface="Open Sans"/>
                <a:ea typeface="Open Sans"/>
                <a:cs typeface="Open Sans"/>
                <a:sym typeface="Open Sans"/>
              </a:defRPr>
            </a:lvl7pPr>
            <a:lvl8pPr indent="0" lvl="7" marL="0" algn="r">
              <a:spcBef>
                <a:spcPts val="0"/>
              </a:spcBef>
              <a:buNone/>
              <a:defRPr sz="1200">
                <a:solidFill>
                  <a:schemeClr val="lt1"/>
                </a:solidFill>
                <a:latin typeface="Open Sans"/>
                <a:ea typeface="Open Sans"/>
                <a:cs typeface="Open Sans"/>
                <a:sym typeface="Open Sans"/>
              </a:defRPr>
            </a:lvl8pPr>
            <a:lvl9pPr indent="0" lvl="8" marL="0" algn="r">
              <a:spcBef>
                <a:spcPts val="0"/>
              </a:spcBef>
              <a:buNone/>
              <a:defRPr sz="1200">
                <a:solidFill>
                  <a:schemeClr val="lt1"/>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grpSp>
        <p:nvGrpSpPr>
          <p:cNvPr id="97" name="Google Shape;97;p88"/>
          <p:cNvGrpSpPr/>
          <p:nvPr/>
        </p:nvGrpSpPr>
        <p:grpSpPr>
          <a:xfrm>
            <a:off x="10668000" y="304798"/>
            <a:ext cx="1179720" cy="581555"/>
            <a:chOff x="969962" y="2846965"/>
            <a:chExt cx="1740598" cy="872299"/>
          </a:xfrm>
        </p:grpSpPr>
        <p:sp>
          <p:nvSpPr>
            <p:cNvPr id="98" name="Google Shape;98;p88"/>
            <p:cNvSpPr/>
            <p:nvPr/>
          </p:nvSpPr>
          <p:spPr>
            <a:xfrm>
              <a:off x="969962" y="3381507"/>
              <a:ext cx="274415" cy="160305"/>
            </a:xfrm>
            <a:custGeom>
              <a:rect b="b" l="l" r="r" t="t"/>
              <a:pathLst>
                <a:path extrusionOk="0" h="160305" w="274415">
                  <a:moveTo>
                    <a:pt x="274415" y="0"/>
                  </a:moveTo>
                  <a:lnTo>
                    <a:pt x="205931" y="160306"/>
                  </a:lnTo>
                  <a:lnTo>
                    <a:pt x="178308" y="160306"/>
                  </a:lnTo>
                  <a:lnTo>
                    <a:pt x="137160" y="66961"/>
                  </a:lnTo>
                  <a:lnTo>
                    <a:pt x="95059" y="160306"/>
                  </a:lnTo>
                  <a:lnTo>
                    <a:pt x="67151" y="160306"/>
                  </a:lnTo>
                  <a:lnTo>
                    <a:pt x="0" y="0"/>
                  </a:lnTo>
                  <a:lnTo>
                    <a:pt x="49435" y="0"/>
                  </a:lnTo>
                  <a:lnTo>
                    <a:pt x="82296" y="87725"/>
                  </a:lnTo>
                  <a:lnTo>
                    <a:pt x="120015" y="0"/>
                  </a:lnTo>
                  <a:lnTo>
                    <a:pt x="154210" y="0"/>
                  </a:lnTo>
                  <a:lnTo>
                    <a:pt x="191167" y="87725"/>
                  </a:lnTo>
                  <a:lnTo>
                    <a:pt x="225552" y="0"/>
                  </a:lnTo>
                  <a:lnTo>
                    <a:pt x="274415"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9" name="Google Shape;99;p88"/>
            <p:cNvSpPr/>
            <p:nvPr/>
          </p:nvSpPr>
          <p:spPr>
            <a:xfrm>
              <a:off x="1239614" y="3381412"/>
              <a:ext cx="192595" cy="158305"/>
            </a:xfrm>
            <a:custGeom>
              <a:rect b="b" l="l" r="r" t="t"/>
              <a:pathLst>
                <a:path extrusionOk="0" h="158305" w="192595">
                  <a:moveTo>
                    <a:pt x="192596" y="158306"/>
                  </a:moveTo>
                  <a:lnTo>
                    <a:pt x="143732" y="158306"/>
                  </a:lnTo>
                  <a:lnTo>
                    <a:pt x="130778" y="126206"/>
                  </a:lnTo>
                  <a:lnTo>
                    <a:pt x="62008" y="126206"/>
                  </a:lnTo>
                  <a:lnTo>
                    <a:pt x="48863" y="158306"/>
                  </a:lnTo>
                  <a:lnTo>
                    <a:pt x="0" y="158306"/>
                  </a:lnTo>
                  <a:lnTo>
                    <a:pt x="70009" y="0"/>
                  </a:lnTo>
                  <a:lnTo>
                    <a:pt x="122777" y="0"/>
                  </a:lnTo>
                  <a:lnTo>
                    <a:pt x="192596" y="158306"/>
                  </a:lnTo>
                  <a:close/>
                  <a:moveTo>
                    <a:pt x="119920" y="98679"/>
                  </a:moveTo>
                  <a:lnTo>
                    <a:pt x="96679" y="40862"/>
                  </a:lnTo>
                  <a:lnTo>
                    <a:pt x="73342" y="98679"/>
                  </a:lnTo>
                  <a:lnTo>
                    <a:pt x="119920"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0" name="Google Shape;100;p88"/>
            <p:cNvSpPr/>
            <p:nvPr/>
          </p:nvSpPr>
          <p:spPr>
            <a:xfrm>
              <a:off x="1483264" y="3381507"/>
              <a:ext cx="162782" cy="158210"/>
            </a:xfrm>
            <a:custGeom>
              <a:rect b="b" l="l" r="r" t="t"/>
              <a:pathLst>
                <a:path extrusionOk="0" h="158210" w="162782">
                  <a:moveTo>
                    <a:pt x="162782" y="81915"/>
                  </a:moveTo>
                  <a:cubicBezTo>
                    <a:pt x="162782" y="98107"/>
                    <a:pt x="159829" y="111157"/>
                    <a:pt x="153924" y="120968"/>
                  </a:cubicBezTo>
                  <a:cubicBezTo>
                    <a:pt x="148019" y="130778"/>
                    <a:pt x="141065" y="138779"/>
                    <a:pt x="133064" y="144875"/>
                  </a:cubicBezTo>
                  <a:cubicBezTo>
                    <a:pt x="121634" y="153829"/>
                    <a:pt x="105823" y="158210"/>
                    <a:pt x="85439" y="158210"/>
                  </a:cubicBezTo>
                  <a:lnTo>
                    <a:pt x="0" y="158210"/>
                  </a:lnTo>
                  <a:lnTo>
                    <a:pt x="0" y="0"/>
                  </a:lnTo>
                  <a:lnTo>
                    <a:pt x="65723" y="0"/>
                  </a:lnTo>
                  <a:cubicBezTo>
                    <a:pt x="75629" y="0"/>
                    <a:pt x="84106" y="476"/>
                    <a:pt x="91154" y="1524"/>
                  </a:cubicBezTo>
                  <a:cubicBezTo>
                    <a:pt x="98203" y="2572"/>
                    <a:pt x="104489" y="4001"/>
                    <a:pt x="110204" y="5906"/>
                  </a:cubicBezTo>
                  <a:cubicBezTo>
                    <a:pt x="115824" y="7715"/>
                    <a:pt x="120587" y="9906"/>
                    <a:pt x="124587" y="12192"/>
                  </a:cubicBezTo>
                  <a:cubicBezTo>
                    <a:pt x="128492" y="14478"/>
                    <a:pt x="132112" y="17050"/>
                    <a:pt x="135160" y="19717"/>
                  </a:cubicBezTo>
                  <a:cubicBezTo>
                    <a:pt x="140589" y="24194"/>
                    <a:pt x="145352" y="29337"/>
                    <a:pt x="149352" y="35338"/>
                  </a:cubicBezTo>
                  <a:cubicBezTo>
                    <a:pt x="153448" y="41339"/>
                    <a:pt x="156686" y="48292"/>
                    <a:pt x="159067" y="56293"/>
                  </a:cubicBezTo>
                  <a:cubicBezTo>
                    <a:pt x="161449" y="64199"/>
                    <a:pt x="162687" y="72771"/>
                    <a:pt x="162687" y="82105"/>
                  </a:cubicBezTo>
                  <a:moveTo>
                    <a:pt x="114205" y="80010"/>
                  </a:moveTo>
                  <a:cubicBezTo>
                    <a:pt x="114205" y="67151"/>
                    <a:pt x="111728" y="57150"/>
                    <a:pt x="106871" y="49911"/>
                  </a:cubicBezTo>
                  <a:cubicBezTo>
                    <a:pt x="101917" y="42672"/>
                    <a:pt x="96012" y="37909"/>
                    <a:pt x="89154" y="35433"/>
                  </a:cubicBezTo>
                  <a:cubicBezTo>
                    <a:pt x="82201" y="32957"/>
                    <a:pt x="75248" y="31718"/>
                    <a:pt x="68104" y="31718"/>
                  </a:cubicBezTo>
                  <a:lnTo>
                    <a:pt x="47816" y="31718"/>
                  </a:lnTo>
                  <a:lnTo>
                    <a:pt x="47816" y="125444"/>
                  </a:lnTo>
                  <a:lnTo>
                    <a:pt x="68104" y="125444"/>
                  </a:lnTo>
                  <a:cubicBezTo>
                    <a:pt x="80581" y="125444"/>
                    <a:pt x="91440" y="122492"/>
                    <a:pt x="100584" y="116586"/>
                  </a:cubicBezTo>
                  <a:cubicBezTo>
                    <a:pt x="109633" y="110680"/>
                    <a:pt x="114300" y="98393"/>
                    <a:pt x="114300" y="79915"/>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1" name="Google Shape;101;p88"/>
            <p:cNvSpPr/>
            <p:nvPr/>
          </p:nvSpPr>
          <p:spPr>
            <a:xfrm>
              <a:off x="1698910" y="3381507"/>
              <a:ext cx="167163" cy="158210"/>
            </a:xfrm>
            <a:custGeom>
              <a:rect b="b" l="l" r="r" t="t"/>
              <a:pathLst>
                <a:path extrusionOk="0" h="158210" w="167163">
                  <a:moveTo>
                    <a:pt x="167164" y="158210"/>
                  </a:moveTo>
                  <a:lnTo>
                    <a:pt x="119539" y="158210"/>
                  </a:lnTo>
                  <a:lnTo>
                    <a:pt x="119539" y="96488"/>
                  </a:lnTo>
                  <a:lnTo>
                    <a:pt x="47720" y="96488"/>
                  </a:lnTo>
                  <a:lnTo>
                    <a:pt x="47720" y="158210"/>
                  </a:lnTo>
                  <a:lnTo>
                    <a:pt x="0" y="158210"/>
                  </a:lnTo>
                  <a:lnTo>
                    <a:pt x="0" y="0"/>
                  </a:lnTo>
                  <a:lnTo>
                    <a:pt x="47720" y="0"/>
                  </a:lnTo>
                  <a:lnTo>
                    <a:pt x="47720" y="58103"/>
                  </a:lnTo>
                  <a:lnTo>
                    <a:pt x="119539" y="58103"/>
                  </a:lnTo>
                  <a:lnTo>
                    <a:pt x="119539" y="0"/>
                  </a:lnTo>
                  <a:lnTo>
                    <a:pt x="167164" y="0"/>
                  </a:lnTo>
                  <a:lnTo>
                    <a:pt x="167164"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2" name="Google Shape;102;p88"/>
            <p:cNvSpPr/>
            <p:nvPr/>
          </p:nvSpPr>
          <p:spPr>
            <a:xfrm>
              <a:off x="1913984" y="3381507"/>
              <a:ext cx="274510" cy="160305"/>
            </a:xfrm>
            <a:custGeom>
              <a:rect b="b" l="l" r="r" t="t"/>
              <a:pathLst>
                <a:path extrusionOk="0" h="160305" w="274510">
                  <a:moveTo>
                    <a:pt x="274511" y="0"/>
                  </a:moveTo>
                  <a:lnTo>
                    <a:pt x="205931" y="160306"/>
                  </a:lnTo>
                  <a:lnTo>
                    <a:pt x="178308" y="160306"/>
                  </a:lnTo>
                  <a:lnTo>
                    <a:pt x="137160" y="66961"/>
                  </a:lnTo>
                  <a:lnTo>
                    <a:pt x="95059" y="160306"/>
                  </a:lnTo>
                  <a:lnTo>
                    <a:pt x="67246" y="160306"/>
                  </a:lnTo>
                  <a:lnTo>
                    <a:pt x="0" y="0"/>
                  </a:lnTo>
                  <a:lnTo>
                    <a:pt x="49530" y="0"/>
                  </a:lnTo>
                  <a:lnTo>
                    <a:pt x="82391" y="87725"/>
                  </a:lnTo>
                  <a:lnTo>
                    <a:pt x="120110" y="0"/>
                  </a:lnTo>
                  <a:lnTo>
                    <a:pt x="154210" y="0"/>
                  </a:lnTo>
                  <a:lnTo>
                    <a:pt x="191262" y="87725"/>
                  </a:lnTo>
                  <a:lnTo>
                    <a:pt x="225647" y="0"/>
                  </a:lnTo>
                  <a:lnTo>
                    <a:pt x="274511"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3" name="Google Shape;103;p88"/>
            <p:cNvSpPr/>
            <p:nvPr/>
          </p:nvSpPr>
          <p:spPr>
            <a:xfrm>
              <a:off x="2184970" y="3381412"/>
              <a:ext cx="192595" cy="158305"/>
            </a:xfrm>
            <a:custGeom>
              <a:rect b="b" l="l" r="r" t="t"/>
              <a:pathLst>
                <a:path extrusionOk="0" h="158305" w="192595">
                  <a:moveTo>
                    <a:pt x="192500" y="158306"/>
                  </a:moveTo>
                  <a:lnTo>
                    <a:pt x="143637" y="158306"/>
                  </a:lnTo>
                  <a:lnTo>
                    <a:pt x="130683" y="126206"/>
                  </a:lnTo>
                  <a:lnTo>
                    <a:pt x="62008" y="126206"/>
                  </a:lnTo>
                  <a:lnTo>
                    <a:pt x="48863" y="158306"/>
                  </a:lnTo>
                  <a:lnTo>
                    <a:pt x="0" y="158306"/>
                  </a:lnTo>
                  <a:lnTo>
                    <a:pt x="70009" y="0"/>
                  </a:lnTo>
                  <a:lnTo>
                    <a:pt x="122777" y="0"/>
                  </a:lnTo>
                  <a:lnTo>
                    <a:pt x="192596" y="158306"/>
                  </a:lnTo>
                  <a:close/>
                  <a:moveTo>
                    <a:pt x="119729" y="98679"/>
                  </a:moveTo>
                  <a:lnTo>
                    <a:pt x="96583" y="40862"/>
                  </a:lnTo>
                  <a:lnTo>
                    <a:pt x="73152" y="98679"/>
                  </a:lnTo>
                  <a:lnTo>
                    <a:pt x="119729"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4" name="Google Shape;104;p88"/>
            <p:cNvSpPr/>
            <p:nvPr/>
          </p:nvSpPr>
          <p:spPr>
            <a:xfrm>
              <a:off x="2427572" y="3381507"/>
              <a:ext cx="171926" cy="158210"/>
            </a:xfrm>
            <a:custGeom>
              <a:rect b="b" l="l" r="r" t="t"/>
              <a:pathLst>
                <a:path extrusionOk="0" h="158210" w="171926">
                  <a:moveTo>
                    <a:pt x="171926" y="158210"/>
                  </a:moveTo>
                  <a:lnTo>
                    <a:pt x="129445" y="158210"/>
                  </a:lnTo>
                  <a:lnTo>
                    <a:pt x="47339" y="70104"/>
                  </a:lnTo>
                  <a:lnTo>
                    <a:pt x="47339" y="158210"/>
                  </a:lnTo>
                  <a:lnTo>
                    <a:pt x="0" y="158210"/>
                  </a:lnTo>
                  <a:lnTo>
                    <a:pt x="0" y="0"/>
                  </a:lnTo>
                  <a:lnTo>
                    <a:pt x="42386" y="0"/>
                  </a:lnTo>
                  <a:lnTo>
                    <a:pt x="124301" y="87630"/>
                  </a:lnTo>
                  <a:lnTo>
                    <a:pt x="124301" y="0"/>
                  </a:lnTo>
                  <a:lnTo>
                    <a:pt x="171926" y="0"/>
                  </a:lnTo>
                  <a:lnTo>
                    <a:pt x="171926"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5" name="Google Shape;105;p88"/>
            <p:cNvSpPr/>
            <p:nvPr/>
          </p:nvSpPr>
          <p:spPr>
            <a:xfrm>
              <a:off x="2662840" y="3381508"/>
              <a:ext cx="47720" cy="158210"/>
            </a:xfrm>
            <a:custGeom>
              <a:rect b="b" l="l" r="r" t="t"/>
              <a:pathLst>
                <a:path extrusionOk="0" h="158210" w="47720">
                  <a:moveTo>
                    <a:pt x="0" y="0"/>
                  </a:moveTo>
                  <a:lnTo>
                    <a:pt x="47720" y="0"/>
                  </a:lnTo>
                  <a:lnTo>
                    <a:pt x="47720" y="158210"/>
                  </a:lnTo>
                  <a:lnTo>
                    <a:pt x="0"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6" name="Google Shape;106;p88"/>
            <p:cNvSpPr/>
            <p:nvPr/>
          </p:nvSpPr>
          <p:spPr>
            <a:xfrm>
              <a:off x="1237900" y="3614298"/>
              <a:ext cx="54864" cy="103155"/>
            </a:xfrm>
            <a:custGeom>
              <a:rect b="b" l="l" r="r" t="t"/>
              <a:pathLst>
                <a:path extrusionOk="0" h="103155" w="54864">
                  <a:moveTo>
                    <a:pt x="0" y="103156"/>
                  </a:moveTo>
                  <a:lnTo>
                    <a:pt x="0" y="0"/>
                  </a:lnTo>
                  <a:lnTo>
                    <a:pt x="54864" y="0"/>
                  </a:lnTo>
                  <a:lnTo>
                    <a:pt x="54864" y="12954"/>
                  </a:lnTo>
                  <a:lnTo>
                    <a:pt x="14764" y="12954"/>
                  </a:lnTo>
                  <a:lnTo>
                    <a:pt x="14764" y="43148"/>
                  </a:lnTo>
                  <a:lnTo>
                    <a:pt x="53054" y="43148"/>
                  </a:lnTo>
                  <a:lnTo>
                    <a:pt x="53054" y="56198"/>
                  </a:lnTo>
                  <a:lnTo>
                    <a:pt x="14764" y="5619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7" name="Google Shape;107;p88"/>
            <p:cNvSpPr/>
            <p:nvPr/>
          </p:nvSpPr>
          <p:spPr>
            <a:xfrm>
              <a:off x="1336865" y="3612489"/>
              <a:ext cx="99440" cy="106775"/>
            </a:xfrm>
            <a:custGeom>
              <a:rect b="b" l="l" r="r" t="t"/>
              <a:pathLst>
                <a:path extrusionOk="0" h="106775" w="99440">
                  <a:moveTo>
                    <a:pt x="95" y="53340"/>
                  </a:moveTo>
                  <a:cubicBezTo>
                    <a:pt x="95" y="37719"/>
                    <a:pt x="4477" y="24955"/>
                    <a:pt x="13240" y="15240"/>
                  </a:cubicBezTo>
                  <a:cubicBezTo>
                    <a:pt x="22193" y="5048"/>
                    <a:pt x="34385" y="0"/>
                    <a:pt x="49721" y="0"/>
                  </a:cubicBezTo>
                  <a:cubicBezTo>
                    <a:pt x="65056" y="0"/>
                    <a:pt x="77343" y="5048"/>
                    <a:pt x="86392" y="15240"/>
                  </a:cubicBezTo>
                  <a:cubicBezTo>
                    <a:pt x="95059" y="24955"/>
                    <a:pt x="99441" y="37719"/>
                    <a:pt x="99441" y="53340"/>
                  </a:cubicBezTo>
                  <a:cubicBezTo>
                    <a:pt x="99441" y="68961"/>
                    <a:pt x="95059" y="82105"/>
                    <a:pt x="86392" y="91821"/>
                  </a:cubicBezTo>
                  <a:cubicBezTo>
                    <a:pt x="77438" y="101822"/>
                    <a:pt x="65151" y="106775"/>
                    <a:pt x="49721" y="106775"/>
                  </a:cubicBezTo>
                  <a:cubicBezTo>
                    <a:pt x="34290" y="106775"/>
                    <a:pt x="22003" y="101822"/>
                    <a:pt x="13049" y="91821"/>
                  </a:cubicBezTo>
                  <a:cubicBezTo>
                    <a:pt x="4381" y="82201"/>
                    <a:pt x="0" y="69342"/>
                    <a:pt x="0" y="53340"/>
                  </a:cubicBezTo>
                  <a:moveTo>
                    <a:pt x="15716" y="53340"/>
                  </a:moveTo>
                  <a:cubicBezTo>
                    <a:pt x="15716" y="64579"/>
                    <a:pt x="18383" y="73914"/>
                    <a:pt x="23813" y="81248"/>
                  </a:cubicBezTo>
                  <a:cubicBezTo>
                    <a:pt x="29908" y="89535"/>
                    <a:pt x="38576" y="93631"/>
                    <a:pt x="49721" y="93631"/>
                  </a:cubicBezTo>
                  <a:cubicBezTo>
                    <a:pt x="60865" y="93631"/>
                    <a:pt x="69532" y="89535"/>
                    <a:pt x="75628" y="81248"/>
                  </a:cubicBezTo>
                  <a:cubicBezTo>
                    <a:pt x="81058" y="73819"/>
                    <a:pt x="83725" y="64579"/>
                    <a:pt x="83725" y="53340"/>
                  </a:cubicBezTo>
                  <a:cubicBezTo>
                    <a:pt x="83725" y="42100"/>
                    <a:pt x="80963" y="32766"/>
                    <a:pt x="75343" y="25241"/>
                  </a:cubicBezTo>
                  <a:cubicBezTo>
                    <a:pt x="69151" y="17050"/>
                    <a:pt x="60579" y="12954"/>
                    <a:pt x="49721" y="12954"/>
                  </a:cubicBezTo>
                  <a:cubicBezTo>
                    <a:pt x="38862" y="12954"/>
                    <a:pt x="30385" y="17050"/>
                    <a:pt x="24194" y="25241"/>
                  </a:cubicBezTo>
                  <a:cubicBezTo>
                    <a:pt x="18574" y="32766"/>
                    <a:pt x="15811" y="42100"/>
                    <a:pt x="15811"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8" name="Google Shape;108;p88"/>
            <p:cNvSpPr/>
            <p:nvPr/>
          </p:nvSpPr>
          <p:spPr>
            <a:xfrm>
              <a:off x="1487931" y="3614298"/>
              <a:ext cx="80009" cy="104965"/>
            </a:xfrm>
            <a:custGeom>
              <a:rect b="b" l="l" r="r" t="t"/>
              <a:pathLst>
                <a:path extrusionOk="0" h="104965" w="80009">
                  <a:moveTo>
                    <a:pt x="80010" y="0"/>
                  </a:moveTo>
                  <a:lnTo>
                    <a:pt x="80010" y="60484"/>
                  </a:lnTo>
                  <a:cubicBezTo>
                    <a:pt x="80010" y="74867"/>
                    <a:pt x="76581" y="85916"/>
                    <a:pt x="69628" y="93536"/>
                  </a:cubicBezTo>
                  <a:cubicBezTo>
                    <a:pt x="62674" y="101156"/>
                    <a:pt x="52768" y="104966"/>
                    <a:pt x="40005" y="104966"/>
                  </a:cubicBezTo>
                  <a:cubicBezTo>
                    <a:pt x="27242" y="104966"/>
                    <a:pt x="17335" y="101156"/>
                    <a:pt x="10382" y="93536"/>
                  </a:cubicBezTo>
                  <a:cubicBezTo>
                    <a:pt x="3429" y="85916"/>
                    <a:pt x="0" y="74867"/>
                    <a:pt x="0" y="60484"/>
                  </a:cubicBezTo>
                  <a:lnTo>
                    <a:pt x="0" y="0"/>
                  </a:lnTo>
                  <a:lnTo>
                    <a:pt x="14764" y="0"/>
                  </a:lnTo>
                  <a:lnTo>
                    <a:pt x="14764" y="58579"/>
                  </a:lnTo>
                  <a:cubicBezTo>
                    <a:pt x="14764" y="80867"/>
                    <a:pt x="23241" y="92012"/>
                    <a:pt x="40005" y="92012"/>
                  </a:cubicBezTo>
                  <a:cubicBezTo>
                    <a:pt x="56769" y="92012"/>
                    <a:pt x="65246" y="80867"/>
                    <a:pt x="65246" y="58579"/>
                  </a:cubicBezTo>
                  <a:lnTo>
                    <a:pt x="65246" y="0"/>
                  </a:lnTo>
                  <a:lnTo>
                    <a:pt x="8001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9" name="Google Shape;109;p88"/>
            <p:cNvSpPr/>
            <p:nvPr/>
          </p:nvSpPr>
          <p:spPr>
            <a:xfrm>
              <a:off x="1624329" y="3614298"/>
              <a:ext cx="80772" cy="103155"/>
            </a:xfrm>
            <a:custGeom>
              <a:rect b="b" l="l" r="r" t="t"/>
              <a:pathLst>
                <a:path extrusionOk="0" h="103155" w="80772">
                  <a:moveTo>
                    <a:pt x="0" y="103156"/>
                  </a:moveTo>
                  <a:lnTo>
                    <a:pt x="0" y="0"/>
                  </a:lnTo>
                  <a:lnTo>
                    <a:pt x="20098" y="0"/>
                  </a:lnTo>
                  <a:lnTo>
                    <a:pt x="65723" y="83058"/>
                  </a:lnTo>
                  <a:lnTo>
                    <a:pt x="66008" y="83058"/>
                  </a:lnTo>
                  <a:lnTo>
                    <a:pt x="66008" y="0"/>
                  </a:lnTo>
                  <a:lnTo>
                    <a:pt x="80772" y="0"/>
                  </a:lnTo>
                  <a:lnTo>
                    <a:pt x="80772" y="103156"/>
                  </a:lnTo>
                  <a:lnTo>
                    <a:pt x="61817" y="103156"/>
                  </a:lnTo>
                  <a:lnTo>
                    <a:pt x="15145"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0" name="Google Shape;110;p88"/>
            <p:cNvSpPr/>
            <p:nvPr/>
          </p:nvSpPr>
          <p:spPr>
            <a:xfrm>
              <a:off x="1762251" y="3614298"/>
              <a:ext cx="85534" cy="103155"/>
            </a:xfrm>
            <a:custGeom>
              <a:rect b="b" l="l" r="r" t="t"/>
              <a:pathLst>
                <a:path extrusionOk="0" h="103155" w="85534">
                  <a:moveTo>
                    <a:pt x="0" y="103156"/>
                  </a:moveTo>
                  <a:lnTo>
                    <a:pt x="0" y="0"/>
                  </a:lnTo>
                  <a:lnTo>
                    <a:pt x="30480" y="0"/>
                  </a:lnTo>
                  <a:cubicBezTo>
                    <a:pt x="46196" y="0"/>
                    <a:pt x="59246" y="4477"/>
                    <a:pt x="69533" y="13430"/>
                  </a:cubicBezTo>
                  <a:cubicBezTo>
                    <a:pt x="80200" y="22765"/>
                    <a:pt x="85535" y="35243"/>
                    <a:pt x="85535" y="50673"/>
                  </a:cubicBezTo>
                  <a:cubicBezTo>
                    <a:pt x="85535" y="67723"/>
                    <a:pt x="80677" y="80772"/>
                    <a:pt x="70961" y="89726"/>
                  </a:cubicBezTo>
                  <a:cubicBezTo>
                    <a:pt x="61246" y="98679"/>
                    <a:pt x="47815" y="103156"/>
                    <a:pt x="30575" y="103156"/>
                  </a:cubicBezTo>
                  <a:lnTo>
                    <a:pt x="95" y="103156"/>
                  </a:lnTo>
                  <a:close/>
                  <a:moveTo>
                    <a:pt x="14764" y="12954"/>
                  </a:moveTo>
                  <a:lnTo>
                    <a:pt x="14764" y="90106"/>
                  </a:lnTo>
                  <a:lnTo>
                    <a:pt x="30290" y="90106"/>
                  </a:lnTo>
                  <a:cubicBezTo>
                    <a:pt x="56579" y="90106"/>
                    <a:pt x="69723" y="77153"/>
                    <a:pt x="69723" y="51245"/>
                  </a:cubicBezTo>
                  <a:cubicBezTo>
                    <a:pt x="69723" y="39529"/>
                    <a:pt x="66104" y="30099"/>
                    <a:pt x="58960" y="23051"/>
                  </a:cubicBezTo>
                  <a:cubicBezTo>
                    <a:pt x="52006" y="16288"/>
                    <a:pt x="42958" y="12954"/>
                    <a:pt x="32004" y="12954"/>
                  </a:cubicBezTo>
                  <a:lnTo>
                    <a:pt x="14669" y="1295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1" name="Google Shape;111;p88"/>
            <p:cNvSpPr/>
            <p:nvPr/>
          </p:nvSpPr>
          <p:spPr>
            <a:xfrm>
              <a:off x="1885790" y="3614298"/>
              <a:ext cx="103155" cy="103155"/>
            </a:xfrm>
            <a:custGeom>
              <a:rect b="b" l="l" r="r" t="t"/>
              <a:pathLst>
                <a:path extrusionOk="0" h="103155" w="103155">
                  <a:moveTo>
                    <a:pt x="0" y="103156"/>
                  </a:moveTo>
                  <a:lnTo>
                    <a:pt x="44005" y="0"/>
                  </a:lnTo>
                  <a:lnTo>
                    <a:pt x="59531" y="0"/>
                  </a:lnTo>
                  <a:lnTo>
                    <a:pt x="103156" y="103156"/>
                  </a:lnTo>
                  <a:lnTo>
                    <a:pt x="87058" y="103156"/>
                  </a:lnTo>
                  <a:lnTo>
                    <a:pt x="76581" y="77153"/>
                  </a:lnTo>
                  <a:lnTo>
                    <a:pt x="26003" y="77153"/>
                  </a:lnTo>
                  <a:lnTo>
                    <a:pt x="15526" y="103156"/>
                  </a:lnTo>
                  <a:lnTo>
                    <a:pt x="0" y="103156"/>
                  </a:lnTo>
                  <a:close/>
                  <a:moveTo>
                    <a:pt x="71819" y="64960"/>
                  </a:moveTo>
                  <a:lnTo>
                    <a:pt x="51244" y="13811"/>
                  </a:lnTo>
                  <a:lnTo>
                    <a:pt x="30671" y="64960"/>
                  </a:lnTo>
                  <a:lnTo>
                    <a:pt x="71819" y="6496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2" name="Google Shape;112;p88"/>
            <p:cNvSpPr/>
            <p:nvPr/>
          </p:nvSpPr>
          <p:spPr>
            <a:xfrm>
              <a:off x="2021903" y="3614298"/>
              <a:ext cx="78962" cy="103155"/>
            </a:xfrm>
            <a:custGeom>
              <a:rect b="b" l="l" r="r" t="t"/>
              <a:pathLst>
                <a:path extrusionOk="0" h="103155" w="78962">
                  <a:moveTo>
                    <a:pt x="32099" y="103156"/>
                  </a:moveTo>
                  <a:lnTo>
                    <a:pt x="32099" y="12954"/>
                  </a:lnTo>
                  <a:lnTo>
                    <a:pt x="0" y="12954"/>
                  </a:lnTo>
                  <a:lnTo>
                    <a:pt x="0" y="0"/>
                  </a:lnTo>
                  <a:lnTo>
                    <a:pt x="78962" y="0"/>
                  </a:lnTo>
                  <a:lnTo>
                    <a:pt x="78962" y="12954"/>
                  </a:lnTo>
                  <a:lnTo>
                    <a:pt x="46863" y="12954"/>
                  </a:lnTo>
                  <a:lnTo>
                    <a:pt x="46863" y="103156"/>
                  </a:lnTo>
                  <a:lnTo>
                    <a:pt x="32099"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3" name="Google Shape;113;p88"/>
            <p:cNvSpPr/>
            <p:nvPr/>
          </p:nvSpPr>
          <p:spPr>
            <a:xfrm>
              <a:off x="2145251" y="3614299"/>
              <a:ext cx="14763" cy="103155"/>
            </a:xfrm>
            <a:custGeom>
              <a:rect b="b" l="l" r="r" t="t"/>
              <a:pathLst>
                <a:path extrusionOk="0" h="103155" w="14763">
                  <a:moveTo>
                    <a:pt x="0" y="0"/>
                  </a:moveTo>
                  <a:lnTo>
                    <a:pt x="14764" y="0"/>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4" name="Google Shape;114;p88"/>
            <p:cNvSpPr/>
            <p:nvPr/>
          </p:nvSpPr>
          <p:spPr>
            <a:xfrm>
              <a:off x="2210593" y="3612489"/>
              <a:ext cx="99345" cy="106775"/>
            </a:xfrm>
            <a:custGeom>
              <a:rect b="b" l="l" r="r" t="t"/>
              <a:pathLst>
                <a:path extrusionOk="0" h="106775" w="99345">
                  <a:moveTo>
                    <a:pt x="0" y="53340"/>
                  </a:moveTo>
                  <a:cubicBezTo>
                    <a:pt x="0" y="37719"/>
                    <a:pt x="4382" y="24955"/>
                    <a:pt x="13145" y="15240"/>
                  </a:cubicBezTo>
                  <a:cubicBezTo>
                    <a:pt x="22098" y="5048"/>
                    <a:pt x="34290" y="0"/>
                    <a:pt x="49625" y="0"/>
                  </a:cubicBezTo>
                  <a:cubicBezTo>
                    <a:pt x="64961" y="0"/>
                    <a:pt x="77248" y="5048"/>
                    <a:pt x="86296" y="15240"/>
                  </a:cubicBezTo>
                  <a:cubicBezTo>
                    <a:pt x="94964" y="24955"/>
                    <a:pt x="99346" y="37719"/>
                    <a:pt x="99346" y="53340"/>
                  </a:cubicBezTo>
                  <a:cubicBezTo>
                    <a:pt x="99346" y="68961"/>
                    <a:pt x="94964" y="82105"/>
                    <a:pt x="86296" y="91821"/>
                  </a:cubicBezTo>
                  <a:cubicBezTo>
                    <a:pt x="77343" y="101822"/>
                    <a:pt x="65056" y="106775"/>
                    <a:pt x="49625" y="106775"/>
                  </a:cubicBezTo>
                  <a:cubicBezTo>
                    <a:pt x="34195" y="106775"/>
                    <a:pt x="21908" y="101822"/>
                    <a:pt x="12954" y="91821"/>
                  </a:cubicBezTo>
                  <a:cubicBezTo>
                    <a:pt x="4286" y="82201"/>
                    <a:pt x="0" y="69342"/>
                    <a:pt x="0" y="53340"/>
                  </a:cubicBezTo>
                  <a:moveTo>
                    <a:pt x="15621" y="53340"/>
                  </a:moveTo>
                  <a:cubicBezTo>
                    <a:pt x="15621" y="64579"/>
                    <a:pt x="18288" y="73914"/>
                    <a:pt x="23717" y="81248"/>
                  </a:cubicBezTo>
                  <a:cubicBezTo>
                    <a:pt x="29813" y="89535"/>
                    <a:pt x="38481" y="93631"/>
                    <a:pt x="49625" y="93631"/>
                  </a:cubicBezTo>
                  <a:cubicBezTo>
                    <a:pt x="60770" y="93631"/>
                    <a:pt x="69437" y="89535"/>
                    <a:pt x="75533" y="81248"/>
                  </a:cubicBezTo>
                  <a:cubicBezTo>
                    <a:pt x="80963" y="73819"/>
                    <a:pt x="83629" y="64579"/>
                    <a:pt x="83629" y="53340"/>
                  </a:cubicBezTo>
                  <a:cubicBezTo>
                    <a:pt x="83629" y="42100"/>
                    <a:pt x="80772" y="32766"/>
                    <a:pt x="75152" y="25241"/>
                  </a:cubicBezTo>
                  <a:cubicBezTo>
                    <a:pt x="68961" y="17050"/>
                    <a:pt x="60388" y="12954"/>
                    <a:pt x="49625" y="12954"/>
                  </a:cubicBezTo>
                  <a:cubicBezTo>
                    <a:pt x="38862" y="12954"/>
                    <a:pt x="30289" y="17050"/>
                    <a:pt x="24098" y="25241"/>
                  </a:cubicBezTo>
                  <a:cubicBezTo>
                    <a:pt x="18479" y="32766"/>
                    <a:pt x="15716" y="42100"/>
                    <a:pt x="15716"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5" name="Google Shape;115;p88"/>
            <p:cNvSpPr/>
            <p:nvPr/>
          </p:nvSpPr>
          <p:spPr>
            <a:xfrm>
              <a:off x="2358802" y="3614298"/>
              <a:ext cx="80771" cy="103155"/>
            </a:xfrm>
            <a:custGeom>
              <a:rect b="b" l="l" r="r" t="t"/>
              <a:pathLst>
                <a:path extrusionOk="0" h="103155" w="80771">
                  <a:moveTo>
                    <a:pt x="0" y="103156"/>
                  </a:moveTo>
                  <a:lnTo>
                    <a:pt x="0" y="0"/>
                  </a:lnTo>
                  <a:lnTo>
                    <a:pt x="20098" y="0"/>
                  </a:lnTo>
                  <a:lnTo>
                    <a:pt x="65627" y="83058"/>
                  </a:lnTo>
                  <a:lnTo>
                    <a:pt x="65913" y="83058"/>
                  </a:lnTo>
                  <a:lnTo>
                    <a:pt x="65913" y="0"/>
                  </a:lnTo>
                  <a:lnTo>
                    <a:pt x="80772" y="0"/>
                  </a:lnTo>
                  <a:lnTo>
                    <a:pt x="80772" y="103156"/>
                  </a:lnTo>
                  <a:lnTo>
                    <a:pt x="61817" y="103156"/>
                  </a:lnTo>
                  <a:lnTo>
                    <a:pt x="15050"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6" name="Google Shape;116;p88"/>
            <p:cNvSpPr/>
            <p:nvPr/>
          </p:nvSpPr>
          <p:spPr>
            <a:xfrm>
              <a:off x="970533" y="2918783"/>
              <a:ext cx="854201" cy="422719"/>
            </a:xfrm>
            <a:custGeom>
              <a:rect b="b" l="l" r="r" t="t"/>
              <a:pathLst>
                <a:path extrusionOk="0" h="422719" w="854201">
                  <a:moveTo>
                    <a:pt x="321469" y="41339"/>
                  </a:moveTo>
                  <a:lnTo>
                    <a:pt x="0" y="0"/>
                  </a:lnTo>
                  <a:lnTo>
                    <a:pt x="854202" y="422719"/>
                  </a:lnTo>
                  <a:lnTo>
                    <a:pt x="321469" y="4133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7" name="Google Shape;117;p88"/>
            <p:cNvSpPr/>
            <p:nvPr/>
          </p:nvSpPr>
          <p:spPr>
            <a:xfrm>
              <a:off x="1292002" y="2882207"/>
              <a:ext cx="534638" cy="453389"/>
            </a:xfrm>
            <a:custGeom>
              <a:rect b="b" l="l" r="r" t="t"/>
              <a:pathLst>
                <a:path extrusionOk="0" h="453389" w="534638">
                  <a:moveTo>
                    <a:pt x="257080" y="69914"/>
                  </a:moveTo>
                  <a:lnTo>
                    <a:pt x="0" y="0"/>
                  </a:lnTo>
                  <a:lnTo>
                    <a:pt x="534638" y="453390"/>
                  </a:lnTo>
                  <a:lnTo>
                    <a:pt x="257080"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8" name="Google Shape;118;p88"/>
            <p:cNvSpPr/>
            <p:nvPr/>
          </p:nvSpPr>
          <p:spPr>
            <a:xfrm>
              <a:off x="1856072" y="2918688"/>
              <a:ext cx="854202" cy="422814"/>
            </a:xfrm>
            <a:custGeom>
              <a:rect b="b" l="l" r="r" t="t"/>
              <a:pathLst>
                <a:path extrusionOk="0" h="422814" w="854202">
                  <a:moveTo>
                    <a:pt x="532733" y="41434"/>
                  </a:moveTo>
                  <a:lnTo>
                    <a:pt x="854202" y="0"/>
                  </a:lnTo>
                  <a:lnTo>
                    <a:pt x="0" y="422815"/>
                  </a:lnTo>
                  <a:lnTo>
                    <a:pt x="532733" y="4143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9" name="Google Shape;119;p88"/>
            <p:cNvSpPr/>
            <p:nvPr/>
          </p:nvSpPr>
          <p:spPr>
            <a:xfrm>
              <a:off x="1854167" y="2882207"/>
              <a:ext cx="534638" cy="453294"/>
            </a:xfrm>
            <a:custGeom>
              <a:rect b="b" l="l" r="r" t="t"/>
              <a:pathLst>
                <a:path extrusionOk="0" h="453294" w="534638">
                  <a:moveTo>
                    <a:pt x="277654" y="69914"/>
                  </a:moveTo>
                  <a:lnTo>
                    <a:pt x="534638" y="0"/>
                  </a:lnTo>
                  <a:lnTo>
                    <a:pt x="0" y="453295"/>
                  </a:lnTo>
                  <a:lnTo>
                    <a:pt x="277654"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0" name="Google Shape;120;p88"/>
            <p:cNvSpPr/>
            <p:nvPr/>
          </p:nvSpPr>
          <p:spPr>
            <a:xfrm>
              <a:off x="1523935" y="2846965"/>
              <a:ext cx="633031" cy="495109"/>
            </a:xfrm>
            <a:custGeom>
              <a:rect b="b" l="l" r="r" t="t"/>
              <a:pathLst>
                <a:path extrusionOk="0" h="495109" w="633031">
                  <a:moveTo>
                    <a:pt x="633032" y="0"/>
                  </a:moveTo>
                  <a:lnTo>
                    <a:pt x="426720" y="97727"/>
                  </a:lnTo>
                  <a:lnTo>
                    <a:pt x="388239" y="252413"/>
                  </a:lnTo>
                  <a:lnTo>
                    <a:pt x="316516" y="111062"/>
                  </a:lnTo>
                  <a:lnTo>
                    <a:pt x="244412" y="252413"/>
                  </a:lnTo>
                  <a:lnTo>
                    <a:pt x="206216" y="97727"/>
                  </a:lnTo>
                  <a:lnTo>
                    <a:pt x="0" y="0"/>
                  </a:lnTo>
                  <a:lnTo>
                    <a:pt x="316516" y="495110"/>
                  </a:lnTo>
                  <a:lnTo>
                    <a:pt x="633032"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588" name="Shape 1588"/>
        <p:cNvGrpSpPr/>
        <p:nvPr/>
      </p:nvGrpSpPr>
      <p:grpSpPr>
        <a:xfrm>
          <a:off x="0" y="0"/>
          <a:ext cx="0" cy="0"/>
          <a:chOff x="0" y="0"/>
          <a:chExt cx="0" cy="0"/>
        </a:xfrm>
      </p:grpSpPr>
      <p:sp>
        <p:nvSpPr>
          <p:cNvPr id="1589" name="Google Shape;1589;p186"/>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90" name="Google Shape;1590;p186"/>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91" name="Google Shape;1591;p18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92" name="Google Shape;1592;p18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93" name="Google Shape;1593;p18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594" name="Shape 1594"/>
        <p:cNvGrpSpPr/>
        <p:nvPr/>
      </p:nvGrpSpPr>
      <p:grpSpPr>
        <a:xfrm>
          <a:off x="0" y="0"/>
          <a:ext cx="0" cy="0"/>
          <a:chOff x="0" y="0"/>
          <a:chExt cx="0" cy="0"/>
        </a:xfrm>
      </p:grpSpPr>
      <p:sp>
        <p:nvSpPr>
          <p:cNvPr id="1595" name="Google Shape;1595;p187"/>
          <p:cNvSpPr/>
          <p:nvPr/>
        </p:nvSpPr>
        <p:spPr>
          <a:xfrm>
            <a:off x="7110528" y="0"/>
            <a:ext cx="5081472" cy="6861029"/>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596" name="Google Shape;1596;p187"/>
          <p:cNvSpPr/>
          <p:nvPr/>
        </p:nvSpPr>
        <p:spPr>
          <a:xfrm>
            <a:off x="7110528" y="0"/>
            <a:ext cx="1693824" cy="17529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597" name="Google Shape;1597;p187"/>
          <p:cNvSpPr/>
          <p:nvPr/>
        </p:nvSpPr>
        <p:spPr>
          <a:xfrm>
            <a:off x="8804352" y="0"/>
            <a:ext cx="1693824" cy="1752927"/>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598" name="Google Shape;1598;p187"/>
          <p:cNvSpPr/>
          <p:nvPr/>
        </p:nvSpPr>
        <p:spPr>
          <a:xfrm>
            <a:off x="10498176" y="0"/>
            <a:ext cx="1693824" cy="1752927"/>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599" name="Google Shape;1599;p187"/>
          <p:cNvSpPr/>
          <p:nvPr/>
        </p:nvSpPr>
        <p:spPr>
          <a:xfrm>
            <a:off x="8804352" y="1752927"/>
            <a:ext cx="1693824" cy="175292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600" name="Google Shape;1600;p187"/>
          <p:cNvSpPr/>
          <p:nvPr/>
        </p:nvSpPr>
        <p:spPr>
          <a:xfrm>
            <a:off x="8804352" y="3505854"/>
            <a:ext cx="1693824" cy="1752927"/>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601" name="Google Shape;1601;p187"/>
          <p:cNvSpPr/>
          <p:nvPr/>
        </p:nvSpPr>
        <p:spPr>
          <a:xfrm>
            <a:off x="10498176" y="3505854"/>
            <a:ext cx="1693824" cy="175292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602" name="Google Shape;1602;p187"/>
          <p:cNvSpPr/>
          <p:nvPr/>
        </p:nvSpPr>
        <p:spPr>
          <a:xfrm>
            <a:off x="7110528" y="5105074"/>
            <a:ext cx="1693824" cy="1752927"/>
          </a:xfrm>
          <a:prstGeom prst="rect">
            <a:avLst/>
          </a:prstGeom>
          <a:solidFill>
            <a:srgbClr val="F8F8F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603" name="Google Shape;1603;p187"/>
          <p:cNvSpPr/>
          <p:nvPr/>
        </p:nvSpPr>
        <p:spPr>
          <a:xfrm>
            <a:off x="8804352" y="5105074"/>
            <a:ext cx="1693824" cy="17529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604" name="Google Shape;1604;p187"/>
          <p:cNvSpPr/>
          <p:nvPr/>
        </p:nvSpPr>
        <p:spPr>
          <a:xfrm>
            <a:off x="10498176" y="5105074"/>
            <a:ext cx="1693824" cy="1752927"/>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605" name="Google Shape;1605;p187"/>
          <p:cNvSpPr/>
          <p:nvPr/>
        </p:nvSpPr>
        <p:spPr>
          <a:xfrm>
            <a:off x="0" y="6285320"/>
            <a:ext cx="7109804" cy="574766"/>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606" name="Google Shape;1606;p187"/>
          <p:cNvSpPr/>
          <p:nvPr/>
        </p:nvSpPr>
        <p:spPr>
          <a:xfrm>
            <a:off x="7104014" y="5064569"/>
            <a:ext cx="870221" cy="177383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607" name="Google Shape;1607;p187"/>
          <p:cNvSpPr/>
          <p:nvPr/>
        </p:nvSpPr>
        <p:spPr>
          <a:xfrm>
            <a:off x="7964016" y="5090961"/>
            <a:ext cx="838077" cy="1747440"/>
          </a:xfrm>
          <a:custGeom>
            <a:rect b="b" l="l" r="r" t="t"/>
            <a:pathLst>
              <a:path extrusionOk="0" h="3494880" w="1675827">
                <a:moveTo>
                  <a:pt x="0" y="0"/>
                </a:moveTo>
                <a:lnTo>
                  <a:pt x="118792" y="6054"/>
                </a:lnTo>
                <a:cubicBezTo>
                  <a:pt x="993355" y="95693"/>
                  <a:pt x="1675827" y="841129"/>
                  <a:pt x="1675827" y="1747440"/>
                </a:cubicBezTo>
                <a:cubicBezTo>
                  <a:pt x="1675827" y="2653751"/>
                  <a:pt x="993355" y="3399187"/>
                  <a:pt x="118792" y="3488826"/>
                </a:cubicBezTo>
                <a:lnTo>
                  <a:pt x="0" y="3494880"/>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608" name="Google Shape;1608;p187"/>
          <p:cNvSpPr/>
          <p:nvPr/>
        </p:nvSpPr>
        <p:spPr>
          <a:xfrm flipH="1" rot="10800000">
            <a:off x="8818066" y="3487712"/>
            <a:ext cx="1690178" cy="1601758"/>
          </a:xfrm>
          <a:custGeom>
            <a:rect b="b" l="l" r="r" t="t"/>
            <a:pathLst>
              <a:path extrusionOk="0" h="1423852" w="1410788">
                <a:moveTo>
                  <a:pt x="1410788" y="0"/>
                </a:moveTo>
                <a:lnTo>
                  <a:pt x="1410788" y="705395"/>
                </a:lnTo>
                <a:lnTo>
                  <a:pt x="1338668" y="709105"/>
                </a:lnTo>
                <a:cubicBezTo>
                  <a:pt x="982966" y="745897"/>
                  <a:pt x="705394" y="1051859"/>
                  <a:pt x="705394" y="1423852"/>
                </a:cubicBezTo>
                <a:lnTo>
                  <a:pt x="0" y="1423852"/>
                </a:lnTo>
                <a:cubicBezTo>
                  <a:pt x="0" y="686629"/>
                  <a:pt x="555146" y="80267"/>
                  <a:pt x="1266544" y="7351"/>
                </a:cubicBezTo>
                <a:close/>
              </a:path>
            </a:pathLst>
          </a:custGeom>
          <a:solidFill>
            <a:srgbClr val="F8F8F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609" name="Google Shape;1609;p187"/>
          <p:cNvSpPr/>
          <p:nvPr/>
        </p:nvSpPr>
        <p:spPr>
          <a:xfrm flipH="1">
            <a:off x="10503503" y="44927"/>
            <a:ext cx="1690178" cy="1705496"/>
          </a:xfrm>
          <a:custGeom>
            <a:rect b="b" l="l" r="r" t="t"/>
            <a:pathLst>
              <a:path extrusionOk="0" h="1423852" w="1410788">
                <a:moveTo>
                  <a:pt x="1410788" y="0"/>
                </a:moveTo>
                <a:lnTo>
                  <a:pt x="1410788" y="705395"/>
                </a:lnTo>
                <a:lnTo>
                  <a:pt x="1338668" y="709105"/>
                </a:lnTo>
                <a:cubicBezTo>
                  <a:pt x="982966" y="745897"/>
                  <a:pt x="705394" y="1051859"/>
                  <a:pt x="705394" y="1423852"/>
                </a:cubicBezTo>
                <a:lnTo>
                  <a:pt x="0" y="1423852"/>
                </a:lnTo>
                <a:cubicBezTo>
                  <a:pt x="0" y="686629"/>
                  <a:pt x="555146" y="80267"/>
                  <a:pt x="1266544" y="735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610" name="Google Shape;1610;p187"/>
          <p:cNvSpPr/>
          <p:nvPr/>
        </p:nvSpPr>
        <p:spPr>
          <a:xfrm>
            <a:off x="8818066" y="44927"/>
            <a:ext cx="1690178" cy="1705496"/>
          </a:xfrm>
          <a:custGeom>
            <a:rect b="b" l="l" r="r" t="t"/>
            <a:pathLst>
              <a:path extrusionOk="0" h="1423852" w="1410788">
                <a:moveTo>
                  <a:pt x="1410788" y="0"/>
                </a:moveTo>
                <a:lnTo>
                  <a:pt x="1410788" y="705395"/>
                </a:lnTo>
                <a:lnTo>
                  <a:pt x="1338668" y="709105"/>
                </a:lnTo>
                <a:cubicBezTo>
                  <a:pt x="982966" y="745897"/>
                  <a:pt x="705394" y="1051859"/>
                  <a:pt x="705394" y="1423852"/>
                </a:cubicBezTo>
                <a:lnTo>
                  <a:pt x="0" y="1423852"/>
                </a:lnTo>
                <a:cubicBezTo>
                  <a:pt x="0" y="686629"/>
                  <a:pt x="555146" y="80267"/>
                  <a:pt x="1266544" y="7351"/>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611" name="Google Shape;1611;p187"/>
          <p:cNvSpPr/>
          <p:nvPr/>
        </p:nvSpPr>
        <p:spPr>
          <a:xfrm>
            <a:off x="7101695" y="0"/>
            <a:ext cx="1690178" cy="1750423"/>
          </a:xfrm>
          <a:prstGeom prst="rtTriangl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612" name="Google Shape;1612;p187"/>
          <p:cNvSpPr/>
          <p:nvPr/>
        </p:nvSpPr>
        <p:spPr>
          <a:xfrm>
            <a:off x="7795066" y="0"/>
            <a:ext cx="996807" cy="100584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613" name="Google Shape;1613;p187"/>
          <p:cNvSpPr/>
          <p:nvPr/>
        </p:nvSpPr>
        <p:spPr>
          <a:xfrm>
            <a:off x="9053102" y="4405774"/>
            <a:ext cx="495764" cy="500257"/>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grpSp>
        <p:nvGrpSpPr>
          <p:cNvPr id="1614" name="Google Shape;1614;p187"/>
          <p:cNvGrpSpPr/>
          <p:nvPr/>
        </p:nvGrpSpPr>
        <p:grpSpPr>
          <a:xfrm>
            <a:off x="2701751" y="1540617"/>
            <a:ext cx="1706302" cy="1766455"/>
            <a:chOff x="7098050" y="1739399"/>
            <a:chExt cx="1706302" cy="1766455"/>
          </a:xfrm>
        </p:grpSpPr>
        <p:sp>
          <p:nvSpPr>
            <p:cNvPr id="1615" name="Google Shape;1615;p187"/>
            <p:cNvSpPr/>
            <p:nvPr/>
          </p:nvSpPr>
          <p:spPr>
            <a:xfrm>
              <a:off x="7110528" y="1752927"/>
              <a:ext cx="1693824" cy="1752927"/>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616" name="Google Shape;1616;p187"/>
            <p:cNvSpPr/>
            <p:nvPr/>
          </p:nvSpPr>
          <p:spPr>
            <a:xfrm>
              <a:off x="7104014" y="1739399"/>
              <a:ext cx="840948" cy="922326"/>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617" name="Google Shape;1617;p187"/>
            <p:cNvSpPr/>
            <p:nvPr/>
          </p:nvSpPr>
          <p:spPr>
            <a:xfrm>
              <a:off x="7098050" y="1750423"/>
              <a:ext cx="1693823" cy="1750423"/>
            </a:xfrm>
            <a:prstGeom prst="donut">
              <a:avLst>
                <a:gd fmla="val 25000"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618" name="Google Shape;1618;p187"/>
            <p:cNvSpPr/>
            <p:nvPr/>
          </p:nvSpPr>
          <p:spPr>
            <a:xfrm rot="-5400000">
              <a:off x="7948929" y="2657830"/>
              <a:ext cx="838978" cy="846912"/>
            </a:xfrm>
            <a:custGeom>
              <a:rect b="b" l="l" r="r" t="t"/>
              <a:pathLst>
                <a:path extrusionOk="0" h="1423852" w="1410788">
                  <a:moveTo>
                    <a:pt x="0" y="0"/>
                  </a:moveTo>
                  <a:lnTo>
                    <a:pt x="1410788" y="0"/>
                  </a:lnTo>
                  <a:lnTo>
                    <a:pt x="1410788" y="1423852"/>
                  </a:lnTo>
                  <a:lnTo>
                    <a:pt x="1266544" y="1416501"/>
                  </a:lnTo>
                  <a:cubicBezTo>
                    <a:pt x="555148" y="1343585"/>
                    <a:pt x="0" y="737224"/>
                    <a:pt x="0"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grpSp>
      <p:sp>
        <p:nvSpPr>
          <p:cNvPr id="1619" name="Google Shape;1619;p187"/>
          <p:cNvSpPr/>
          <p:nvPr/>
        </p:nvSpPr>
        <p:spPr>
          <a:xfrm rot="10800000">
            <a:off x="8809657" y="1750049"/>
            <a:ext cx="1693824" cy="884683"/>
          </a:xfrm>
          <a:prstGeom prst="triangle">
            <a:avLst>
              <a:gd fmla="val 50000" name="adj"/>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620" name="Google Shape;1620;p187"/>
          <p:cNvSpPr/>
          <p:nvPr/>
        </p:nvSpPr>
        <p:spPr>
          <a:xfrm>
            <a:off x="8795612" y="2638892"/>
            <a:ext cx="1725032" cy="873597"/>
          </a:xfrm>
          <a:prstGeom prst="triangle">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grpSp>
        <p:nvGrpSpPr>
          <p:cNvPr id="1621" name="Google Shape;1621;p187"/>
          <p:cNvGrpSpPr/>
          <p:nvPr/>
        </p:nvGrpSpPr>
        <p:grpSpPr>
          <a:xfrm>
            <a:off x="977238" y="1540617"/>
            <a:ext cx="1722832" cy="1759690"/>
            <a:chOff x="10498176" y="1746164"/>
            <a:chExt cx="1722832" cy="1759690"/>
          </a:xfrm>
        </p:grpSpPr>
        <p:sp>
          <p:nvSpPr>
            <p:cNvPr id="1622" name="Google Shape;1622;p187"/>
            <p:cNvSpPr/>
            <p:nvPr/>
          </p:nvSpPr>
          <p:spPr>
            <a:xfrm>
              <a:off x="10498176" y="1752927"/>
              <a:ext cx="1693824" cy="1752927"/>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623" name="Google Shape;1623;p187"/>
            <p:cNvSpPr/>
            <p:nvPr/>
          </p:nvSpPr>
          <p:spPr>
            <a:xfrm>
              <a:off x="10503504" y="1753336"/>
              <a:ext cx="870221" cy="878108"/>
            </a:xfrm>
            <a:prstGeom prst="rtTriangl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624" name="Google Shape;1624;p187"/>
            <p:cNvSpPr/>
            <p:nvPr/>
          </p:nvSpPr>
          <p:spPr>
            <a:xfrm>
              <a:off x="10503504" y="2622738"/>
              <a:ext cx="870221" cy="878108"/>
            </a:xfrm>
            <a:prstGeom prst="rtTriangle">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625" name="Google Shape;1625;p187"/>
            <p:cNvSpPr/>
            <p:nvPr/>
          </p:nvSpPr>
          <p:spPr>
            <a:xfrm>
              <a:off x="11350787" y="1750424"/>
              <a:ext cx="870221" cy="1752897"/>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626" name="Google Shape;1626;p187"/>
            <p:cNvSpPr/>
            <p:nvPr/>
          </p:nvSpPr>
          <p:spPr>
            <a:xfrm>
              <a:off x="11359412" y="1746164"/>
              <a:ext cx="839142" cy="846747"/>
            </a:xfrm>
            <a:custGeom>
              <a:rect b="b" l="l" r="r" t="t"/>
              <a:pathLst>
                <a:path extrusionOk="0" h="1423852" w="1410788">
                  <a:moveTo>
                    <a:pt x="0" y="0"/>
                  </a:moveTo>
                  <a:lnTo>
                    <a:pt x="1410788" y="0"/>
                  </a:lnTo>
                  <a:lnTo>
                    <a:pt x="1410788" y="1423852"/>
                  </a:lnTo>
                  <a:lnTo>
                    <a:pt x="1266544" y="1416501"/>
                  </a:lnTo>
                  <a:cubicBezTo>
                    <a:pt x="555148" y="1343585"/>
                    <a:pt x="0" y="737224"/>
                    <a:pt x="0" y="0"/>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grpSp>
      <p:grpSp>
        <p:nvGrpSpPr>
          <p:cNvPr id="1627" name="Google Shape;1627;p187"/>
          <p:cNvGrpSpPr/>
          <p:nvPr/>
        </p:nvGrpSpPr>
        <p:grpSpPr>
          <a:xfrm>
            <a:off x="4399220" y="1583975"/>
            <a:ext cx="1702657" cy="1757935"/>
            <a:chOff x="7101695" y="3500846"/>
            <a:chExt cx="1702657" cy="1757935"/>
          </a:xfrm>
        </p:grpSpPr>
        <p:sp>
          <p:nvSpPr>
            <p:cNvPr id="1628" name="Google Shape;1628;p187"/>
            <p:cNvSpPr/>
            <p:nvPr/>
          </p:nvSpPr>
          <p:spPr>
            <a:xfrm>
              <a:off x="7110528" y="3505854"/>
              <a:ext cx="1693824" cy="1752927"/>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629" name="Google Shape;1629;p187"/>
            <p:cNvSpPr/>
            <p:nvPr/>
          </p:nvSpPr>
          <p:spPr>
            <a:xfrm>
              <a:off x="7101695" y="3500846"/>
              <a:ext cx="1690178" cy="1601758"/>
            </a:xfrm>
            <a:prstGeom prst="rtTriangle">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630" name="Google Shape;1630;p187"/>
            <p:cNvSpPr/>
            <p:nvPr/>
          </p:nvSpPr>
          <p:spPr>
            <a:xfrm>
              <a:off x="7583649" y="3951528"/>
              <a:ext cx="737872" cy="744559"/>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grpSp>
      <p:sp>
        <p:nvSpPr>
          <p:cNvPr id="1631" name="Google Shape;1631;p187"/>
          <p:cNvSpPr/>
          <p:nvPr/>
        </p:nvSpPr>
        <p:spPr>
          <a:xfrm rot="10800000">
            <a:off x="10490744" y="3487712"/>
            <a:ext cx="870221" cy="878108"/>
          </a:xfrm>
          <a:prstGeom prst="rtTriangle">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632" name="Google Shape;1632;p187"/>
          <p:cNvSpPr/>
          <p:nvPr/>
        </p:nvSpPr>
        <p:spPr>
          <a:xfrm>
            <a:off x="11328333" y="3473589"/>
            <a:ext cx="870221" cy="878108"/>
          </a:xfrm>
          <a:prstGeom prst="rtTriangle">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633" name="Google Shape;1633;p187"/>
          <p:cNvSpPr/>
          <p:nvPr/>
        </p:nvSpPr>
        <p:spPr>
          <a:xfrm>
            <a:off x="10503504" y="4306903"/>
            <a:ext cx="838077" cy="795701"/>
          </a:xfrm>
          <a:prstGeom prst="rtTriangle">
            <a:avLst/>
          </a:prstGeom>
          <a:solidFill>
            <a:srgbClr val="F8F8F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634" name="Google Shape;1634;p187"/>
          <p:cNvSpPr/>
          <p:nvPr/>
        </p:nvSpPr>
        <p:spPr>
          <a:xfrm>
            <a:off x="11328332" y="4318427"/>
            <a:ext cx="891542" cy="784178"/>
          </a:xfrm>
          <a:prstGeom prst="rtTriangle">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635" name="Google Shape;1635;p187"/>
          <p:cNvSpPr/>
          <p:nvPr/>
        </p:nvSpPr>
        <p:spPr>
          <a:xfrm rot="5400000">
            <a:off x="8806206" y="5098490"/>
            <a:ext cx="870052" cy="878280"/>
          </a:xfrm>
          <a:prstGeom prst="rtTriangl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636" name="Google Shape;1636;p187"/>
          <p:cNvSpPr/>
          <p:nvPr/>
        </p:nvSpPr>
        <p:spPr>
          <a:xfrm rot="5400000">
            <a:off x="8806206" y="5983835"/>
            <a:ext cx="870052" cy="878280"/>
          </a:xfrm>
          <a:prstGeom prst="rtTriangl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637" name="Google Shape;1637;p187"/>
          <p:cNvSpPr/>
          <p:nvPr/>
        </p:nvSpPr>
        <p:spPr>
          <a:xfrm rot="5400000">
            <a:off x="9666208" y="5113783"/>
            <a:ext cx="870052" cy="878280"/>
          </a:xfrm>
          <a:prstGeom prst="rtTriangl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638" name="Google Shape;1638;p187"/>
          <p:cNvSpPr/>
          <p:nvPr/>
        </p:nvSpPr>
        <p:spPr>
          <a:xfrm rot="5400000">
            <a:off x="9653143" y="5972856"/>
            <a:ext cx="870052" cy="878280"/>
          </a:xfrm>
          <a:prstGeom prst="rtTriangl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639" name="Google Shape;1639;p187"/>
          <p:cNvSpPr/>
          <p:nvPr/>
        </p:nvSpPr>
        <p:spPr>
          <a:xfrm rot="10800000">
            <a:off x="11549821" y="5318458"/>
            <a:ext cx="642179" cy="1338981"/>
          </a:xfrm>
          <a:custGeom>
            <a:rect b="b" l="l" r="r" t="t"/>
            <a:pathLst>
              <a:path extrusionOk="0" h="3494880" w="1675827">
                <a:moveTo>
                  <a:pt x="0" y="0"/>
                </a:moveTo>
                <a:lnTo>
                  <a:pt x="118792" y="6054"/>
                </a:lnTo>
                <a:cubicBezTo>
                  <a:pt x="993355" y="95693"/>
                  <a:pt x="1675827" y="841129"/>
                  <a:pt x="1675827" y="1747440"/>
                </a:cubicBezTo>
                <a:cubicBezTo>
                  <a:pt x="1675827" y="2653751"/>
                  <a:pt x="993355" y="3399187"/>
                  <a:pt x="118792" y="3488826"/>
                </a:cubicBezTo>
                <a:lnTo>
                  <a:pt x="0" y="3494880"/>
                </a:lnTo>
                <a:close/>
              </a:path>
            </a:pathLst>
          </a:custGeom>
          <a:solidFill>
            <a:srgbClr val="F0F4F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640" name="Google Shape;1640;p187"/>
          <p:cNvSpPr/>
          <p:nvPr/>
        </p:nvSpPr>
        <p:spPr>
          <a:xfrm>
            <a:off x="11011690" y="5103919"/>
            <a:ext cx="180049" cy="1752897"/>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641" name="Google Shape;1641;p187"/>
          <p:cNvSpPr/>
          <p:nvPr/>
        </p:nvSpPr>
        <p:spPr>
          <a:xfrm>
            <a:off x="11344192" y="5103919"/>
            <a:ext cx="180049" cy="1752897"/>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642" name="Google Shape;1642;p187"/>
          <p:cNvSpPr/>
          <p:nvPr/>
        </p:nvSpPr>
        <p:spPr>
          <a:xfrm>
            <a:off x="10679189" y="5103919"/>
            <a:ext cx="180049" cy="1752897"/>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_Slide">
  <p:cSld name="2_Blank_Slide">
    <p:spTree>
      <p:nvGrpSpPr>
        <p:cNvPr id="1643" name="Shape 1643"/>
        <p:cNvGrpSpPr/>
        <p:nvPr/>
      </p:nvGrpSpPr>
      <p:grpSpPr>
        <a:xfrm>
          <a:off x="0" y="0"/>
          <a:ext cx="0" cy="0"/>
          <a:chOff x="0" y="0"/>
          <a:chExt cx="0" cy="0"/>
        </a:xfrm>
      </p:grpSpPr>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Title Slide">
  <p:cSld name="18_Title Slide">
    <p:spTree>
      <p:nvGrpSpPr>
        <p:cNvPr id="1644" name="Shape 1644"/>
        <p:cNvGrpSpPr/>
        <p:nvPr/>
      </p:nvGrpSpPr>
      <p:grpSpPr>
        <a:xfrm>
          <a:off x="0" y="0"/>
          <a:ext cx="0" cy="0"/>
          <a:chOff x="0" y="0"/>
          <a:chExt cx="0" cy="0"/>
        </a:xfrm>
      </p:grpSpPr>
      <p:sp>
        <p:nvSpPr>
          <p:cNvPr id="1645" name="Google Shape;1645;p189"/>
          <p:cNvSpPr/>
          <p:nvPr>
            <p:ph idx="2" type="pic"/>
          </p:nvPr>
        </p:nvSpPr>
        <p:spPr>
          <a:xfrm>
            <a:off x="777004" y="727911"/>
            <a:ext cx="3952330" cy="2490537"/>
          </a:xfrm>
          <a:prstGeom prst="rect">
            <a:avLst/>
          </a:prstGeom>
          <a:solidFill>
            <a:schemeClr val="lt1"/>
          </a:solidFill>
          <a:ln>
            <a:noFill/>
          </a:ln>
        </p:spPr>
      </p:sp>
      <p:sp>
        <p:nvSpPr>
          <p:cNvPr id="1646" name="Google Shape;1646;p189"/>
          <p:cNvSpPr/>
          <p:nvPr>
            <p:ph idx="3" type="pic"/>
          </p:nvPr>
        </p:nvSpPr>
        <p:spPr>
          <a:xfrm>
            <a:off x="777004" y="3429000"/>
            <a:ext cx="8021413" cy="2701090"/>
          </a:xfrm>
          <a:prstGeom prst="rect">
            <a:avLst/>
          </a:prstGeom>
          <a:solidFill>
            <a:schemeClr val="lt1"/>
          </a:solidFill>
          <a:ln>
            <a:noFill/>
          </a:ln>
        </p:spPr>
      </p:sp>
      <p:sp>
        <p:nvSpPr>
          <p:cNvPr id="1647" name="Google Shape;1647;p189"/>
          <p:cNvSpPr/>
          <p:nvPr/>
        </p:nvSpPr>
        <p:spPr>
          <a:xfrm>
            <a:off x="4963257" y="709862"/>
            <a:ext cx="6451739" cy="2508585"/>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grpSp>
        <p:nvGrpSpPr>
          <p:cNvPr id="1648" name="Google Shape;1648;p189"/>
          <p:cNvGrpSpPr/>
          <p:nvPr/>
        </p:nvGrpSpPr>
        <p:grpSpPr>
          <a:xfrm>
            <a:off x="8784771" y="3428999"/>
            <a:ext cx="2630226" cy="2719140"/>
            <a:chOff x="19420885" y="6857998"/>
            <a:chExt cx="3404649" cy="3520430"/>
          </a:xfrm>
        </p:grpSpPr>
        <p:sp>
          <p:nvSpPr>
            <p:cNvPr id="1649" name="Google Shape;1649;p189"/>
            <p:cNvSpPr/>
            <p:nvPr/>
          </p:nvSpPr>
          <p:spPr>
            <a:xfrm>
              <a:off x="19438548" y="6857998"/>
              <a:ext cx="3386986" cy="3505854"/>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650" name="Google Shape;1650;p189"/>
            <p:cNvSpPr/>
            <p:nvPr/>
          </p:nvSpPr>
          <p:spPr>
            <a:xfrm>
              <a:off x="19420885" y="6857998"/>
              <a:ext cx="3379695" cy="3520430"/>
            </a:xfrm>
            <a:prstGeom prst="rtTriangl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651" name="Google Shape;1651;p189"/>
            <p:cNvSpPr/>
            <p:nvPr/>
          </p:nvSpPr>
          <p:spPr>
            <a:xfrm>
              <a:off x="20807356" y="6857998"/>
              <a:ext cx="1993224" cy="2011680"/>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gr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Title Slide">
  <p:cSld name="19_Title Slide">
    <p:spTree>
      <p:nvGrpSpPr>
        <p:cNvPr id="1652" name="Shape 1652"/>
        <p:cNvGrpSpPr/>
        <p:nvPr/>
      </p:nvGrpSpPr>
      <p:grpSpPr>
        <a:xfrm>
          <a:off x="0" y="0"/>
          <a:ext cx="0" cy="0"/>
          <a:chOff x="0" y="0"/>
          <a:chExt cx="0" cy="0"/>
        </a:xfrm>
      </p:grpSpPr>
      <p:sp>
        <p:nvSpPr>
          <p:cNvPr id="1653" name="Google Shape;1653;p190"/>
          <p:cNvSpPr/>
          <p:nvPr>
            <p:ph idx="2" type="pic"/>
          </p:nvPr>
        </p:nvSpPr>
        <p:spPr>
          <a:xfrm>
            <a:off x="777004" y="727911"/>
            <a:ext cx="3952330" cy="2490537"/>
          </a:xfrm>
          <a:prstGeom prst="rect">
            <a:avLst/>
          </a:prstGeom>
          <a:solidFill>
            <a:schemeClr val="lt1"/>
          </a:solidFill>
          <a:ln>
            <a:noFill/>
          </a:ln>
        </p:spPr>
      </p:sp>
      <p:sp>
        <p:nvSpPr>
          <p:cNvPr id="1654" name="Google Shape;1654;p190"/>
          <p:cNvSpPr/>
          <p:nvPr>
            <p:ph idx="3" type="pic"/>
          </p:nvPr>
        </p:nvSpPr>
        <p:spPr>
          <a:xfrm>
            <a:off x="5073117" y="727911"/>
            <a:ext cx="2977583" cy="5402179"/>
          </a:xfrm>
          <a:prstGeom prst="rect">
            <a:avLst/>
          </a:prstGeom>
          <a:solidFill>
            <a:schemeClr val="lt1"/>
          </a:solidFill>
          <a:ln>
            <a:noFill/>
          </a:ln>
        </p:spPr>
      </p:sp>
      <p:sp>
        <p:nvSpPr>
          <p:cNvPr id="1655" name="Google Shape;1655;p190"/>
          <p:cNvSpPr/>
          <p:nvPr/>
        </p:nvSpPr>
        <p:spPr>
          <a:xfrm>
            <a:off x="8394482" y="709862"/>
            <a:ext cx="3020514" cy="540217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656" name="Google Shape;1656;p190"/>
          <p:cNvSpPr/>
          <p:nvPr/>
        </p:nvSpPr>
        <p:spPr>
          <a:xfrm>
            <a:off x="785338" y="3637611"/>
            <a:ext cx="3952330" cy="2490536"/>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657" name="Google Shape;1657;p190"/>
          <p:cNvSpPr/>
          <p:nvPr/>
        </p:nvSpPr>
        <p:spPr>
          <a:xfrm flipH="1" rot="10800000">
            <a:off x="785337" y="4597466"/>
            <a:ext cx="1613354" cy="1528952"/>
          </a:xfrm>
          <a:custGeom>
            <a:rect b="b" l="l" r="r" t="t"/>
            <a:pathLst>
              <a:path extrusionOk="0" h="1423852" w="1410788">
                <a:moveTo>
                  <a:pt x="1410788" y="0"/>
                </a:moveTo>
                <a:lnTo>
                  <a:pt x="1410788" y="705395"/>
                </a:lnTo>
                <a:lnTo>
                  <a:pt x="1338668" y="709105"/>
                </a:lnTo>
                <a:cubicBezTo>
                  <a:pt x="982966" y="745897"/>
                  <a:pt x="705394" y="1051859"/>
                  <a:pt x="705394" y="1423852"/>
                </a:cubicBezTo>
                <a:lnTo>
                  <a:pt x="0" y="1423852"/>
                </a:lnTo>
                <a:cubicBezTo>
                  <a:pt x="0" y="686629"/>
                  <a:pt x="555146" y="80267"/>
                  <a:pt x="1266544" y="7351"/>
                </a:cubicBezTo>
                <a:close/>
              </a:path>
            </a:pathLst>
          </a:custGeom>
          <a:solidFill>
            <a:srgbClr val="F8F8F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658" name="Google Shape;1658;p190"/>
          <p:cNvSpPr/>
          <p:nvPr/>
        </p:nvSpPr>
        <p:spPr>
          <a:xfrm>
            <a:off x="1075042" y="5454723"/>
            <a:ext cx="444346" cy="448373"/>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grpSp>
        <p:nvGrpSpPr>
          <p:cNvPr id="1659" name="Google Shape;1659;p190"/>
          <p:cNvGrpSpPr/>
          <p:nvPr/>
        </p:nvGrpSpPr>
        <p:grpSpPr>
          <a:xfrm>
            <a:off x="2346870" y="3634153"/>
            <a:ext cx="2405727" cy="2490536"/>
            <a:chOff x="19343556" y="1267096"/>
            <a:chExt cx="3411939" cy="3532910"/>
          </a:xfrm>
        </p:grpSpPr>
        <p:sp>
          <p:nvSpPr>
            <p:cNvPr id="1660" name="Google Shape;1660;p190"/>
            <p:cNvSpPr/>
            <p:nvPr/>
          </p:nvSpPr>
          <p:spPr>
            <a:xfrm>
              <a:off x="19368509" y="1267096"/>
              <a:ext cx="3386986" cy="353291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661" name="Google Shape;1661;p190"/>
            <p:cNvSpPr/>
            <p:nvPr/>
          </p:nvSpPr>
          <p:spPr>
            <a:xfrm>
              <a:off x="19355483" y="1267096"/>
              <a:ext cx="1681568" cy="184465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662" name="Google Shape;1662;p190"/>
            <p:cNvSpPr/>
            <p:nvPr/>
          </p:nvSpPr>
          <p:spPr>
            <a:xfrm>
              <a:off x="19343556" y="1289144"/>
              <a:ext cx="3386985" cy="3500846"/>
            </a:xfrm>
            <a:prstGeom prst="donut">
              <a:avLst>
                <a:gd fmla="val 25000"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663" name="Google Shape;1663;p190"/>
            <p:cNvSpPr/>
            <p:nvPr/>
          </p:nvSpPr>
          <p:spPr>
            <a:xfrm rot="-5400000">
              <a:off x="21044819" y="3104122"/>
              <a:ext cx="1677956" cy="1693494"/>
            </a:xfrm>
            <a:custGeom>
              <a:rect b="b" l="l" r="r" t="t"/>
              <a:pathLst>
                <a:path extrusionOk="0" h="1423852" w="1410788">
                  <a:moveTo>
                    <a:pt x="0" y="0"/>
                  </a:moveTo>
                  <a:lnTo>
                    <a:pt x="1410788" y="0"/>
                  </a:lnTo>
                  <a:lnTo>
                    <a:pt x="1410788" y="1423852"/>
                  </a:lnTo>
                  <a:lnTo>
                    <a:pt x="1266544" y="1416501"/>
                  </a:lnTo>
                  <a:cubicBezTo>
                    <a:pt x="555148" y="1343585"/>
                    <a:pt x="0" y="737224"/>
                    <a:pt x="0"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grpSp>
      <p:sp>
        <p:nvSpPr>
          <p:cNvPr id="1664" name="Google Shape;1664;p190"/>
          <p:cNvSpPr/>
          <p:nvPr/>
        </p:nvSpPr>
        <p:spPr>
          <a:xfrm rot="-5400000">
            <a:off x="1507703" y="3729817"/>
            <a:ext cx="961584" cy="770256"/>
          </a:xfrm>
          <a:prstGeom prst="rtTriangl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665" name="Google Shape;1665;p190"/>
          <p:cNvSpPr/>
          <p:nvPr/>
        </p:nvSpPr>
        <p:spPr>
          <a:xfrm rot="-5400000">
            <a:off x="722667" y="3742623"/>
            <a:ext cx="935971" cy="770256"/>
          </a:xfrm>
          <a:prstGeom prst="rtTriangl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Title Slide">
  <p:cSld name="17_Title Slide">
    <p:spTree>
      <p:nvGrpSpPr>
        <p:cNvPr id="1666" name="Shape 1666"/>
        <p:cNvGrpSpPr/>
        <p:nvPr/>
      </p:nvGrpSpPr>
      <p:grpSpPr>
        <a:xfrm>
          <a:off x="0" y="0"/>
          <a:ext cx="0" cy="0"/>
          <a:chOff x="0" y="0"/>
          <a:chExt cx="0" cy="0"/>
        </a:xfrm>
      </p:grpSpPr>
      <p:sp>
        <p:nvSpPr>
          <p:cNvPr id="1667" name="Google Shape;1667;p191"/>
          <p:cNvSpPr/>
          <p:nvPr>
            <p:ph idx="2" type="pic"/>
          </p:nvPr>
        </p:nvSpPr>
        <p:spPr>
          <a:xfrm>
            <a:off x="5337862" y="727911"/>
            <a:ext cx="6077134" cy="2490537"/>
          </a:xfrm>
          <a:prstGeom prst="rect">
            <a:avLst/>
          </a:prstGeom>
          <a:solidFill>
            <a:schemeClr val="lt1"/>
          </a:solidFill>
          <a:ln>
            <a:noFill/>
          </a:ln>
        </p:spPr>
      </p:sp>
      <p:sp>
        <p:nvSpPr>
          <p:cNvPr id="1668" name="Google Shape;1668;p191"/>
          <p:cNvSpPr/>
          <p:nvPr>
            <p:ph idx="3" type="pic"/>
          </p:nvPr>
        </p:nvSpPr>
        <p:spPr>
          <a:xfrm>
            <a:off x="777004" y="727911"/>
            <a:ext cx="4031366" cy="5402179"/>
          </a:xfrm>
          <a:prstGeom prst="rect">
            <a:avLst/>
          </a:prstGeom>
          <a:solidFill>
            <a:schemeClr val="lt1"/>
          </a:solidFill>
          <a:ln>
            <a:noFill/>
          </a:ln>
        </p:spPr>
      </p:sp>
      <p:sp>
        <p:nvSpPr>
          <p:cNvPr id="1669" name="Google Shape;1669;p191"/>
          <p:cNvSpPr/>
          <p:nvPr/>
        </p:nvSpPr>
        <p:spPr>
          <a:xfrm>
            <a:off x="5337862" y="3639553"/>
            <a:ext cx="6077134" cy="2490537"/>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670" name="Google Shape;1670;p191"/>
          <p:cNvSpPr/>
          <p:nvPr/>
        </p:nvSpPr>
        <p:spPr>
          <a:xfrm>
            <a:off x="10829626" y="5615370"/>
            <a:ext cx="1362374" cy="126331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671" name="Google Shape;1671;p191"/>
          <p:cNvSpPr/>
          <p:nvPr/>
        </p:nvSpPr>
        <p:spPr>
          <a:xfrm rot="10800000">
            <a:off x="10823728" y="5630613"/>
            <a:ext cx="591268" cy="1232830"/>
          </a:xfrm>
          <a:custGeom>
            <a:rect b="b" l="l" r="r" t="t"/>
            <a:pathLst>
              <a:path extrusionOk="0" h="3494880" w="1675827">
                <a:moveTo>
                  <a:pt x="0" y="0"/>
                </a:moveTo>
                <a:lnTo>
                  <a:pt x="118792" y="6054"/>
                </a:lnTo>
                <a:cubicBezTo>
                  <a:pt x="993355" y="95693"/>
                  <a:pt x="1675827" y="841129"/>
                  <a:pt x="1675827" y="1747440"/>
                </a:cubicBezTo>
                <a:cubicBezTo>
                  <a:pt x="1675827" y="2653751"/>
                  <a:pt x="993355" y="3399187"/>
                  <a:pt x="118792" y="3488826"/>
                </a:cubicBezTo>
                <a:lnTo>
                  <a:pt x="0" y="3494880"/>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Title Slide">
  <p:cSld name="24_Title Slide">
    <p:spTree>
      <p:nvGrpSpPr>
        <p:cNvPr id="1672" name="Shape 1672"/>
        <p:cNvGrpSpPr/>
        <p:nvPr/>
      </p:nvGrpSpPr>
      <p:grpSpPr>
        <a:xfrm>
          <a:off x="0" y="0"/>
          <a:ext cx="0" cy="0"/>
          <a:chOff x="0" y="0"/>
          <a:chExt cx="0" cy="0"/>
        </a:xfrm>
      </p:grpSpPr>
      <p:sp>
        <p:nvSpPr>
          <p:cNvPr id="1673" name="Google Shape;1673;p192"/>
          <p:cNvSpPr/>
          <p:nvPr/>
        </p:nvSpPr>
        <p:spPr>
          <a:xfrm>
            <a:off x="0" y="0"/>
            <a:ext cx="2830250" cy="68580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grpSp>
        <p:nvGrpSpPr>
          <p:cNvPr id="1674" name="Google Shape;1674;p192"/>
          <p:cNvGrpSpPr/>
          <p:nvPr/>
        </p:nvGrpSpPr>
        <p:grpSpPr>
          <a:xfrm>
            <a:off x="-16290" y="2988458"/>
            <a:ext cx="1215129" cy="3869543"/>
            <a:chOff x="4116874" y="0"/>
            <a:chExt cx="4307336" cy="13719267"/>
          </a:xfrm>
        </p:grpSpPr>
        <p:sp>
          <p:nvSpPr>
            <p:cNvPr id="1675" name="Google Shape;1675;p192"/>
            <p:cNvSpPr/>
            <p:nvPr/>
          </p:nvSpPr>
          <p:spPr>
            <a:xfrm>
              <a:off x="4130806" y="3934631"/>
              <a:ext cx="4254219" cy="1656290"/>
            </a:xfrm>
            <a:prstGeom prst="rect">
              <a:avLst/>
            </a:prstGeom>
            <a:solidFill>
              <a:srgbClr val="FDE6C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676" name="Google Shape;1676;p192"/>
            <p:cNvSpPr/>
            <p:nvPr/>
          </p:nvSpPr>
          <p:spPr>
            <a:xfrm>
              <a:off x="4169991" y="9600875"/>
              <a:ext cx="4254219" cy="4118392"/>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677" name="Google Shape;1677;p192"/>
            <p:cNvSpPr/>
            <p:nvPr/>
          </p:nvSpPr>
          <p:spPr>
            <a:xfrm flipH="1">
              <a:off x="4169996" y="0"/>
              <a:ext cx="4167052" cy="3949825"/>
            </a:xfrm>
            <a:custGeom>
              <a:rect b="b" l="l" r="r" t="t"/>
              <a:pathLst>
                <a:path extrusionOk="0" h="1423852" w="1410788">
                  <a:moveTo>
                    <a:pt x="1410788" y="0"/>
                  </a:moveTo>
                  <a:lnTo>
                    <a:pt x="1410788" y="705395"/>
                  </a:lnTo>
                  <a:lnTo>
                    <a:pt x="1338668" y="709105"/>
                  </a:lnTo>
                  <a:cubicBezTo>
                    <a:pt x="982966" y="745897"/>
                    <a:pt x="705394" y="1051859"/>
                    <a:pt x="705394" y="1423852"/>
                  </a:cubicBezTo>
                  <a:lnTo>
                    <a:pt x="0" y="1423852"/>
                  </a:lnTo>
                  <a:cubicBezTo>
                    <a:pt x="0" y="686629"/>
                    <a:pt x="555146" y="80267"/>
                    <a:pt x="1266544" y="7351"/>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678" name="Google Shape;1678;p192"/>
            <p:cNvSpPr/>
            <p:nvPr/>
          </p:nvSpPr>
          <p:spPr>
            <a:xfrm rot="10800000">
              <a:off x="4169996" y="9718621"/>
              <a:ext cx="4167052" cy="3949825"/>
            </a:xfrm>
            <a:custGeom>
              <a:rect b="b" l="l" r="r" t="t"/>
              <a:pathLst>
                <a:path extrusionOk="0" h="1423852" w="1410788">
                  <a:moveTo>
                    <a:pt x="1410788" y="0"/>
                  </a:moveTo>
                  <a:lnTo>
                    <a:pt x="1410788" y="705395"/>
                  </a:lnTo>
                  <a:lnTo>
                    <a:pt x="1338668" y="709105"/>
                  </a:lnTo>
                  <a:cubicBezTo>
                    <a:pt x="982966" y="745897"/>
                    <a:pt x="705394" y="1051859"/>
                    <a:pt x="705394" y="1423852"/>
                  </a:cubicBezTo>
                  <a:lnTo>
                    <a:pt x="0" y="1423852"/>
                  </a:lnTo>
                  <a:cubicBezTo>
                    <a:pt x="0" y="686629"/>
                    <a:pt x="555146" y="80267"/>
                    <a:pt x="1266544" y="7351"/>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679" name="Google Shape;1679;p192"/>
            <p:cNvSpPr/>
            <p:nvPr/>
          </p:nvSpPr>
          <p:spPr>
            <a:xfrm>
              <a:off x="4181714" y="5567090"/>
              <a:ext cx="4206247" cy="4151530"/>
            </a:xfrm>
            <a:prstGeom prst="rect">
              <a:avLst/>
            </a:prstGeom>
            <a:solidFill>
              <a:srgbClr val="E5AC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680" name="Google Shape;1680;p192"/>
            <p:cNvSpPr/>
            <p:nvPr/>
          </p:nvSpPr>
          <p:spPr>
            <a:xfrm>
              <a:off x="6238091" y="5567089"/>
              <a:ext cx="1979348" cy="4127862"/>
            </a:xfrm>
            <a:custGeom>
              <a:rect b="b" l="l" r="r" t="t"/>
              <a:pathLst>
                <a:path extrusionOk="0" h="3494880" w="1675827">
                  <a:moveTo>
                    <a:pt x="0" y="0"/>
                  </a:moveTo>
                  <a:lnTo>
                    <a:pt x="118792" y="6054"/>
                  </a:lnTo>
                  <a:cubicBezTo>
                    <a:pt x="993355" y="95693"/>
                    <a:pt x="1675827" y="841129"/>
                    <a:pt x="1675827" y="1747440"/>
                  </a:cubicBezTo>
                  <a:cubicBezTo>
                    <a:pt x="1675827" y="2653751"/>
                    <a:pt x="993355" y="3399187"/>
                    <a:pt x="118792" y="3488826"/>
                  </a:cubicBezTo>
                  <a:lnTo>
                    <a:pt x="0" y="3494880"/>
                  </a:lnTo>
                  <a:close/>
                </a:path>
              </a:pathLst>
            </a:custGeom>
            <a:solidFill>
              <a:srgbClr val="F0F4F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681" name="Google Shape;1681;p192"/>
            <p:cNvSpPr/>
            <p:nvPr/>
          </p:nvSpPr>
          <p:spPr>
            <a:xfrm>
              <a:off x="5186673" y="5600229"/>
              <a:ext cx="430356" cy="4108926"/>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682" name="Google Shape;1682;p192"/>
            <p:cNvSpPr/>
            <p:nvPr/>
          </p:nvSpPr>
          <p:spPr>
            <a:xfrm>
              <a:off x="5851547" y="5600229"/>
              <a:ext cx="430356" cy="4108926"/>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683" name="Google Shape;1683;p192"/>
            <p:cNvSpPr/>
            <p:nvPr/>
          </p:nvSpPr>
          <p:spPr>
            <a:xfrm>
              <a:off x="4521800" y="5600229"/>
              <a:ext cx="430356" cy="4108926"/>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684" name="Google Shape;1684;p192"/>
            <p:cNvSpPr/>
            <p:nvPr/>
          </p:nvSpPr>
          <p:spPr>
            <a:xfrm flipH="1" rot="-5400000">
              <a:off x="6500503" y="3721758"/>
              <a:ext cx="1626732" cy="2063932"/>
            </a:xfrm>
            <a:prstGeom prst="rtTriangle">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685" name="Google Shape;1685;p192"/>
            <p:cNvSpPr/>
            <p:nvPr/>
          </p:nvSpPr>
          <p:spPr>
            <a:xfrm rot="10800000">
              <a:off x="4116874" y="3943935"/>
              <a:ext cx="1690862" cy="1670579"/>
            </a:xfrm>
            <a:custGeom>
              <a:rect b="b" l="l" r="r" t="t"/>
              <a:pathLst>
                <a:path extrusionOk="0" h="1423852" w="1410788">
                  <a:moveTo>
                    <a:pt x="0" y="0"/>
                  </a:moveTo>
                  <a:lnTo>
                    <a:pt x="1410788" y="0"/>
                  </a:lnTo>
                  <a:lnTo>
                    <a:pt x="1410788" y="1423852"/>
                  </a:lnTo>
                  <a:lnTo>
                    <a:pt x="1266544" y="1416501"/>
                  </a:lnTo>
                  <a:cubicBezTo>
                    <a:pt x="555148" y="1343585"/>
                    <a:pt x="0" y="737224"/>
                    <a:pt x="0"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grpSp>
      <p:sp>
        <p:nvSpPr>
          <p:cNvPr id="1686" name="Google Shape;1686;p192"/>
          <p:cNvSpPr/>
          <p:nvPr/>
        </p:nvSpPr>
        <p:spPr>
          <a:xfrm>
            <a:off x="2830251" y="0"/>
            <a:ext cx="3757187" cy="279545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687" name="Google Shape;1687;p192"/>
          <p:cNvSpPr/>
          <p:nvPr>
            <p:ph idx="2" type="pic"/>
          </p:nvPr>
        </p:nvSpPr>
        <p:spPr>
          <a:xfrm>
            <a:off x="1298701" y="885609"/>
            <a:ext cx="3054693" cy="6539320"/>
          </a:xfrm>
          <a:prstGeom prst="rect">
            <a:avLst/>
          </a:prstGeom>
          <a:solidFill>
            <a:schemeClr val="lt1"/>
          </a:solidFill>
          <a:ln>
            <a:noFill/>
          </a:ln>
        </p:spPr>
      </p:sp>
      <p:sp>
        <p:nvSpPr>
          <p:cNvPr id="1688" name="Google Shape;1688;p192"/>
          <p:cNvSpPr/>
          <p:nvPr/>
        </p:nvSpPr>
        <p:spPr>
          <a:xfrm rot="5400000">
            <a:off x="11181756" y="5824068"/>
            <a:ext cx="1010145" cy="1019698"/>
          </a:xfrm>
          <a:prstGeom prst="rtTriangle">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689" name="Google Shape;1689;p192"/>
          <p:cNvSpPr/>
          <p:nvPr/>
        </p:nvSpPr>
        <p:spPr>
          <a:xfrm rot="5400000">
            <a:off x="11535355" y="6195094"/>
            <a:ext cx="293591" cy="296367"/>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Title Slide">
  <p:cSld name="25_Title Slide">
    <p:spTree>
      <p:nvGrpSpPr>
        <p:cNvPr id="1690" name="Shape 1690"/>
        <p:cNvGrpSpPr/>
        <p:nvPr/>
      </p:nvGrpSpPr>
      <p:grpSpPr>
        <a:xfrm>
          <a:off x="0" y="0"/>
          <a:ext cx="0" cy="0"/>
          <a:chOff x="0" y="0"/>
          <a:chExt cx="0" cy="0"/>
        </a:xfrm>
      </p:grpSpPr>
      <p:sp>
        <p:nvSpPr>
          <p:cNvPr id="1691" name="Google Shape;1691;p193"/>
          <p:cNvSpPr/>
          <p:nvPr/>
        </p:nvSpPr>
        <p:spPr>
          <a:xfrm>
            <a:off x="9430047" y="3436928"/>
            <a:ext cx="2773396" cy="3421072"/>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692" name="Google Shape;1692;p193"/>
          <p:cNvSpPr/>
          <p:nvPr/>
        </p:nvSpPr>
        <p:spPr>
          <a:xfrm>
            <a:off x="7110528" y="3897725"/>
            <a:ext cx="2319519" cy="2960276"/>
          </a:xfrm>
          <a:prstGeom prst="rect">
            <a:avLst/>
          </a:prstGeom>
          <a:solidFill>
            <a:srgbClr val="F8F8F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693" name="Google Shape;1693;p193"/>
          <p:cNvSpPr/>
          <p:nvPr/>
        </p:nvSpPr>
        <p:spPr>
          <a:xfrm>
            <a:off x="7104013" y="4646141"/>
            <a:ext cx="2333960" cy="2211860"/>
          </a:xfrm>
          <a:custGeom>
            <a:rect b="b" l="l" r="r" t="t"/>
            <a:pathLst>
              <a:path extrusionOk="0" h="1423852" w="1410788">
                <a:moveTo>
                  <a:pt x="1410788" y="0"/>
                </a:moveTo>
                <a:lnTo>
                  <a:pt x="1410788" y="705395"/>
                </a:lnTo>
                <a:lnTo>
                  <a:pt x="1338668" y="709105"/>
                </a:lnTo>
                <a:cubicBezTo>
                  <a:pt x="982966" y="745897"/>
                  <a:pt x="705394" y="1051859"/>
                  <a:pt x="705394" y="1423852"/>
                </a:cubicBezTo>
                <a:lnTo>
                  <a:pt x="0" y="1423852"/>
                </a:lnTo>
                <a:cubicBezTo>
                  <a:pt x="0" y="686629"/>
                  <a:pt x="555146" y="80267"/>
                  <a:pt x="1266544" y="7351"/>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694" name="Google Shape;1694;p193"/>
          <p:cNvSpPr/>
          <p:nvPr/>
        </p:nvSpPr>
        <p:spPr>
          <a:xfrm>
            <a:off x="5508457" y="0"/>
            <a:ext cx="1603232" cy="68580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695" name="Google Shape;1695;p193"/>
          <p:cNvSpPr/>
          <p:nvPr/>
        </p:nvSpPr>
        <p:spPr>
          <a:xfrm>
            <a:off x="9430047" y="1"/>
            <a:ext cx="2773396" cy="1554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696" name="Google Shape;1696;p193"/>
          <p:cNvSpPr/>
          <p:nvPr/>
        </p:nvSpPr>
        <p:spPr>
          <a:xfrm rot="5400000">
            <a:off x="5464569" y="27123"/>
            <a:ext cx="1689848" cy="1602071"/>
          </a:xfrm>
          <a:prstGeom prst="rtTriangl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697" name="Google Shape;1697;p193"/>
          <p:cNvSpPr/>
          <p:nvPr/>
        </p:nvSpPr>
        <p:spPr>
          <a:xfrm>
            <a:off x="5890986" y="445673"/>
            <a:ext cx="737872" cy="744559"/>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698" name="Google Shape;1698;p193"/>
          <p:cNvSpPr/>
          <p:nvPr/>
        </p:nvSpPr>
        <p:spPr>
          <a:xfrm>
            <a:off x="7430788" y="5004713"/>
            <a:ext cx="606096" cy="611589"/>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699" name="Google Shape;1699;p193"/>
          <p:cNvSpPr/>
          <p:nvPr/>
        </p:nvSpPr>
        <p:spPr>
          <a:xfrm rot="-5400000">
            <a:off x="11177078" y="-4777"/>
            <a:ext cx="1010145" cy="1019698"/>
          </a:xfrm>
          <a:prstGeom prst="rtTriangle">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700" name="Google Shape;1700;p193"/>
          <p:cNvSpPr/>
          <p:nvPr/>
        </p:nvSpPr>
        <p:spPr>
          <a:xfrm>
            <a:off x="11535327" y="378359"/>
            <a:ext cx="293648" cy="296309"/>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701" name="Google Shape;1701;p193"/>
          <p:cNvSpPr/>
          <p:nvPr/>
        </p:nvSpPr>
        <p:spPr>
          <a:xfrm rot="5400000">
            <a:off x="6728393" y="377668"/>
            <a:ext cx="1600574" cy="836305"/>
          </a:xfrm>
          <a:prstGeom prst="triangle">
            <a:avLst>
              <a:gd fmla="val 50000" name="adj"/>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702" name="Google Shape;1702;p193"/>
          <p:cNvSpPr/>
          <p:nvPr/>
        </p:nvSpPr>
        <p:spPr>
          <a:xfrm rot="-5400000">
            <a:off x="7564699" y="377668"/>
            <a:ext cx="1600574" cy="836305"/>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703" name="Google Shape;1703;p193"/>
          <p:cNvSpPr/>
          <p:nvPr/>
        </p:nvSpPr>
        <p:spPr>
          <a:xfrm>
            <a:off x="8748595" y="911456"/>
            <a:ext cx="678503" cy="684652"/>
          </a:xfrm>
          <a:prstGeom prst="rtTriangl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704" name="Google Shape;1704;p193"/>
          <p:cNvSpPr/>
          <p:nvPr/>
        </p:nvSpPr>
        <p:spPr>
          <a:xfrm rot="10800000">
            <a:off x="8786088" y="-16766"/>
            <a:ext cx="641009" cy="646818"/>
          </a:xfrm>
          <a:prstGeom prst="rtTriangl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705" name="Google Shape;1705;p193"/>
          <p:cNvSpPr/>
          <p:nvPr>
            <p:ph idx="2" type="pic"/>
          </p:nvPr>
        </p:nvSpPr>
        <p:spPr>
          <a:xfrm>
            <a:off x="6096002" y="1737885"/>
            <a:ext cx="6540596" cy="3054096"/>
          </a:xfrm>
          <a:prstGeom prst="rect">
            <a:avLst/>
          </a:prstGeom>
          <a:solidFill>
            <a:schemeClr val="lt1"/>
          </a:solidFill>
          <a:ln>
            <a:noFill/>
          </a:ln>
        </p:spPr>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1706" name="Shape 1706"/>
        <p:cNvGrpSpPr/>
        <p:nvPr/>
      </p:nvGrpSpPr>
      <p:grpSpPr>
        <a:xfrm>
          <a:off x="0" y="0"/>
          <a:ext cx="0" cy="0"/>
          <a:chOff x="0" y="0"/>
          <a:chExt cx="0" cy="0"/>
        </a:xfrm>
      </p:grpSpPr>
      <p:sp>
        <p:nvSpPr>
          <p:cNvPr id="1707" name="Google Shape;1707;p194"/>
          <p:cNvSpPr/>
          <p:nvPr/>
        </p:nvSpPr>
        <p:spPr>
          <a:xfrm>
            <a:off x="10192993" y="0"/>
            <a:ext cx="1999007" cy="3043646"/>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708" name="Google Shape;1708;p194"/>
          <p:cNvSpPr/>
          <p:nvPr>
            <p:ph idx="2" type="pic"/>
          </p:nvPr>
        </p:nvSpPr>
        <p:spPr>
          <a:xfrm>
            <a:off x="6981309" y="625642"/>
            <a:ext cx="4523127" cy="5522495"/>
          </a:xfrm>
          <a:prstGeom prst="rect">
            <a:avLst/>
          </a:prstGeom>
          <a:solidFill>
            <a:schemeClr val="lt1"/>
          </a:solidFill>
          <a:ln>
            <a:noFill/>
          </a:ln>
        </p:spPr>
      </p:sp>
      <p:sp>
        <p:nvSpPr>
          <p:cNvPr id="1709" name="Google Shape;1709;p194"/>
          <p:cNvSpPr/>
          <p:nvPr/>
        </p:nvSpPr>
        <p:spPr>
          <a:xfrm>
            <a:off x="0" y="-1"/>
            <a:ext cx="2581529" cy="2743201"/>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710" name="Google Shape;1710;p194"/>
          <p:cNvSpPr/>
          <p:nvPr/>
        </p:nvSpPr>
        <p:spPr>
          <a:xfrm>
            <a:off x="6043208" y="5911398"/>
            <a:ext cx="938101" cy="946603"/>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711" name="Google Shape;1711;p194"/>
          <p:cNvSpPr/>
          <p:nvPr/>
        </p:nvSpPr>
        <p:spPr>
          <a:xfrm>
            <a:off x="6043208" y="5911398"/>
            <a:ext cx="938101" cy="946603"/>
          </a:xfrm>
          <a:prstGeom prst="rtTriangl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712" name="Google Shape;1712;p194"/>
          <p:cNvSpPr/>
          <p:nvPr/>
        </p:nvSpPr>
        <p:spPr>
          <a:xfrm rot="5400000">
            <a:off x="6030231" y="4960320"/>
            <a:ext cx="946602" cy="955555"/>
          </a:xfrm>
          <a:custGeom>
            <a:rect b="b" l="l" r="r" t="t"/>
            <a:pathLst>
              <a:path extrusionOk="0" h="1423852" w="1410788">
                <a:moveTo>
                  <a:pt x="1410788" y="0"/>
                </a:moveTo>
                <a:lnTo>
                  <a:pt x="1410788" y="705395"/>
                </a:lnTo>
                <a:lnTo>
                  <a:pt x="1338668" y="709105"/>
                </a:lnTo>
                <a:cubicBezTo>
                  <a:pt x="982966" y="745897"/>
                  <a:pt x="705394" y="1051859"/>
                  <a:pt x="705394" y="1423852"/>
                </a:cubicBezTo>
                <a:lnTo>
                  <a:pt x="0" y="1423852"/>
                </a:lnTo>
                <a:cubicBezTo>
                  <a:pt x="0" y="686629"/>
                  <a:pt x="555146" y="80267"/>
                  <a:pt x="1266544" y="7351"/>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p:cSld name="4_Title Slide">
    <p:spTree>
      <p:nvGrpSpPr>
        <p:cNvPr id="1713" name="Shape 1713"/>
        <p:cNvGrpSpPr/>
        <p:nvPr/>
      </p:nvGrpSpPr>
      <p:grpSpPr>
        <a:xfrm>
          <a:off x="0" y="0"/>
          <a:ext cx="0" cy="0"/>
          <a:chOff x="0" y="0"/>
          <a:chExt cx="0" cy="0"/>
        </a:xfrm>
      </p:grpSpPr>
      <p:sp>
        <p:nvSpPr>
          <p:cNvPr id="1714" name="Google Shape;1714;p195"/>
          <p:cNvSpPr/>
          <p:nvPr>
            <p:ph idx="2" type="pic"/>
          </p:nvPr>
        </p:nvSpPr>
        <p:spPr>
          <a:xfrm>
            <a:off x="0" y="0"/>
            <a:ext cx="12192000" cy="2959769"/>
          </a:xfrm>
          <a:prstGeom prst="rect">
            <a:avLst/>
          </a:prstGeom>
          <a:solidFill>
            <a:schemeClr val="lt1"/>
          </a:solid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Gradient">
  <p:cSld name="1_Title Slide Gradient">
    <p:bg>
      <p:bgPr>
        <a:gradFill>
          <a:gsLst>
            <a:gs pos="0">
              <a:srgbClr val="BF2026"/>
            </a:gs>
            <a:gs pos="100000">
              <a:srgbClr val="F2672A"/>
            </a:gs>
          </a:gsLst>
          <a:lin ang="16200000" scaled="0"/>
        </a:gradFill>
      </p:bgPr>
    </p:bg>
    <p:spTree>
      <p:nvGrpSpPr>
        <p:cNvPr id="121" name="Shape 121"/>
        <p:cNvGrpSpPr/>
        <p:nvPr/>
      </p:nvGrpSpPr>
      <p:grpSpPr>
        <a:xfrm>
          <a:off x="0" y="0"/>
          <a:ext cx="0" cy="0"/>
          <a:chOff x="0" y="0"/>
          <a:chExt cx="0" cy="0"/>
        </a:xfrm>
      </p:grpSpPr>
      <p:sp>
        <p:nvSpPr>
          <p:cNvPr id="122" name="Google Shape;122;p8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Barlow Medium"/>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3" name="Google Shape;123;p8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latin typeface="Barlow"/>
                <a:ea typeface="Barlow"/>
                <a:cs typeface="Barlow"/>
                <a:sym typeface="Barlow"/>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24" name="Google Shape;124;p8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5" name="Google Shape;125;p89"/>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6" name="Google Shape;126;p8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lt1"/>
                </a:solidFill>
                <a:latin typeface="Open Sans"/>
                <a:ea typeface="Open Sans"/>
                <a:cs typeface="Open Sans"/>
                <a:sym typeface="Open Sans"/>
              </a:defRPr>
            </a:lvl1pPr>
            <a:lvl2pPr indent="0" lvl="1" marL="0" algn="r">
              <a:spcBef>
                <a:spcPts val="0"/>
              </a:spcBef>
              <a:buNone/>
              <a:defRPr sz="1200">
                <a:solidFill>
                  <a:schemeClr val="lt1"/>
                </a:solidFill>
                <a:latin typeface="Open Sans"/>
                <a:ea typeface="Open Sans"/>
                <a:cs typeface="Open Sans"/>
                <a:sym typeface="Open Sans"/>
              </a:defRPr>
            </a:lvl2pPr>
            <a:lvl3pPr indent="0" lvl="2" marL="0" algn="r">
              <a:spcBef>
                <a:spcPts val="0"/>
              </a:spcBef>
              <a:buNone/>
              <a:defRPr sz="1200">
                <a:solidFill>
                  <a:schemeClr val="lt1"/>
                </a:solidFill>
                <a:latin typeface="Open Sans"/>
                <a:ea typeface="Open Sans"/>
                <a:cs typeface="Open Sans"/>
                <a:sym typeface="Open Sans"/>
              </a:defRPr>
            </a:lvl3pPr>
            <a:lvl4pPr indent="0" lvl="3" marL="0" algn="r">
              <a:spcBef>
                <a:spcPts val="0"/>
              </a:spcBef>
              <a:buNone/>
              <a:defRPr sz="1200">
                <a:solidFill>
                  <a:schemeClr val="lt1"/>
                </a:solidFill>
                <a:latin typeface="Open Sans"/>
                <a:ea typeface="Open Sans"/>
                <a:cs typeface="Open Sans"/>
                <a:sym typeface="Open Sans"/>
              </a:defRPr>
            </a:lvl4pPr>
            <a:lvl5pPr indent="0" lvl="4" marL="0" algn="r">
              <a:spcBef>
                <a:spcPts val="0"/>
              </a:spcBef>
              <a:buNone/>
              <a:defRPr sz="1200">
                <a:solidFill>
                  <a:schemeClr val="lt1"/>
                </a:solidFill>
                <a:latin typeface="Open Sans"/>
                <a:ea typeface="Open Sans"/>
                <a:cs typeface="Open Sans"/>
                <a:sym typeface="Open Sans"/>
              </a:defRPr>
            </a:lvl5pPr>
            <a:lvl6pPr indent="0" lvl="5" marL="0" algn="r">
              <a:spcBef>
                <a:spcPts val="0"/>
              </a:spcBef>
              <a:buNone/>
              <a:defRPr sz="1200">
                <a:solidFill>
                  <a:schemeClr val="lt1"/>
                </a:solidFill>
                <a:latin typeface="Open Sans"/>
                <a:ea typeface="Open Sans"/>
                <a:cs typeface="Open Sans"/>
                <a:sym typeface="Open Sans"/>
              </a:defRPr>
            </a:lvl6pPr>
            <a:lvl7pPr indent="0" lvl="6" marL="0" algn="r">
              <a:spcBef>
                <a:spcPts val="0"/>
              </a:spcBef>
              <a:buNone/>
              <a:defRPr sz="1200">
                <a:solidFill>
                  <a:schemeClr val="lt1"/>
                </a:solidFill>
                <a:latin typeface="Open Sans"/>
                <a:ea typeface="Open Sans"/>
                <a:cs typeface="Open Sans"/>
                <a:sym typeface="Open Sans"/>
              </a:defRPr>
            </a:lvl7pPr>
            <a:lvl8pPr indent="0" lvl="7" marL="0" algn="r">
              <a:spcBef>
                <a:spcPts val="0"/>
              </a:spcBef>
              <a:buNone/>
              <a:defRPr sz="1200">
                <a:solidFill>
                  <a:schemeClr val="lt1"/>
                </a:solidFill>
                <a:latin typeface="Open Sans"/>
                <a:ea typeface="Open Sans"/>
                <a:cs typeface="Open Sans"/>
                <a:sym typeface="Open Sans"/>
              </a:defRPr>
            </a:lvl8pPr>
            <a:lvl9pPr indent="0" lvl="8" marL="0" algn="r">
              <a:spcBef>
                <a:spcPts val="0"/>
              </a:spcBef>
              <a:buNone/>
              <a:defRPr sz="1200">
                <a:solidFill>
                  <a:schemeClr val="lt1"/>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grpSp>
        <p:nvGrpSpPr>
          <p:cNvPr id="127" name="Google Shape;127;p89"/>
          <p:cNvGrpSpPr/>
          <p:nvPr/>
        </p:nvGrpSpPr>
        <p:grpSpPr>
          <a:xfrm>
            <a:off x="10668000" y="304798"/>
            <a:ext cx="1179720" cy="581555"/>
            <a:chOff x="969962" y="2846965"/>
            <a:chExt cx="1740598" cy="872299"/>
          </a:xfrm>
        </p:grpSpPr>
        <p:sp>
          <p:nvSpPr>
            <p:cNvPr id="128" name="Google Shape;128;p89"/>
            <p:cNvSpPr/>
            <p:nvPr/>
          </p:nvSpPr>
          <p:spPr>
            <a:xfrm>
              <a:off x="969962" y="3381507"/>
              <a:ext cx="274415" cy="160305"/>
            </a:xfrm>
            <a:custGeom>
              <a:rect b="b" l="l" r="r" t="t"/>
              <a:pathLst>
                <a:path extrusionOk="0" h="160305" w="274415">
                  <a:moveTo>
                    <a:pt x="274415" y="0"/>
                  </a:moveTo>
                  <a:lnTo>
                    <a:pt x="205931" y="160306"/>
                  </a:lnTo>
                  <a:lnTo>
                    <a:pt x="178308" y="160306"/>
                  </a:lnTo>
                  <a:lnTo>
                    <a:pt x="137160" y="66961"/>
                  </a:lnTo>
                  <a:lnTo>
                    <a:pt x="95059" y="160306"/>
                  </a:lnTo>
                  <a:lnTo>
                    <a:pt x="67151" y="160306"/>
                  </a:lnTo>
                  <a:lnTo>
                    <a:pt x="0" y="0"/>
                  </a:lnTo>
                  <a:lnTo>
                    <a:pt x="49435" y="0"/>
                  </a:lnTo>
                  <a:lnTo>
                    <a:pt x="82296" y="87725"/>
                  </a:lnTo>
                  <a:lnTo>
                    <a:pt x="120015" y="0"/>
                  </a:lnTo>
                  <a:lnTo>
                    <a:pt x="154210" y="0"/>
                  </a:lnTo>
                  <a:lnTo>
                    <a:pt x="191167" y="87725"/>
                  </a:lnTo>
                  <a:lnTo>
                    <a:pt x="225552" y="0"/>
                  </a:lnTo>
                  <a:lnTo>
                    <a:pt x="274415"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9" name="Google Shape;129;p89"/>
            <p:cNvSpPr/>
            <p:nvPr/>
          </p:nvSpPr>
          <p:spPr>
            <a:xfrm>
              <a:off x="1239614" y="3381412"/>
              <a:ext cx="192595" cy="158305"/>
            </a:xfrm>
            <a:custGeom>
              <a:rect b="b" l="l" r="r" t="t"/>
              <a:pathLst>
                <a:path extrusionOk="0" h="158305" w="192595">
                  <a:moveTo>
                    <a:pt x="192596" y="158306"/>
                  </a:moveTo>
                  <a:lnTo>
                    <a:pt x="143732" y="158306"/>
                  </a:lnTo>
                  <a:lnTo>
                    <a:pt x="130778" y="126206"/>
                  </a:lnTo>
                  <a:lnTo>
                    <a:pt x="62008" y="126206"/>
                  </a:lnTo>
                  <a:lnTo>
                    <a:pt x="48863" y="158306"/>
                  </a:lnTo>
                  <a:lnTo>
                    <a:pt x="0" y="158306"/>
                  </a:lnTo>
                  <a:lnTo>
                    <a:pt x="70009" y="0"/>
                  </a:lnTo>
                  <a:lnTo>
                    <a:pt x="122777" y="0"/>
                  </a:lnTo>
                  <a:lnTo>
                    <a:pt x="192596" y="158306"/>
                  </a:lnTo>
                  <a:close/>
                  <a:moveTo>
                    <a:pt x="119920" y="98679"/>
                  </a:moveTo>
                  <a:lnTo>
                    <a:pt x="96679" y="40862"/>
                  </a:lnTo>
                  <a:lnTo>
                    <a:pt x="73342" y="98679"/>
                  </a:lnTo>
                  <a:lnTo>
                    <a:pt x="119920"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0" name="Google Shape;130;p89"/>
            <p:cNvSpPr/>
            <p:nvPr/>
          </p:nvSpPr>
          <p:spPr>
            <a:xfrm>
              <a:off x="1483264" y="3381507"/>
              <a:ext cx="162782" cy="158210"/>
            </a:xfrm>
            <a:custGeom>
              <a:rect b="b" l="l" r="r" t="t"/>
              <a:pathLst>
                <a:path extrusionOk="0" h="158210" w="162782">
                  <a:moveTo>
                    <a:pt x="162782" y="81915"/>
                  </a:moveTo>
                  <a:cubicBezTo>
                    <a:pt x="162782" y="98107"/>
                    <a:pt x="159829" y="111157"/>
                    <a:pt x="153924" y="120968"/>
                  </a:cubicBezTo>
                  <a:cubicBezTo>
                    <a:pt x="148019" y="130778"/>
                    <a:pt x="141065" y="138779"/>
                    <a:pt x="133064" y="144875"/>
                  </a:cubicBezTo>
                  <a:cubicBezTo>
                    <a:pt x="121634" y="153829"/>
                    <a:pt x="105823" y="158210"/>
                    <a:pt x="85439" y="158210"/>
                  </a:cubicBezTo>
                  <a:lnTo>
                    <a:pt x="0" y="158210"/>
                  </a:lnTo>
                  <a:lnTo>
                    <a:pt x="0" y="0"/>
                  </a:lnTo>
                  <a:lnTo>
                    <a:pt x="65723" y="0"/>
                  </a:lnTo>
                  <a:cubicBezTo>
                    <a:pt x="75629" y="0"/>
                    <a:pt x="84106" y="476"/>
                    <a:pt x="91154" y="1524"/>
                  </a:cubicBezTo>
                  <a:cubicBezTo>
                    <a:pt x="98203" y="2572"/>
                    <a:pt x="104489" y="4001"/>
                    <a:pt x="110204" y="5906"/>
                  </a:cubicBezTo>
                  <a:cubicBezTo>
                    <a:pt x="115824" y="7715"/>
                    <a:pt x="120587" y="9906"/>
                    <a:pt x="124587" y="12192"/>
                  </a:cubicBezTo>
                  <a:cubicBezTo>
                    <a:pt x="128492" y="14478"/>
                    <a:pt x="132112" y="17050"/>
                    <a:pt x="135160" y="19717"/>
                  </a:cubicBezTo>
                  <a:cubicBezTo>
                    <a:pt x="140589" y="24194"/>
                    <a:pt x="145352" y="29337"/>
                    <a:pt x="149352" y="35338"/>
                  </a:cubicBezTo>
                  <a:cubicBezTo>
                    <a:pt x="153448" y="41339"/>
                    <a:pt x="156686" y="48292"/>
                    <a:pt x="159067" y="56293"/>
                  </a:cubicBezTo>
                  <a:cubicBezTo>
                    <a:pt x="161449" y="64199"/>
                    <a:pt x="162687" y="72771"/>
                    <a:pt x="162687" y="82105"/>
                  </a:cubicBezTo>
                  <a:moveTo>
                    <a:pt x="114205" y="80010"/>
                  </a:moveTo>
                  <a:cubicBezTo>
                    <a:pt x="114205" y="67151"/>
                    <a:pt x="111728" y="57150"/>
                    <a:pt x="106871" y="49911"/>
                  </a:cubicBezTo>
                  <a:cubicBezTo>
                    <a:pt x="101917" y="42672"/>
                    <a:pt x="96012" y="37909"/>
                    <a:pt x="89154" y="35433"/>
                  </a:cubicBezTo>
                  <a:cubicBezTo>
                    <a:pt x="82201" y="32957"/>
                    <a:pt x="75248" y="31718"/>
                    <a:pt x="68104" y="31718"/>
                  </a:cubicBezTo>
                  <a:lnTo>
                    <a:pt x="47816" y="31718"/>
                  </a:lnTo>
                  <a:lnTo>
                    <a:pt x="47816" y="125444"/>
                  </a:lnTo>
                  <a:lnTo>
                    <a:pt x="68104" y="125444"/>
                  </a:lnTo>
                  <a:cubicBezTo>
                    <a:pt x="80581" y="125444"/>
                    <a:pt x="91440" y="122492"/>
                    <a:pt x="100584" y="116586"/>
                  </a:cubicBezTo>
                  <a:cubicBezTo>
                    <a:pt x="109633" y="110680"/>
                    <a:pt x="114300" y="98393"/>
                    <a:pt x="114300" y="79915"/>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1" name="Google Shape;131;p89"/>
            <p:cNvSpPr/>
            <p:nvPr/>
          </p:nvSpPr>
          <p:spPr>
            <a:xfrm>
              <a:off x="1698910" y="3381507"/>
              <a:ext cx="167163" cy="158210"/>
            </a:xfrm>
            <a:custGeom>
              <a:rect b="b" l="l" r="r" t="t"/>
              <a:pathLst>
                <a:path extrusionOk="0" h="158210" w="167163">
                  <a:moveTo>
                    <a:pt x="167164" y="158210"/>
                  </a:moveTo>
                  <a:lnTo>
                    <a:pt x="119539" y="158210"/>
                  </a:lnTo>
                  <a:lnTo>
                    <a:pt x="119539" y="96488"/>
                  </a:lnTo>
                  <a:lnTo>
                    <a:pt x="47720" y="96488"/>
                  </a:lnTo>
                  <a:lnTo>
                    <a:pt x="47720" y="158210"/>
                  </a:lnTo>
                  <a:lnTo>
                    <a:pt x="0" y="158210"/>
                  </a:lnTo>
                  <a:lnTo>
                    <a:pt x="0" y="0"/>
                  </a:lnTo>
                  <a:lnTo>
                    <a:pt x="47720" y="0"/>
                  </a:lnTo>
                  <a:lnTo>
                    <a:pt x="47720" y="58103"/>
                  </a:lnTo>
                  <a:lnTo>
                    <a:pt x="119539" y="58103"/>
                  </a:lnTo>
                  <a:lnTo>
                    <a:pt x="119539" y="0"/>
                  </a:lnTo>
                  <a:lnTo>
                    <a:pt x="167164" y="0"/>
                  </a:lnTo>
                  <a:lnTo>
                    <a:pt x="167164"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2" name="Google Shape;132;p89"/>
            <p:cNvSpPr/>
            <p:nvPr/>
          </p:nvSpPr>
          <p:spPr>
            <a:xfrm>
              <a:off x="1913984" y="3381507"/>
              <a:ext cx="274510" cy="160305"/>
            </a:xfrm>
            <a:custGeom>
              <a:rect b="b" l="l" r="r" t="t"/>
              <a:pathLst>
                <a:path extrusionOk="0" h="160305" w="274510">
                  <a:moveTo>
                    <a:pt x="274511" y="0"/>
                  </a:moveTo>
                  <a:lnTo>
                    <a:pt x="205931" y="160306"/>
                  </a:lnTo>
                  <a:lnTo>
                    <a:pt x="178308" y="160306"/>
                  </a:lnTo>
                  <a:lnTo>
                    <a:pt x="137160" y="66961"/>
                  </a:lnTo>
                  <a:lnTo>
                    <a:pt x="95059" y="160306"/>
                  </a:lnTo>
                  <a:lnTo>
                    <a:pt x="67246" y="160306"/>
                  </a:lnTo>
                  <a:lnTo>
                    <a:pt x="0" y="0"/>
                  </a:lnTo>
                  <a:lnTo>
                    <a:pt x="49530" y="0"/>
                  </a:lnTo>
                  <a:lnTo>
                    <a:pt x="82391" y="87725"/>
                  </a:lnTo>
                  <a:lnTo>
                    <a:pt x="120110" y="0"/>
                  </a:lnTo>
                  <a:lnTo>
                    <a:pt x="154210" y="0"/>
                  </a:lnTo>
                  <a:lnTo>
                    <a:pt x="191262" y="87725"/>
                  </a:lnTo>
                  <a:lnTo>
                    <a:pt x="225647" y="0"/>
                  </a:lnTo>
                  <a:lnTo>
                    <a:pt x="274511"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3" name="Google Shape;133;p89"/>
            <p:cNvSpPr/>
            <p:nvPr/>
          </p:nvSpPr>
          <p:spPr>
            <a:xfrm>
              <a:off x="2184970" y="3381412"/>
              <a:ext cx="192595" cy="158305"/>
            </a:xfrm>
            <a:custGeom>
              <a:rect b="b" l="l" r="r" t="t"/>
              <a:pathLst>
                <a:path extrusionOk="0" h="158305" w="192595">
                  <a:moveTo>
                    <a:pt x="192500" y="158306"/>
                  </a:moveTo>
                  <a:lnTo>
                    <a:pt x="143637" y="158306"/>
                  </a:lnTo>
                  <a:lnTo>
                    <a:pt x="130683" y="126206"/>
                  </a:lnTo>
                  <a:lnTo>
                    <a:pt x="62008" y="126206"/>
                  </a:lnTo>
                  <a:lnTo>
                    <a:pt x="48863" y="158306"/>
                  </a:lnTo>
                  <a:lnTo>
                    <a:pt x="0" y="158306"/>
                  </a:lnTo>
                  <a:lnTo>
                    <a:pt x="70009" y="0"/>
                  </a:lnTo>
                  <a:lnTo>
                    <a:pt x="122777" y="0"/>
                  </a:lnTo>
                  <a:lnTo>
                    <a:pt x="192596" y="158306"/>
                  </a:lnTo>
                  <a:close/>
                  <a:moveTo>
                    <a:pt x="119729" y="98679"/>
                  </a:moveTo>
                  <a:lnTo>
                    <a:pt x="96583" y="40862"/>
                  </a:lnTo>
                  <a:lnTo>
                    <a:pt x="73152" y="98679"/>
                  </a:lnTo>
                  <a:lnTo>
                    <a:pt x="119729"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4" name="Google Shape;134;p89"/>
            <p:cNvSpPr/>
            <p:nvPr/>
          </p:nvSpPr>
          <p:spPr>
            <a:xfrm>
              <a:off x="2427572" y="3381507"/>
              <a:ext cx="171926" cy="158210"/>
            </a:xfrm>
            <a:custGeom>
              <a:rect b="b" l="l" r="r" t="t"/>
              <a:pathLst>
                <a:path extrusionOk="0" h="158210" w="171926">
                  <a:moveTo>
                    <a:pt x="171926" y="158210"/>
                  </a:moveTo>
                  <a:lnTo>
                    <a:pt x="129445" y="158210"/>
                  </a:lnTo>
                  <a:lnTo>
                    <a:pt x="47339" y="70104"/>
                  </a:lnTo>
                  <a:lnTo>
                    <a:pt x="47339" y="158210"/>
                  </a:lnTo>
                  <a:lnTo>
                    <a:pt x="0" y="158210"/>
                  </a:lnTo>
                  <a:lnTo>
                    <a:pt x="0" y="0"/>
                  </a:lnTo>
                  <a:lnTo>
                    <a:pt x="42386" y="0"/>
                  </a:lnTo>
                  <a:lnTo>
                    <a:pt x="124301" y="87630"/>
                  </a:lnTo>
                  <a:lnTo>
                    <a:pt x="124301" y="0"/>
                  </a:lnTo>
                  <a:lnTo>
                    <a:pt x="171926" y="0"/>
                  </a:lnTo>
                  <a:lnTo>
                    <a:pt x="171926"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5" name="Google Shape;135;p89"/>
            <p:cNvSpPr/>
            <p:nvPr/>
          </p:nvSpPr>
          <p:spPr>
            <a:xfrm>
              <a:off x="2662840" y="3381508"/>
              <a:ext cx="47720" cy="158210"/>
            </a:xfrm>
            <a:custGeom>
              <a:rect b="b" l="l" r="r" t="t"/>
              <a:pathLst>
                <a:path extrusionOk="0" h="158210" w="47720">
                  <a:moveTo>
                    <a:pt x="0" y="0"/>
                  </a:moveTo>
                  <a:lnTo>
                    <a:pt x="47720" y="0"/>
                  </a:lnTo>
                  <a:lnTo>
                    <a:pt x="47720" y="158210"/>
                  </a:lnTo>
                  <a:lnTo>
                    <a:pt x="0"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6" name="Google Shape;136;p89"/>
            <p:cNvSpPr/>
            <p:nvPr/>
          </p:nvSpPr>
          <p:spPr>
            <a:xfrm>
              <a:off x="1237900" y="3614298"/>
              <a:ext cx="54864" cy="103155"/>
            </a:xfrm>
            <a:custGeom>
              <a:rect b="b" l="l" r="r" t="t"/>
              <a:pathLst>
                <a:path extrusionOk="0" h="103155" w="54864">
                  <a:moveTo>
                    <a:pt x="0" y="103156"/>
                  </a:moveTo>
                  <a:lnTo>
                    <a:pt x="0" y="0"/>
                  </a:lnTo>
                  <a:lnTo>
                    <a:pt x="54864" y="0"/>
                  </a:lnTo>
                  <a:lnTo>
                    <a:pt x="54864" y="12954"/>
                  </a:lnTo>
                  <a:lnTo>
                    <a:pt x="14764" y="12954"/>
                  </a:lnTo>
                  <a:lnTo>
                    <a:pt x="14764" y="43148"/>
                  </a:lnTo>
                  <a:lnTo>
                    <a:pt x="53054" y="43148"/>
                  </a:lnTo>
                  <a:lnTo>
                    <a:pt x="53054" y="56198"/>
                  </a:lnTo>
                  <a:lnTo>
                    <a:pt x="14764" y="5619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7" name="Google Shape;137;p89"/>
            <p:cNvSpPr/>
            <p:nvPr/>
          </p:nvSpPr>
          <p:spPr>
            <a:xfrm>
              <a:off x="1336865" y="3612489"/>
              <a:ext cx="99440" cy="106775"/>
            </a:xfrm>
            <a:custGeom>
              <a:rect b="b" l="l" r="r" t="t"/>
              <a:pathLst>
                <a:path extrusionOk="0" h="106775" w="99440">
                  <a:moveTo>
                    <a:pt x="95" y="53340"/>
                  </a:moveTo>
                  <a:cubicBezTo>
                    <a:pt x="95" y="37719"/>
                    <a:pt x="4477" y="24955"/>
                    <a:pt x="13240" y="15240"/>
                  </a:cubicBezTo>
                  <a:cubicBezTo>
                    <a:pt x="22193" y="5048"/>
                    <a:pt x="34385" y="0"/>
                    <a:pt x="49721" y="0"/>
                  </a:cubicBezTo>
                  <a:cubicBezTo>
                    <a:pt x="65056" y="0"/>
                    <a:pt x="77343" y="5048"/>
                    <a:pt x="86392" y="15240"/>
                  </a:cubicBezTo>
                  <a:cubicBezTo>
                    <a:pt x="95059" y="24955"/>
                    <a:pt x="99441" y="37719"/>
                    <a:pt x="99441" y="53340"/>
                  </a:cubicBezTo>
                  <a:cubicBezTo>
                    <a:pt x="99441" y="68961"/>
                    <a:pt x="95059" y="82105"/>
                    <a:pt x="86392" y="91821"/>
                  </a:cubicBezTo>
                  <a:cubicBezTo>
                    <a:pt x="77438" y="101822"/>
                    <a:pt x="65151" y="106775"/>
                    <a:pt x="49721" y="106775"/>
                  </a:cubicBezTo>
                  <a:cubicBezTo>
                    <a:pt x="34290" y="106775"/>
                    <a:pt x="22003" y="101822"/>
                    <a:pt x="13049" y="91821"/>
                  </a:cubicBezTo>
                  <a:cubicBezTo>
                    <a:pt x="4381" y="82201"/>
                    <a:pt x="0" y="69342"/>
                    <a:pt x="0" y="53340"/>
                  </a:cubicBezTo>
                  <a:moveTo>
                    <a:pt x="15716" y="53340"/>
                  </a:moveTo>
                  <a:cubicBezTo>
                    <a:pt x="15716" y="64579"/>
                    <a:pt x="18383" y="73914"/>
                    <a:pt x="23813" y="81248"/>
                  </a:cubicBezTo>
                  <a:cubicBezTo>
                    <a:pt x="29908" y="89535"/>
                    <a:pt x="38576" y="93631"/>
                    <a:pt x="49721" y="93631"/>
                  </a:cubicBezTo>
                  <a:cubicBezTo>
                    <a:pt x="60865" y="93631"/>
                    <a:pt x="69532" y="89535"/>
                    <a:pt x="75628" y="81248"/>
                  </a:cubicBezTo>
                  <a:cubicBezTo>
                    <a:pt x="81058" y="73819"/>
                    <a:pt x="83725" y="64579"/>
                    <a:pt x="83725" y="53340"/>
                  </a:cubicBezTo>
                  <a:cubicBezTo>
                    <a:pt x="83725" y="42100"/>
                    <a:pt x="80963" y="32766"/>
                    <a:pt x="75343" y="25241"/>
                  </a:cubicBezTo>
                  <a:cubicBezTo>
                    <a:pt x="69151" y="17050"/>
                    <a:pt x="60579" y="12954"/>
                    <a:pt x="49721" y="12954"/>
                  </a:cubicBezTo>
                  <a:cubicBezTo>
                    <a:pt x="38862" y="12954"/>
                    <a:pt x="30385" y="17050"/>
                    <a:pt x="24194" y="25241"/>
                  </a:cubicBezTo>
                  <a:cubicBezTo>
                    <a:pt x="18574" y="32766"/>
                    <a:pt x="15811" y="42100"/>
                    <a:pt x="15811"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8" name="Google Shape;138;p89"/>
            <p:cNvSpPr/>
            <p:nvPr/>
          </p:nvSpPr>
          <p:spPr>
            <a:xfrm>
              <a:off x="1487931" y="3614298"/>
              <a:ext cx="80009" cy="104965"/>
            </a:xfrm>
            <a:custGeom>
              <a:rect b="b" l="l" r="r" t="t"/>
              <a:pathLst>
                <a:path extrusionOk="0" h="104965" w="80009">
                  <a:moveTo>
                    <a:pt x="80010" y="0"/>
                  </a:moveTo>
                  <a:lnTo>
                    <a:pt x="80010" y="60484"/>
                  </a:lnTo>
                  <a:cubicBezTo>
                    <a:pt x="80010" y="74867"/>
                    <a:pt x="76581" y="85916"/>
                    <a:pt x="69628" y="93536"/>
                  </a:cubicBezTo>
                  <a:cubicBezTo>
                    <a:pt x="62674" y="101156"/>
                    <a:pt x="52768" y="104966"/>
                    <a:pt x="40005" y="104966"/>
                  </a:cubicBezTo>
                  <a:cubicBezTo>
                    <a:pt x="27242" y="104966"/>
                    <a:pt x="17335" y="101156"/>
                    <a:pt x="10382" y="93536"/>
                  </a:cubicBezTo>
                  <a:cubicBezTo>
                    <a:pt x="3429" y="85916"/>
                    <a:pt x="0" y="74867"/>
                    <a:pt x="0" y="60484"/>
                  </a:cubicBezTo>
                  <a:lnTo>
                    <a:pt x="0" y="0"/>
                  </a:lnTo>
                  <a:lnTo>
                    <a:pt x="14764" y="0"/>
                  </a:lnTo>
                  <a:lnTo>
                    <a:pt x="14764" y="58579"/>
                  </a:lnTo>
                  <a:cubicBezTo>
                    <a:pt x="14764" y="80867"/>
                    <a:pt x="23241" y="92012"/>
                    <a:pt x="40005" y="92012"/>
                  </a:cubicBezTo>
                  <a:cubicBezTo>
                    <a:pt x="56769" y="92012"/>
                    <a:pt x="65246" y="80867"/>
                    <a:pt x="65246" y="58579"/>
                  </a:cubicBezTo>
                  <a:lnTo>
                    <a:pt x="65246" y="0"/>
                  </a:lnTo>
                  <a:lnTo>
                    <a:pt x="8001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9" name="Google Shape;139;p89"/>
            <p:cNvSpPr/>
            <p:nvPr/>
          </p:nvSpPr>
          <p:spPr>
            <a:xfrm>
              <a:off x="1624329" y="3614298"/>
              <a:ext cx="80772" cy="103155"/>
            </a:xfrm>
            <a:custGeom>
              <a:rect b="b" l="l" r="r" t="t"/>
              <a:pathLst>
                <a:path extrusionOk="0" h="103155" w="80772">
                  <a:moveTo>
                    <a:pt x="0" y="103156"/>
                  </a:moveTo>
                  <a:lnTo>
                    <a:pt x="0" y="0"/>
                  </a:lnTo>
                  <a:lnTo>
                    <a:pt x="20098" y="0"/>
                  </a:lnTo>
                  <a:lnTo>
                    <a:pt x="65723" y="83058"/>
                  </a:lnTo>
                  <a:lnTo>
                    <a:pt x="66008" y="83058"/>
                  </a:lnTo>
                  <a:lnTo>
                    <a:pt x="66008" y="0"/>
                  </a:lnTo>
                  <a:lnTo>
                    <a:pt x="80772" y="0"/>
                  </a:lnTo>
                  <a:lnTo>
                    <a:pt x="80772" y="103156"/>
                  </a:lnTo>
                  <a:lnTo>
                    <a:pt x="61817" y="103156"/>
                  </a:lnTo>
                  <a:lnTo>
                    <a:pt x="15145"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0" name="Google Shape;140;p89"/>
            <p:cNvSpPr/>
            <p:nvPr/>
          </p:nvSpPr>
          <p:spPr>
            <a:xfrm>
              <a:off x="1762251" y="3614298"/>
              <a:ext cx="85534" cy="103155"/>
            </a:xfrm>
            <a:custGeom>
              <a:rect b="b" l="l" r="r" t="t"/>
              <a:pathLst>
                <a:path extrusionOk="0" h="103155" w="85534">
                  <a:moveTo>
                    <a:pt x="0" y="103156"/>
                  </a:moveTo>
                  <a:lnTo>
                    <a:pt x="0" y="0"/>
                  </a:lnTo>
                  <a:lnTo>
                    <a:pt x="30480" y="0"/>
                  </a:lnTo>
                  <a:cubicBezTo>
                    <a:pt x="46196" y="0"/>
                    <a:pt x="59246" y="4477"/>
                    <a:pt x="69533" y="13430"/>
                  </a:cubicBezTo>
                  <a:cubicBezTo>
                    <a:pt x="80200" y="22765"/>
                    <a:pt x="85535" y="35243"/>
                    <a:pt x="85535" y="50673"/>
                  </a:cubicBezTo>
                  <a:cubicBezTo>
                    <a:pt x="85535" y="67723"/>
                    <a:pt x="80677" y="80772"/>
                    <a:pt x="70961" y="89726"/>
                  </a:cubicBezTo>
                  <a:cubicBezTo>
                    <a:pt x="61246" y="98679"/>
                    <a:pt x="47815" y="103156"/>
                    <a:pt x="30575" y="103156"/>
                  </a:cubicBezTo>
                  <a:lnTo>
                    <a:pt x="95" y="103156"/>
                  </a:lnTo>
                  <a:close/>
                  <a:moveTo>
                    <a:pt x="14764" y="12954"/>
                  </a:moveTo>
                  <a:lnTo>
                    <a:pt x="14764" y="90106"/>
                  </a:lnTo>
                  <a:lnTo>
                    <a:pt x="30290" y="90106"/>
                  </a:lnTo>
                  <a:cubicBezTo>
                    <a:pt x="56579" y="90106"/>
                    <a:pt x="69723" y="77153"/>
                    <a:pt x="69723" y="51245"/>
                  </a:cubicBezTo>
                  <a:cubicBezTo>
                    <a:pt x="69723" y="39529"/>
                    <a:pt x="66104" y="30099"/>
                    <a:pt x="58960" y="23051"/>
                  </a:cubicBezTo>
                  <a:cubicBezTo>
                    <a:pt x="52006" y="16288"/>
                    <a:pt x="42958" y="12954"/>
                    <a:pt x="32004" y="12954"/>
                  </a:cubicBezTo>
                  <a:lnTo>
                    <a:pt x="14669" y="1295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1" name="Google Shape;141;p89"/>
            <p:cNvSpPr/>
            <p:nvPr/>
          </p:nvSpPr>
          <p:spPr>
            <a:xfrm>
              <a:off x="1885790" y="3614298"/>
              <a:ext cx="103155" cy="103155"/>
            </a:xfrm>
            <a:custGeom>
              <a:rect b="b" l="l" r="r" t="t"/>
              <a:pathLst>
                <a:path extrusionOk="0" h="103155" w="103155">
                  <a:moveTo>
                    <a:pt x="0" y="103156"/>
                  </a:moveTo>
                  <a:lnTo>
                    <a:pt x="44005" y="0"/>
                  </a:lnTo>
                  <a:lnTo>
                    <a:pt x="59531" y="0"/>
                  </a:lnTo>
                  <a:lnTo>
                    <a:pt x="103156" y="103156"/>
                  </a:lnTo>
                  <a:lnTo>
                    <a:pt x="87058" y="103156"/>
                  </a:lnTo>
                  <a:lnTo>
                    <a:pt x="76581" y="77153"/>
                  </a:lnTo>
                  <a:lnTo>
                    <a:pt x="26003" y="77153"/>
                  </a:lnTo>
                  <a:lnTo>
                    <a:pt x="15526" y="103156"/>
                  </a:lnTo>
                  <a:lnTo>
                    <a:pt x="0" y="103156"/>
                  </a:lnTo>
                  <a:close/>
                  <a:moveTo>
                    <a:pt x="71819" y="64960"/>
                  </a:moveTo>
                  <a:lnTo>
                    <a:pt x="51244" y="13811"/>
                  </a:lnTo>
                  <a:lnTo>
                    <a:pt x="30671" y="64960"/>
                  </a:lnTo>
                  <a:lnTo>
                    <a:pt x="71819" y="6496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2" name="Google Shape;142;p89"/>
            <p:cNvSpPr/>
            <p:nvPr/>
          </p:nvSpPr>
          <p:spPr>
            <a:xfrm>
              <a:off x="2021903" y="3614298"/>
              <a:ext cx="78962" cy="103155"/>
            </a:xfrm>
            <a:custGeom>
              <a:rect b="b" l="l" r="r" t="t"/>
              <a:pathLst>
                <a:path extrusionOk="0" h="103155" w="78962">
                  <a:moveTo>
                    <a:pt x="32099" y="103156"/>
                  </a:moveTo>
                  <a:lnTo>
                    <a:pt x="32099" y="12954"/>
                  </a:lnTo>
                  <a:lnTo>
                    <a:pt x="0" y="12954"/>
                  </a:lnTo>
                  <a:lnTo>
                    <a:pt x="0" y="0"/>
                  </a:lnTo>
                  <a:lnTo>
                    <a:pt x="78962" y="0"/>
                  </a:lnTo>
                  <a:lnTo>
                    <a:pt x="78962" y="12954"/>
                  </a:lnTo>
                  <a:lnTo>
                    <a:pt x="46863" y="12954"/>
                  </a:lnTo>
                  <a:lnTo>
                    <a:pt x="46863" y="103156"/>
                  </a:lnTo>
                  <a:lnTo>
                    <a:pt x="32099"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3" name="Google Shape;143;p89"/>
            <p:cNvSpPr/>
            <p:nvPr/>
          </p:nvSpPr>
          <p:spPr>
            <a:xfrm>
              <a:off x="2145251" y="3614299"/>
              <a:ext cx="14763" cy="103155"/>
            </a:xfrm>
            <a:custGeom>
              <a:rect b="b" l="l" r="r" t="t"/>
              <a:pathLst>
                <a:path extrusionOk="0" h="103155" w="14763">
                  <a:moveTo>
                    <a:pt x="0" y="0"/>
                  </a:moveTo>
                  <a:lnTo>
                    <a:pt x="14764" y="0"/>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4" name="Google Shape;144;p89"/>
            <p:cNvSpPr/>
            <p:nvPr/>
          </p:nvSpPr>
          <p:spPr>
            <a:xfrm>
              <a:off x="2210593" y="3612489"/>
              <a:ext cx="99345" cy="106775"/>
            </a:xfrm>
            <a:custGeom>
              <a:rect b="b" l="l" r="r" t="t"/>
              <a:pathLst>
                <a:path extrusionOk="0" h="106775" w="99345">
                  <a:moveTo>
                    <a:pt x="0" y="53340"/>
                  </a:moveTo>
                  <a:cubicBezTo>
                    <a:pt x="0" y="37719"/>
                    <a:pt x="4382" y="24955"/>
                    <a:pt x="13145" y="15240"/>
                  </a:cubicBezTo>
                  <a:cubicBezTo>
                    <a:pt x="22098" y="5048"/>
                    <a:pt x="34290" y="0"/>
                    <a:pt x="49625" y="0"/>
                  </a:cubicBezTo>
                  <a:cubicBezTo>
                    <a:pt x="64961" y="0"/>
                    <a:pt x="77248" y="5048"/>
                    <a:pt x="86296" y="15240"/>
                  </a:cubicBezTo>
                  <a:cubicBezTo>
                    <a:pt x="94964" y="24955"/>
                    <a:pt x="99346" y="37719"/>
                    <a:pt x="99346" y="53340"/>
                  </a:cubicBezTo>
                  <a:cubicBezTo>
                    <a:pt x="99346" y="68961"/>
                    <a:pt x="94964" y="82105"/>
                    <a:pt x="86296" y="91821"/>
                  </a:cubicBezTo>
                  <a:cubicBezTo>
                    <a:pt x="77343" y="101822"/>
                    <a:pt x="65056" y="106775"/>
                    <a:pt x="49625" y="106775"/>
                  </a:cubicBezTo>
                  <a:cubicBezTo>
                    <a:pt x="34195" y="106775"/>
                    <a:pt x="21908" y="101822"/>
                    <a:pt x="12954" y="91821"/>
                  </a:cubicBezTo>
                  <a:cubicBezTo>
                    <a:pt x="4286" y="82201"/>
                    <a:pt x="0" y="69342"/>
                    <a:pt x="0" y="53340"/>
                  </a:cubicBezTo>
                  <a:moveTo>
                    <a:pt x="15621" y="53340"/>
                  </a:moveTo>
                  <a:cubicBezTo>
                    <a:pt x="15621" y="64579"/>
                    <a:pt x="18288" y="73914"/>
                    <a:pt x="23717" y="81248"/>
                  </a:cubicBezTo>
                  <a:cubicBezTo>
                    <a:pt x="29813" y="89535"/>
                    <a:pt x="38481" y="93631"/>
                    <a:pt x="49625" y="93631"/>
                  </a:cubicBezTo>
                  <a:cubicBezTo>
                    <a:pt x="60770" y="93631"/>
                    <a:pt x="69437" y="89535"/>
                    <a:pt x="75533" y="81248"/>
                  </a:cubicBezTo>
                  <a:cubicBezTo>
                    <a:pt x="80963" y="73819"/>
                    <a:pt x="83629" y="64579"/>
                    <a:pt x="83629" y="53340"/>
                  </a:cubicBezTo>
                  <a:cubicBezTo>
                    <a:pt x="83629" y="42100"/>
                    <a:pt x="80772" y="32766"/>
                    <a:pt x="75152" y="25241"/>
                  </a:cubicBezTo>
                  <a:cubicBezTo>
                    <a:pt x="68961" y="17050"/>
                    <a:pt x="60388" y="12954"/>
                    <a:pt x="49625" y="12954"/>
                  </a:cubicBezTo>
                  <a:cubicBezTo>
                    <a:pt x="38862" y="12954"/>
                    <a:pt x="30289" y="17050"/>
                    <a:pt x="24098" y="25241"/>
                  </a:cubicBezTo>
                  <a:cubicBezTo>
                    <a:pt x="18479" y="32766"/>
                    <a:pt x="15716" y="42100"/>
                    <a:pt x="15716"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5" name="Google Shape;145;p89"/>
            <p:cNvSpPr/>
            <p:nvPr/>
          </p:nvSpPr>
          <p:spPr>
            <a:xfrm>
              <a:off x="2358802" y="3614298"/>
              <a:ext cx="80771" cy="103155"/>
            </a:xfrm>
            <a:custGeom>
              <a:rect b="b" l="l" r="r" t="t"/>
              <a:pathLst>
                <a:path extrusionOk="0" h="103155" w="80771">
                  <a:moveTo>
                    <a:pt x="0" y="103156"/>
                  </a:moveTo>
                  <a:lnTo>
                    <a:pt x="0" y="0"/>
                  </a:lnTo>
                  <a:lnTo>
                    <a:pt x="20098" y="0"/>
                  </a:lnTo>
                  <a:lnTo>
                    <a:pt x="65627" y="83058"/>
                  </a:lnTo>
                  <a:lnTo>
                    <a:pt x="65913" y="83058"/>
                  </a:lnTo>
                  <a:lnTo>
                    <a:pt x="65913" y="0"/>
                  </a:lnTo>
                  <a:lnTo>
                    <a:pt x="80772" y="0"/>
                  </a:lnTo>
                  <a:lnTo>
                    <a:pt x="80772" y="103156"/>
                  </a:lnTo>
                  <a:lnTo>
                    <a:pt x="61817" y="103156"/>
                  </a:lnTo>
                  <a:lnTo>
                    <a:pt x="15050"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6" name="Google Shape;146;p89"/>
            <p:cNvSpPr/>
            <p:nvPr/>
          </p:nvSpPr>
          <p:spPr>
            <a:xfrm>
              <a:off x="970533" y="2918783"/>
              <a:ext cx="854201" cy="422719"/>
            </a:xfrm>
            <a:custGeom>
              <a:rect b="b" l="l" r="r" t="t"/>
              <a:pathLst>
                <a:path extrusionOk="0" h="422719" w="854201">
                  <a:moveTo>
                    <a:pt x="321469" y="41339"/>
                  </a:moveTo>
                  <a:lnTo>
                    <a:pt x="0" y="0"/>
                  </a:lnTo>
                  <a:lnTo>
                    <a:pt x="854202" y="422719"/>
                  </a:lnTo>
                  <a:lnTo>
                    <a:pt x="321469" y="4133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7" name="Google Shape;147;p89"/>
            <p:cNvSpPr/>
            <p:nvPr/>
          </p:nvSpPr>
          <p:spPr>
            <a:xfrm>
              <a:off x="1292002" y="2882207"/>
              <a:ext cx="534638" cy="453389"/>
            </a:xfrm>
            <a:custGeom>
              <a:rect b="b" l="l" r="r" t="t"/>
              <a:pathLst>
                <a:path extrusionOk="0" h="453389" w="534638">
                  <a:moveTo>
                    <a:pt x="257080" y="69914"/>
                  </a:moveTo>
                  <a:lnTo>
                    <a:pt x="0" y="0"/>
                  </a:lnTo>
                  <a:lnTo>
                    <a:pt x="534638" y="453390"/>
                  </a:lnTo>
                  <a:lnTo>
                    <a:pt x="257080"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8" name="Google Shape;148;p89"/>
            <p:cNvSpPr/>
            <p:nvPr/>
          </p:nvSpPr>
          <p:spPr>
            <a:xfrm>
              <a:off x="1856072" y="2918688"/>
              <a:ext cx="854202" cy="422814"/>
            </a:xfrm>
            <a:custGeom>
              <a:rect b="b" l="l" r="r" t="t"/>
              <a:pathLst>
                <a:path extrusionOk="0" h="422814" w="854202">
                  <a:moveTo>
                    <a:pt x="532733" y="41434"/>
                  </a:moveTo>
                  <a:lnTo>
                    <a:pt x="854202" y="0"/>
                  </a:lnTo>
                  <a:lnTo>
                    <a:pt x="0" y="422815"/>
                  </a:lnTo>
                  <a:lnTo>
                    <a:pt x="532733" y="4143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9" name="Google Shape;149;p89"/>
            <p:cNvSpPr/>
            <p:nvPr/>
          </p:nvSpPr>
          <p:spPr>
            <a:xfrm>
              <a:off x="1854167" y="2882207"/>
              <a:ext cx="534638" cy="453294"/>
            </a:xfrm>
            <a:custGeom>
              <a:rect b="b" l="l" r="r" t="t"/>
              <a:pathLst>
                <a:path extrusionOk="0" h="453294" w="534638">
                  <a:moveTo>
                    <a:pt x="277654" y="69914"/>
                  </a:moveTo>
                  <a:lnTo>
                    <a:pt x="534638" y="0"/>
                  </a:lnTo>
                  <a:lnTo>
                    <a:pt x="0" y="453295"/>
                  </a:lnTo>
                  <a:lnTo>
                    <a:pt x="277654"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50" name="Google Shape;150;p89"/>
            <p:cNvSpPr/>
            <p:nvPr/>
          </p:nvSpPr>
          <p:spPr>
            <a:xfrm>
              <a:off x="1523935" y="2846965"/>
              <a:ext cx="633031" cy="495109"/>
            </a:xfrm>
            <a:custGeom>
              <a:rect b="b" l="l" r="r" t="t"/>
              <a:pathLst>
                <a:path extrusionOk="0" h="495109" w="633031">
                  <a:moveTo>
                    <a:pt x="633032" y="0"/>
                  </a:moveTo>
                  <a:lnTo>
                    <a:pt x="426720" y="97727"/>
                  </a:lnTo>
                  <a:lnTo>
                    <a:pt x="388239" y="252413"/>
                  </a:lnTo>
                  <a:lnTo>
                    <a:pt x="316516" y="111062"/>
                  </a:lnTo>
                  <a:lnTo>
                    <a:pt x="244412" y="252413"/>
                  </a:lnTo>
                  <a:lnTo>
                    <a:pt x="206216" y="97727"/>
                  </a:lnTo>
                  <a:lnTo>
                    <a:pt x="0" y="0"/>
                  </a:lnTo>
                  <a:lnTo>
                    <a:pt x="316516" y="495110"/>
                  </a:lnTo>
                  <a:lnTo>
                    <a:pt x="633032"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Slide">
  <p:cSld name="6_Title Slide">
    <p:spTree>
      <p:nvGrpSpPr>
        <p:cNvPr id="1715" name="Shape 1715"/>
        <p:cNvGrpSpPr/>
        <p:nvPr/>
      </p:nvGrpSpPr>
      <p:grpSpPr>
        <a:xfrm>
          <a:off x="0" y="0"/>
          <a:ext cx="0" cy="0"/>
          <a:chOff x="0" y="0"/>
          <a:chExt cx="0" cy="0"/>
        </a:xfrm>
      </p:grpSpPr>
      <p:sp>
        <p:nvSpPr>
          <p:cNvPr id="1716" name="Google Shape;1716;p196"/>
          <p:cNvSpPr/>
          <p:nvPr/>
        </p:nvSpPr>
        <p:spPr>
          <a:xfrm>
            <a:off x="3383941" y="0"/>
            <a:ext cx="8808059" cy="3429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717" name="Google Shape;1717;p196"/>
          <p:cNvSpPr/>
          <p:nvPr>
            <p:ph idx="2" type="pic"/>
          </p:nvPr>
        </p:nvSpPr>
        <p:spPr>
          <a:xfrm>
            <a:off x="945478" y="721895"/>
            <a:ext cx="5150522" cy="5414211"/>
          </a:xfrm>
          <a:prstGeom prst="rect">
            <a:avLst/>
          </a:prstGeom>
          <a:solidFill>
            <a:schemeClr val="lt1"/>
          </a:solidFill>
          <a:ln>
            <a:noFill/>
          </a:ln>
        </p:spPr>
      </p:sp>
      <p:sp>
        <p:nvSpPr>
          <p:cNvPr id="1718" name="Google Shape;1718;p196"/>
          <p:cNvSpPr/>
          <p:nvPr/>
        </p:nvSpPr>
        <p:spPr>
          <a:xfrm>
            <a:off x="6114" y="5911398"/>
            <a:ext cx="938101" cy="946603"/>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719" name="Google Shape;1719;p196"/>
          <p:cNvSpPr/>
          <p:nvPr/>
        </p:nvSpPr>
        <p:spPr>
          <a:xfrm>
            <a:off x="6114" y="5911398"/>
            <a:ext cx="938101" cy="946603"/>
          </a:xfrm>
          <a:prstGeom prst="rtTriangl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720" name="Google Shape;1720;p196"/>
          <p:cNvSpPr/>
          <p:nvPr/>
        </p:nvSpPr>
        <p:spPr>
          <a:xfrm rot="5400000">
            <a:off x="-6863" y="4960320"/>
            <a:ext cx="946602" cy="955555"/>
          </a:xfrm>
          <a:custGeom>
            <a:rect b="b" l="l" r="r" t="t"/>
            <a:pathLst>
              <a:path extrusionOk="0" h="1423852" w="1410788">
                <a:moveTo>
                  <a:pt x="1410788" y="0"/>
                </a:moveTo>
                <a:lnTo>
                  <a:pt x="1410788" y="705395"/>
                </a:lnTo>
                <a:lnTo>
                  <a:pt x="1338668" y="709105"/>
                </a:lnTo>
                <a:cubicBezTo>
                  <a:pt x="982966" y="745897"/>
                  <a:pt x="705394" y="1051859"/>
                  <a:pt x="705394" y="1423852"/>
                </a:cubicBezTo>
                <a:lnTo>
                  <a:pt x="0" y="1423852"/>
                </a:lnTo>
                <a:cubicBezTo>
                  <a:pt x="0" y="686629"/>
                  <a:pt x="555146" y="80267"/>
                  <a:pt x="1266544" y="7351"/>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721" name="Google Shape;1721;p196"/>
          <p:cNvSpPr/>
          <p:nvPr/>
        </p:nvSpPr>
        <p:spPr>
          <a:xfrm>
            <a:off x="10501822" y="0"/>
            <a:ext cx="1690178" cy="1601758"/>
          </a:xfrm>
          <a:prstGeom prst="rtTriangle">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722" name="Google Shape;1722;p196"/>
          <p:cNvSpPr/>
          <p:nvPr/>
        </p:nvSpPr>
        <p:spPr>
          <a:xfrm>
            <a:off x="10983776" y="450682"/>
            <a:ext cx="737872" cy="744559"/>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Slide">
  <p:cSld name="7_Title Slide">
    <p:spTree>
      <p:nvGrpSpPr>
        <p:cNvPr id="1723" name="Shape 1723"/>
        <p:cNvGrpSpPr/>
        <p:nvPr/>
      </p:nvGrpSpPr>
      <p:grpSpPr>
        <a:xfrm>
          <a:off x="0" y="0"/>
          <a:ext cx="0" cy="0"/>
          <a:chOff x="0" y="0"/>
          <a:chExt cx="0" cy="0"/>
        </a:xfrm>
      </p:grpSpPr>
      <p:sp>
        <p:nvSpPr>
          <p:cNvPr id="1724" name="Google Shape;1724;p197"/>
          <p:cNvSpPr/>
          <p:nvPr>
            <p:ph idx="2" type="pic"/>
          </p:nvPr>
        </p:nvSpPr>
        <p:spPr>
          <a:xfrm>
            <a:off x="0" y="-1"/>
            <a:ext cx="4734537" cy="6858000"/>
          </a:xfrm>
          <a:prstGeom prst="rect">
            <a:avLst/>
          </a:prstGeom>
          <a:solidFill>
            <a:schemeClr val="lt1"/>
          </a:solidFill>
          <a:ln>
            <a:noFill/>
          </a:ln>
        </p:spPr>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Slide">
  <p:cSld name="8_Title Slide">
    <p:spTree>
      <p:nvGrpSpPr>
        <p:cNvPr id="1725" name="Shape 1725"/>
        <p:cNvGrpSpPr/>
        <p:nvPr/>
      </p:nvGrpSpPr>
      <p:grpSpPr>
        <a:xfrm>
          <a:off x="0" y="0"/>
          <a:ext cx="0" cy="0"/>
          <a:chOff x="0" y="0"/>
          <a:chExt cx="0" cy="0"/>
        </a:xfrm>
      </p:grpSpPr>
      <p:sp>
        <p:nvSpPr>
          <p:cNvPr id="1726" name="Google Shape;1726;p198"/>
          <p:cNvSpPr/>
          <p:nvPr>
            <p:ph idx="2" type="pic"/>
          </p:nvPr>
        </p:nvSpPr>
        <p:spPr>
          <a:xfrm>
            <a:off x="5511540" y="-1"/>
            <a:ext cx="4734537" cy="6858000"/>
          </a:xfrm>
          <a:prstGeom prst="rect">
            <a:avLst/>
          </a:prstGeom>
          <a:solidFill>
            <a:schemeClr val="lt1"/>
          </a:solidFill>
          <a:ln>
            <a:noFill/>
          </a:ln>
        </p:spPr>
      </p:sp>
      <p:sp>
        <p:nvSpPr>
          <p:cNvPr id="1727" name="Google Shape;1727;p198"/>
          <p:cNvSpPr/>
          <p:nvPr/>
        </p:nvSpPr>
        <p:spPr>
          <a:xfrm>
            <a:off x="10246076" y="0"/>
            <a:ext cx="1945924" cy="68580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728" name="Google Shape;1728;p198"/>
          <p:cNvSpPr/>
          <p:nvPr/>
        </p:nvSpPr>
        <p:spPr>
          <a:xfrm>
            <a:off x="0" y="-1"/>
            <a:ext cx="551154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729" name="Google Shape;1729;p198"/>
          <p:cNvSpPr/>
          <p:nvPr/>
        </p:nvSpPr>
        <p:spPr>
          <a:xfrm flipH="1" rot="10800000">
            <a:off x="10246076" y="5013877"/>
            <a:ext cx="1945924" cy="1844124"/>
          </a:xfrm>
          <a:custGeom>
            <a:rect b="b" l="l" r="r" t="t"/>
            <a:pathLst>
              <a:path extrusionOk="0" h="1423852" w="1410788">
                <a:moveTo>
                  <a:pt x="1410788" y="0"/>
                </a:moveTo>
                <a:lnTo>
                  <a:pt x="1410788" y="705395"/>
                </a:lnTo>
                <a:lnTo>
                  <a:pt x="1338668" y="709105"/>
                </a:lnTo>
                <a:cubicBezTo>
                  <a:pt x="982966" y="745897"/>
                  <a:pt x="705394" y="1051859"/>
                  <a:pt x="705394" y="1423852"/>
                </a:cubicBezTo>
                <a:lnTo>
                  <a:pt x="0" y="1423852"/>
                </a:lnTo>
                <a:cubicBezTo>
                  <a:pt x="0" y="686629"/>
                  <a:pt x="555146" y="80267"/>
                  <a:pt x="1266544" y="7351"/>
                </a:cubicBezTo>
                <a:close/>
              </a:path>
            </a:pathLst>
          </a:custGeom>
          <a:solidFill>
            <a:srgbClr val="F8F8F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730" name="Google Shape;1730;p198"/>
          <p:cNvSpPr/>
          <p:nvPr/>
        </p:nvSpPr>
        <p:spPr>
          <a:xfrm>
            <a:off x="10661843" y="6098611"/>
            <a:ext cx="570779" cy="575952"/>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731" name="Google Shape;1731;p198"/>
          <p:cNvSpPr/>
          <p:nvPr/>
        </p:nvSpPr>
        <p:spPr>
          <a:xfrm>
            <a:off x="10246076" y="3551365"/>
            <a:ext cx="1945924" cy="1462511"/>
          </a:xfrm>
          <a:prstGeom prst="triangle">
            <a:avLst>
              <a:gd fmla="val 50000" name="adj"/>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732" name="Google Shape;1732;p198"/>
          <p:cNvSpPr/>
          <p:nvPr/>
        </p:nvSpPr>
        <p:spPr>
          <a:xfrm>
            <a:off x="3909" y="5698700"/>
            <a:ext cx="551081" cy="604409"/>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733" name="Google Shape;1733;p198"/>
          <p:cNvSpPr/>
          <p:nvPr/>
        </p:nvSpPr>
        <p:spPr>
          <a:xfrm>
            <a:off x="0" y="5705924"/>
            <a:ext cx="1109978" cy="1147068"/>
          </a:xfrm>
          <a:prstGeom prst="donut">
            <a:avLst>
              <a:gd fmla="val 25000"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734" name="Google Shape;1734;p198"/>
          <p:cNvSpPr/>
          <p:nvPr/>
        </p:nvSpPr>
        <p:spPr>
          <a:xfrm rot="-5400000">
            <a:off x="557589" y="6300556"/>
            <a:ext cx="549790" cy="554989"/>
          </a:xfrm>
          <a:custGeom>
            <a:rect b="b" l="l" r="r" t="t"/>
            <a:pathLst>
              <a:path extrusionOk="0" h="1423852" w="1410788">
                <a:moveTo>
                  <a:pt x="0" y="0"/>
                </a:moveTo>
                <a:lnTo>
                  <a:pt x="1410788" y="0"/>
                </a:lnTo>
                <a:lnTo>
                  <a:pt x="1410788" y="1423852"/>
                </a:lnTo>
                <a:lnTo>
                  <a:pt x="1266544" y="1416501"/>
                </a:lnTo>
                <a:cubicBezTo>
                  <a:pt x="555148" y="1343585"/>
                  <a:pt x="0" y="737224"/>
                  <a:pt x="0" y="0"/>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Slide">
  <p:cSld name="9_Title Slide">
    <p:spTree>
      <p:nvGrpSpPr>
        <p:cNvPr id="1735" name="Shape 1735"/>
        <p:cNvGrpSpPr/>
        <p:nvPr/>
      </p:nvGrpSpPr>
      <p:grpSpPr>
        <a:xfrm>
          <a:off x="0" y="0"/>
          <a:ext cx="0" cy="0"/>
          <a:chOff x="0" y="0"/>
          <a:chExt cx="0" cy="0"/>
        </a:xfrm>
      </p:grpSpPr>
      <p:sp>
        <p:nvSpPr>
          <p:cNvPr id="1736" name="Google Shape;1736;p199"/>
          <p:cNvSpPr/>
          <p:nvPr>
            <p:ph idx="2" type="pic"/>
          </p:nvPr>
        </p:nvSpPr>
        <p:spPr>
          <a:xfrm>
            <a:off x="1361463" y="-1"/>
            <a:ext cx="4734537" cy="4114801"/>
          </a:xfrm>
          <a:prstGeom prst="rect">
            <a:avLst/>
          </a:prstGeom>
          <a:solidFill>
            <a:schemeClr val="lt1"/>
          </a:solidFill>
          <a:ln>
            <a:noFill/>
          </a:ln>
        </p:spPr>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Title Slide">
  <p:cSld name="10_Title Slide">
    <p:spTree>
      <p:nvGrpSpPr>
        <p:cNvPr id="1737" name="Shape 1737"/>
        <p:cNvGrpSpPr/>
        <p:nvPr/>
      </p:nvGrpSpPr>
      <p:grpSpPr>
        <a:xfrm>
          <a:off x="0" y="0"/>
          <a:ext cx="0" cy="0"/>
          <a:chOff x="0" y="0"/>
          <a:chExt cx="0" cy="0"/>
        </a:xfrm>
      </p:grpSpPr>
      <p:sp>
        <p:nvSpPr>
          <p:cNvPr id="1738" name="Google Shape;1738;p200"/>
          <p:cNvSpPr/>
          <p:nvPr>
            <p:ph idx="2" type="pic"/>
          </p:nvPr>
        </p:nvSpPr>
        <p:spPr>
          <a:xfrm>
            <a:off x="8375615" y="0"/>
            <a:ext cx="3816385" cy="6858000"/>
          </a:xfrm>
          <a:prstGeom prst="rect">
            <a:avLst/>
          </a:prstGeom>
          <a:solidFill>
            <a:schemeClr val="lt1"/>
          </a:solidFill>
          <a:ln>
            <a:noFill/>
          </a:ln>
        </p:spPr>
      </p:sp>
      <p:grpSp>
        <p:nvGrpSpPr>
          <p:cNvPr id="1739" name="Google Shape;1739;p200"/>
          <p:cNvGrpSpPr/>
          <p:nvPr/>
        </p:nvGrpSpPr>
        <p:grpSpPr>
          <a:xfrm>
            <a:off x="6672958" y="0"/>
            <a:ext cx="1715382" cy="6858000"/>
            <a:chOff x="6672958" y="0"/>
            <a:chExt cx="1715382" cy="6858000"/>
          </a:xfrm>
        </p:grpSpPr>
        <p:sp>
          <p:nvSpPr>
            <p:cNvPr id="1740" name="Google Shape;1740;p200"/>
            <p:cNvSpPr/>
            <p:nvPr/>
          </p:nvSpPr>
          <p:spPr>
            <a:xfrm>
              <a:off x="6694270" y="0"/>
              <a:ext cx="1681345" cy="68580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741" name="Google Shape;1741;p200"/>
            <p:cNvSpPr/>
            <p:nvPr/>
          </p:nvSpPr>
          <p:spPr>
            <a:xfrm>
              <a:off x="6694270" y="1750423"/>
              <a:ext cx="1693824" cy="169290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742" name="Google Shape;1742;p200"/>
            <p:cNvSpPr/>
            <p:nvPr/>
          </p:nvSpPr>
          <p:spPr>
            <a:xfrm flipH="1">
              <a:off x="6695276" y="1727217"/>
              <a:ext cx="1692818" cy="1708160"/>
            </a:xfrm>
            <a:custGeom>
              <a:rect b="b" l="l" r="r" t="t"/>
              <a:pathLst>
                <a:path extrusionOk="0" h="1423852" w="1410788">
                  <a:moveTo>
                    <a:pt x="1410788" y="0"/>
                  </a:moveTo>
                  <a:lnTo>
                    <a:pt x="1410788" y="705395"/>
                  </a:lnTo>
                  <a:lnTo>
                    <a:pt x="1338668" y="709105"/>
                  </a:lnTo>
                  <a:cubicBezTo>
                    <a:pt x="982966" y="745897"/>
                    <a:pt x="705394" y="1051859"/>
                    <a:pt x="705394" y="1423852"/>
                  </a:cubicBezTo>
                  <a:lnTo>
                    <a:pt x="0" y="1423852"/>
                  </a:lnTo>
                  <a:cubicBezTo>
                    <a:pt x="0" y="686629"/>
                    <a:pt x="555146" y="80267"/>
                    <a:pt x="1266544" y="7351"/>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743" name="Google Shape;1743;p200"/>
            <p:cNvSpPr/>
            <p:nvPr/>
          </p:nvSpPr>
          <p:spPr>
            <a:xfrm>
              <a:off x="6672958" y="0"/>
              <a:ext cx="1690178" cy="1750423"/>
            </a:xfrm>
            <a:prstGeom prst="rtTriangl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744" name="Google Shape;1744;p200"/>
            <p:cNvSpPr/>
            <p:nvPr/>
          </p:nvSpPr>
          <p:spPr>
            <a:xfrm>
              <a:off x="7366328" y="0"/>
              <a:ext cx="996807" cy="100584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745" name="Google Shape;1745;p200"/>
            <p:cNvSpPr/>
            <p:nvPr/>
          </p:nvSpPr>
          <p:spPr>
            <a:xfrm>
              <a:off x="6685436" y="5165097"/>
              <a:ext cx="1677699" cy="1692903"/>
            </a:xfrm>
            <a:prstGeom prst="rtTriangle">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746" name="Google Shape;1746;p200"/>
            <p:cNvSpPr/>
            <p:nvPr/>
          </p:nvSpPr>
          <p:spPr>
            <a:xfrm>
              <a:off x="7108105" y="5679202"/>
              <a:ext cx="822598" cy="830052"/>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747" name="Google Shape;1747;p200"/>
            <p:cNvSpPr/>
            <p:nvPr/>
          </p:nvSpPr>
          <p:spPr>
            <a:xfrm rot="-5400000">
              <a:off x="7085142" y="3859395"/>
              <a:ext cx="912327" cy="169407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748" name="Google Shape;1748;p200"/>
            <p:cNvSpPr/>
            <p:nvPr/>
          </p:nvSpPr>
          <p:spPr>
            <a:xfrm rot="-5400000">
              <a:off x="7129336" y="3016465"/>
              <a:ext cx="798737" cy="1668865"/>
            </a:xfrm>
            <a:custGeom>
              <a:rect b="b" l="l" r="r" t="t"/>
              <a:pathLst>
                <a:path extrusionOk="0" h="3494880" w="1675827">
                  <a:moveTo>
                    <a:pt x="0" y="0"/>
                  </a:moveTo>
                  <a:lnTo>
                    <a:pt x="118792" y="6054"/>
                  </a:lnTo>
                  <a:cubicBezTo>
                    <a:pt x="993355" y="95693"/>
                    <a:pt x="1675827" y="841129"/>
                    <a:pt x="1675827" y="1747440"/>
                  </a:cubicBezTo>
                  <a:cubicBezTo>
                    <a:pt x="1675827" y="2653751"/>
                    <a:pt x="993355" y="3399187"/>
                    <a:pt x="118792" y="3488826"/>
                  </a:cubicBezTo>
                  <a:lnTo>
                    <a:pt x="0" y="3494880"/>
                  </a:lnTo>
                  <a:close/>
                </a:path>
              </a:pathLst>
            </a:custGeom>
            <a:solidFill>
              <a:srgbClr val="F8F8F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749" name="Google Shape;1749;p200"/>
            <p:cNvSpPr/>
            <p:nvPr/>
          </p:nvSpPr>
          <p:spPr>
            <a:xfrm rot="10800000">
              <a:off x="7505393" y="4258215"/>
              <a:ext cx="870221" cy="878108"/>
            </a:xfrm>
            <a:prstGeom prst="rtTriangle">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750" name="Google Shape;1750;p200"/>
            <p:cNvSpPr/>
            <p:nvPr/>
          </p:nvSpPr>
          <p:spPr>
            <a:xfrm rot="10800000">
              <a:off x="6684870" y="4258215"/>
              <a:ext cx="870221" cy="878108"/>
            </a:xfrm>
            <a:prstGeom prst="rtTriangl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gr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Title Slide">
  <p:cSld name="11_Title Slide">
    <p:spTree>
      <p:nvGrpSpPr>
        <p:cNvPr id="1751" name="Shape 1751"/>
        <p:cNvGrpSpPr/>
        <p:nvPr/>
      </p:nvGrpSpPr>
      <p:grpSpPr>
        <a:xfrm>
          <a:off x="0" y="0"/>
          <a:ext cx="0" cy="0"/>
          <a:chOff x="0" y="0"/>
          <a:chExt cx="0" cy="0"/>
        </a:xfrm>
      </p:grpSpPr>
      <p:sp>
        <p:nvSpPr>
          <p:cNvPr id="1752" name="Google Shape;1752;p201"/>
          <p:cNvSpPr/>
          <p:nvPr>
            <p:ph idx="2" type="pic"/>
          </p:nvPr>
        </p:nvSpPr>
        <p:spPr>
          <a:xfrm>
            <a:off x="8620368" y="0"/>
            <a:ext cx="2597699" cy="1756611"/>
          </a:xfrm>
          <a:prstGeom prst="rect">
            <a:avLst/>
          </a:prstGeom>
          <a:solidFill>
            <a:schemeClr val="lt1"/>
          </a:solidFill>
          <a:ln>
            <a:noFill/>
          </a:ln>
        </p:spPr>
      </p:sp>
      <p:sp>
        <p:nvSpPr>
          <p:cNvPr id="1753" name="Google Shape;1753;p201"/>
          <p:cNvSpPr/>
          <p:nvPr>
            <p:ph idx="3" type="pic"/>
          </p:nvPr>
        </p:nvSpPr>
        <p:spPr>
          <a:xfrm>
            <a:off x="5910289" y="1383632"/>
            <a:ext cx="1947867" cy="2827421"/>
          </a:xfrm>
          <a:prstGeom prst="rect">
            <a:avLst/>
          </a:prstGeom>
          <a:solidFill>
            <a:schemeClr val="lt1"/>
          </a:solidFill>
          <a:ln>
            <a:noFill/>
          </a:ln>
        </p:spPr>
      </p:sp>
      <p:sp>
        <p:nvSpPr>
          <p:cNvPr id="1754" name="Google Shape;1754;p201"/>
          <p:cNvSpPr/>
          <p:nvPr>
            <p:ph idx="4" type="pic"/>
          </p:nvPr>
        </p:nvSpPr>
        <p:spPr>
          <a:xfrm>
            <a:off x="10244133" y="3429000"/>
            <a:ext cx="1947867" cy="2213811"/>
          </a:xfrm>
          <a:prstGeom prst="rect">
            <a:avLst/>
          </a:prstGeom>
          <a:solidFill>
            <a:schemeClr val="lt1"/>
          </a:solidFill>
          <a:ln>
            <a:noFill/>
          </a:ln>
        </p:spPr>
      </p:sp>
      <p:sp>
        <p:nvSpPr>
          <p:cNvPr id="1755" name="Google Shape;1755;p201"/>
          <p:cNvSpPr/>
          <p:nvPr/>
        </p:nvSpPr>
        <p:spPr>
          <a:xfrm>
            <a:off x="0" y="1"/>
            <a:ext cx="1188952" cy="6857999"/>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756" name="Google Shape;1756;p201"/>
          <p:cNvSpPr/>
          <p:nvPr/>
        </p:nvSpPr>
        <p:spPr>
          <a:xfrm>
            <a:off x="582522" y="-1"/>
            <a:ext cx="1999007" cy="304364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757" name="Google Shape;1757;p201"/>
          <p:cNvSpPr/>
          <p:nvPr/>
        </p:nvSpPr>
        <p:spPr>
          <a:xfrm>
            <a:off x="-1085" y="5680207"/>
            <a:ext cx="583607" cy="588896"/>
          </a:xfrm>
          <a:prstGeom prst="rtTriangl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758" name="Google Shape;1758;p201"/>
          <p:cNvSpPr/>
          <p:nvPr/>
        </p:nvSpPr>
        <p:spPr>
          <a:xfrm rot="10800000">
            <a:off x="-1085" y="6269103"/>
            <a:ext cx="583607" cy="588896"/>
          </a:xfrm>
          <a:prstGeom prst="rtTriangl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759" name="Google Shape;1759;p201"/>
          <p:cNvSpPr/>
          <p:nvPr/>
        </p:nvSpPr>
        <p:spPr>
          <a:xfrm rot="5400000">
            <a:off x="2745" y="4490113"/>
            <a:ext cx="1184492" cy="1195694"/>
          </a:xfrm>
          <a:custGeom>
            <a:rect b="b" l="l" r="r" t="t"/>
            <a:pathLst>
              <a:path extrusionOk="0" h="1423852" w="1410788">
                <a:moveTo>
                  <a:pt x="0" y="0"/>
                </a:moveTo>
                <a:lnTo>
                  <a:pt x="1410788" y="0"/>
                </a:lnTo>
                <a:lnTo>
                  <a:pt x="1410788" y="1423852"/>
                </a:lnTo>
                <a:lnTo>
                  <a:pt x="1266544" y="1416501"/>
                </a:lnTo>
                <a:cubicBezTo>
                  <a:pt x="555148" y="1343585"/>
                  <a:pt x="0" y="737224"/>
                  <a:pt x="0" y="0"/>
                </a:cubicBezTo>
                <a:close/>
              </a:path>
            </a:pathLst>
          </a:custGeom>
          <a:solidFill>
            <a:srgbClr val="F8F8F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760" name="Google Shape;1760;p201"/>
          <p:cNvSpPr/>
          <p:nvPr/>
        </p:nvSpPr>
        <p:spPr>
          <a:xfrm>
            <a:off x="582522" y="5680207"/>
            <a:ext cx="583607" cy="588896"/>
          </a:xfrm>
          <a:prstGeom prst="rtTriangle">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761" name="Google Shape;1761;p201"/>
          <p:cNvSpPr/>
          <p:nvPr/>
        </p:nvSpPr>
        <p:spPr>
          <a:xfrm rot="5400000">
            <a:off x="611964" y="6288054"/>
            <a:ext cx="578140" cy="583607"/>
          </a:xfrm>
          <a:custGeom>
            <a:rect b="b" l="l" r="r" t="t"/>
            <a:pathLst>
              <a:path extrusionOk="0" h="1423852" w="1410788">
                <a:moveTo>
                  <a:pt x="0" y="0"/>
                </a:moveTo>
                <a:lnTo>
                  <a:pt x="1410788" y="0"/>
                </a:lnTo>
                <a:lnTo>
                  <a:pt x="1410788" y="1423852"/>
                </a:lnTo>
                <a:lnTo>
                  <a:pt x="1266544" y="1416501"/>
                </a:lnTo>
                <a:cubicBezTo>
                  <a:pt x="555148" y="1343585"/>
                  <a:pt x="0" y="737224"/>
                  <a:pt x="0" y="0"/>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Title Slide">
  <p:cSld name="12_Title Slide">
    <p:spTree>
      <p:nvGrpSpPr>
        <p:cNvPr id="1762" name="Shape 1762"/>
        <p:cNvGrpSpPr/>
        <p:nvPr/>
      </p:nvGrpSpPr>
      <p:grpSpPr>
        <a:xfrm>
          <a:off x="0" y="0"/>
          <a:ext cx="0" cy="0"/>
          <a:chOff x="0" y="0"/>
          <a:chExt cx="0" cy="0"/>
        </a:xfrm>
      </p:grpSpPr>
      <p:sp>
        <p:nvSpPr>
          <p:cNvPr id="1763" name="Google Shape;1763;p202"/>
          <p:cNvSpPr/>
          <p:nvPr/>
        </p:nvSpPr>
        <p:spPr>
          <a:xfrm>
            <a:off x="0" y="0"/>
            <a:ext cx="6689489" cy="68580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764" name="Google Shape;1764;p202"/>
          <p:cNvSpPr/>
          <p:nvPr/>
        </p:nvSpPr>
        <p:spPr>
          <a:xfrm>
            <a:off x="6689489" y="1"/>
            <a:ext cx="5502511"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765" name="Google Shape;1765;p202"/>
          <p:cNvSpPr/>
          <p:nvPr>
            <p:ph idx="2" type="pic"/>
          </p:nvPr>
        </p:nvSpPr>
        <p:spPr>
          <a:xfrm>
            <a:off x="0" y="1010653"/>
            <a:ext cx="2466955" cy="4427621"/>
          </a:xfrm>
          <a:prstGeom prst="rect">
            <a:avLst/>
          </a:prstGeom>
          <a:solidFill>
            <a:schemeClr val="lt1"/>
          </a:solidFill>
          <a:ln>
            <a:noFill/>
          </a:ln>
        </p:spPr>
      </p:sp>
      <p:sp>
        <p:nvSpPr>
          <p:cNvPr id="1766" name="Google Shape;1766;p202"/>
          <p:cNvSpPr/>
          <p:nvPr>
            <p:ph idx="3" type="pic"/>
          </p:nvPr>
        </p:nvSpPr>
        <p:spPr>
          <a:xfrm>
            <a:off x="2695601" y="1010653"/>
            <a:ext cx="2466955" cy="4427621"/>
          </a:xfrm>
          <a:prstGeom prst="rect">
            <a:avLst/>
          </a:prstGeom>
          <a:solidFill>
            <a:schemeClr val="lt1"/>
          </a:solidFill>
          <a:ln>
            <a:noFill/>
          </a:ln>
        </p:spPr>
      </p:sp>
      <p:sp>
        <p:nvSpPr>
          <p:cNvPr id="1767" name="Google Shape;1767;p202"/>
          <p:cNvSpPr/>
          <p:nvPr>
            <p:ph idx="4" type="pic"/>
          </p:nvPr>
        </p:nvSpPr>
        <p:spPr>
          <a:xfrm>
            <a:off x="5391201" y="1010653"/>
            <a:ext cx="2466955" cy="4427621"/>
          </a:xfrm>
          <a:prstGeom prst="rect">
            <a:avLst/>
          </a:prstGeom>
          <a:solidFill>
            <a:schemeClr val="lt1"/>
          </a:solidFill>
          <a:ln>
            <a:noFill/>
          </a:ln>
        </p:spPr>
      </p:sp>
      <p:sp>
        <p:nvSpPr>
          <p:cNvPr id="1768" name="Google Shape;1768;p202"/>
          <p:cNvSpPr/>
          <p:nvPr/>
        </p:nvSpPr>
        <p:spPr>
          <a:xfrm>
            <a:off x="521176" y="-17742"/>
            <a:ext cx="521177" cy="1088511"/>
          </a:xfrm>
          <a:custGeom>
            <a:rect b="b" l="l" r="r" t="t"/>
            <a:pathLst>
              <a:path extrusionOk="0" h="3494880" w="1675827">
                <a:moveTo>
                  <a:pt x="0" y="0"/>
                </a:moveTo>
                <a:lnTo>
                  <a:pt x="118792" y="6054"/>
                </a:lnTo>
                <a:cubicBezTo>
                  <a:pt x="993355" y="95693"/>
                  <a:pt x="1675827" y="841129"/>
                  <a:pt x="1675827" y="1747440"/>
                </a:cubicBezTo>
                <a:cubicBezTo>
                  <a:pt x="1675827" y="2653751"/>
                  <a:pt x="993355" y="3399187"/>
                  <a:pt x="118792" y="3488826"/>
                </a:cubicBezTo>
                <a:lnTo>
                  <a:pt x="0" y="3494880"/>
                </a:lnTo>
                <a:close/>
              </a:path>
            </a:pathLst>
          </a:custGeom>
          <a:solidFill>
            <a:srgbClr val="F8F8F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769" name="Google Shape;1769;p202"/>
          <p:cNvSpPr/>
          <p:nvPr/>
        </p:nvSpPr>
        <p:spPr>
          <a:xfrm rot="-5400000">
            <a:off x="2441" y="491410"/>
            <a:ext cx="516294" cy="521176"/>
          </a:xfrm>
          <a:prstGeom prst="rtTriangle">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770" name="Google Shape;1770;p202"/>
          <p:cNvSpPr/>
          <p:nvPr/>
        </p:nvSpPr>
        <p:spPr>
          <a:xfrm rot="5400000">
            <a:off x="2441" y="-3457"/>
            <a:ext cx="516294" cy="521176"/>
          </a:xfrm>
          <a:prstGeom prst="rtTriangl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771" name="Google Shape;1771;p202"/>
          <p:cNvSpPr/>
          <p:nvPr/>
        </p:nvSpPr>
        <p:spPr>
          <a:xfrm rot="5400000">
            <a:off x="11177078" y="-4777"/>
            <a:ext cx="1010145" cy="1019698"/>
          </a:xfrm>
          <a:prstGeom prst="rtTriangle">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772" name="Google Shape;1772;p202"/>
          <p:cNvSpPr/>
          <p:nvPr/>
        </p:nvSpPr>
        <p:spPr>
          <a:xfrm>
            <a:off x="11535327" y="378359"/>
            <a:ext cx="293648" cy="296309"/>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Title Slide">
  <p:cSld name="13_Title Slide">
    <p:spTree>
      <p:nvGrpSpPr>
        <p:cNvPr id="1773" name="Shape 1773"/>
        <p:cNvGrpSpPr/>
        <p:nvPr/>
      </p:nvGrpSpPr>
      <p:grpSpPr>
        <a:xfrm>
          <a:off x="0" y="0"/>
          <a:ext cx="0" cy="0"/>
          <a:chOff x="0" y="0"/>
          <a:chExt cx="0" cy="0"/>
        </a:xfrm>
      </p:grpSpPr>
      <p:sp>
        <p:nvSpPr>
          <p:cNvPr id="1774" name="Google Shape;1774;p203"/>
          <p:cNvSpPr/>
          <p:nvPr>
            <p:ph idx="2" type="pic"/>
          </p:nvPr>
        </p:nvSpPr>
        <p:spPr>
          <a:xfrm>
            <a:off x="0" y="-1"/>
            <a:ext cx="4849674" cy="5534527"/>
          </a:xfrm>
          <a:prstGeom prst="rect">
            <a:avLst/>
          </a:prstGeom>
          <a:solidFill>
            <a:schemeClr val="lt1"/>
          </a:solidFill>
          <a:ln>
            <a:noFill/>
          </a:ln>
        </p:spPr>
      </p:sp>
      <p:sp>
        <p:nvSpPr>
          <p:cNvPr id="1775" name="Google Shape;1775;p203"/>
          <p:cNvSpPr/>
          <p:nvPr/>
        </p:nvSpPr>
        <p:spPr>
          <a:xfrm>
            <a:off x="-2839" y="5526338"/>
            <a:ext cx="1267345" cy="1331662"/>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776" name="Google Shape;1776;p203"/>
          <p:cNvSpPr/>
          <p:nvPr/>
        </p:nvSpPr>
        <p:spPr>
          <a:xfrm>
            <a:off x="4849674" y="0"/>
            <a:ext cx="1950871" cy="226215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777" name="Google Shape;1777;p203"/>
          <p:cNvSpPr/>
          <p:nvPr/>
        </p:nvSpPr>
        <p:spPr>
          <a:xfrm>
            <a:off x="3909" y="5526338"/>
            <a:ext cx="629210" cy="69009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778" name="Google Shape;1778;p203"/>
          <p:cNvSpPr/>
          <p:nvPr/>
        </p:nvSpPr>
        <p:spPr>
          <a:xfrm>
            <a:off x="0" y="5543299"/>
            <a:ext cx="1267345" cy="1309693"/>
          </a:xfrm>
          <a:prstGeom prst="donut">
            <a:avLst>
              <a:gd fmla="val 25000"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779" name="Google Shape;1779;p203"/>
          <p:cNvSpPr/>
          <p:nvPr/>
        </p:nvSpPr>
        <p:spPr>
          <a:xfrm rot="-5400000">
            <a:off x="636088" y="6222241"/>
            <a:ext cx="627736" cy="633673"/>
          </a:xfrm>
          <a:custGeom>
            <a:rect b="b" l="l" r="r" t="t"/>
            <a:pathLst>
              <a:path extrusionOk="0" h="1423852" w="1410788">
                <a:moveTo>
                  <a:pt x="0" y="0"/>
                </a:moveTo>
                <a:lnTo>
                  <a:pt x="1410788" y="0"/>
                </a:lnTo>
                <a:lnTo>
                  <a:pt x="1410788" y="1423852"/>
                </a:lnTo>
                <a:lnTo>
                  <a:pt x="1266544" y="1416501"/>
                </a:lnTo>
                <a:cubicBezTo>
                  <a:pt x="555148" y="1343585"/>
                  <a:pt x="0" y="737224"/>
                  <a:pt x="0" y="0"/>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780" name="Google Shape;1780;p203"/>
          <p:cNvSpPr/>
          <p:nvPr/>
        </p:nvSpPr>
        <p:spPr>
          <a:xfrm>
            <a:off x="11176980" y="-4677"/>
            <a:ext cx="1010342" cy="1019499"/>
          </a:xfrm>
          <a:prstGeom prst="rtTriangle">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781" name="Google Shape;1781;p203"/>
          <p:cNvSpPr/>
          <p:nvPr/>
        </p:nvSpPr>
        <p:spPr>
          <a:xfrm>
            <a:off x="11535327" y="378359"/>
            <a:ext cx="293648" cy="296309"/>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Title Slide">
  <p:cSld name="14_Title Slide">
    <p:spTree>
      <p:nvGrpSpPr>
        <p:cNvPr id="1782" name="Shape 1782"/>
        <p:cNvGrpSpPr/>
        <p:nvPr/>
      </p:nvGrpSpPr>
      <p:grpSpPr>
        <a:xfrm>
          <a:off x="0" y="0"/>
          <a:ext cx="0" cy="0"/>
          <a:chOff x="0" y="0"/>
          <a:chExt cx="0" cy="0"/>
        </a:xfrm>
      </p:grpSpPr>
      <p:sp>
        <p:nvSpPr>
          <p:cNvPr id="1783" name="Google Shape;1783;p204"/>
          <p:cNvSpPr/>
          <p:nvPr>
            <p:ph idx="2" type="pic"/>
          </p:nvPr>
        </p:nvSpPr>
        <p:spPr>
          <a:xfrm>
            <a:off x="6216808" y="3084454"/>
            <a:ext cx="5163162" cy="3055089"/>
          </a:xfrm>
          <a:prstGeom prst="rect">
            <a:avLst/>
          </a:prstGeom>
          <a:solidFill>
            <a:schemeClr val="lt1"/>
          </a:solidFill>
          <a:ln>
            <a:noFill/>
          </a:ln>
        </p:spPr>
      </p:sp>
      <p:sp>
        <p:nvSpPr>
          <p:cNvPr id="1784" name="Google Shape;1784;p204"/>
          <p:cNvSpPr/>
          <p:nvPr/>
        </p:nvSpPr>
        <p:spPr>
          <a:xfrm>
            <a:off x="644054" y="633549"/>
            <a:ext cx="5163162" cy="5505995"/>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785" name="Google Shape;1785;p204"/>
          <p:cNvSpPr/>
          <p:nvPr/>
        </p:nvSpPr>
        <p:spPr>
          <a:xfrm>
            <a:off x="6216809" y="633549"/>
            <a:ext cx="5163162" cy="2450906"/>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786" name="Google Shape;1786;p204"/>
          <p:cNvSpPr/>
          <p:nvPr/>
        </p:nvSpPr>
        <p:spPr>
          <a:xfrm flipH="1" rot="10800000">
            <a:off x="6216809" y="1717574"/>
            <a:ext cx="1442335" cy="1366881"/>
          </a:xfrm>
          <a:custGeom>
            <a:rect b="b" l="l" r="r" t="t"/>
            <a:pathLst>
              <a:path extrusionOk="0" h="1423852" w="1410788">
                <a:moveTo>
                  <a:pt x="1410788" y="0"/>
                </a:moveTo>
                <a:lnTo>
                  <a:pt x="1410788" y="705395"/>
                </a:lnTo>
                <a:lnTo>
                  <a:pt x="1338668" y="709105"/>
                </a:lnTo>
                <a:cubicBezTo>
                  <a:pt x="982966" y="745897"/>
                  <a:pt x="705394" y="1051859"/>
                  <a:pt x="705394" y="1423852"/>
                </a:cubicBezTo>
                <a:lnTo>
                  <a:pt x="0" y="1423852"/>
                </a:lnTo>
                <a:cubicBezTo>
                  <a:pt x="0" y="686629"/>
                  <a:pt x="555146" y="80267"/>
                  <a:pt x="1266544" y="7351"/>
                </a:cubicBezTo>
                <a:close/>
              </a:path>
            </a:pathLst>
          </a:custGeom>
          <a:solidFill>
            <a:srgbClr val="F8F8F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787" name="Google Shape;1787;p204"/>
          <p:cNvSpPr/>
          <p:nvPr/>
        </p:nvSpPr>
        <p:spPr>
          <a:xfrm>
            <a:off x="6436595" y="2466329"/>
            <a:ext cx="423066" cy="426900"/>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grpSp>
        <p:nvGrpSpPr>
          <p:cNvPr id="1788" name="Google Shape;1788;p204"/>
          <p:cNvGrpSpPr/>
          <p:nvPr/>
        </p:nvGrpSpPr>
        <p:grpSpPr>
          <a:xfrm>
            <a:off x="9012525" y="618476"/>
            <a:ext cx="2379397" cy="2463278"/>
            <a:chOff x="19343556" y="1267096"/>
            <a:chExt cx="3411939" cy="3532910"/>
          </a:xfrm>
        </p:grpSpPr>
        <p:sp>
          <p:nvSpPr>
            <p:cNvPr id="1789" name="Google Shape;1789;p204"/>
            <p:cNvSpPr/>
            <p:nvPr/>
          </p:nvSpPr>
          <p:spPr>
            <a:xfrm>
              <a:off x="19368509" y="1267096"/>
              <a:ext cx="3386986" cy="353291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790" name="Google Shape;1790;p204"/>
            <p:cNvSpPr/>
            <p:nvPr/>
          </p:nvSpPr>
          <p:spPr>
            <a:xfrm>
              <a:off x="19355483" y="1267096"/>
              <a:ext cx="1681568" cy="184465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791" name="Google Shape;1791;p204"/>
            <p:cNvSpPr/>
            <p:nvPr/>
          </p:nvSpPr>
          <p:spPr>
            <a:xfrm>
              <a:off x="19343556" y="1289144"/>
              <a:ext cx="3386985" cy="3500846"/>
            </a:xfrm>
            <a:prstGeom prst="donut">
              <a:avLst>
                <a:gd fmla="val 25000"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792" name="Google Shape;1792;p204"/>
            <p:cNvSpPr/>
            <p:nvPr/>
          </p:nvSpPr>
          <p:spPr>
            <a:xfrm rot="-5400000">
              <a:off x="21044819" y="3104122"/>
              <a:ext cx="1677956" cy="1693494"/>
            </a:xfrm>
            <a:custGeom>
              <a:rect b="b" l="l" r="r" t="t"/>
              <a:pathLst>
                <a:path extrusionOk="0" h="1423852" w="1410788">
                  <a:moveTo>
                    <a:pt x="0" y="0"/>
                  </a:moveTo>
                  <a:lnTo>
                    <a:pt x="1410788" y="0"/>
                  </a:lnTo>
                  <a:lnTo>
                    <a:pt x="1410788" y="1423852"/>
                  </a:lnTo>
                  <a:lnTo>
                    <a:pt x="1266544" y="1416501"/>
                  </a:lnTo>
                  <a:cubicBezTo>
                    <a:pt x="555148" y="1343585"/>
                    <a:pt x="0" y="737224"/>
                    <a:pt x="0"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grpSp>
      <p:sp>
        <p:nvSpPr>
          <p:cNvPr id="1793" name="Google Shape;1793;p204"/>
          <p:cNvSpPr/>
          <p:nvPr/>
        </p:nvSpPr>
        <p:spPr>
          <a:xfrm rot="10800000">
            <a:off x="7846119" y="622445"/>
            <a:ext cx="1175063" cy="1185713"/>
          </a:xfrm>
          <a:prstGeom prst="rtTriangl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794" name="Google Shape;1794;p204"/>
          <p:cNvSpPr/>
          <p:nvPr/>
        </p:nvSpPr>
        <p:spPr>
          <a:xfrm>
            <a:off x="7623379" y="1858244"/>
            <a:ext cx="1415331" cy="1241283"/>
          </a:xfrm>
          <a:prstGeom prst="rtTriangl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795" name="Google Shape;1795;p204"/>
          <p:cNvSpPr/>
          <p:nvPr/>
        </p:nvSpPr>
        <p:spPr>
          <a:xfrm>
            <a:off x="6208044" y="630849"/>
            <a:ext cx="1415331" cy="1241283"/>
          </a:xfrm>
          <a:prstGeom prst="rtTriangle">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Title Slide">
  <p:cSld name="22_Title Slide">
    <p:spTree>
      <p:nvGrpSpPr>
        <p:cNvPr id="1796" name="Shape 1796"/>
        <p:cNvGrpSpPr/>
        <p:nvPr/>
      </p:nvGrpSpPr>
      <p:grpSpPr>
        <a:xfrm>
          <a:off x="0" y="0"/>
          <a:ext cx="0" cy="0"/>
          <a:chOff x="0" y="0"/>
          <a:chExt cx="0" cy="0"/>
        </a:xfrm>
      </p:grpSpPr>
      <p:sp>
        <p:nvSpPr>
          <p:cNvPr id="1797" name="Google Shape;1797;p205"/>
          <p:cNvSpPr/>
          <p:nvPr>
            <p:ph idx="2" type="pic"/>
          </p:nvPr>
        </p:nvSpPr>
        <p:spPr>
          <a:xfrm>
            <a:off x="0" y="0"/>
            <a:ext cx="6096000" cy="6858001"/>
          </a:xfrm>
          <a:prstGeom prst="rect">
            <a:avLst/>
          </a:prstGeom>
          <a:solidFill>
            <a:schemeClr val="lt1"/>
          </a:solidFill>
          <a:ln>
            <a:noFill/>
          </a:ln>
        </p:spPr>
      </p:sp>
      <p:sp>
        <p:nvSpPr>
          <p:cNvPr id="1798" name="Google Shape;1798;p205"/>
          <p:cNvSpPr/>
          <p:nvPr/>
        </p:nvSpPr>
        <p:spPr>
          <a:xfrm>
            <a:off x="6095999" y="0"/>
            <a:ext cx="6096001" cy="68580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799" name="Google Shape;1799;p205"/>
          <p:cNvSpPr/>
          <p:nvPr/>
        </p:nvSpPr>
        <p:spPr>
          <a:xfrm rot="-5400000">
            <a:off x="11177078" y="-4777"/>
            <a:ext cx="1010145" cy="1019698"/>
          </a:xfrm>
          <a:prstGeom prst="rtTriangle">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800" name="Google Shape;1800;p205"/>
          <p:cNvSpPr/>
          <p:nvPr/>
        </p:nvSpPr>
        <p:spPr>
          <a:xfrm>
            <a:off x="11535327" y="378359"/>
            <a:ext cx="293648" cy="296309"/>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801" name="Google Shape;1801;p205"/>
          <p:cNvSpPr/>
          <p:nvPr/>
        </p:nvSpPr>
        <p:spPr>
          <a:xfrm flipH="1">
            <a:off x="6095999" y="5437431"/>
            <a:ext cx="1498988" cy="1420570"/>
          </a:xfrm>
          <a:custGeom>
            <a:rect b="b" l="l" r="r" t="t"/>
            <a:pathLst>
              <a:path extrusionOk="0" h="1423852" w="1410788">
                <a:moveTo>
                  <a:pt x="1410788" y="0"/>
                </a:moveTo>
                <a:lnTo>
                  <a:pt x="1410788" y="705395"/>
                </a:lnTo>
                <a:lnTo>
                  <a:pt x="1338668" y="709105"/>
                </a:lnTo>
                <a:cubicBezTo>
                  <a:pt x="982966" y="745897"/>
                  <a:pt x="705394" y="1051859"/>
                  <a:pt x="705394" y="1423852"/>
                </a:cubicBezTo>
                <a:lnTo>
                  <a:pt x="0" y="1423852"/>
                </a:lnTo>
                <a:cubicBezTo>
                  <a:pt x="0" y="686629"/>
                  <a:pt x="555146" y="80267"/>
                  <a:pt x="1266544" y="7351"/>
                </a:cubicBezTo>
                <a:close/>
              </a:path>
            </a:pathLst>
          </a:custGeom>
          <a:solidFill>
            <a:srgbClr val="F8F8F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802" name="Google Shape;1802;p205"/>
          <p:cNvSpPr/>
          <p:nvPr/>
        </p:nvSpPr>
        <p:spPr>
          <a:xfrm rot="5400000">
            <a:off x="6940578" y="5654454"/>
            <a:ext cx="439598" cy="443755"/>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_Outline Motif">
  <p:cSld name="Divider Slide_Outline Motif">
    <p:spTree>
      <p:nvGrpSpPr>
        <p:cNvPr id="151" name="Shape 151"/>
        <p:cNvGrpSpPr/>
        <p:nvPr/>
      </p:nvGrpSpPr>
      <p:grpSpPr>
        <a:xfrm>
          <a:off x="0" y="0"/>
          <a:ext cx="0" cy="0"/>
          <a:chOff x="0" y="0"/>
          <a:chExt cx="0" cy="0"/>
        </a:xfrm>
      </p:grpSpPr>
      <p:sp>
        <p:nvSpPr>
          <p:cNvPr id="152" name="Google Shape;152;p90"/>
          <p:cNvSpPr/>
          <p:nvPr/>
        </p:nvSpPr>
        <p:spPr>
          <a:xfrm>
            <a:off x="0" y="0"/>
            <a:ext cx="12192000" cy="685355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153" name="Google Shape;153;p90"/>
          <p:cNvPicPr preferRelativeResize="0"/>
          <p:nvPr/>
        </p:nvPicPr>
        <p:blipFill rotWithShape="1">
          <a:blip r:embed="rId2">
            <a:alphaModFix/>
          </a:blip>
          <a:srcRect b="0" l="0" r="0" t="0"/>
          <a:stretch/>
        </p:blipFill>
        <p:spPr>
          <a:xfrm>
            <a:off x="-21460" y="2382982"/>
            <a:ext cx="2871311" cy="4493017"/>
          </a:xfrm>
          <a:prstGeom prst="rect">
            <a:avLst/>
          </a:prstGeom>
          <a:noFill/>
          <a:ln>
            <a:noFill/>
          </a:ln>
        </p:spPr>
      </p:pic>
      <p:sp>
        <p:nvSpPr>
          <p:cNvPr id="154" name="Google Shape;154;p90"/>
          <p:cNvSpPr txBox="1"/>
          <p:nvPr>
            <p:ph type="ctrTitle"/>
          </p:nvPr>
        </p:nvSpPr>
        <p:spPr>
          <a:xfrm>
            <a:off x="3156238" y="2321004"/>
            <a:ext cx="8439419"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chemeClr val="lt1"/>
              </a:buClr>
              <a:buSzPts val="3200"/>
              <a:buFont typeface="Barlow Medium"/>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5" name="Google Shape;155;p90"/>
          <p:cNvSpPr txBox="1"/>
          <p:nvPr>
            <p:ph idx="1" type="subTitle"/>
          </p:nvPr>
        </p:nvSpPr>
        <p:spPr>
          <a:xfrm>
            <a:off x="3156238" y="3479447"/>
            <a:ext cx="8439419" cy="579303"/>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lt1"/>
              </a:buClr>
              <a:buSzPts val="2000"/>
              <a:buFont typeface="Arial"/>
              <a:buChar char="•"/>
              <a:defRPr sz="2000">
                <a:solidFill>
                  <a:schemeClr val="lt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56" name="Google Shape;156;p9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7" name="Google Shape;157;p90"/>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8" name="Google Shape;158;p9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lt1"/>
                </a:solidFill>
                <a:latin typeface="Open Sans"/>
                <a:ea typeface="Open Sans"/>
                <a:cs typeface="Open Sans"/>
                <a:sym typeface="Open Sans"/>
              </a:defRPr>
            </a:lvl1pPr>
            <a:lvl2pPr indent="0" lvl="1" marL="0" algn="r">
              <a:spcBef>
                <a:spcPts val="0"/>
              </a:spcBef>
              <a:buNone/>
              <a:defRPr sz="1200">
                <a:solidFill>
                  <a:schemeClr val="lt1"/>
                </a:solidFill>
                <a:latin typeface="Open Sans"/>
                <a:ea typeface="Open Sans"/>
                <a:cs typeface="Open Sans"/>
                <a:sym typeface="Open Sans"/>
              </a:defRPr>
            </a:lvl2pPr>
            <a:lvl3pPr indent="0" lvl="2" marL="0" algn="r">
              <a:spcBef>
                <a:spcPts val="0"/>
              </a:spcBef>
              <a:buNone/>
              <a:defRPr sz="1200">
                <a:solidFill>
                  <a:schemeClr val="lt1"/>
                </a:solidFill>
                <a:latin typeface="Open Sans"/>
                <a:ea typeface="Open Sans"/>
                <a:cs typeface="Open Sans"/>
                <a:sym typeface="Open Sans"/>
              </a:defRPr>
            </a:lvl3pPr>
            <a:lvl4pPr indent="0" lvl="3" marL="0" algn="r">
              <a:spcBef>
                <a:spcPts val="0"/>
              </a:spcBef>
              <a:buNone/>
              <a:defRPr sz="1200">
                <a:solidFill>
                  <a:schemeClr val="lt1"/>
                </a:solidFill>
                <a:latin typeface="Open Sans"/>
                <a:ea typeface="Open Sans"/>
                <a:cs typeface="Open Sans"/>
                <a:sym typeface="Open Sans"/>
              </a:defRPr>
            </a:lvl4pPr>
            <a:lvl5pPr indent="0" lvl="4" marL="0" algn="r">
              <a:spcBef>
                <a:spcPts val="0"/>
              </a:spcBef>
              <a:buNone/>
              <a:defRPr sz="1200">
                <a:solidFill>
                  <a:schemeClr val="lt1"/>
                </a:solidFill>
                <a:latin typeface="Open Sans"/>
                <a:ea typeface="Open Sans"/>
                <a:cs typeface="Open Sans"/>
                <a:sym typeface="Open Sans"/>
              </a:defRPr>
            </a:lvl5pPr>
            <a:lvl6pPr indent="0" lvl="5" marL="0" algn="r">
              <a:spcBef>
                <a:spcPts val="0"/>
              </a:spcBef>
              <a:buNone/>
              <a:defRPr sz="1200">
                <a:solidFill>
                  <a:schemeClr val="lt1"/>
                </a:solidFill>
                <a:latin typeface="Open Sans"/>
                <a:ea typeface="Open Sans"/>
                <a:cs typeface="Open Sans"/>
                <a:sym typeface="Open Sans"/>
              </a:defRPr>
            </a:lvl6pPr>
            <a:lvl7pPr indent="0" lvl="6" marL="0" algn="r">
              <a:spcBef>
                <a:spcPts val="0"/>
              </a:spcBef>
              <a:buNone/>
              <a:defRPr sz="1200">
                <a:solidFill>
                  <a:schemeClr val="lt1"/>
                </a:solidFill>
                <a:latin typeface="Open Sans"/>
                <a:ea typeface="Open Sans"/>
                <a:cs typeface="Open Sans"/>
                <a:sym typeface="Open Sans"/>
              </a:defRPr>
            </a:lvl7pPr>
            <a:lvl8pPr indent="0" lvl="7" marL="0" algn="r">
              <a:spcBef>
                <a:spcPts val="0"/>
              </a:spcBef>
              <a:buNone/>
              <a:defRPr sz="1200">
                <a:solidFill>
                  <a:schemeClr val="lt1"/>
                </a:solidFill>
                <a:latin typeface="Open Sans"/>
                <a:ea typeface="Open Sans"/>
                <a:cs typeface="Open Sans"/>
                <a:sym typeface="Open Sans"/>
              </a:defRPr>
            </a:lvl8pPr>
            <a:lvl9pPr indent="0" lvl="8" marL="0" algn="r">
              <a:spcBef>
                <a:spcPts val="0"/>
              </a:spcBef>
              <a:buNone/>
              <a:defRPr sz="1200">
                <a:solidFill>
                  <a:schemeClr val="lt1"/>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Slide">
  <p:cSld name="Blank_Slide">
    <p:spTree>
      <p:nvGrpSpPr>
        <p:cNvPr id="1803" name="Shape 1803"/>
        <p:cNvGrpSpPr/>
        <p:nvPr/>
      </p:nvGrpSpPr>
      <p:grpSpPr>
        <a:xfrm>
          <a:off x="0" y="0"/>
          <a:ext cx="0" cy="0"/>
          <a:chOff x="0" y="0"/>
          <a:chExt cx="0" cy="0"/>
        </a:xfrm>
      </p:grpSpPr>
      <p:sp>
        <p:nvSpPr>
          <p:cNvPr id="1804" name="Google Shape;1804;p206"/>
          <p:cNvSpPr/>
          <p:nvPr/>
        </p:nvSpPr>
        <p:spPr>
          <a:xfrm>
            <a:off x="0" y="3429000"/>
            <a:ext cx="5105472" cy="34290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805" name="Google Shape;1805;p206"/>
          <p:cNvSpPr/>
          <p:nvPr/>
        </p:nvSpPr>
        <p:spPr>
          <a:xfrm>
            <a:off x="5105472" y="0"/>
            <a:ext cx="7086528"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806" name="Google Shape;1806;p206"/>
          <p:cNvSpPr/>
          <p:nvPr>
            <p:ph idx="2" type="pic"/>
          </p:nvPr>
        </p:nvSpPr>
        <p:spPr>
          <a:xfrm>
            <a:off x="0" y="0"/>
            <a:ext cx="5105472" cy="3429000"/>
          </a:xfrm>
          <a:prstGeom prst="rect">
            <a:avLst/>
          </a:prstGeom>
          <a:solidFill>
            <a:schemeClr val="lt1"/>
          </a:solidFill>
          <a:ln>
            <a:noFill/>
          </a:ln>
        </p:spPr>
      </p:sp>
      <p:sp>
        <p:nvSpPr>
          <p:cNvPr id="1807" name="Google Shape;1807;p206"/>
          <p:cNvSpPr/>
          <p:nvPr/>
        </p:nvSpPr>
        <p:spPr>
          <a:xfrm>
            <a:off x="3422051" y="3429000"/>
            <a:ext cx="1690178" cy="1705496"/>
          </a:xfrm>
          <a:custGeom>
            <a:rect b="b" l="l" r="r" t="t"/>
            <a:pathLst>
              <a:path extrusionOk="0" h="1423852" w="1410788">
                <a:moveTo>
                  <a:pt x="1410788" y="0"/>
                </a:moveTo>
                <a:lnTo>
                  <a:pt x="1410788" y="705395"/>
                </a:lnTo>
                <a:lnTo>
                  <a:pt x="1338668" y="709105"/>
                </a:lnTo>
                <a:cubicBezTo>
                  <a:pt x="982966" y="745897"/>
                  <a:pt x="705394" y="1051859"/>
                  <a:pt x="705394" y="1423852"/>
                </a:cubicBezTo>
                <a:lnTo>
                  <a:pt x="0" y="1423852"/>
                </a:lnTo>
                <a:cubicBezTo>
                  <a:pt x="0" y="686629"/>
                  <a:pt x="555146" y="80267"/>
                  <a:pt x="1266544" y="735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808" name="Google Shape;1808;p206"/>
          <p:cNvSpPr/>
          <p:nvPr/>
        </p:nvSpPr>
        <p:spPr>
          <a:xfrm rot="-5400000">
            <a:off x="5113584" y="5126384"/>
            <a:ext cx="1715567" cy="1731791"/>
          </a:xfrm>
          <a:custGeom>
            <a:rect b="b" l="l" r="r" t="t"/>
            <a:pathLst>
              <a:path extrusionOk="0" h="1423852" w="1410788">
                <a:moveTo>
                  <a:pt x="0" y="0"/>
                </a:moveTo>
                <a:lnTo>
                  <a:pt x="1410788" y="0"/>
                </a:lnTo>
                <a:lnTo>
                  <a:pt x="1410788" y="1423852"/>
                </a:lnTo>
                <a:lnTo>
                  <a:pt x="1266544" y="1416501"/>
                </a:lnTo>
                <a:cubicBezTo>
                  <a:pt x="555148" y="1343585"/>
                  <a:pt x="0" y="737224"/>
                  <a:pt x="0" y="0"/>
                </a:cubicBezTo>
                <a:close/>
              </a:path>
            </a:pathLst>
          </a:custGeom>
          <a:solidFill>
            <a:srgbClr val="FDE6C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809" name="Google Shape;1809;p206"/>
          <p:cNvSpPr/>
          <p:nvPr/>
        </p:nvSpPr>
        <p:spPr>
          <a:xfrm rot="5400000">
            <a:off x="20683" y="3412786"/>
            <a:ext cx="3429000" cy="3461428"/>
          </a:xfrm>
          <a:prstGeom prst="rtTriangl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810" name="Google Shape;1810;p206"/>
          <p:cNvSpPr/>
          <p:nvPr/>
        </p:nvSpPr>
        <p:spPr>
          <a:xfrm>
            <a:off x="1233469" y="4535875"/>
            <a:ext cx="996807" cy="100584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811" name="Google Shape;1811;p206"/>
          <p:cNvSpPr/>
          <p:nvPr/>
        </p:nvSpPr>
        <p:spPr>
          <a:xfrm rot="5400000">
            <a:off x="5109586" y="5121687"/>
            <a:ext cx="870052" cy="878280"/>
          </a:xfrm>
          <a:prstGeom prst="rtTriangle">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812" name="Google Shape;1812;p206"/>
          <p:cNvSpPr/>
          <p:nvPr/>
        </p:nvSpPr>
        <p:spPr>
          <a:xfrm rot="5400000">
            <a:off x="5120220" y="3445662"/>
            <a:ext cx="1689848" cy="1705829"/>
          </a:xfrm>
          <a:custGeom>
            <a:rect b="b" l="l" r="r" t="t"/>
            <a:pathLst>
              <a:path extrusionOk="0" h="1423852" w="1410788">
                <a:moveTo>
                  <a:pt x="1410788" y="0"/>
                </a:moveTo>
                <a:lnTo>
                  <a:pt x="1410788" y="705395"/>
                </a:lnTo>
                <a:lnTo>
                  <a:pt x="1338668" y="709105"/>
                </a:lnTo>
                <a:cubicBezTo>
                  <a:pt x="982966" y="745897"/>
                  <a:pt x="705394" y="1051859"/>
                  <a:pt x="705394" y="1423852"/>
                </a:cubicBezTo>
                <a:lnTo>
                  <a:pt x="0" y="1423852"/>
                </a:lnTo>
                <a:cubicBezTo>
                  <a:pt x="0" y="686629"/>
                  <a:pt x="555146" y="80267"/>
                  <a:pt x="1266544" y="7351"/>
                </a:cubicBezTo>
                <a:close/>
              </a:path>
            </a:pathLst>
          </a:custGeom>
          <a:solidFill>
            <a:srgbClr val="BF9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813" name="Google Shape;1813;p206"/>
          <p:cNvSpPr/>
          <p:nvPr/>
        </p:nvSpPr>
        <p:spPr>
          <a:xfrm rot="10800000">
            <a:off x="3395587" y="5125800"/>
            <a:ext cx="1716642" cy="1732200"/>
          </a:xfrm>
          <a:prstGeom prst="rtTriangle">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814" name="Google Shape;1814;p206"/>
          <p:cNvSpPr/>
          <p:nvPr/>
        </p:nvSpPr>
        <p:spPr>
          <a:xfrm>
            <a:off x="3395585" y="5825456"/>
            <a:ext cx="996807" cy="1005840"/>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815" name="Google Shape;1815;p206"/>
          <p:cNvSpPr/>
          <p:nvPr/>
        </p:nvSpPr>
        <p:spPr>
          <a:xfrm rot="5400000">
            <a:off x="11177078" y="-4777"/>
            <a:ext cx="1010145" cy="1019698"/>
          </a:xfrm>
          <a:prstGeom prst="rtTriangle">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1816" name="Google Shape;1816;p206"/>
          <p:cNvSpPr/>
          <p:nvPr/>
        </p:nvSpPr>
        <p:spPr>
          <a:xfrm>
            <a:off x="11535327" y="378359"/>
            <a:ext cx="293648" cy="296309"/>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823" name="Shape 1823"/>
        <p:cNvGrpSpPr/>
        <p:nvPr/>
      </p:nvGrpSpPr>
      <p:grpSpPr>
        <a:xfrm>
          <a:off x="0" y="0"/>
          <a:ext cx="0" cy="0"/>
          <a:chOff x="0" y="0"/>
          <a:chExt cx="0" cy="0"/>
        </a:xfrm>
      </p:grpSpPr>
      <p:sp>
        <p:nvSpPr>
          <p:cNvPr id="1824" name="Google Shape;1824;p79"/>
          <p:cNvSpPr txBox="1"/>
          <p:nvPr>
            <p:ph idx="10" type="dt"/>
          </p:nvPr>
        </p:nvSpPr>
        <p:spPr>
          <a:xfrm>
            <a:off x="838200" y="635635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25" name="Google Shape;1825;p79"/>
          <p:cNvSpPr txBox="1"/>
          <p:nvPr>
            <p:ph idx="11" type="ftr"/>
          </p:nvPr>
        </p:nvSpPr>
        <p:spPr>
          <a:xfrm>
            <a:off x="4038600" y="635635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26" name="Google Shape;1826;p79"/>
          <p:cNvSpPr txBox="1"/>
          <p:nvPr>
            <p:ph idx="12" type="sldNum"/>
          </p:nvPr>
        </p:nvSpPr>
        <p:spPr>
          <a:xfrm>
            <a:off x="8610600" y="635635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827" name="Shape 1827"/>
        <p:cNvGrpSpPr/>
        <p:nvPr/>
      </p:nvGrpSpPr>
      <p:grpSpPr>
        <a:xfrm>
          <a:off x="0" y="0"/>
          <a:ext cx="0" cy="0"/>
          <a:chOff x="0" y="0"/>
          <a:chExt cx="0" cy="0"/>
        </a:xfrm>
      </p:grpSpPr>
      <p:sp>
        <p:nvSpPr>
          <p:cNvPr id="1828" name="Google Shape;1828;p167"/>
          <p:cNvSpPr txBox="1"/>
          <p:nvPr>
            <p:ph type="ctrTitle"/>
          </p:nvPr>
        </p:nvSpPr>
        <p:spPr>
          <a:xfrm>
            <a:off x="914400" y="1122363"/>
            <a:ext cx="103632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29" name="Google Shape;1829;p167"/>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30" name="Google Shape;1830;p167"/>
          <p:cNvSpPr txBox="1"/>
          <p:nvPr>
            <p:ph idx="10" type="dt"/>
          </p:nvPr>
        </p:nvSpPr>
        <p:spPr>
          <a:xfrm>
            <a:off x="838200" y="635635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31" name="Google Shape;1831;p167"/>
          <p:cNvSpPr txBox="1"/>
          <p:nvPr>
            <p:ph idx="11" type="ftr"/>
          </p:nvPr>
        </p:nvSpPr>
        <p:spPr>
          <a:xfrm>
            <a:off x="4038600" y="635635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32" name="Google Shape;1832;p167"/>
          <p:cNvSpPr txBox="1"/>
          <p:nvPr>
            <p:ph idx="12" type="sldNum"/>
          </p:nvPr>
        </p:nvSpPr>
        <p:spPr>
          <a:xfrm>
            <a:off x="8610600" y="635635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833" name="Shape 1833"/>
        <p:cNvGrpSpPr/>
        <p:nvPr/>
      </p:nvGrpSpPr>
      <p:grpSpPr>
        <a:xfrm>
          <a:off x="0" y="0"/>
          <a:ext cx="0" cy="0"/>
          <a:chOff x="0" y="0"/>
          <a:chExt cx="0" cy="0"/>
        </a:xfrm>
      </p:grpSpPr>
      <p:sp>
        <p:nvSpPr>
          <p:cNvPr id="1834" name="Google Shape;1834;p168"/>
          <p:cNvSpPr txBox="1"/>
          <p:nvPr>
            <p:ph type="title"/>
          </p:nvPr>
        </p:nvSpPr>
        <p:spPr>
          <a:xfrm>
            <a:off x="838200" y="365127"/>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35" name="Google Shape;1835;p16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36" name="Google Shape;1836;p168"/>
          <p:cNvSpPr txBox="1"/>
          <p:nvPr>
            <p:ph idx="10" type="dt"/>
          </p:nvPr>
        </p:nvSpPr>
        <p:spPr>
          <a:xfrm>
            <a:off x="838200" y="635635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37" name="Google Shape;1837;p168"/>
          <p:cNvSpPr txBox="1"/>
          <p:nvPr>
            <p:ph idx="11" type="ftr"/>
          </p:nvPr>
        </p:nvSpPr>
        <p:spPr>
          <a:xfrm>
            <a:off x="4038600" y="635635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38" name="Google Shape;1838;p168"/>
          <p:cNvSpPr txBox="1"/>
          <p:nvPr>
            <p:ph idx="12" type="sldNum"/>
          </p:nvPr>
        </p:nvSpPr>
        <p:spPr>
          <a:xfrm>
            <a:off x="8610600" y="635635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39" name="Shape 1839"/>
        <p:cNvGrpSpPr/>
        <p:nvPr/>
      </p:nvGrpSpPr>
      <p:grpSpPr>
        <a:xfrm>
          <a:off x="0" y="0"/>
          <a:ext cx="0" cy="0"/>
          <a:chOff x="0" y="0"/>
          <a:chExt cx="0" cy="0"/>
        </a:xfrm>
      </p:grpSpPr>
      <p:sp>
        <p:nvSpPr>
          <p:cNvPr id="1840" name="Google Shape;1840;p169"/>
          <p:cNvSpPr txBox="1"/>
          <p:nvPr>
            <p:ph type="title"/>
          </p:nvPr>
        </p:nvSpPr>
        <p:spPr>
          <a:xfrm>
            <a:off x="831851" y="1709740"/>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41" name="Google Shape;1841;p169"/>
          <p:cNvSpPr txBox="1"/>
          <p:nvPr>
            <p:ph idx="1" type="body"/>
          </p:nvPr>
        </p:nvSpPr>
        <p:spPr>
          <a:xfrm>
            <a:off x="831851" y="4589465"/>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842" name="Google Shape;1842;p169"/>
          <p:cNvSpPr txBox="1"/>
          <p:nvPr>
            <p:ph idx="10" type="dt"/>
          </p:nvPr>
        </p:nvSpPr>
        <p:spPr>
          <a:xfrm>
            <a:off x="838200" y="635635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43" name="Google Shape;1843;p169"/>
          <p:cNvSpPr txBox="1"/>
          <p:nvPr>
            <p:ph idx="11" type="ftr"/>
          </p:nvPr>
        </p:nvSpPr>
        <p:spPr>
          <a:xfrm>
            <a:off x="4038600" y="635635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44" name="Google Shape;1844;p169"/>
          <p:cNvSpPr txBox="1"/>
          <p:nvPr>
            <p:ph idx="12" type="sldNum"/>
          </p:nvPr>
        </p:nvSpPr>
        <p:spPr>
          <a:xfrm>
            <a:off x="8610600" y="635635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845" name="Shape 1845"/>
        <p:cNvGrpSpPr/>
        <p:nvPr/>
      </p:nvGrpSpPr>
      <p:grpSpPr>
        <a:xfrm>
          <a:off x="0" y="0"/>
          <a:ext cx="0" cy="0"/>
          <a:chOff x="0" y="0"/>
          <a:chExt cx="0" cy="0"/>
        </a:xfrm>
      </p:grpSpPr>
      <p:sp>
        <p:nvSpPr>
          <p:cNvPr id="1846" name="Google Shape;1846;p170"/>
          <p:cNvSpPr txBox="1"/>
          <p:nvPr>
            <p:ph type="title"/>
          </p:nvPr>
        </p:nvSpPr>
        <p:spPr>
          <a:xfrm>
            <a:off x="838200" y="365127"/>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47" name="Google Shape;1847;p170"/>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48" name="Google Shape;1848;p170"/>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49" name="Google Shape;1849;p170"/>
          <p:cNvSpPr txBox="1"/>
          <p:nvPr>
            <p:ph idx="10" type="dt"/>
          </p:nvPr>
        </p:nvSpPr>
        <p:spPr>
          <a:xfrm>
            <a:off x="838200" y="635635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50" name="Google Shape;1850;p170"/>
          <p:cNvSpPr txBox="1"/>
          <p:nvPr>
            <p:ph idx="11" type="ftr"/>
          </p:nvPr>
        </p:nvSpPr>
        <p:spPr>
          <a:xfrm>
            <a:off x="4038600" y="635635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51" name="Google Shape;1851;p170"/>
          <p:cNvSpPr txBox="1"/>
          <p:nvPr>
            <p:ph idx="12" type="sldNum"/>
          </p:nvPr>
        </p:nvSpPr>
        <p:spPr>
          <a:xfrm>
            <a:off x="8610600" y="635635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852" name="Shape 1852"/>
        <p:cNvGrpSpPr/>
        <p:nvPr/>
      </p:nvGrpSpPr>
      <p:grpSpPr>
        <a:xfrm>
          <a:off x="0" y="0"/>
          <a:ext cx="0" cy="0"/>
          <a:chOff x="0" y="0"/>
          <a:chExt cx="0" cy="0"/>
        </a:xfrm>
      </p:grpSpPr>
      <p:sp>
        <p:nvSpPr>
          <p:cNvPr id="1853" name="Google Shape;1853;p171"/>
          <p:cNvSpPr txBox="1"/>
          <p:nvPr>
            <p:ph type="title"/>
          </p:nvPr>
        </p:nvSpPr>
        <p:spPr>
          <a:xfrm>
            <a:off x="839788" y="365127"/>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54" name="Google Shape;1854;p171"/>
          <p:cNvSpPr txBox="1"/>
          <p:nvPr>
            <p:ph idx="1" type="body"/>
          </p:nvPr>
        </p:nvSpPr>
        <p:spPr>
          <a:xfrm>
            <a:off x="839789"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855" name="Google Shape;1855;p171"/>
          <p:cNvSpPr txBox="1"/>
          <p:nvPr>
            <p:ph idx="2" type="body"/>
          </p:nvPr>
        </p:nvSpPr>
        <p:spPr>
          <a:xfrm>
            <a:off x="839789"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56" name="Google Shape;1856;p171"/>
          <p:cNvSpPr txBox="1"/>
          <p:nvPr>
            <p:ph idx="3" type="body"/>
          </p:nvPr>
        </p:nvSpPr>
        <p:spPr>
          <a:xfrm>
            <a:off x="6172201"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857" name="Google Shape;1857;p171"/>
          <p:cNvSpPr txBox="1"/>
          <p:nvPr>
            <p:ph idx="4" type="body"/>
          </p:nvPr>
        </p:nvSpPr>
        <p:spPr>
          <a:xfrm>
            <a:off x="6172201"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58" name="Google Shape;1858;p171"/>
          <p:cNvSpPr txBox="1"/>
          <p:nvPr>
            <p:ph idx="10" type="dt"/>
          </p:nvPr>
        </p:nvSpPr>
        <p:spPr>
          <a:xfrm>
            <a:off x="838200" y="635635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59" name="Google Shape;1859;p171"/>
          <p:cNvSpPr txBox="1"/>
          <p:nvPr>
            <p:ph idx="11" type="ftr"/>
          </p:nvPr>
        </p:nvSpPr>
        <p:spPr>
          <a:xfrm>
            <a:off x="4038600" y="635635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60" name="Google Shape;1860;p171"/>
          <p:cNvSpPr txBox="1"/>
          <p:nvPr>
            <p:ph idx="12" type="sldNum"/>
          </p:nvPr>
        </p:nvSpPr>
        <p:spPr>
          <a:xfrm>
            <a:off x="8610600" y="635635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861" name="Shape 1861"/>
        <p:cNvGrpSpPr/>
        <p:nvPr/>
      </p:nvGrpSpPr>
      <p:grpSpPr>
        <a:xfrm>
          <a:off x="0" y="0"/>
          <a:ext cx="0" cy="0"/>
          <a:chOff x="0" y="0"/>
          <a:chExt cx="0" cy="0"/>
        </a:xfrm>
      </p:grpSpPr>
      <p:sp>
        <p:nvSpPr>
          <p:cNvPr id="1862" name="Google Shape;1862;p172"/>
          <p:cNvSpPr txBox="1"/>
          <p:nvPr>
            <p:ph type="title"/>
          </p:nvPr>
        </p:nvSpPr>
        <p:spPr>
          <a:xfrm>
            <a:off x="838200" y="365127"/>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63" name="Google Shape;1863;p172"/>
          <p:cNvSpPr txBox="1"/>
          <p:nvPr>
            <p:ph idx="10" type="dt"/>
          </p:nvPr>
        </p:nvSpPr>
        <p:spPr>
          <a:xfrm>
            <a:off x="838200" y="635635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64" name="Google Shape;1864;p172"/>
          <p:cNvSpPr txBox="1"/>
          <p:nvPr>
            <p:ph idx="11" type="ftr"/>
          </p:nvPr>
        </p:nvSpPr>
        <p:spPr>
          <a:xfrm>
            <a:off x="4038600" y="635635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65" name="Google Shape;1865;p172"/>
          <p:cNvSpPr txBox="1"/>
          <p:nvPr>
            <p:ph idx="12" type="sldNum"/>
          </p:nvPr>
        </p:nvSpPr>
        <p:spPr>
          <a:xfrm>
            <a:off x="8610600" y="635635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866" name="Shape 1866"/>
        <p:cNvGrpSpPr/>
        <p:nvPr/>
      </p:nvGrpSpPr>
      <p:grpSpPr>
        <a:xfrm>
          <a:off x="0" y="0"/>
          <a:ext cx="0" cy="0"/>
          <a:chOff x="0" y="0"/>
          <a:chExt cx="0" cy="0"/>
        </a:xfrm>
      </p:grpSpPr>
      <p:sp>
        <p:nvSpPr>
          <p:cNvPr id="1867" name="Google Shape;1867;p17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68" name="Google Shape;1868;p173"/>
          <p:cNvSpPr txBox="1"/>
          <p:nvPr>
            <p:ph idx="1" type="body"/>
          </p:nvPr>
        </p:nvSpPr>
        <p:spPr>
          <a:xfrm>
            <a:off x="5183188" y="987427"/>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869" name="Google Shape;1869;p173"/>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870" name="Google Shape;1870;p173"/>
          <p:cNvSpPr txBox="1"/>
          <p:nvPr>
            <p:ph idx="10" type="dt"/>
          </p:nvPr>
        </p:nvSpPr>
        <p:spPr>
          <a:xfrm>
            <a:off x="838200" y="635635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71" name="Google Shape;1871;p173"/>
          <p:cNvSpPr txBox="1"/>
          <p:nvPr>
            <p:ph idx="11" type="ftr"/>
          </p:nvPr>
        </p:nvSpPr>
        <p:spPr>
          <a:xfrm>
            <a:off x="4038600" y="635635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72" name="Google Shape;1872;p173"/>
          <p:cNvSpPr txBox="1"/>
          <p:nvPr>
            <p:ph idx="12" type="sldNum"/>
          </p:nvPr>
        </p:nvSpPr>
        <p:spPr>
          <a:xfrm>
            <a:off x="8610600" y="635635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873" name="Shape 1873"/>
        <p:cNvGrpSpPr/>
        <p:nvPr/>
      </p:nvGrpSpPr>
      <p:grpSpPr>
        <a:xfrm>
          <a:off x="0" y="0"/>
          <a:ext cx="0" cy="0"/>
          <a:chOff x="0" y="0"/>
          <a:chExt cx="0" cy="0"/>
        </a:xfrm>
      </p:grpSpPr>
      <p:sp>
        <p:nvSpPr>
          <p:cNvPr id="1874" name="Google Shape;1874;p17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75" name="Google Shape;1875;p174"/>
          <p:cNvSpPr/>
          <p:nvPr>
            <p:ph idx="2" type="pic"/>
          </p:nvPr>
        </p:nvSpPr>
        <p:spPr>
          <a:xfrm>
            <a:off x="5183188" y="987427"/>
            <a:ext cx="6172200" cy="4873625"/>
          </a:xfrm>
          <a:prstGeom prst="rect">
            <a:avLst/>
          </a:prstGeom>
          <a:noFill/>
          <a:ln>
            <a:noFill/>
          </a:ln>
        </p:spPr>
      </p:sp>
      <p:sp>
        <p:nvSpPr>
          <p:cNvPr id="1876" name="Google Shape;1876;p174"/>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877" name="Google Shape;1877;p174"/>
          <p:cNvSpPr txBox="1"/>
          <p:nvPr>
            <p:ph idx="10" type="dt"/>
          </p:nvPr>
        </p:nvSpPr>
        <p:spPr>
          <a:xfrm>
            <a:off x="838200" y="635635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78" name="Google Shape;1878;p174"/>
          <p:cNvSpPr txBox="1"/>
          <p:nvPr>
            <p:ph idx="11" type="ftr"/>
          </p:nvPr>
        </p:nvSpPr>
        <p:spPr>
          <a:xfrm>
            <a:off x="4038600" y="635635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79" name="Google Shape;1879;p174"/>
          <p:cNvSpPr txBox="1"/>
          <p:nvPr>
            <p:ph idx="12" type="sldNum"/>
          </p:nvPr>
        </p:nvSpPr>
        <p:spPr>
          <a:xfrm>
            <a:off x="8610600" y="635635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_Solid Motif">
  <p:cSld name="Divider Slide_Solid Motif">
    <p:spTree>
      <p:nvGrpSpPr>
        <p:cNvPr id="159" name="Shape 159"/>
        <p:cNvGrpSpPr/>
        <p:nvPr/>
      </p:nvGrpSpPr>
      <p:grpSpPr>
        <a:xfrm>
          <a:off x="0" y="0"/>
          <a:ext cx="0" cy="0"/>
          <a:chOff x="0" y="0"/>
          <a:chExt cx="0" cy="0"/>
        </a:xfrm>
      </p:grpSpPr>
      <p:sp>
        <p:nvSpPr>
          <p:cNvPr id="160" name="Google Shape;160;p91"/>
          <p:cNvSpPr/>
          <p:nvPr/>
        </p:nvSpPr>
        <p:spPr>
          <a:xfrm>
            <a:off x="0" y="0"/>
            <a:ext cx="12192000" cy="685355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1" name="Google Shape;161;p91"/>
          <p:cNvSpPr txBox="1"/>
          <p:nvPr>
            <p:ph type="ctrTitle"/>
          </p:nvPr>
        </p:nvSpPr>
        <p:spPr>
          <a:xfrm>
            <a:off x="3156238" y="2321004"/>
            <a:ext cx="8439419"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chemeClr val="lt1"/>
              </a:buClr>
              <a:buSzPts val="3200"/>
              <a:buFont typeface="Barlow Medium"/>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2" name="Google Shape;162;p91"/>
          <p:cNvSpPr txBox="1"/>
          <p:nvPr>
            <p:ph idx="1" type="subTitle"/>
          </p:nvPr>
        </p:nvSpPr>
        <p:spPr>
          <a:xfrm>
            <a:off x="3156238" y="3479447"/>
            <a:ext cx="8439419" cy="579303"/>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lt1"/>
              </a:buClr>
              <a:buSzPts val="2000"/>
              <a:buFont typeface="Arial"/>
              <a:buChar char="•"/>
              <a:defRPr sz="2000">
                <a:solidFill>
                  <a:schemeClr val="lt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163" name="Google Shape;163;p91"/>
          <p:cNvPicPr preferRelativeResize="0"/>
          <p:nvPr/>
        </p:nvPicPr>
        <p:blipFill rotWithShape="1">
          <a:blip r:embed="rId2">
            <a:alphaModFix/>
          </a:blip>
          <a:srcRect b="0" l="0" r="0" t="0"/>
          <a:stretch/>
        </p:blipFill>
        <p:spPr>
          <a:xfrm>
            <a:off x="-33868" y="2197894"/>
            <a:ext cx="5084657" cy="4655661"/>
          </a:xfrm>
          <a:prstGeom prst="rect">
            <a:avLst/>
          </a:prstGeom>
          <a:noFill/>
          <a:ln>
            <a:noFill/>
          </a:ln>
        </p:spPr>
      </p:pic>
      <p:sp>
        <p:nvSpPr>
          <p:cNvPr id="164" name="Google Shape;164;p9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5" name="Google Shape;165;p91"/>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6" name="Google Shape;166;p9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lt1"/>
                </a:solidFill>
                <a:latin typeface="Open Sans"/>
                <a:ea typeface="Open Sans"/>
                <a:cs typeface="Open Sans"/>
                <a:sym typeface="Open Sans"/>
              </a:defRPr>
            </a:lvl1pPr>
            <a:lvl2pPr indent="0" lvl="1" marL="0" algn="r">
              <a:spcBef>
                <a:spcPts val="0"/>
              </a:spcBef>
              <a:buNone/>
              <a:defRPr sz="1200">
                <a:solidFill>
                  <a:schemeClr val="lt1"/>
                </a:solidFill>
                <a:latin typeface="Open Sans"/>
                <a:ea typeface="Open Sans"/>
                <a:cs typeface="Open Sans"/>
                <a:sym typeface="Open Sans"/>
              </a:defRPr>
            </a:lvl2pPr>
            <a:lvl3pPr indent="0" lvl="2" marL="0" algn="r">
              <a:spcBef>
                <a:spcPts val="0"/>
              </a:spcBef>
              <a:buNone/>
              <a:defRPr sz="1200">
                <a:solidFill>
                  <a:schemeClr val="lt1"/>
                </a:solidFill>
                <a:latin typeface="Open Sans"/>
                <a:ea typeface="Open Sans"/>
                <a:cs typeface="Open Sans"/>
                <a:sym typeface="Open Sans"/>
              </a:defRPr>
            </a:lvl3pPr>
            <a:lvl4pPr indent="0" lvl="3" marL="0" algn="r">
              <a:spcBef>
                <a:spcPts val="0"/>
              </a:spcBef>
              <a:buNone/>
              <a:defRPr sz="1200">
                <a:solidFill>
                  <a:schemeClr val="lt1"/>
                </a:solidFill>
                <a:latin typeface="Open Sans"/>
                <a:ea typeface="Open Sans"/>
                <a:cs typeface="Open Sans"/>
                <a:sym typeface="Open Sans"/>
              </a:defRPr>
            </a:lvl4pPr>
            <a:lvl5pPr indent="0" lvl="4" marL="0" algn="r">
              <a:spcBef>
                <a:spcPts val="0"/>
              </a:spcBef>
              <a:buNone/>
              <a:defRPr sz="1200">
                <a:solidFill>
                  <a:schemeClr val="lt1"/>
                </a:solidFill>
                <a:latin typeface="Open Sans"/>
                <a:ea typeface="Open Sans"/>
                <a:cs typeface="Open Sans"/>
                <a:sym typeface="Open Sans"/>
              </a:defRPr>
            </a:lvl5pPr>
            <a:lvl6pPr indent="0" lvl="5" marL="0" algn="r">
              <a:spcBef>
                <a:spcPts val="0"/>
              </a:spcBef>
              <a:buNone/>
              <a:defRPr sz="1200">
                <a:solidFill>
                  <a:schemeClr val="lt1"/>
                </a:solidFill>
                <a:latin typeface="Open Sans"/>
                <a:ea typeface="Open Sans"/>
                <a:cs typeface="Open Sans"/>
                <a:sym typeface="Open Sans"/>
              </a:defRPr>
            </a:lvl6pPr>
            <a:lvl7pPr indent="0" lvl="6" marL="0" algn="r">
              <a:spcBef>
                <a:spcPts val="0"/>
              </a:spcBef>
              <a:buNone/>
              <a:defRPr sz="1200">
                <a:solidFill>
                  <a:schemeClr val="lt1"/>
                </a:solidFill>
                <a:latin typeface="Open Sans"/>
                <a:ea typeface="Open Sans"/>
                <a:cs typeface="Open Sans"/>
                <a:sym typeface="Open Sans"/>
              </a:defRPr>
            </a:lvl7pPr>
            <a:lvl8pPr indent="0" lvl="7" marL="0" algn="r">
              <a:spcBef>
                <a:spcPts val="0"/>
              </a:spcBef>
              <a:buNone/>
              <a:defRPr sz="1200">
                <a:solidFill>
                  <a:schemeClr val="lt1"/>
                </a:solidFill>
                <a:latin typeface="Open Sans"/>
                <a:ea typeface="Open Sans"/>
                <a:cs typeface="Open Sans"/>
                <a:sym typeface="Open Sans"/>
              </a:defRPr>
            </a:lvl8pPr>
            <a:lvl9pPr indent="0" lvl="8" marL="0" algn="r">
              <a:spcBef>
                <a:spcPts val="0"/>
              </a:spcBef>
              <a:buNone/>
              <a:defRPr sz="1200">
                <a:solidFill>
                  <a:schemeClr val="lt1"/>
                </a:solidFill>
                <a:latin typeface="Open Sans"/>
                <a:ea typeface="Open Sans"/>
                <a:cs typeface="Open Sans"/>
                <a:sym typeface="Open Sans"/>
              </a:defRPr>
            </a:lvl9pPr>
          </a:lstStyle>
          <a:p>
            <a:pPr indent="0" lvl="0" marL="0" rtl="0" algn="r">
              <a:spcBef>
                <a:spcPts val="0"/>
              </a:spcBef>
              <a:spcAft>
                <a:spcPts val="0"/>
              </a:spcAft>
              <a:buNone/>
            </a:pPr>
            <a:r>
              <a:rPr lang="en-US"/>
              <a:t>Page </a:t>
            </a:r>
            <a:fld id="{00000000-1234-1234-1234-123412341234}" type="slidenum">
              <a:rPr lang="en-US"/>
              <a:t>‹#›</a:t>
            </a:fld>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880" name="Shape 1880"/>
        <p:cNvGrpSpPr/>
        <p:nvPr/>
      </p:nvGrpSpPr>
      <p:grpSpPr>
        <a:xfrm>
          <a:off x="0" y="0"/>
          <a:ext cx="0" cy="0"/>
          <a:chOff x="0" y="0"/>
          <a:chExt cx="0" cy="0"/>
        </a:xfrm>
      </p:grpSpPr>
      <p:sp>
        <p:nvSpPr>
          <p:cNvPr id="1881" name="Google Shape;1881;p175"/>
          <p:cNvSpPr txBox="1"/>
          <p:nvPr>
            <p:ph type="title"/>
          </p:nvPr>
        </p:nvSpPr>
        <p:spPr>
          <a:xfrm>
            <a:off x="838200" y="365127"/>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82" name="Google Shape;1882;p175"/>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83" name="Google Shape;1883;p175"/>
          <p:cNvSpPr txBox="1"/>
          <p:nvPr>
            <p:ph idx="10" type="dt"/>
          </p:nvPr>
        </p:nvSpPr>
        <p:spPr>
          <a:xfrm>
            <a:off x="838200" y="635635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84" name="Google Shape;1884;p175"/>
          <p:cNvSpPr txBox="1"/>
          <p:nvPr>
            <p:ph idx="11" type="ftr"/>
          </p:nvPr>
        </p:nvSpPr>
        <p:spPr>
          <a:xfrm>
            <a:off x="4038600" y="635635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85" name="Google Shape;1885;p175"/>
          <p:cNvSpPr txBox="1"/>
          <p:nvPr>
            <p:ph idx="12" type="sldNum"/>
          </p:nvPr>
        </p:nvSpPr>
        <p:spPr>
          <a:xfrm>
            <a:off x="8610600" y="635635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886" name="Shape 1886"/>
        <p:cNvGrpSpPr/>
        <p:nvPr/>
      </p:nvGrpSpPr>
      <p:grpSpPr>
        <a:xfrm>
          <a:off x="0" y="0"/>
          <a:ext cx="0" cy="0"/>
          <a:chOff x="0" y="0"/>
          <a:chExt cx="0" cy="0"/>
        </a:xfrm>
      </p:grpSpPr>
      <p:sp>
        <p:nvSpPr>
          <p:cNvPr id="1887" name="Google Shape;1887;p176"/>
          <p:cNvSpPr txBox="1"/>
          <p:nvPr>
            <p:ph type="title"/>
          </p:nvPr>
        </p:nvSpPr>
        <p:spPr>
          <a:xfrm rot="5400000">
            <a:off x="7133432"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88" name="Google Shape;1888;p176"/>
          <p:cNvSpPr txBox="1"/>
          <p:nvPr>
            <p:ph idx="1" type="body"/>
          </p:nvPr>
        </p:nvSpPr>
        <p:spPr>
          <a:xfrm rot="5400000">
            <a:off x="1799432"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89" name="Google Shape;1889;p176"/>
          <p:cNvSpPr txBox="1"/>
          <p:nvPr>
            <p:ph idx="10" type="dt"/>
          </p:nvPr>
        </p:nvSpPr>
        <p:spPr>
          <a:xfrm>
            <a:off x="838200" y="635635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90" name="Google Shape;1890;p176"/>
          <p:cNvSpPr txBox="1"/>
          <p:nvPr>
            <p:ph idx="11" type="ftr"/>
          </p:nvPr>
        </p:nvSpPr>
        <p:spPr>
          <a:xfrm>
            <a:off x="4038600" y="635635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91" name="Google Shape;1891;p176"/>
          <p:cNvSpPr txBox="1"/>
          <p:nvPr>
            <p:ph idx="12" type="sldNum"/>
          </p:nvPr>
        </p:nvSpPr>
        <p:spPr>
          <a:xfrm>
            <a:off x="8610600" y="635635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hank you">
  <p:cSld name="1_Thank you">
    <p:bg>
      <p:bgPr>
        <a:gradFill>
          <a:gsLst>
            <a:gs pos="0">
              <a:srgbClr val="8F171C"/>
            </a:gs>
            <a:gs pos="100000">
              <a:schemeClr val="dk2"/>
            </a:gs>
          </a:gsLst>
          <a:lin ang="5400000" scaled="0"/>
        </a:gradFill>
      </p:bgPr>
    </p:bg>
    <p:spTree>
      <p:nvGrpSpPr>
        <p:cNvPr id="1895" name="Shape 1895"/>
        <p:cNvGrpSpPr/>
        <p:nvPr/>
      </p:nvGrpSpPr>
      <p:grpSpPr>
        <a:xfrm>
          <a:off x="0" y="0"/>
          <a:ext cx="0" cy="0"/>
          <a:chOff x="0" y="0"/>
          <a:chExt cx="0" cy="0"/>
        </a:xfrm>
      </p:grpSpPr>
      <p:grpSp>
        <p:nvGrpSpPr>
          <p:cNvPr id="1896" name="Google Shape;1896;p82"/>
          <p:cNvGrpSpPr/>
          <p:nvPr/>
        </p:nvGrpSpPr>
        <p:grpSpPr>
          <a:xfrm>
            <a:off x="647700" y="5924400"/>
            <a:ext cx="1951864" cy="324000"/>
            <a:chOff x="3753875" y="6160946"/>
            <a:chExt cx="1951864" cy="324000"/>
          </a:xfrm>
        </p:grpSpPr>
        <p:pic>
          <p:nvPicPr>
            <p:cNvPr id="1897" name="Google Shape;1897;p82">
              <a:hlinkClick r:id="rId2"/>
            </p:cNvPr>
            <p:cNvPicPr preferRelativeResize="0"/>
            <p:nvPr/>
          </p:nvPicPr>
          <p:blipFill rotWithShape="1">
            <a:blip r:embed="rId3">
              <a:alphaModFix/>
            </a:blip>
            <a:srcRect b="0" l="0" r="0" t="0"/>
            <a:stretch/>
          </p:blipFill>
          <p:spPr>
            <a:xfrm>
              <a:off x="4092408" y="6176371"/>
              <a:ext cx="270000" cy="270000"/>
            </a:xfrm>
            <a:prstGeom prst="rect">
              <a:avLst/>
            </a:prstGeom>
            <a:noFill/>
            <a:ln>
              <a:noFill/>
            </a:ln>
          </p:spPr>
        </p:pic>
        <p:pic>
          <p:nvPicPr>
            <p:cNvPr id="1898" name="Google Shape;1898;p82">
              <a:hlinkClick r:id="rId4"/>
            </p:cNvPr>
            <p:cNvPicPr preferRelativeResize="0"/>
            <p:nvPr/>
          </p:nvPicPr>
          <p:blipFill rotWithShape="1">
            <a:blip r:embed="rId5">
              <a:alphaModFix/>
            </a:blip>
            <a:srcRect b="0" l="0" r="0" t="0"/>
            <a:stretch/>
          </p:blipFill>
          <p:spPr>
            <a:xfrm>
              <a:off x="4769474" y="6160946"/>
              <a:ext cx="259200" cy="324000"/>
            </a:xfrm>
            <a:prstGeom prst="rect">
              <a:avLst/>
            </a:prstGeom>
            <a:noFill/>
            <a:ln>
              <a:noFill/>
            </a:ln>
          </p:spPr>
        </p:pic>
        <p:pic>
          <p:nvPicPr>
            <p:cNvPr id="1899" name="Google Shape;1899;p82">
              <a:hlinkClick r:id="rId6"/>
            </p:cNvPr>
            <p:cNvPicPr preferRelativeResize="0"/>
            <p:nvPr/>
          </p:nvPicPr>
          <p:blipFill rotWithShape="1">
            <a:blip r:embed="rId7">
              <a:alphaModFix/>
            </a:blip>
            <a:srcRect b="0" l="0" r="0" t="0"/>
            <a:stretch/>
          </p:blipFill>
          <p:spPr>
            <a:xfrm>
              <a:off x="5097207" y="6176371"/>
              <a:ext cx="270000" cy="270000"/>
            </a:xfrm>
            <a:prstGeom prst="rect">
              <a:avLst/>
            </a:prstGeom>
            <a:noFill/>
            <a:ln>
              <a:noFill/>
            </a:ln>
          </p:spPr>
        </p:pic>
        <p:pic>
          <p:nvPicPr>
            <p:cNvPr id="1900" name="Google Shape;1900;p82">
              <a:hlinkClick r:id="rId8"/>
            </p:cNvPr>
            <p:cNvPicPr preferRelativeResize="0"/>
            <p:nvPr/>
          </p:nvPicPr>
          <p:blipFill rotWithShape="1">
            <a:blip r:embed="rId9">
              <a:alphaModFix/>
            </a:blip>
            <a:srcRect b="0" l="0" r="0" t="0"/>
            <a:stretch/>
          </p:blipFill>
          <p:spPr>
            <a:xfrm>
              <a:off x="4430941" y="6176371"/>
              <a:ext cx="270000" cy="270000"/>
            </a:xfrm>
            <a:prstGeom prst="rect">
              <a:avLst/>
            </a:prstGeom>
            <a:noFill/>
            <a:ln>
              <a:noFill/>
            </a:ln>
          </p:spPr>
        </p:pic>
        <p:pic>
          <p:nvPicPr>
            <p:cNvPr id="1901" name="Google Shape;1901;p82">
              <a:hlinkClick r:id="rId10"/>
            </p:cNvPr>
            <p:cNvPicPr preferRelativeResize="0"/>
            <p:nvPr/>
          </p:nvPicPr>
          <p:blipFill rotWithShape="1">
            <a:blip r:embed="rId11">
              <a:alphaModFix/>
            </a:blip>
            <a:srcRect b="0" l="0" r="0" t="0"/>
            <a:stretch/>
          </p:blipFill>
          <p:spPr>
            <a:xfrm>
              <a:off x="3753875" y="6187946"/>
              <a:ext cx="270000" cy="270000"/>
            </a:xfrm>
            <a:prstGeom prst="rect">
              <a:avLst/>
            </a:prstGeom>
            <a:noFill/>
            <a:ln>
              <a:noFill/>
            </a:ln>
          </p:spPr>
        </p:pic>
        <p:pic>
          <p:nvPicPr>
            <p:cNvPr descr="World" id="1902" name="Google Shape;1902;p82">
              <a:hlinkClick r:id="rId12"/>
            </p:cNvPr>
            <p:cNvPicPr preferRelativeResize="0"/>
            <p:nvPr/>
          </p:nvPicPr>
          <p:blipFill rotWithShape="1">
            <a:blip r:embed="rId13">
              <a:alphaModFix/>
            </a:blip>
            <a:srcRect b="0" l="0" r="0" t="0"/>
            <a:stretch/>
          </p:blipFill>
          <p:spPr>
            <a:xfrm>
              <a:off x="5435739" y="6176371"/>
              <a:ext cx="270000" cy="270000"/>
            </a:xfrm>
            <a:prstGeom prst="rect">
              <a:avLst/>
            </a:prstGeom>
            <a:noFill/>
            <a:ln>
              <a:noFill/>
            </a:ln>
          </p:spPr>
        </p:pic>
      </p:grpSp>
      <p:sp>
        <p:nvSpPr>
          <p:cNvPr id="1903" name="Google Shape;1903;p82"/>
          <p:cNvSpPr/>
          <p:nvPr>
            <p:ph idx="2" type="pic"/>
          </p:nvPr>
        </p:nvSpPr>
        <p:spPr>
          <a:xfrm>
            <a:off x="4627563" y="0"/>
            <a:ext cx="7564437" cy="6858000"/>
          </a:xfrm>
          <a:prstGeom prst="rect">
            <a:avLst/>
          </a:prstGeom>
          <a:noFill/>
          <a:ln>
            <a:noFill/>
          </a:ln>
        </p:spPr>
      </p:sp>
      <p:sp>
        <p:nvSpPr>
          <p:cNvPr id="1904" name="Google Shape;1904;p82"/>
          <p:cNvSpPr/>
          <p:nvPr/>
        </p:nvSpPr>
        <p:spPr>
          <a:xfrm>
            <a:off x="4627900" y="0"/>
            <a:ext cx="9519438" cy="6858000"/>
          </a:xfrm>
          <a:custGeom>
            <a:rect b="b" l="l" r="r" t="t"/>
            <a:pathLst>
              <a:path extrusionOk="0" h="6858000" w="9519438">
                <a:moveTo>
                  <a:pt x="4572000" y="0"/>
                </a:moveTo>
                <a:lnTo>
                  <a:pt x="9519438" y="0"/>
                </a:lnTo>
                <a:lnTo>
                  <a:pt x="9519438" y="6858000"/>
                </a:lnTo>
                <a:lnTo>
                  <a:pt x="0" y="6858000"/>
                </a:lnTo>
                <a:lnTo>
                  <a:pt x="4572000" y="0"/>
                </a:lnTo>
                <a:close/>
              </a:path>
            </a:pathLst>
          </a:custGeom>
          <a:solidFill>
            <a:srgbClr val="FCE1D4">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type="title">
  <p:cSld name="TITLE">
    <p:bg>
      <p:bgPr>
        <a:gradFill>
          <a:gsLst>
            <a:gs pos="0">
              <a:srgbClr val="8F171C"/>
            </a:gs>
            <a:gs pos="100000">
              <a:schemeClr val="dk2"/>
            </a:gs>
          </a:gsLst>
          <a:lin ang="5400000" scaled="0"/>
        </a:gradFill>
      </p:bgPr>
    </p:bg>
    <p:spTree>
      <p:nvGrpSpPr>
        <p:cNvPr id="1905" name="Shape 1905"/>
        <p:cNvGrpSpPr/>
        <p:nvPr/>
      </p:nvGrpSpPr>
      <p:grpSpPr>
        <a:xfrm>
          <a:off x="0" y="0"/>
          <a:ext cx="0" cy="0"/>
          <a:chOff x="0" y="0"/>
          <a:chExt cx="0" cy="0"/>
        </a:xfrm>
      </p:grpSpPr>
      <p:sp>
        <p:nvSpPr>
          <p:cNvPr id="1906" name="Google Shape;1906;p84"/>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Barlow Medium"/>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07" name="Google Shape;1907;p84"/>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latin typeface="Barlow"/>
                <a:ea typeface="Barlow"/>
                <a:cs typeface="Barlow"/>
                <a:sym typeface="Barlow"/>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grpSp>
        <p:nvGrpSpPr>
          <p:cNvPr id="1908" name="Google Shape;1908;p84"/>
          <p:cNvGrpSpPr/>
          <p:nvPr/>
        </p:nvGrpSpPr>
        <p:grpSpPr>
          <a:xfrm>
            <a:off x="10668000" y="304798"/>
            <a:ext cx="1179720" cy="581555"/>
            <a:chOff x="969962" y="2846965"/>
            <a:chExt cx="1740598" cy="872299"/>
          </a:xfrm>
        </p:grpSpPr>
        <p:sp>
          <p:nvSpPr>
            <p:cNvPr id="1909" name="Google Shape;1909;p84"/>
            <p:cNvSpPr/>
            <p:nvPr/>
          </p:nvSpPr>
          <p:spPr>
            <a:xfrm>
              <a:off x="969962" y="3381507"/>
              <a:ext cx="274415" cy="160305"/>
            </a:xfrm>
            <a:custGeom>
              <a:rect b="b" l="l" r="r" t="t"/>
              <a:pathLst>
                <a:path extrusionOk="0" h="160305" w="274415">
                  <a:moveTo>
                    <a:pt x="274415" y="0"/>
                  </a:moveTo>
                  <a:lnTo>
                    <a:pt x="205931" y="160306"/>
                  </a:lnTo>
                  <a:lnTo>
                    <a:pt x="178308" y="160306"/>
                  </a:lnTo>
                  <a:lnTo>
                    <a:pt x="137160" y="66961"/>
                  </a:lnTo>
                  <a:lnTo>
                    <a:pt x="95059" y="160306"/>
                  </a:lnTo>
                  <a:lnTo>
                    <a:pt x="67151" y="160306"/>
                  </a:lnTo>
                  <a:lnTo>
                    <a:pt x="0" y="0"/>
                  </a:lnTo>
                  <a:lnTo>
                    <a:pt x="49435" y="0"/>
                  </a:lnTo>
                  <a:lnTo>
                    <a:pt x="82296" y="87725"/>
                  </a:lnTo>
                  <a:lnTo>
                    <a:pt x="120015" y="0"/>
                  </a:lnTo>
                  <a:lnTo>
                    <a:pt x="154210" y="0"/>
                  </a:lnTo>
                  <a:lnTo>
                    <a:pt x="191167" y="87725"/>
                  </a:lnTo>
                  <a:lnTo>
                    <a:pt x="225552" y="0"/>
                  </a:lnTo>
                  <a:lnTo>
                    <a:pt x="274415"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10" name="Google Shape;1910;p84"/>
            <p:cNvSpPr/>
            <p:nvPr/>
          </p:nvSpPr>
          <p:spPr>
            <a:xfrm>
              <a:off x="1239614" y="3381412"/>
              <a:ext cx="192595" cy="158305"/>
            </a:xfrm>
            <a:custGeom>
              <a:rect b="b" l="l" r="r" t="t"/>
              <a:pathLst>
                <a:path extrusionOk="0" h="158305" w="192595">
                  <a:moveTo>
                    <a:pt x="192596" y="158306"/>
                  </a:moveTo>
                  <a:lnTo>
                    <a:pt x="143732" y="158306"/>
                  </a:lnTo>
                  <a:lnTo>
                    <a:pt x="130778" y="126206"/>
                  </a:lnTo>
                  <a:lnTo>
                    <a:pt x="62008" y="126206"/>
                  </a:lnTo>
                  <a:lnTo>
                    <a:pt x="48863" y="158306"/>
                  </a:lnTo>
                  <a:lnTo>
                    <a:pt x="0" y="158306"/>
                  </a:lnTo>
                  <a:lnTo>
                    <a:pt x="70009" y="0"/>
                  </a:lnTo>
                  <a:lnTo>
                    <a:pt x="122777" y="0"/>
                  </a:lnTo>
                  <a:lnTo>
                    <a:pt x="192596" y="158306"/>
                  </a:lnTo>
                  <a:close/>
                  <a:moveTo>
                    <a:pt x="119920" y="98679"/>
                  </a:moveTo>
                  <a:lnTo>
                    <a:pt x="96679" y="40862"/>
                  </a:lnTo>
                  <a:lnTo>
                    <a:pt x="73342" y="98679"/>
                  </a:lnTo>
                  <a:lnTo>
                    <a:pt x="119920"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11" name="Google Shape;1911;p84"/>
            <p:cNvSpPr/>
            <p:nvPr/>
          </p:nvSpPr>
          <p:spPr>
            <a:xfrm>
              <a:off x="1483264" y="3381507"/>
              <a:ext cx="162782" cy="158210"/>
            </a:xfrm>
            <a:custGeom>
              <a:rect b="b" l="l" r="r" t="t"/>
              <a:pathLst>
                <a:path extrusionOk="0" h="158210" w="162782">
                  <a:moveTo>
                    <a:pt x="162782" y="81915"/>
                  </a:moveTo>
                  <a:cubicBezTo>
                    <a:pt x="162782" y="98107"/>
                    <a:pt x="159829" y="111157"/>
                    <a:pt x="153924" y="120968"/>
                  </a:cubicBezTo>
                  <a:cubicBezTo>
                    <a:pt x="148019" y="130778"/>
                    <a:pt x="141065" y="138779"/>
                    <a:pt x="133064" y="144875"/>
                  </a:cubicBezTo>
                  <a:cubicBezTo>
                    <a:pt x="121634" y="153829"/>
                    <a:pt x="105823" y="158210"/>
                    <a:pt x="85439" y="158210"/>
                  </a:cubicBezTo>
                  <a:lnTo>
                    <a:pt x="0" y="158210"/>
                  </a:lnTo>
                  <a:lnTo>
                    <a:pt x="0" y="0"/>
                  </a:lnTo>
                  <a:lnTo>
                    <a:pt x="65723" y="0"/>
                  </a:lnTo>
                  <a:cubicBezTo>
                    <a:pt x="75629" y="0"/>
                    <a:pt x="84106" y="476"/>
                    <a:pt x="91154" y="1524"/>
                  </a:cubicBezTo>
                  <a:cubicBezTo>
                    <a:pt x="98203" y="2572"/>
                    <a:pt x="104489" y="4001"/>
                    <a:pt x="110204" y="5906"/>
                  </a:cubicBezTo>
                  <a:cubicBezTo>
                    <a:pt x="115824" y="7715"/>
                    <a:pt x="120587" y="9906"/>
                    <a:pt x="124587" y="12192"/>
                  </a:cubicBezTo>
                  <a:cubicBezTo>
                    <a:pt x="128492" y="14478"/>
                    <a:pt x="132112" y="17050"/>
                    <a:pt x="135160" y="19717"/>
                  </a:cubicBezTo>
                  <a:cubicBezTo>
                    <a:pt x="140589" y="24194"/>
                    <a:pt x="145352" y="29337"/>
                    <a:pt x="149352" y="35338"/>
                  </a:cubicBezTo>
                  <a:cubicBezTo>
                    <a:pt x="153448" y="41339"/>
                    <a:pt x="156686" y="48292"/>
                    <a:pt x="159067" y="56293"/>
                  </a:cubicBezTo>
                  <a:cubicBezTo>
                    <a:pt x="161449" y="64199"/>
                    <a:pt x="162687" y="72771"/>
                    <a:pt x="162687" y="82105"/>
                  </a:cubicBezTo>
                  <a:moveTo>
                    <a:pt x="114205" y="80010"/>
                  </a:moveTo>
                  <a:cubicBezTo>
                    <a:pt x="114205" y="67151"/>
                    <a:pt x="111728" y="57150"/>
                    <a:pt x="106871" y="49911"/>
                  </a:cubicBezTo>
                  <a:cubicBezTo>
                    <a:pt x="101917" y="42672"/>
                    <a:pt x="96012" y="37909"/>
                    <a:pt x="89154" y="35433"/>
                  </a:cubicBezTo>
                  <a:cubicBezTo>
                    <a:pt x="82201" y="32957"/>
                    <a:pt x="75248" y="31718"/>
                    <a:pt x="68104" y="31718"/>
                  </a:cubicBezTo>
                  <a:lnTo>
                    <a:pt x="47816" y="31718"/>
                  </a:lnTo>
                  <a:lnTo>
                    <a:pt x="47816" y="125444"/>
                  </a:lnTo>
                  <a:lnTo>
                    <a:pt x="68104" y="125444"/>
                  </a:lnTo>
                  <a:cubicBezTo>
                    <a:pt x="80581" y="125444"/>
                    <a:pt x="91440" y="122492"/>
                    <a:pt x="100584" y="116586"/>
                  </a:cubicBezTo>
                  <a:cubicBezTo>
                    <a:pt x="109633" y="110680"/>
                    <a:pt x="114300" y="98393"/>
                    <a:pt x="114300" y="79915"/>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12" name="Google Shape;1912;p84"/>
            <p:cNvSpPr/>
            <p:nvPr/>
          </p:nvSpPr>
          <p:spPr>
            <a:xfrm>
              <a:off x="1698910" y="3381507"/>
              <a:ext cx="167163" cy="158210"/>
            </a:xfrm>
            <a:custGeom>
              <a:rect b="b" l="l" r="r" t="t"/>
              <a:pathLst>
                <a:path extrusionOk="0" h="158210" w="167163">
                  <a:moveTo>
                    <a:pt x="167164" y="158210"/>
                  </a:moveTo>
                  <a:lnTo>
                    <a:pt x="119539" y="158210"/>
                  </a:lnTo>
                  <a:lnTo>
                    <a:pt x="119539" y="96488"/>
                  </a:lnTo>
                  <a:lnTo>
                    <a:pt x="47720" y="96488"/>
                  </a:lnTo>
                  <a:lnTo>
                    <a:pt x="47720" y="158210"/>
                  </a:lnTo>
                  <a:lnTo>
                    <a:pt x="0" y="158210"/>
                  </a:lnTo>
                  <a:lnTo>
                    <a:pt x="0" y="0"/>
                  </a:lnTo>
                  <a:lnTo>
                    <a:pt x="47720" y="0"/>
                  </a:lnTo>
                  <a:lnTo>
                    <a:pt x="47720" y="58103"/>
                  </a:lnTo>
                  <a:lnTo>
                    <a:pt x="119539" y="58103"/>
                  </a:lnTo>
                  <a:lnTo>
                    <a:pt x="119539" y="0"/>
                  </a:lnTo>
                  <a:lnTo>
                    <a:pt x="167164" y="0"/>
                  </a:lnTo>
                  <a:lnTo>
                    <a:pt x="167164"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13" name="Google Shape;1913;p84"/>
            <p:cNvSpPr/>
            <p:nvPr/>
          </p:nvSpPr>
          <p:spPr>
            <a:xfrm>
              <a:off x="1913984" y="3381507"/>
              <a:ext cx="274510" cy="160305"/>
            </a:xfrm>
            <a:custGeom>
              <a:rect b="b" l="l" r="r" t="t"/>
              <a:pathLst>
                <a:path extrusionOk="0" h="160305" w="274510">
                  <a:moveTo>
                    <a:pt x="274511" y="0"/>
                  </a:moveTo>
                  <a:lnTo>
                    <a:pt x="205931" y="160306"/>
                  </a:lnTo>
                  <a:lnTo>
                    <a:pt x="178308" y="160306"/>
                  </a:lnTo>
                  <a:lnTo>
                    <a:pt x="137160" y="66961"/>
                  </a:lnTo>
                  <a:lnTo>
                    <a:pt x="95059" y="160306"/>
                  </a:lnTo>
                  <a:lnTo>
                    <a:pt x="67246" y="160306"/>
                  </a:lnTo>
                  <a:lnTo>
                    <a:pt x="0" y="0"/>
                  </a:lnTo>
                  <a:lnTo>
                    <a:pt x="49530" y="0"/>
                  </a:lnTo>
                  <a:lnTo>
                    <a:pt x="82391" y="87725"/>
                  </a:lnTo>
                  <a:lnTo>
                    <a:pt x="120110" y="0"/>
                  </a:lnTo>
                  <a:lnTo>
                    <a:pt x="154210" y="0"/>
                  </a:lnTo>
                  <a:lnTo>
                    <a:pt x="191262" y="87725"/>
                  </a:lnTo>
                  <a:lnTo>
                    <a:pt x="225647" y="0"/>
                  </a:lnTo>
                  <a:lnTo>
                    <a:pt x="274511"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14" name="Google Shape;1914;p84"/>
            <p:cNvSpPr/>
            <p:nvPr/>
          </p:nvSpPr>
          <p:spPr>
            <a:xfrm>
              <a:off x="2184970" y="3381412"/>
              <a:ext cx="192595" cy="158305"/>
            </a:xfrm>
            <a:custGeom>
              <a:rect b="b" l="l" r="r" t="t"/>
              <a:pathLst>
                <a:path extrusionOk="0" h="158305" w="192595">
                  <a:moveTo>
                    <a:pt x="192500" y="158306"/>
                  </a:moveTo>
                  <a:lnTo>
                    <a:pt x="143637" y="158306"/>
                  </a:lnTo>
                  <a:lnTo>
                    <a:pt x="130683" y="126206"/>
                  </a:lnTo>
                  <a:lnTo>
                    <a:pt x="62008" y="126206"/>
                  </a:lnTo>
                  <a:lnTo>
                    <a:pt x="48863" y="158306"/>
                  </a:lnTo>
                  <a:lnTo>
                    <a:pt x="0" y="158306"/>
                  </a:lnTo>
                  <a:lnTo>
                    <a:pt x="70009" y="0"/>
                  </a:lnTo>
                  <a:lnTo>
                    <a:pt x="122777" y="0"/>
                  </a:lnTo>
                  <a:lnTo>
                    <a:pt x="192596" y="158306"/>
                  </a:lnTo>
                  <a:close/>
                  <a:moveTo>
                    <a:pt x="119729" y="98679"/>
                  </a:moveTo>
                  <a:lnTo>
                    <a:pt x="96583" y="40862"/>
                  </a:lnTo>
                  <a:lnTo>
                    <a:pt x="73152" y="98679"/>
                  </a:lnTo>
                  <a:lnTo>
                    <a:pt x="119729"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15" name="Google Shape;1915;p84"/>
            <p:cNvSpPr/>
            <p:nvPr/>
          </p:nvSpPr>
          <p:spPr>
            <a:xfrm>
              <a:off x="2427572" y="3381507"/>
              <a:ext cx="171926" cy="158210"/>
            </a:xfrm>
            <a:custGeom>
              <a:rect b="b" l="l" r="r" t="t"/>
              <a:pathLst>
                <a:path extrusionOk="0" h="158210" w="171926">
                  <a:moveTo>
                    <a:pt x="171926" y="158210"/>
                  </a:moveTo>
                  <a:lnTo>
                    <a:pt x="129445" y="158210"/>
                  </a:lnTo>
                  <a:lnTo>
                    <a:pt x="47339" y="70104"/>
                  </a:lnTo>
                  <a:lnTo>
                    <a:pt x="47339" y="158210"/>
                  </a:lnTo>
                  <a:lnTo>
                    <a:pt x="0" y="158210"/>
                  </a:lnTo>
                  <a:lnTo>
                    <a:pt x="0" y="0"/>
                  </a:lnTo>
                  <a:lnTo>
                    <a:pt x="42386" y="0"/>
                  </a:lnTo>
                  <a:lnTo>
                    <a:pt x="124301" y="87630"/>
                  </a:lnTo>
                  <a:lnTo>
                    <a:pt x="124301" y="0"/>
                  </a:lnTo>
                  <a:lnTo>
                    <a:pt x="171926" y="0"/>
                  </a:lnTo>
                  <a:lnTo>
                    <a:pt x="171926"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16" name="Google Shape;1916;p84"/>
            <p:cNvSpPr/>
            <p:nvPr/>
          </p:nvSpPr>
          <p:spPr>
            <a:xfrm>
              <a:off x="2662840" y="3381508"/>
              <a:ext cx="47720" cy="158210"/>
            </a:xfrm>
            <a:custGeom>
              <a:rect b="b" l="l" r="r" t="t"/>
              <a:pathLst>
                <a:path extrusionOk="0" h="158210" w="47720">
                  <a:moveTo>
                    <a:pt x="0" y="0"/>
                  </a:moveTo>
                  <a:lnTo>
                    <a:pt x="47720" y="0"/>
                  </a:lnTo>
                  <a:lnTo>
                    <a:pt x="47720" y="158210"/>
                  </a:lnTo>
                  <a:lnTo>
                    <a:pt x="0"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17" name="Google Shape;1917;p84"/>
            <p:cNvSpPr/>
            <p:nvPr/>
          </p:nvSpPr>
          <p:spPr>
            <a:xfrm>
              <a:off x="1237900" y="3614298"/>
              <a:ext cx="54864" cy="103155"/>
            </a:xfrm>
            <a:custGeom>
              <a:rect b="b" l="l" r="r" t="t"/>
              <a:pathLst>
                <a:path extrusionOk="0" h="103155" w="54864">
                  <a:moveTo>
                    <a:pt x="0" y="103156"/>
                  </a:moveTo>
                  <a:lnTo>
                    <a:pt x="0" y="0"/>
                  </a:lnTo>
                  <a:lnTo>
                    <a:pt x="54864" y="0"/>
                  </a:lnTo>
                  <a:lnTo>
                    <a:pt x="54864" y="12954"/>
                  </a:lnTo>
                  <a:lnTo>
                    <a:pt x="14764" y="12954"/>
                  </a:lnTo>
                  <a:lnTo>
                    <a:pt x="14764" y="43148"/>
                  </a:lnTo>
                  <a:lnTo>
                    <a:pt x="53054" y="43148"/>
                  </a:lnTo>
                  <a:lnTo>
                    <a:pt x="53054" y="56198"/>
                  </a:lnTo>
                  <a:lnTo>
                    <a:pt x="14764" y="5619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18" name="Google Shape;1918;p84"/>
            <p:cNvSpPr/>
            <p:nvPr/>
          </p:nvSpPr>
          <p:spPr>
            <a:xfrm>
              <a:off x="1336865" y="3612489"/>
              <a:ext cx="99440" cy="106775"/>
            </a:xfrm>
            <a:custGeom>
              <a:rect b="b" l="l" r="r" t="t"/>
              <a:pathLst>
                <a:path extrusionOk="0" h="106775" w="99440">
                  <a:moveTo>
                    <a:pt x="95" y="53340"/>
                  </a:moveTo>
                  <a:cubicBezTo>
                    <a:pt x="95" y="37719"/>
                    <a:pt x="4477" y="24955"/>
                    <a:pt x="13240" y="15240"/>
                  </a:cubicBezTo>
                  <a:cubicBezTo>
                    <a:pt x="22193" y="5048"/>
                    <a:pt x="34385" y="0"/>
                    <a:pt x="49721" y="0"/>
                  </a:cubicBezTo>
                  <a:cubicBezTo>
                    <a:pt x="65056" y="0"/>
                    <a:pt x="77343" y="5048"/>
                    <a:pt x="86392" y="15240"/>
                  </a:cubicBezTo>
                  <a:cubicBezTo>
                    <a:pt x="95059" y="24955"/>
                    <a:pt x="99441" y="37719"/>
                    <a:pt x="99441" y="53340"/>
                  </a:cubicBezTo>
                  <a:cubicBezTo>
                    <a:pt x="99441" y="68961"/>
                    <a:pt x="95059" y="82105"/>
                    <a:pt x="86392" y="91821"/>
                  </a:cubicBezTo>
                  <a:cubicBezTo>
                    <a:pt x="77438" y="101822"/>
                    <a:pt x="65151" y="106775"/>
                    <a:pt x="49721" y="106775"/>
                  </a:cubicBezTo>
                  <a:cubicBezTo>
                    <a:pt x="34290" y="106775"/>
                    <a:pt x="22003" y="101822"/>
                    <a:pt x="13049" y="91821"/>
                  </a:cubicBezTo>
                  <a:cubicBezTo>
                    <a:pt x="4381" y="82201"/>
                    <a:pt x="0" y="69342"/>
                    <a:pt x="0" y="53340"/>
                  </a:cubicBezTo>
                  <a:moveTo>
                    <a:pt x="15716" y="53340"/>
                  </a:moveTo>
                  <a:cubicBezTo>
                    <a:pt x="15716" y="64579"/>
                    <a:pt x="18383" y="73914"/>
                    <a:pt x="23813" y="81248"/>
                  </a:cubicBezTo>
                  <a:cubicBezTo>
                    <a:pt x="29908" y="89535"/>
                    <a:pt x="38576" y="93631"/>
                    <a:pt x="49721" y="93631"/>
                  </a:cubicBezTo>
                  <a:cubicBezTo>
                    <a:pt x="60865" y="93631"/>
                    <a:pt x="69532" y="89535"/>
                    <a:pt x="75628" y="81248"/>
                  </a:cubicBezTo>
                  <a:cubicBezTo>
                    <a:pt x="81058" y="73819"/>
                    <a:pt x="83725" y="64579"/>
                    <a:pt x="83725" y="53340"/>
                  </a:cubicBezTo>
                  <a:cubicBezTo>
                    <a:pt x="83725" y="42100"/>
                    <a:pt x="80963" y="32766"/>
                    <a:pt x="75343" y="25241"/>
                  </a:cubicBezTo>
                  <a:cubicBezTo>
                    <a:pt x="69151" y="17050"/>
                    <a:pt x="60579" y="12954"/>
                    <a:pt x="49721" y="12954"/>
                  </a:cubicBezTo>
                  <a:cubicBezTo>
                    <a:pt x="38862" y="12954"/>
                    <a:pt x="30385" y="17050"/>
                    <a:pt x="24194" y="25241"/>
                  </a:cubicBezTo>
                  <a:cubicBezTo>
                    <a:pt x="18574" y="32766"/>
                    <a:pt x="15811" y="42100"/>
                    <a:pt x="15811"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19" name="Google Shape;1919;p84"/>
            <p:cNvSpPr/>
            <p:nvPr/>
          </p:nvSpPr>
          <p:spPr>
            <a:xfrm>
              <a:off x="1487931" y="3614298"/>
              <a:ext cx="80009" cy="104965"/>
            </a:xfrm>
            <a:custGeom>
              <a:rect b="b" l="l" r="r" t="t"/>
              <a:pathLst>
                <a:path extrusionOk="0" h="104965" w="80009">
                  <a:moveTo>
                    <a:pt x="80010" y="0"/>
                  </a:moveTo>
                  <a:lnTo>
                    <a:pt x="80010" y="60484"/>
                  </a:lnTo>
                  <a:cubicBezTo>
                    <a:pt x="80010" y="74867"/>
                    <a:pt x="76581" y="85916"/>
                    <a:pt x="69628" y="93536"/>
                  </a:cubicBezTo>
                  <a:cubicBezTo>
                    <a:pt x="62674" y="101156"/>
                    <a:pt x="52768" y="104966"/>
                    <a:pt x="40005" y="104966"/>
                  </a:cubicBezTo>
                  <a:cubicBezTo>
                    <a:pt x="27242" y="104966"/>
                    <a:pt x="17335" y="101156"/>
                    <a:pt x="10382" y="93536"/>
                  </a:cubicBezTo>
                  <a:cubicBezTo>
                    <a:pt x="3429" y="85916"/>
                    <a:pt x="0" y="74867"/>
                    <a:pt x="0" y="60484"/>
                  </a:cubicBezTo>
                  <a:lnTo>
                    <a:pt x="0" y="0"/>
                  </a:lnTo>
                  <a:lnTo>
                    <a:pt x="14764" y="0"/>
                  </a:lnTo>
                  <a:lnTo>
                    <a:pt x="14764" y="58579"/>
                  </a:lnTo>
                  <a:cubicBezTo>
                    <a:pt x="14764" y="80867"/>
                    <a:pt x="23241" y="92012"/>
                    <a:pt x="40005" y="92012"/>
                  </a:cubicBezTo>
                  <a:cubicBezTo>
                    <a:pt x="56769" y="92012"/>
                    <a:pt x="65246" y="80867"/>
                    <a:pt x="65246" y="58579"/>
                  </a:cubicBezTo>
                  <a:lnTo>
                    <a:pt x="65246" y="0"/>
                  </a:lnTo>
                  <a:lnTo>
                    <a:pt x="8001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20" name="Google Shape;1920;p84"/>
            <p:cNvSpPr/>
            <p:nvPr/>
          </p:nvSpPr>
          <p:spPr>
            <a:xfrm>
              <a:off x="1624329" y="3614298"/>
              <a:ext cx="80772" cy="103155"/>
            </a:xfrm>
            <a:custGeom>
              <a:rect b="b" l="l" r="r" t="t"/>
              <a:pathLst>
                <a:path extrusionOk="0" h="103155" w="80772">
                  <a:moveTo>
                    <a:pt x="0" y="103156"/>
                  </a:moveTo>
                  <a:lnTo>
                    <a:pt x="0" y="0"/>
                  </a:lnTo>
                  <a:lnTo>
                    <a:pt x="20098" y="0"/>
                  </a:lnTo>
                  <a:lnTo>
                    <a:pt x="65723" y="83058"/>
                  </a:lnTo>
                  <a:lnTo>
                    <a:pt x="66008" y="83058"/>
                  </a:lnTo>
                  <a:lnTo>
                    <a:pt x="66008" y="0"/>
                  </a:lnTo>
                  <a:lnTo>
                    <a:pt x="80772" y="0"/>
                  </a:lnTo>
                  <a:lnTo>
                    <a:pt x="80772" y="103156"/>
                  </a:lnTo>
                  <a:lnTo>
                    <a:pt x="61817" y="103156"/>
                  </a:lnTo>
                  <a:lnTo>
                    <a:pt x="15145"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21" name="Google Shape;1921;p84"/>
            <p:cNvSpPr/>
            <p:nvPr/>
          </p:nvSpPr>
          <p:spPr>
            <a:xfrm>
              <a:off x="1762251" y="3614298"/>
              <a:ext cx="85534" cy="103155"/>
            </a:xfrm>
            <a:custGeom>
              <a:rect b="b" l="l" r="r" t="t"/>
              <a:pathLst>
                <a:path extrusionOk="0" h="103155" w="85534">
                  <a:moveTo>
                    <a:pt x="0" y="103156"/>
                  </a:moveTo>
                  <a:lnTo>
                    <a:pt x="0" y="0"/>
                  </a:lnTo>
                  <a:lnTo>
                    <a:pt x="30480" y="0"/>
                  </a:lnTo>
                  <a:cubicBezTo>
                    <a:pt x="46196" y="0"/>
                    <a:pt x="59246" y="4477"/>
                    <a:pt x="69533" y="13430"/>
                  </a:cubicBezTo>
                  <a:cubicBezTo>
                    <a:pt x="80200" y="22765"/>
                    <a:pt x="85535" y="35243"/>
                    <a:pt x="85535" y="50673"/>
                  </a:cubicBezTo>
                  <a:cubicBezTo>
                    <a:pt x="85535" y="67723"/>
                    <a:pt x="80677" y="80772"/>
                    <a:pt x="70961" y="89726"/>
                  </a:cubicBezTo>
                  <a:cubicBezTo>
                    <a:pt x="61246" y="98679"/>
                    <a:pt x="47815" y="103156"/>
                    <a:pt x="30575" y="103156"/>
                  </a:cubicBezTo>
                  <a:lnTo>
                    <a:pt x="95" y="103156"/>
                  </a:lnTo>
                  <a:close/>
                  <a:moveTo>
                    <a:pt x="14764" y="12954"/>
                  </a:moveTo>
                  <a:lnTo>
                    <a:pt x="14764" y="90106"/>
                  </a:lnTo>
                  <a:lnTo>
                    <a:pt x="30290" y="90106"/>
                  </a:lnTo>
                  <a:cubicBezTo>
                    <a:pt x="56579" y="90106"/>
                    <a:pt x="69723" y="77153"/>
                    <a:pt x="69723" y="51245"/>
                  </a:cubicBezTo>
                  <a:cubicBezTo>
                    <a:pt x="69723" y="39529"/>
                    <a:pt x="66104" y="30099"/>
                    <a:pt x="58960" y="23051"/>
                  </a:cubicBezTo>
                  <a:cubicBezTo>
                    <a:pt x="52006" y="16288"/>
                    <a:pt x="42958" y="12954"/>
                    <a:pt x="32004" y="12954"/>
                  </a:cubicBezTo>
                  <a:lnTo>
                    <a:pt x="14669" y="1295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22" name="Google Shape;1922;p84"/>
            <p:cNvSpPr/>
            <p:nvPr/>
          </p:nvSpPr>
          <p:spPr>
            <a:xfrm>
              <a:off x="1885790" y="3614298"/>
              <a:ext cx="103155" cy="103155"/>
            </a:xfrm>
            <a:custGeom>
              <a:rect b="b" l="l" r="r" t="t"/>
              <a:pathLst>
                <a:path extrusionOk="0" h="103155" w="103155">
                  <a:moveTo>
                    <a:pt x="0" y="103156"/>
                  </a:moveTo>
                  <a:lnTo>
                    <a:pt x="44005" y="0"/>
                  </a:lnTo>
                  <a:lnTo>
                    <a:pt x="59531" y="0"/>
                  </a:lnTo>
                  <a:lnTo>
                    <a:pt x="103156" y="103156"/>
                  </a:lnTo>
                  <a:lnTo>
                    <a:pt x="87058" y="103156"/>
                  </a:lnTo>
                  <a:lnTo>
                    <a:pt x="76581" y="77153"/>
                  </a:lnTo>
                  <a:lnTo>
                    <a:pt x="26003" y="77153"/>
                  </a:lnTo>
                  <a:lnTo>
                    <a:pt x="15526" y="103156"/>
                  </a:lnTo>
                  <a:lnTo>
                    <a:pt x="0" y="103156"/>
                  </a:lnTo>
                  <a:close/>
                  <a:moveTo>
                    <a:pt x="71819" y="64960"/>
                  </a:moveTo>
                  <a:lnTo>
                    <a:pt x="51244" y="13811"/>
                  </a:lnTo>
                  <a:lnTo>
                    <a:pt x="30671" y="64960"/>
                  </a:lnTo>
                  <a:lnTo>
                    <a:pt x="71819" y="6496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23" name="Google Shape;1923;p84"/>
            <p:cNvSpPr/>
            <p:nvPr/>
          </p:nvSpPr>
          <p:spPr>
            <a:xfrm>
              <a:off x="2021903" y="3614298"/>
              <a:ext cx="78962" cy="103155"/>
            </a:xfrm>
            <a:custGeom>
              <a:rect b="b" l="l" r="r" t="t"/>
              <a:pathLst>
                <a:path extrusionOk="0" h="103155" w="78962">
                  <a:moveTo>
                    <a:pt x="32099" y="103156"/>
                  </a:moveTo>
                  <a:lnTo>
                    <a:pt x="32099" y="12954"/>
                  </a:lnTo>
                  <a:lnTo>
                    <a:pt x="0" y="12954"/>
                  </a:lnTo>
                  <a:lnTo>
                    <a:pt x="0" y="0"/>
                  </a:lnTo>
                  <a:lnTo>
                    <a:pt x="78962" y="0"/>
                  </a:lnTo>
                  <a:lnTo>
                    <a:pt x="78962" y="12954"/>
                  </a:lnTo>
                  <a:lnTo>
                    <a:pt x="46863" y="12954"/>
                  </a:lnTo>
                  <a:lnTo>
                    <a:pt x="46863" y="103156"/>
                  </a:lnTo>
                  <a:lnTo>
                    <a:pt x="32099"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24" name="Google Shape;1924;p84"/>
            <p:cNvSpPr/>
            <p:nvPr/>
          </p:nvSpPr>
          <p:spPr>
            <a:xfrm>
              <a:off x="2145251" y="3614299"/>
              <a:ext cx="14763" cy="103155"/>
            </a:xfrm>
            <a:custGeom>
              <a:rect b="b" l="l" r="r" t="t"/>
              <a:pathLst>
                <a:path extrusionOk="0" h="103155" w="14763">
                  <a:moveTo>
                    <a:pt x="0" y="0"/>
                  </a:moveTo>
                  <a:lnTo>
                    <a:pt x="14764" y="0"/>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25" name="Google Shape;1925;p84"/>
            <p:cNvSpPr/>
            <p:nvPr/>
          </p:nvSpPr>
          <p:spPr>
            <a:xfrm>
              <a:off x="2210593" y="3612489"/>
              <a:ext cx="99345" cy="106775"/>
            </a:xfrm>
            <a:custGeom>
              <a:rect b="b" l="l" r="r" t="t"/>
              <a:pathLst>
                <a:path extrusionOk="0" h="106775" w="99345">
                  <a:moveTo>
                    <a:pt x="0" y="53340"/>
                  </a:moveTo>
                  <a:cubicBezTo>
                    <a:pt x="0" y="37719"/>
                    <a:pt x="4382" y="24955"/>
                    <a:pt x="13145" y="15240"/>
                  </a:cubicBezTo>
                  <a:cubicBezTo>
                    <a:pt x="22098" y="5048"/>
                    <a:pt x="34290" y="0"/>
                    <a:pt x="49625" y="0"/>
                  </a:cubicBezTo>
                  <a:cubicBezTo>
                    <a:pt x="64961" y="0"/>
                    <a:pt x="77248" y="5048"/>
                    <a:pt x="86296" y="15240"/>
                  </a:cubicBezTo>
                  <a:cubicBezTo>
                    <a:pt x="94964" y="24955"/>
                    <a:pt x="99346" y="37719"/>
                    <a:pt x="99346" y="53340"/>
                  </a:cubicBezTo>
                  <a:cubicBezTo>
                    <a:pt x="99346" y="68961"/>
                    <a:pt x="94964" y="82105"/>
                    <a:pt x="86296" y="91821"/>
                  </a:cubicBezTo>
                  <a:cubicBezTo>
                    <a:pt x="77343" y="101822"/>
                    <a:pt x="65056" y="106775"/>
                    <a:pt x="49625" y="106775"/>
                  </a:cubicBezTo>
                  <a:cubicBezTo>
                    <a:pt x="34195" y="106775"/>
                    <a:pt x="21908" y="101822"/>
                    <a:pt x="12954" y="91821"/>
                  </a:cubicBezTo>
                  <a:cubicBezTo>
                    <a:pt x="4286" y="82201"/>
                    <a:pt x="0" y="69342"/>
                    <a:pt x="0" y="53340"/>
                  </a:cubicBezTo>
                  <a:moveTo>
                    <a:pt x="15621" y="53340"/>
                  </a:moveTo>
                  <a:cubicBezTo>
                    <a:pt x="15621" y="64579"/>
                    <a:pt x="18288" y="73914"/>
                    <a:pt x="23717" y="81248"/>
                  </a:cubicBezTo>
                  <a:cubicBezTo>
                    <a:pt x="29813" y="89535"/>
                    <a:pt x="38481" y="93631"/>
                    <a:pt x="49625" y="93631"/>
                  </a:cubicBezTo>
                  <a:cubicBezTo>
                    <a:pt x="60770" y="93631"/>
                    <a:pt x="69437" y="89535"/>
                    <a:pt x="75533" y="81248"/>
                  </a:cubicBezTo>
                  <a:cubicBezTo>
                    <a:pt x="80963" y="73819"/>
                    <a:pt x="83629" y="64579"/>
                    <a:pt x="83629" y="53340"/>
                  </a:cubicBezTo>
                  <a:cubicBezTo>
                    <a:pt x="83629" y="42100"/>
                    <a:pt x="80772" y="32766"/>
                    <a:pt x="75152" y="25241"/>
                  </a:cubicBezTo>
                  <a:cubicBezTo>
                    <a:pt x="68961" y="17050"/>
                    <a:pt x="60388" y="12954"/>
                    <a:pt x="49625" y="12954"/>
                  </a:cubicBezTo>
                  <a:cubicBezTo>
                    <a:pt x="38862" y="12954"/>
                    <a:pt x="30289" y="17050"/>
                    <a:pt x="24098" y="25241"/>
                  </a:cubicBezTo>
                  <a:cubicBezTo>
                    <a:pt x="18479" y="32766"/>
                    <a:pt x="15716" y="42100"/>
                    <a:pt x="15716"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26" name="Google Shape;1926;p84"/>
            <p:cNvSpPr/>
            <p:nvPr/>
          </p:nvSpPr>
          <p:spPr>
            <a:xfrm>
              <a:off x="2358802" y="3614298"/>
              <a:ext cx="80771" cy="103155"/>
            </a:xfrm>
            <a:custGeom>
              <a:rect b="b" l="l" r="r" t="t"/>
              <a:pathLst>
                <a:path extrusionOk="0" h="103155" w="80771">
                  <a:moveTo>
                    <a:pt x="0" y="103156"/>
                  </a:moveTo>
                  <a:lnTo>
                    <a:pt x="0" y="0"/>
                  </a:lnTo>
                  <a:lnTo>
                    <a:pt x="20098" y="0"/>
                  </a:lnTo>
                  <a:lnTo>
                    <a:pt x="65627" y="83058"/>
                  </a:lnTo>
                  <a:lnTo>
                    <a:pt x="65913" y="83058"/>
                  </a:lnTo>
                  <a:lnTo>
                    <a:pt x="65913" y="0"/>
                  </a:lnTo>
                  <a:lnTo>
                    <a:pt x="80772" y="0"/>
                  </a:lnTo>
                  <a:lnTo>
                    <a:pt x="80772" y="103156"/>
                  </a:lnTo>
                  <a:lnTo>
                    <a:pt x="61817" y="103156"/>
                  </a:lnTo>
                  <a:lnTo>
                    <a:pt x="15050"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27" name="Google Shape;1927;p84"/>
            <p:cNvSpPr/>
            <p:nvPr/>
          </p:nvSpPr>
          <p:spPr>
            <a:xfrm>
              <a:off x="970533" y="2918783"/>
              <a:ext cx="854201" cy="422719"/>
            </a:xfrm>
            <a:custGeom>
              <a:rect b="b" l="l" r="r" t="t"/>
              <a:pathLst>
                <a:path extrusionOk="0" h="422719" w="854201">
                  <a:moveTo>
                    <a:pt x="321469" y="41339"/>
                  </a:moveTo>
                  <a:lnTo>
                    <a:pt x="0" y="0"/>
                  </a:lnTo>
                  <a:lnTo>
                    <a:pt x="854202" y="422719"/>
                  </a:lnTo>
                  <a:lnTo>
                    <a:pt x="321469" y="4133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28" name="Google Shape;1928;p84"/>
            <p:cNvSpPr/>
            <p:nvPr/>
          </p:nvSpPr>
          <p:spPr>
            <a:xfrm>
              <a:off x="1292002" y="2882207"/>
              <a:ext cx="534638" cy="453389"/>
            </a:xfrm>
            <a:custGeom>
              <a:rect b="b" l="l" r="r" t="t"/>
              <a:pathLst>
                <a:path extrusionOk="0" h="453389" w="534638">
                  <a:moveTo>
                    <a:pt x="257080" y="69914"/>
                  </a:moveTo>
                  <a:lnTo>
                    <a:pt x="0" y="0"/>
                  </a:lnTo>
                  <a:lnTo>
                    <a:pt x="534638" y="453390"/>
                  </a:lnTo>
                  <a:lnTo>
                    <a:pt x="257080"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29" name="Google Shape;1929;p84"/>
            <p:cNvSpPr/>
            <p:nvPr/>
          </p:nvSpPr>
          <p:spPr>
            <a:xfrm>
              <a:off x="1856072" y="2918688"/>
              <a:ext cx="854202" cy="422814"/>
            </a:xfrm>
            <a:custGeom>
              <a:rect b="b" l="l" r="r" t="t"/>
              <a:pathLst>
                <a:path extrusionOk="0" h="422814" w="854202">
                  <a:moveTo>
                    <a:pt x="532733" y="41434"/>
                  </a:moveTo>
                  <a:lnTo>
                    <a:pt x="854202" y="0"/>
                  </a:lnTo>
                  <a:lnTo>
                    <a:pt x="0" y="422815"/>
                  </a:lnTo>
                  <a:lnTo>
                    <a:pt x="532733" y="4143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30" name="Google Shape;1930;p84"/>
            <p:cNvSpPr/>
            <p:nvPr/>
          </p:nvSpPr>
          <p:spPr>
            <a:xfrm>
              <a:off x="1854167" y="2882207"/>
              <a:ext cx="534638" cy="453294"/>
            </a:xfrm>
            <a:custGeom>
              <a:rect b="b" l="l" r="r" t="t"/>
              <a:pathLst>
                <a:path extrusionOk="0" h="453294" w="534638">
                  <a:moveTo>
                    <a:pt x="277654" y="69914"/>
                  </a:moveTo>
                  <a:lnTo>
                    <a:pt x="534638" y="0"/>
                  </a:lnTo>
                  <a:lnTo>
                    <a:pt x="0" y="453295"/>
                  </a:lnTo>
                  <a:lnTo>
                    <a:pt x="277654"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31" name="Google Shape;1931;p84"/>
            <p:cNvSpPr/>
            <p:nvPr/>
          </p:nvSpPr>
          <p:spPr>
            <a:xfrm>
              <a:off x="1523935" y="2846965"/>
              <a:ext cx="633031" cy="495109"/>
            </a:xfrm>
            <a:custGeom>
              <a:rect b="b" l="l" r="r" t="t"/>
              <a:pathLst>
                <a:path extrusionOk="0" h="495109" w="633031">
                  <a:moveTo>
                    <a:pt x="633032" y="0"/>
                  </a:moveTo>
                  <a:lnTo>
                    <a:pt x="426720" y="97727"/>
                  </a:lnTo>
                  <a:lnTo>
                    <a:pt x="388239" y="252413"/>
                  </a:lnTo>
                  <a:lnTo>
                    <a:pt x="316516" y="111062"/>
                  </a:lnTo>
                  <a:lnTo>
                    <a:pt x="244412" y="252413"/>
                  </a:lnTo>
                  <a:lnTo>
                    <a:pt x="206216" y="97727"/>
                  </a:lnTo>
                  <a:lnTo>
                    <a:pt x="0" y="0"/>
                  </a:lnTo>
                  <a:lnTo>
                    <a:pt x="316516" y="495110"/>
                  </a:lnTo>
                  <a:lnTo>
                    <a:pt x="633032"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bg>
      <p:bgPr>
        <a:gradFill>
          <a:gsLst>
            <a:gs pos="0">
              <a:srgbClr val="8F171C"/>
            </a:gs>
            <a:gs pos="100000">
              <a:schemeClr val="dk2"/>
            </a:gs>
          </a:gsLst>
          <a:lin ang="5400000" scaled="0"/>
        </a:gradFill>
      </p:bgPr>
    </p:bg>
    <p:spTree>
      <p:nvGrpSpPr>
        <p:cNvPr id="1932" name="Shape 1932"/>
        <p:cNvGrpSpPr/>
        <p:nvPr/>
      </p:nvGrpSpPr>
      <p:grpSpPr>
        <a:xfrm>
          <a:off x="0" y="0"/>
          <a:ext cx="0" cy="0"/>
          <a:chOff x="0" y="0"/>
          <a:chExt cx="0" cy="0"/>
        </a:xfrm>
      </p:grpSpPr>
      <p:grpSp>
        <p:nvGrpSpPr>
          <p:cNvPr id="1933" name="Google Shape;1933;p207"/>
          <p:cNvGrpSpPr/>
          <p:nvPr/>
        </p:nvGrpSpPr>
        <p:grpSpPr>
          <a:xfrm>
            <a:off x="10668000" y="304798"/>
            <a:ext cx="1179720" cy="581555"/>
            <a:chOff x="969962" y="2846965"/>
            <a:chExt cx="1740598" cy="872299"/>
          </a:xfrm>
        </p:grpSpPr>
        <p:sp>
          <p:nvSpPr>
            <p:cNvPr id="1934" name="Google Shape;1934;p207"/>
            <p:cNvSpPr/>
            <p:nvPr/>
          </p:nvSpPr>
          <p:spPr>
            <a:xfrm>
              <a:off x="969962" y="3381507"/>
              <a:ext cx="274415" cy="160305"/>
            </a:xfrm>
            <a:custGeom>
              <a:rect b="b" l="l" r="r" t="t"/>
              <a:pathLst>
                <a:path extrusionOk="0" h="160305" w="274415">
                  <a:moveTo>
                    <a:pt x="274415" y="0"/>
                  </a:moveTo>
                  <a:lnTo>
                    <a:pt x="205931" y="160306"/>
                  </a:lnTo>
                  <a:lnTo>
                    <a:pt x="178308" y="160306"/>
                  </a:lnTo>
                  <a:lnTo>
                    <a:pt x="137160" y="66961"/>
                  </a:lnTo>
                  <a:lnTo>
                    <a:pt x="95059" y="160306"/>
                  </a:lnTo>
                  <a:lnTo>
                    <a:pt x="67151" y="160306"/>
                  </a:lnTo>
                  <a:lnTo>
                    <a:pt x="0" y="0"/>
                  </a:lnTo>
                  <a:lnTo>
                    <a:pt x="49435" y="0"/>
                  </a:lnTo>
                  <a:lnTo>
                    <a:pt x="82296" y="87725"/>
                  </a:lnTo>
                  <a:lnTo>
                    <a:pt x="120015" y="0"/>
                  </a:lnTo>
                  <a:lnTo>
                    <a:pt x="154210" y="0"/>
                  </a:lnTo>
                  <a:lnTo>
                    <a:pt x="191167" y="87725"/>
                  </a:lnTo>
                  <a:lnTo>
                    <a:pt x="225552" y="0"/>
                  </a:lnTo>
                  <a:lnTo>
                    <a:pt x="274415"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35" name="Google Shape;1935;p207"/>
            <p:cNvSpPr/>
            <p:nvPr/>
          </p:nvSpPr>
          <p:spPr>
            <a:xfrm>
              <a:off x="1239614" y="3381412"/>
              <a:ext cx="192595" cy="158305"/>
            </a:xfrm>
            <a:custGeom>
              <a:rect b="b" l="l" r="r" t="t"/>
              <a:pathLst>
                <a:path extrusionOk="0" h="158305" w="192595">
                  <a:moveTo>
                    <a:pt x="192596" y="158306"/>
                  </a:moveTo>
                  <a:lnTo>
                    <a:pt x="143732" y="158306"/>
                  </a:lnTo>
                  <a:lnTo>
                    <a:pt x="130778" y="126206"/>
                  </a:lnTo>
                  <a:lnTo>
                    <a:pt x="62008" y="126206"/>
                  </a:lnTo>
                  <a:lnTo>
                    <a:pt x="48863" y="158306"/>
                  </a:lnTo>
                  <a:lnTo>
                    <a:pt x="0" y="158306"/>
                  </a:lnTo>
                  <a:lnTo>
                    <a:pt x="70009" y="0"/>
                  </a:lnTo>
                  <a:lnTo>
                    <a:pt x="122777" y="0"/>
                  </a:lnTo>
                  <a:lnTo>
                    <a:pt x="192596" y="158306"/>
                  </a:lnTo>
                  <a:close/>
                  <a:moveTo>
                    <a:pt x="119920" y="98679"/>
                  </a:moveTo>
                  <a:lnTo>
                    <a:pt x="96679" y="40862"/>
                  </a:lnTo>
                  <a:lnTo>
                    <a:pt x="73342" y="98679"/>
                  </a:lnTo>
                  <a:lnTo>
                    <a:pt x="119920"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36" name="Google Shape;1936;p207"/>
            <p:cNvSpPr/>
            <p:nvPr/>
          </p:nvSpPr>
          <p:spPr>
            <a:xfrm>
              <a:off x="1483264" y="3381507"/>
              <a:ext cx="162782" cy="158210"/>
            </a:xfrm>
            <a:custGeom>
              <a:rect b="b" l="l" r="r" t="t"/>
              <a:pathLst>
                <a:path extrusionOk="0" h="158210" w="162782">
                  <a:moveTo>
                    <a:pt x="162782" y="81915"/>
                  </a:moveTo>
                  <a:cubicBezTo>
                    <a:pt x="162782" y="98107"/>
                    <a:pt x="159829" y="111157"/>
                    <a:pt x="153924" y="120968"/>
                  </a:cubicBezTo>
                  <a:cubicBezTo>
                    <a:pt x="148019" y="130778"/>
                    <a:pt x="141065" y="138779"/>
                    <a:pt x="133064" y="144875"/>
                  </a:cubicBezTo>
                  <a:cubicBezTo>
                    <a:pt x="121634" y="153829"/>
                    <a:pt x="105823" y="158210"/>
                    <a:pt x="85439" y="158210"/>
                  </a:cubicBezTo>
                  <a:lnTo>
                    <a:pt x="0" y="158210"/>
                  </a:lnTo>
                  <a:lnTo>
                    <a:pt x="0" y="0"/>
                  </a:lnTo>
                  <a:lnTo>
                    <a:pt x="65723" y="0"/>
                  </a:lnTo>
                  <a:cubicBezTo>
                    <a:pt x="75629" y="0"/>
                    <a:pt x="84106" y="476"/>
                    <a:pt x="91154" y="1524"/>
                  </a:cubicBezTo>
                  <a:cubicBezTo>
                    <a:pt x="98203" y="2572"/>
                    <a:pt x="104489" y="4001"/>
                    <a:pt x="110204" y="5906"/>
                  </a:cubicBezTo>
                  <a:cubicBezTo>
                    <a:pt x="115824" y="7715"/>
                    <a:pt x="120587" y="9906"/>
                    <a:pt x="124587" y="12192"/>
                  </a:cubicBezTo>
                  <a:cubicBezTo>
                    <a:pt x="128492" y="14478"/>
                    <a:pt x="132112" y="17050"/>
                    <a:pt x="135160" y="19717"/>
                  </a:cubicBezTo>
                  <a:cubicBezTo>
                    <a:pt x="140589" y="24194"/>
                    <a:pt x="145352" y="29337"/>
                    <a:pt x="149352" y="35338"/>
                  </a:cubicBezTo>
                  <a:cubicBezTo>
                    <a:pt x="153448" y="41339"/>
                    <a:pt x="156686" y="48292"/>
                    <a:pt x="159067" y="56293"/>
                  </a:cubicBezTo>
                  <a:cubicBezTo>
                    <a:pt x="161449" y="64199"/>
                    <a:pt x="162687" y="72771"/>
                    <a:pt x="162687" y="82105"/>
                  </a:cubicBezTo>
                  <a:moveTo>
                    <a:pt x="114205" y="80010"/>
                  </a:moveTo>
                  <a:cubicBezTo>
                    <a:pt x="114205" y="67151"/>
                    <a:pt x="111728" y="57150"/>
                    <a:pt x="106871" y="49911"/>
                  </a:cubicBezTo>
                  <a:cubicBezTo>
                    <a:pt x="101917" y="42672"/>
                    <a:pt x="96012" y="37909"/>
                    <a:pt x="89154" y="35433"/>
                  </a:cubicBezTo>
                  <a:cubicBezTo>
                    <a:pt x="82201" y="32957"/>
                    <a:pt x="75248" y="31718"/>
                    <a:pt x="68104" y="31718"/>
                  </a:cubicBezTo>
                  <a:lnTo>
                    <a:pt x="47816" y="31718"/>
                  </a:lnTo>
                  <a:lnTo>
                    <a:pt x="47816" y="125444"/>
                  </a:lnTo>
                  <a:lnTo>
                    <a:pt x="68104" y="125444"/>
                  </a:lnTo>
                  <a:cubicBezTo>
                    <a:pt x="80581" y="125444"/>
                    <a:pt x="91440" y="122492"/>
                    <a:pt x="100584" y="116586"/>
                  </a:cubicBezTo>
                  <a:cubicBezTo>
                    <a:pt x="109633" y="110680"/>
                    <a:pt x="114300" y="98393"/>
                    <a:pt x="114300" y="79915"/>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37" name="Google Shape;1937;p207"/>
            <p:cNvSpPr/>
            <p:nvPr/>
          </p:nvSpPr>
          <p:spPr>
            <a:xfrm>
              <a:off x="1698910" y="3381507"/>
              <a:ext cx="167163" cy="158210"/>
            </a:xfrm>
            <a:custGeom>
              <a:rect b="b" l="l" r="r" t="t"/>
              <a:pathLst>
                <a:path extrusionOk="0" h="158210" w="167163">
                  <a:moveTo>
                    <a:pt x="167164" y="158210"/>
                  </a:moveTo>
                  <a:lnTo>
                    <a:pt x="119539" y="158210"/>
                  </a:lnTo>
                  <a:lnTo>
                    <a:pt x="119539" y="96488"/>
                  </a:lnTo>
                  <a:lnTo>
                    <a:pt x="47720" y="96488"/>
                  </a:lnTo>
                  <a:lnTo>
                    <a:pt x="47720" y="158210"/>
                  </a:lnTo>
                  <a:lnTo>
                    <a:pt x="0" y="158210"/>
                  </a:lnTo>
                  <a:lnTo>
                    <a:pt x="0" y="0"/>
                  </a:lnTo>
                  <a:lnTo>
                    <a:pt x="47720" y="0"/>
                  </a:lnTo>
                  <a:lnTo>
                    <a:pt x="47720" y="58103"/>
                  </a:lnTo>
                  <a:lnTo>
                    <a:pt x="119539" y="58103"/>
                  </a:lnTo>
                  <a:lnTo>
                    <a:pt x="119539" y="0"/>
                  </a:lnTo>
                  <a:lnTo>
                    <a:pt x="167164" y="0"/>
                  </a:lnTo>
                  <a:lnTo>
                    <a:pt x="167164"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38" name="Google Shape;1938;p207"/>
            <p:cNvSpPr/>
            <p:nvPr/>
          </p:nvSpPr>
          <p:spPr>
            <a:xfrm>
              <a:off x="1913984" y="3381507"/>
              <a:ext cx="274510" cy="160305"/>
            </a:xfrm>
            <a:custGeom>
              <a:rect b="b" l="l" r="r" t="t"/>
              <a:pathLst>
                <a:path extrusionOk="0" h="160305" w="274510">
                  <a:moveTo>
                    <a:pt x="274511" y="0"/>
                  </a:moveTo>
                  <a:lnTo>
                    <a:pt x="205931" y="160306"/>
                  </a:lnTo>
                  <a:lnTo>
                    <a:pt x="178308" y="160306"/>
                  </a:lnTo>
                  <a:lnTo>
                    <a:pt x="137160" y="66961"/>
                  </a:lnTo>
                  <a:lnTo>
                    <a:pt x="95059" y="160306"/>
                  </a:lnTo>
                  <a:lnTo>
                    <a:pt x="67246" y="160306"/>
                  </a:lnTo>
                  <a:lnTo>
                    <a:pt x="0" y="0"/>
                  </a:lnTo>
                  <a:lnTo>
                    <a:pt x="49530" y="0"/>
                  </a:lnTo>
                  <a:lnTo>
                    <a:pt x="82391" y="87725"/>
                  </a:lnTo>
                  <a:lnTo>
                    <a:pt x="120110" y="0"/>
                  </a:lnTo>
                  <a:lnTo>
                    <a:pt x="154210" y="0"/>
                  </a:lnTo>
                  <a:lnTo>
                    <a:pt x="191262" y="87725"/>
                  </a:lnTo>
                  <a:lnTo>
                    <a:pt x="225647" y="0"/>
                  </a:lnTo>
                  <a:lnTo>
                    <a:pt x="274511"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39" name="Google Shape;1939;p207"/>
            <p:cNvSpPr/>
            <p:nvPr/>
          </p:nvSpPr>
          <p:spPr>
            <a:xfrm>
              <a:off x="2184970" y="3381412"/>
              <a:ext cx="192595" cy="158305"/>
            </a:xfrm>
            <a:custGeom>
              <a:rect b="b" l="l" r="r" t="t"/>
              <a:pathLst>
                <a:path extrusionOk="0" h="158305" w="192595">
                  <a:moveTo>
                    <a:pt x="192500" y="158306"/>
                  </a:moveTo>
                  <a:lnTo>
                    <a:pt x="143637" y="158306"/>
                  </a:lnTo>
                  <a:lnTo>
                    <a:pt x="130683" y="126206"/>
                  </a:lnTo>
                  <a:lnTo>
                    <a:pt x="62008" y="126206"/>
                  </a:lnTo>
                  <a:lnTo>
                    <a:pt x="48863" y="158306"/>
                  </a:lnTo>
                  <a:lnTo>
                    <a:pt x="0" y="158306"/>
                  </a:lnTo>
                  <a:lnTo>
                    <a:pt x="70009" y="0"/>
                  </a:lnTo>
                  <a:lnTo>
                    <a:pt x="122777" y="0"/>
                  </a:lnTo>
                  <a:lnTo>
                    <a:pt x="192596" y="158306"/>
                  </a:lnTo>
                  <a:close/>
                  <a:moveTo>
                    <a:pt x="119729" y="98679"/>
                  </a:moveTo>
                  <a:lnTo>
                    <a:pt x="96583" y="40862"/>
                  </a:lnTo>
                  <a:lnTo>
                    <a:pt x="73152" y="98679"/>
                  </a:lnTo>
                  <a:lnTo>
                    <a:pt x="119729"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40" name="Google Shape;1940;p207"/>
            <p:cNvSpPr/>
            <p:nvPr/>
          </p:nvSpPr>
          <p:spPr>
            <a:xfrm>
              <a:off x="2427572" y="3381507"/>
              <a:ext cx="171926" cy="158210"/>
            </a:xfrm>
            <a:custGeom>
              <a:rect b="b" l="l" r="r" t="t"/>
              <a:pathLst>
                <a:path extrusionOk="0" h="158210" w="171926">
                  <a:moveTo>
                    <a:pt x="171926" y="158210"/>
                  </a:moveTo>
                  <a:lnTo>
                    <a:pt x="129445" y="158210"/>
                  </a:lnTo>
                  <a:lnTo>
                    <a:pt x="47339" y="70104"/>
                  </a:lnTo>
                  <a:lnTo>
                    <a:pt x="47339" y="158210"/>
                  </a:lnTo>
                  <a:lnTo>
                    <a:pt x="0" y="158210"/>
                  </a:lnTo>
                  <a:lnTo>
                    <a:pt x="0" y="0"/>
                  </a:lnTo>
                  <a:lnTo>
                    <a:pt x="42386" y="0"/>
                  </a:lnTo>
                  <a:lnTo>
                    <a:pt x="124301" y="87630"/>
                  </a:lnTo>
                  <a:lnTo>
                    <a:pt x="124301" y="0"/>
                  </a:lnTo>
                  <a:lnTo>
                    <a:pt x="171926" y="0"/>
                  </a:lnTo>
                  <a:lnTo>
                    <a:pt x="171926"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41" name="Google Shape;1941;p207"/>
            <p:cNvSpPr/>
            <p:nvPr/>
          </p:nvSpPr>
          <p:spPr>
            <a:xfrm>
              <a:off x="2662840" y="3381508"/>
              <a:ext cx="47720" cy="158210"/>
            </a:xfrm>
            <a:custGeom>
              <a:rect b="b" l="l" r="r" t="t"/>
              <a:pathLst>
                <a:path extrusionOk="0" h="158210" w="47720">
                  <a:moveTo>
                    <a:pt x="0" y="0"/>
                  </a:moveTo>
                  <a:lnTo>
                    <a:pt x="47720" y="0"/>
                  </a:lnTo>
                  <a:lnTo>
                    <a:pt x="47720" y="158210"/>
                  </a:lnTo>
                  <a:lnTo>
                    <a:pt x="0"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42" name="Google Shape;1942;p207"/>
            <p:cNvSpPr/>
            <p:nvPr/>
          </p:nvSpPr>
          <p:spPr>
            <a:xfrm>
              <a:off x="1237900" y="3614298"/>
              <a:ext cx="54864" cy="103155"/>
            </a:xfrm>
            <a:custGeom>
              <a:rect b="b" l="l" r="r" t="t"/>
              <a:pathLst>
                <a:path extrusionOk="0" h="103155" w="54864">
                  <a:moveTo>
                    <a:pt x="0" y="103156"/>
                  </a:moveTo>
                  <a:lnTo>
                    <a:pt x="0" y="0"/>
                  </a:lnTo>
                  <a:lnTo>
                    <a:pt x="54864" y="0"/>
                  </a:lnTo>
                  <a:lnTo>
                    <a:pt x="54864" y="12954"/>
                  </a:lnTo>
                  <a:lnTo>
                    <a:pt x="14764" y="12954"/>
                  </a:lnTo>
                  <a:lnTo>
                    <a:pt x="14764" y="43148"/>
                  </a:lnTo>
                  <a:lnTo>
                    <a:pt x="53054" y="43148"/>
                  </a:lnTo>
                  <a:lnTo>
                    <a:pt x="53054" y="56198"/>
                  </a:lnTo>
                  <a:lnTo>
                    <a:pt x="14764" y="5619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43" name="Google Shape;1943;p207"/>
            <p:cNvSpPr/>
            <p:nvPr/>
          </p:nvSpPr>
          <p:spPr>
            <a:xfrm>
              <a:off x="1336865" y="3612489"/>
              <a:ext cx="99440" cy="106775"/>
            </a:xfrm>
            <a:custGeom>
              <a:rect b="b" l="l" r="r" t="t"/>
              <a:pathLst>
                <a:path extrusionOk="0" h="106775" w="99440">
                  <a:moveTo>
                    <a:pt x="95" y="53340"/>
                  </a:moveTo>
                  <a:cubicBezTo>
                    <a:pt x="95" y="37719"/>
                    <a:pt x="4477" y="24955"/>
                    <a:pt x="13240" y="15240"/>
                  </a:cubicBezTo>
                  <a:cubicBezTo>
                    <a:pt x="22193" y="5048"/>
                    <a:pt x="34385" y="0"/>
                    <a:pt x="49721" y="0"/>
                  </a:cubicBezTo>
                  <a:cubicBezTo>
                    <a:pt x="65056" y="0"/>
                    <a:pt x="77343" y="5048"/>
                    <a:pt x="86392" y="15240"/>
                  </a:cubicBezTo>
                  <a:cubicBezTo>
                    <a:pt x="95059" y="24955"/>
                    <a:pt x="99441" y="37719"/>
                    <a:pt x="99441" y="53340"/>
                  </a:cubicBezTo>
                  <a:cubicBezTo>
                    <a:pt x="99441" y="68961"/>
                    <a:pt x="95059" y="82105"/>
                    <a:pt x="86392" y="91821"/>
                  </a:cubicBezTo>
                  <a:cubicBezTo>
                    <a:pt x="77438" y="101822"/>
                    <a:pt x="65151" y="106775"/>
                    <a:pt x="49721" y="106775"/>
                  </a:cubicBezTo>
                  <a:cubicBezTo>
                    <a:pt x="34290" y="106775"/>
                    <a:pt x="22003" y="101822"/>
                    <a:pt x="13049" y="91821"/>
                  </a:cubicBezTo>
                  <a:cubicBezTo>
                    <a:pt x="4381" y="82201"/>
                    <a:pt x="0" y="69342"/>
                    <a:pt x="0" y="53340"/>
                  </a:cubicBezTo>
                  <a:moveTo>
                    <a:pt x="15716" y="53340"/>
                  </a:moveTo>
                  <a:cubicBezTo>
                    <a:pt x="15716" y="64579"/>
                    <a:pt x="18383" y="73914"/>
                    <a:pt x="23813" y="81248"/>
                  </a:cubicBezTo>
                  <a:cubicBezTo>
                    <a:pt x="29908" y="89535"/>
                    <a:pt x="38576" y="93631"/>
                    <a:pt x="49721" y="93631"/>
                  </a:cubicBezTo>
                  <a:cubicBezTo>
                    <a:pt x="60865" y="93631"/>
                    <a:pt x="69532" y="89535"/>
                    <a:pt x="75628" y="81248"/>
                  </a:cubicBezTo>
                  <a:cubicBezTo>
                    <a:pt x="81058" y="73819"/>
                    <a:pt x="83725" y="64579"/>
                    <a:pt x="83725" y="53340"/>
                  </a:cubicBezTo>
                  <a:cubicBezTo>
                    <a:pt x="83725" y="42100"/>
                    <a:pt x="80963" y="32766"/>
                    <a:pt x="75343" y="25241"/>
                  </a:cubicBezTo>
                  <a:cubicBezTo>
                    <a:pt x="69151" y="17050"/>
                    <a:pt x="60579" y="12954"/>
                    <a:pt x="49721" y="12954"/>
                  </a:cubicBezTo>
                  <a:cubicBezTo>
                    <a:pt x="38862" y="12954"/>
                    <a:pt x="30385" y="17050"/>
                    <a:pt x="24194" y="25241"/>
                  </a:cubicBezTo>
                  <a:cubicBezTo>
                    <a:pt x="18574" y="32766"/>
                    <a:pt x="15811" y="42100"/>
                    <a:pt x="15811"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44" name="Google Shape;1944;p207"/>
            <p:cNvSpPr/>
            <p:nvPr/>
          </p:nvSpPr>
          <p:spPr>
            <a:xfrm>
              <a:off x="1487931" y="3614298"/>
              <a:ext cx="80009" cy="104965"/>
            </a:xfrm>
            <a:custGeom>
              <a:rect b="b" l="l" r="r" t="t"/>
              <a:pathLst>
                <a:path extrusionOk="0" h="104965" w="80009">
                  <a:moveTo>
                    <a:pt x="80010" y="0"/>
                  </a:moveTo>
                  <a:lnTo>
                    <a:pt x="80010" y="60484"/>
                  </a:lnTo>
                  <a:cubicBezTo>
                    <a:pt x="80010" y="74867"/>
                    <a:pt x="76581" y="85916"/>
                    <a:pt x="69628" y="93536"/>
                  </a:cubicBezTo>
                  <a:cubicBezTo>
                    <a:pt x="62674" y="101156"/>
                    <a:pt x="52768" y="104966"/>
                    <a:pt x="40005" y="104966"/>
                  </a:cubicBezTo>
                  <a:cubicBezTo>
                    <a:pt x="27242" y="104966"/>
                    <a:pt x="17335" y="101156"/>
                    <a:pt x="10382" y="93536"/>
                  </a:cubicBezTo>
                  <a:cubicBezTo>
                    <a:pt x="3429" y="85916"/>
                    <a:pt x="0" y="74867"/>
                    <a:pt x="0" y="60484"/>
                  </a:cubicBezTo>
                  <a:lnTo>
                    <a:pt x="0" y="0"/>
                  </a:lnTo>
                  <a:lnTo>
                    <a:pt x="14764" y="0"/>
                  </a:lnTo>
                  <a:lnTo>
                    <a:pt x="14764" y="58579"/>
                  </a:lnTo>
                  <a:cubicBezTo>
                    <a:pt x="14764" y="80867"/>
                    <a:pt x="23241" y="92012"/>
                    <a:pt x="40005" y="92012"/>
                  </a:cubicBezTo>
                  <a:cubicBezTo>
                    <a:pt x="56769" y="92012"/>
                    <a:pt x="65246" y="80867"/>
                    <a:pt x="65246" y="58579"/>
                  </a:cubicBezTo>
                  <a:lnTo>
                    <a:pt x="65246" y="0"/>
                  </a:lnTo>
                  <a:lnTo>
                    <a:pt x="8001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45" name="Google Shape;1945;p207"/>
            <p:cNvSpPr/>
            <p:nvPr/>
          </p:nvSpPr>
          <p:spPr>
            <a:xfrm>
              <a:off x="1624329" y="3614298"/>
              <a:ext cx="80772" cy="103155"/>
            </a:xfrm>
            <a:custGeom>
              <a:rect b="b" l="l" r="r" t="t"/>
              <a:pathLst>
                <a:path extrusionOk="0" h="103155" w="80772">
                  <a:moveTo>
                    <a:pt x="0" y="103156"/>
                  </a:moveTo>
                  <a:lnTo>
                    <a:pt x="0" y="0"/>
                  </a:lnTo>
                  <a:lnTo>
                    <a:pt x="20098" y="0"/>
                  </a:lnTo>
                  <a:lnTo>
                    <a:pt x="65723" y="83058"/>
                  </a:lnTo>
                  <a:lnTo>
                    <a:pt x="66008" y="83058"/>
                  </a:lnTo>
                  <a:lnTo>
                    <a:pt x="66008" y="0"/>
                  </a:lnTo>
                  <a:lnTo>
                    <a:pt x="80772" y="0"/>
                  </a:lnTo>
                  <a:lnTo>
                    <a:pt x="80772" y="103156"/>
                  </a:lnTo>
                  <a:lnTo>
                    <a:pt x="61817" y="103156"/>
                  </a:lnTo>
                  <a:lnTo>
                    <a:pt x="15145"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46" name="Google Shape;1946;p207"/>
            <p:cNvSpPr/>
            <p:nvPr/>
          </p:nvSpPr>
          <p:spPr>
            <a:xfrm>
              <a:off x="1762251" y="3614298"/>
              <a:ext cx="85534" cy="103155"/>
            </a:xfrm>
            <a:custGeom>
              <a:rect b="b" l="l" r="r" t="t"/>
              <a:pathLst>
                <a:path extrusionOk="0" h="103155" w="85534">
                  <a:moveTo>
                    <a:pt x="0" y="103156"/>
                  </a:moveTo>
                  <a:lnTo>
                    <a:pt x="0" y="0"/>
                  </a:lnTo>
                  <a:lnTo>
                    <a:pt x="30480" y="0"/>
                  </a:lnTo>
                  <a:cubicBezTo>
                    <a:pt x="46196" y="0"/>
                    <a:pt x="59246" y="4477"/>
                    <a:pt x="69533" y="13430"/>
                  </a:cubicBezTo>
                  <a:cubicBezTo>
                    <a:pt x="80200" y="22765"/>
                    <a:pt x="85535" y="35243"/>
                    <a:pt x="85535" y="50673"/>
                  </a:cubicBezTo>
                  <a:cubicBezTo>
                    <a:pt x="85535" y="67723"/>
                    <a:pt x="80677" y="80772"/>
                    <a:pt x="70961" y="89726"/>
                  </a:cubicBezTo>
                  <a:cubicBezTo>
                    <a:pt x="61246" y="98679"/>
                    <a:pt x="47815" y="103156"/>
                    <a:pt x="30575" y="103156"/>
                  </a:cubicBezTo>
                  <a:lnTo>
                    <a:pt x="95" y="103156"/>
                  </a:lnTo>
                  <a:close/>
                  <a:moveTo>
                    <a:pt x="14764" y="12954"/>
                  </a:moveTo>
                  <a:lnTo>
                    <a:pt x="14764" y="90106"/>
                  </a:lnTo>
                  <a:lnTo>
                    <a:pt x="30290" y="90106"/>
                  </a:lnTo>
                  <a:cubicBezTo>
                    <a:pt x="56579" y="90106"/>
                    <a:pt x="69723" y="77153"/>
                    <a:pt x="69723" y="51245"/>
                  </a:cubicBezTo>
                  <a:cubicBezTo>
                    <a:pt x="69723" y="39529"/>
                    <a:pt x="66104" y="30099"/>
                    <a:pt x="58960" y="23051"/>
                  </a:cubicBezTo>
                  <a:cubicBezTo>
                    <a:pt x="52006" y="16288"/>
                    <a:pt x="42958" y="12954"/>
                    <a:pt x="32004" y="12954"/>
                  </a:cubicBezTo>
                  <a:lnTo>
                    <a:pt x="14669" y="1295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47" name="Google Shape;1947;p207"/>
            <p:cNvSpPr/>
            <p:nvPr/>
          </p:nvSpPr>
          <p:spPr>
            <a:xfrm>
              <a:off x="1885790" y="3614298"/>
              <a:ext cx="103155" cy="103155"/>
            </a:xfrm>
            <a:custGeom>
              <a:rect b="b" l="l" r="r" t="t"/>
              <a:pathLst>
                <a:path extrusionOk="0" h="103155" w="103155">
                  <a:moveTo>
                    <a:pt x="0" y="103156"/>
                  </a:moveTo>
                  <a:lnTo>
                    <a:pt x="44005" y="0"/>
                  </a:lnTo>
                  <a:lnTo>
                    <a:pt x="59531" y="0"/>
                  </a:lnTo>
                  <a:lnTo>
                    <a:pt x="103156" y="103156"/>
                  </a:lnTo>
                  <a:lnTo>
                    <a:pt x="87058" y="103156"/>
                  </a:lnTo>
                  <a:lnTo>
                    <a:pt x="76581" y="77153"/>
                  </a:lnTo>
                  <a:lnTo>
                    <a:pt x="26003" y="77153"/>
                  </a:lnTo>
                  <a:lnTo>
                    <a:pt x="15526" y="103156"/>
                  </a:lnTo>
                  <a:lnTo>
                    <a:pt x="0" y="103156"/>
                  </a:lnTo>
                  <a:close/>
                  <a:moveTo>
                    <a:pt x="71819" y="64960"/>
                  </a:moveTo>
                  <a:lnTo>
                    <a:pt x="51244" y="13811"/>
                  </a:lnTo>
                  <a:lnTo>
                    <a:pt x="30671" y="64960"/>
                  </a:lnTo>
                  <a:lnTo>
                    <a:pt x="71819" y="6496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48" name="Google Shape;1948;p207"/>
            <p:cNvSpPr/>
            <p:nvPr/>
          </p:nvSpPr>
          <p:spPr>
            <a:xfrm>
              <a:off x="2021903" y="3614298"/>
              <a:ext cx="78962" cy="103155"/>
            </a:xfrm>
            <a:custGeom>
              <a:rect b="b" l="l" r="r" t="t"/>
              <a:pathLst>
                <a:path extrusionOk="0" h="103155" w="78962">
                  <a:moveTo>
                    <a:pt x="32099" y="103156"/>
                  </a:moveTo>
                  <a:lnTo>
                    <a:pt x="32099" y="12954"/>
                  </a:lnTo>
                  <a:lnTo>
                    <a:pt x="0" y="12954"/>
                  </a:lnTo>
                  <a:lnTo>
                    <a:pt x="0" y="0"/>
                  </a:lnTo>
                  <a:lnTo>
                    <a:pt x="78962" y="0"/>
                  </a:lnTo>
                  <a:lnTo>
                    <a:pt x="78962" y="12954"/>
                  </a:lnTo>
                  <a:lnTo>
                    <a:pt x="46863" y="12954"/>
                  </a:lnTo>
                  <a:lnTo>
                    <a:pt x="46863" y="103156"/>
                  </a:lnTo>
                  <a:lnTo>
                    <a:pt x="32099"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49" name="Google Shape;1949;p207"/>
            <p:cNvSpPr/>
            <p:nvPr/>
          </p:nvSpPr>
          <p:spPr>
            <a:xfrm>
              <a:off x="2145251" y="3614299"/>
              <a:ext cx="14763" cy="103155"/>
            </a:xfrm>
            <a:custGeom>
              <a:rect b="b" l="l" r="r" t="t"/>
              <a:pathLst>
                <a:path extrusionOk="0" h="103155" w="14763">
                  <a:moveTo>
                    <a:pt x="0" y="0"/>
                  </a:moveTo>
                  <a:lnTo>
                    <a:pt x="14764" y="0"/>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50" name="Google Shape;1950;p207"/>
            <p:cNvSpPr/>
            <p:nvPr/>
          </p:nvSpPr>
          <p:spPr>
            <a:xfrm>
              <a:off x="2210593" y="3612489"/>
              <a:ext cx="99345" cy="106775"/>
            </a:xfrm>
            <a:custGeom>
              <a:rect b="b" l="l" r="r" t="t"/>
              <a:pathLst>
                <a:path extrusionOk="0" h="106775" w="99345">
                  <a:moveTo>
                    <a:pt x="0" y="53340"/>
                  </a:moveTo>
                  <a:cubicBezTo>
                    <a:pt x="0" y="37719"/>
                    <a:pt x="4382" y="24955"/>
                    <a:pt x="13145" y="15240"/>
                  </a:cubicBezTo>
                  <a:cubicBezTo>
                    <a:pt x="22098" y="5048"/>
                    <a:pt x="34290" y="0"/>
                    <a:pt x="49625" y="0"/>
                  </a:cubicBezTo>
                  <a:cubicBezTo>
                    <a:pt x="64961" y="0"/>
                    <a:pt x="77248" y="5048"/>
                    <a:pt x="86296" y="15240"/>
                  </a:cubicBezTo>
                  <a:cubicBezTo>
                    <a:pt x="94964" y="24955"/>
                    <a:pt x="99346" y="37719"/>
                    <a:pt x="99346" y="53340"/>
                  </a:cubicBezTo>
                  <a:cubicBezTo>
                    <a:pt x="99346" y="68961"/>
                    <a:pt x="94964" y="82105"/>
                    <a:pt x="86296" y="91821"/>
                  </a:cubicBezTo>
                  <a:cubicBezTo>
                    <a:pt x="77343" y="101822"/>
                    <a:pt x="65056" y="106775"/>
                    <a:pt x="49625" y="106775"/>
                  </a:cubicBezTo>
                  <a:cubicBezTo>
                    <a:pt x="34195" y="106775"/>
                    <a:pt x="21908" y="101822"/>
                    <a:pt x="12954" y="91821"/>
                  </a:cubicBezTo>
                  <a:cubicBezTo>
                    <a:pt x="4286" y="82201"/>
                    <a:pt x="0" y="69342"/>
                    <a:pt x="0" y="53340"/>
                  </a:cubicBezTo>
                  <a:moveTo>
                    <a:pt x="15621" y="53340"/>
                  </a:moveTo>
                  <a:cubicBezTo>
                    <a:pt x="15621" y="64579"/>
                    <a:pt x="18288" y="73914"/>
                    <a:pt x="23717" y="81248"/>
                  </a:cubicBezTo>
                  <a:cubicBezTo>
                    <a:pt x="29813" y="89535"/>
                    <a:pt x="38481" y="93631"/>
                    <a:pt x="49625" y="93631"/>
                  </a:cubicBezTo>
                  <a:cubicBezTo>
                    <a:pt x="60770" y="93631"/>
                    <a:pt x="69437" y="89535"/>
                    <a:pt x="75533" y="81248"/>
                  </a:cubicBezTo>
                  <a:cubicBezTo>
                    <a:pt x="80963" y="73819"/>
                    <a:pt x="83629" y="64579"/>
                    <a:pt x="83629" y="53340"/>
                  </a:cubicBezTo>
                  <a:cubicBezTo>
                    <a:pt x="83629" y="42100"/>
                    <a:pt x="80772" y="32766"/>
                    <a:pt x="75152" y="25241"/>
                  </a:cubicBezTo>
                  <a:cubicBezTo>
                    <a:pt x="68961" y="17050"/>
                    <a:pt x="60388" y="12954"/>
                    <a:pt x="49625" y="12954"/>
                  </a:cubicBezTo>
                  <a:cubicBezTo>
                    <a:pt x="38862" y="12954"/>
                    <a:pt x="30289" y="17050"/>
                    <a:pt x="24098" y="25241"/>
                  </a:cubicBezTo>
                  <a:cubicBezTo>
                    <a:pt x="18479" y="32766"/>
                    <a:pt x="15716" y="42100"/>
                    <a:pt x="15716"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51" name="Google Shape;1951;p207"/>
            <p:cNvSpPr/>
            <p:nvPr/>
          </p:nvSpPr>
          <p:spPr>
            <a:xfrm>
              <a:off x="2358802" y="3614298"/>
              <a:ext cx="80771" cy="103155"/>
            </a:xfrm>
            <a:custGeom>
              <a:rect b="b" l="l" r="r" t="t"/>
              <a:pathLst>
                <a:path extrusionOk="0" h="103155" w="80771">
                  <a:moveTo>
                    <a:pt x="0" y="103156"/>
                  </a:moveTo>
                  <a:lnTo>
                    <a:pt x="0" y="0"/>
                  </a:lnTo>
                  <a:lnTo>
                    <a:pt x="20098" y="0"/>
                  </a:lnTo>
                  <a:lnTo>
                    <a:pt x="65627" y="83058"/>
                  </a:lnTo>
                  <a:lnTo>
                    <a:pt x="65913" y="83058"/>
                  </a:lnTo>
                  <a:lnTo>
                    <a:pt x="65913" y="0"/>
                  </a:lnTo>
                  <a:lnTo>
                    <a:pt x="80772" y="0"/>
                  </a:lnTo>
                  <a:lnTo>
                    <a:pt x="80772" y="103156"/>
                  </a:lnTo>
                  <a:lnTo>
                    <a:pt x="61817" y="103156"/>
                  </a:lnTo>
                  <a:lnTo>
                    <a:pt x="15050"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52" name="Google Shape;1952;p207"/>
            <p:cNvSpPr/>
            <p:nvPr/>
          </p:nvSpPr>
          <p:spPr>
            <a:xfrm>
              <a:off x="970533" y="2918783"/>
              <a:ext cx="854201" cy="422719"/>
            </a:xfrm>
            <a:custGeom>
              <a:rect b="b" l="l" r="r" t="t"/>
              <a:pathLst>
                <a:path extrusionOk="0" h="422719" w="854201">
                  <a:moveTo>
                    <a:pt x="321469" y="41339"/>
                  </a:moveTo>
                  <a:lnTo>
                    <a:pt x="0" y="0"/>
                  </a:lnTo>
                  <a:lnTo>
                    <a:pt x="854202" y="422719"/>
                  </a:lnTo>
                  <a:lnTo>
                    <a:pt x="321469" y="4133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53" name="Google Shape;1953;p207"/>
            <p:cNvSpPr/>
            <p:nvPr/>
          </p:nvSpPr>
          <p:spPr>
            <a:xfrm>
              <a:off x="1292002" y="2882207"/>
              <a:ext cx="534638" cy="453389"/>
            </a:xfrm>
            <a:custGeom>
              <a:rect b="b" l="l" r="r" t="t"/>
              <a:pathLst>
                <a:path extrusionOk="0" h="453389" w="534638">
                  <a:moveTo>
                    <a:pt x="257080" y="69914"/>
                  </a:moveTo>
                  <a:lnTo>
                    <a:pt x="0" y="0"/>
                  </a:lnTo>
                  <a:lnTo>
                    <a:pt x="534638" y="453390"/>
                  </a:lnTo>
                  <a:lnTo>
                    <a:pt x="257080"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54" name="Google Shape;1954;p207"/>
            <p:cNvSpPr/>
            <p:nvPr/>
          </p:nvSpPr>
          <p:spPr>
            <a:xfrm>
              <a:off x="1856072" y="2918688"/>
              <a:ext cx="854202" cy="422814"/>
            </a:xfrm>
            <a:custGeom>
              <a:rect b="b" l="l" r="r" t="t"/>
              <a:pathLst>
                <a:path extrusionOk="0" h="422814" w="854202">
                  <a:moveTo>
                    <a:pt x="532733" y="41434"/>
                  </a:moveTo>
                  <a:lnTo>
                    <a:pt x="854202" y="0"/>
                  </a:lnTo>
                  <a:lnTo>
                    <a:pt x="0" y="422815"/>
                  </a:lnTo>
                  <a:lnTo>
                    <a:pt x="532733" y="4143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55" name="Google Shape;1955;p207"/>
            <p:cNvSpPr/>
            <p:nvPr/>
          </p:nvSpPr>
          <p:spPr>
            <a:xfrm>
              <a:off x="1854167" y="2882207"/>
              <a:ext cx="534638" cy="453294"/>
            </a:xfrm>
            <a:custGeom>
              <a:rect b="b" l="l" r="r" t="t"/>
              <a:pathLst>
                <a:path extrusionOk="0" h="453294" w="534638">
                  <a:moveTo>
                    <a:pt x="277654" y="69914"/>
                  </a:moveTo>
                  <a:lnTo>
                    <a:pt x="534638" y="0"/>
                  </a:lnTo>
                  <a:lnTo>
                    <a:pt x="0" y="453295"/>
                  </a:lnTo>
                  <a:lnTo>
                    <a:pt x="277654"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56" name="Google Shape;1956;p207"/>
            <p:cNvSpPr/>
            <p:nvPr/>
          </p:nvSpPr>
          <p:spPr>
            <a:xfrm>
              <a:off x="1523935" y="2846965"/>
              <a:ext cx="633031" cy="495109"/>
            </a:xfrm>
            <a:custGeom>
              <a:rect b="b" l="l" r="r" t="t"/>
              <a:pathLst>
                <a:path extrusionOk="0" h="495109" w="633031">
                  <a:moveTo>
                    <a:pt x="633032" y="0"/>
                  </a:moveTo>
                  <a:lnTo>
                    <a:pt x="426720" y="97727"/>
                  </a:lnTo>
                  <a:lnTo>
                    <a:pt x="388239" y="252413"/>
                  </a:lnTo>
                  <a:lnTo>
                    <a:pt x="316516" y="111062"/>
                  </a:lnTo>
                  <a:lnTo>
                    <a:pt x="244412" y="252413"/>
                  </a:lnTo>
                  <a:lnTo>
                    <a:pt x="206216" y="97727"/>
                  </a:lnTo>
                  <a:lnTo>
                    <a:pt x="0" y="0"/>
                  </a:lnTo>
                  <a:lnTo>
                    <a:pt x="316516" y="495110"/>
                  </a:lnTo>
                  <a:lnTo>
                    <a:pt x="633032"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1957" name="Google Shape;1957;p207"/>
          <p:cNvSpPr txBox="1"/>
          <p:nvPr/>
        </p:nvSpPr>
        <p:spPr>
          <a:xfrm>
            <a:off x="436106" y="371194"/>
            <a:ext cx="2979103"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Barlow"/>
                <a:ea typeface="Barlow"/>
                <a:cs typeface="Barlow"/>
                <a:sym typeface="Barlow"/>
              </a:rPr>
              <a:t>DEVELOP ENTREPRENEURIAL LEADERS</a:t>
            </a:r>
            <a:r>
              <a:rPr i="0" lang="en-US" sz="2400">
                <a:solidFill>
                  <a:schemeClr val="lt1"/>
                </a:solidFill>
                <a:latin typeface="Barlow"/>
                <a:ea typeface="Barlow"/>
                <a:cs typeface="Barlow"/>
                <a:sym typeface="Barlow"/>
              </a:rPr>
              <a:t>.</a:t>
            </a:r>
            <a:endParaRPr/>
          </a:p>
          <a:p>
            <a:pPr indent="0" lvl="0" marL="0" marR="0" rtl="0" algn="l">
              <a:spcBef>
                <a:spcPts val="0"/>
              </a:spcBef>
              <a:spcAft>
                <a:spcPts val="0"/>
              </a:spcAft>
              <a:buNone/>
            </a:pPr>
            <a:r>
              <a:t/>
            </a:r>
            <a:endParaRPr i="0" sz="2400">
              <a:solidFill>
                <a:schemeClr val="lt1"/>
              </a:solidFill>
              <a:latin typeface="Barlow"/>
              <a:ea typeface="Barlow"/>
              <a:cs typeface="Barlow"/>
              <a:sym typeface="Barlow"/>
            </a:endParaRPr>
          </a:p>
          <a:p>
            <a:pPr indent="0" lvl="0" marL="0" marR="0" rtl="0" algn="l">
              <a:spcBef>
                <a:spcPts val="0"/>
              </a:spcBef>
              <a:spcAft>
                <a:spcPts val="0"/>
              </a:spcAft>
              <a:buNone/>
            </a:pPr>
            <a:r>
              <a:rPr i="0" lang="en-US" sz="2400">
                <a:solidFill>
                  <a:schemeClr val="lt1"/>
                </a:solidFill>
                <a:latin typeface="Barlow"/>
                <a:ea typeface="Barlow"/>
                <a:cs typeface="Barlow"/>
                <a:sym typeface="Barlow"/>
              </a:rPr>
              <a:t>WITH</a:t>
            </a:r>
            <a:endParaRPr/>
          </a:p>
          <a:p>
            <a:pPr indent="0" lvl="0" marL="0" marR="0" rtl="0" algn="l">
              <a:spcBef>
                <a:spcPts val="0"/>
              </a:spcBef>
              <a:spcAft>
                <a:spcPts val="0"/>
              </a:spcAft>
              <a:buNone/>
            </a:pPr>
            <a:r>
              <a:rPr b="1" i="0" lang="en-US" sz="2400">
                <a:solidFill>
                  <a:schemeClr val="lt1"/>
                </a:solidFill>
                <a:latin typeface="Barlow"/>
                <a:ea typeface="Barlow"/>
                <a:cs typeface="Barlow"/>
                <a:sym typeface="Barlow"/>
              </a:rPr>
              <a:t>WADHWANI IGNITE.</a:t>
            </a:r>
            <a:endParaRPr b="1" sz="2400">
              <a:solidFill>
                <a:schemeClr val="lt1"/>
              </a:solidFill>
              <a:latin typeface="Barlow"/>
              <a:ea typeface="Barlow"/>
              <a:cs typeface="Barlow"/>
              <a:sym typeface="Barlow"/>
            </a:endParaRPr>
          </a:p>
        </p:txBody>
      </p:sp>
      <p:sp>
        <p:nvSpPr>
          <p:cNvPr id="1958" name="Google Shape;1958;p207"/>
          <p:cNvSpPr txBox="1"/>
          <p:nvPr>
            <p:ph idx="1" type="body"/>
          </p:nvPr>
        </p:nvSpPr>
        <p:spPr>
          <a:xfrm>
            <a:off x="360858" y="5135898"/>
            <a:ext cx="5302250" cy="584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200"/>
              <a:buNone/>
              <a:defRPr b="1" sz="3200">
                <a:solidFill>
                  <a:schemeClr val="lt1"/>
                </a:solidFill>
                <a:latin typeface="Barlow Medium"/>
                <a:ea typeface="Barlow Medium"/>
                <a:cs typeface="Barlow Medium"/>
                <a:sym typeface="Barlow Medium"/>
              </a:defRPr>
            </a:lvl1pPr>
            <a:lvl2pPr indent="-431800" lvl="1" marL="9144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2pPr>
            <a:lvl3pPr indent="-431800" lvl="2" marL="13716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3pPr>
            <a:lvl4pPr indent="-431800" lvl="3" marL="18288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4pPr>
            <a:lvl5pPr indent="-431800" lvl="4" marL="22860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59" name="Google Shape;1959;p207"/>
          <p:cNvSpPr txBox="1"/>
          <p:nvPr>
            <p:ph idx="2" type="body"/>
          </p:nvPr>
        </p:nvSpPr>
        <p:spPr>
          <a:xfrm>
            <a:off x="360858" y="5895254"/>
            <a:ext cx="5302250" cy="584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000"/>
              <a:buNone/>
              <a:defRPr sz="2000">
                <a:solidFill>
                  <a:schemeClr val="lt1"/>
                </a:solidFill>
                <a:latin typeface="Open Sans"/>
                <a:ea typeface="Open Sans"/>
                <a:cs typeface="Open Sans"/>
                <a:sym typeface="Open Sans"/>
              </a:defRPr>
            </a:lvl1pPr>
            <a:lvl2pPr indent="-431800" lvl="1" marL="9144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2pPr>
            <a:lvl3pPr indent="-431800" lvl="2" marL="13716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3pPr>
            <a:lvl4pPr indent="-431800" lvl="3" marL="18288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4pPr>
            <a:lvl5pPr indent="-431800" lvl="4" marL="22860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60" name="Google Shape;1960;p207"/>
          <p:cNvSpPr/>
          <p:nvPr>
            <p:ph idx="3" type="pic"/>
          </p:nvPr>
        </p:nvSpPr>
        <p:spPr>
          <a:xfrm>
            <a:off x="3646488" y="0"/>
            <a:ext cx="8545512" cy="6858000"/>
          </a:xfrm>
          <a:prstGeom prst="rect">
            <a:avLst/>
          </a:prstGeom>
          <a:noFill/>
          <a:ln>
            <a:noFill/>
          </a:ln>
        </p:spPr>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1961" name="Shape 1961"/>
        <p:cNvGrpSpPr/>
        <p:nvPr/>
      </p:nvGrpSpPr>
      <p:grpSpPr>
        <a:xfrm>
          <a:off x="0" y="0"/>
          <a:ext cx="0" cy="0"/>
          <a:chOff x="0" y="0"/>
          <a:chExt cx="0" cy="0"/>
        </a:xfrm>
      </p:grpSpPr>
      <p:sp>
        <p:nvSpPr>
          <p:cNvPr id="1962" name="Google Shape;1962;p208"/>
          <p:cNvSpPr/>
          <p:nvPr>
            <p:ph idx="2" type="pic"/>
          </p:nvPr>
        </p:nvSpPr>
        <p:spPr>
          <a:xfrm>
            <a:off x="380974" y="374463"/>
            <a:ext cx="8280000" cy="6120000"/>
          </a:xfrm>
          <a:prstGeom prst="rect">
            <a:avLst/>
          </a:prstGeom>
          <a:noFill/>
          <a:ln>
            <a:noFill/>
          </a:ln>
        </p:spPr>
      </p:sp>
      <p:sp>
        <p:nvSpPr>
          <p:cNvPr id="1963" name="Google Shape;1963;p208"/>
          <p:cNvSpPr txBox="1"/>
          <p:nvPr>
            <p:ph idx="1" type="subTitle"/>
          </p:nvPr>
        </p:nvSpPr>
        <p:spPr>
          <a:xfrm>
            <a:off x="8928000" y="374749"/>
            <a:ext cx="2880000" cy="720000"/>
          </a:xfrm>
          <a:prstGeom prst="rect">
            <a:avLst/>
          </a:prstGeom>
          <a:noFill/>
          <a:ln>
            <a:noFill/>
          </a:ln>
        </p:spPr>
        <p:txBody>
          <a:bodyPr anchorCtr="0" anchor="ctr" bIns="0" lIns="91425" spcFirstLastPara="1" rIns="91425" wrap="square" tIns="45700">
            <a:spAutoFit/>
          </a:bodyPr>
          <a:lstStyle>
            <a:lvl1pPr lvl="0" algn="l">
              <a:lnSpc>
                <a:spcPct val="100000"/>
              </a:lnSpc>
              <a:spcBef>
                <a:spcPts val="1000"/>
              </a:spcBef>
              <a:spcAft>
                <a:spcPts val="0"/>
              </a:spcAft>
              <a:buClr>
                <a:schemeClr val="dk1"/>
              </a:buClr>
              <a:buSzPts val="1800"/>
              <a:buNone/>
              <a:defRPr sz="18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964" name="Google Shape;1964;p208"/>
          <p:cNvSpPr txBox="1"/>
          <p:nvPr>
            <p:ph idx="3" type="body"/>
          </p:nvPr>
        </p:nvSpPr>
        <p:spPr>
          <a:xfrm>
            <a:off x="8928000" y="2520000"/>
            <a:ext cx="2880000" cy="39600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1000"/>
              </a:spcBef>
              <a:spcAft>
                <a:spcPts val="0"/>
              </a:spcAft>
              <a:buClr>
                <a:schemeClr val="dk1"/>
              </a:buClr>
              <a:buSzPts val="1200"/>
              <a:buNone/>
              <a:defRPr sz="1200">
                <a:solidFill>
                  <a:schemeClr val="dk1"/>
                </a:solidFill>
              </a:defRPr>
            </a:lvl1pPr>
            <a:lvl2pPr indent="-381000" lvl="1" marL="914400" algn="l">
              <a:lnSpc>
                <a:spcPct val="90000"/>
              </a:lnSpc>
              <a:spcBef>
                <a:spcPts val="500"/>
              </a:spcBef>
              <a:spcAft>
                <a:spcPts val="0"/>
              </a:spcAft>
              <a:buClr>
                <a:srgbClr val="8D8B8D"/>
              </a:buClr>
              <a:buSzPts val="2400"/>
              <a:buChar char="•"/>
              <a:defRPr>
                <a:solidFill>
                  <a:srgbClr val="8D8B8D"/>
                </a:solidFill>
              </a:defRPr>
            </a:lvl2pPr>
            <a:lvl3pPr indent="-355600" lvl="2" marL="1371600" algn="l">
              <a:lnSpc>
                <a:spcPct val="90000"/>
              </a:lnSpc>
              <a:spcBef>
                <a:spcPts val="500"/>
              </a:spcBef>
              <a:spcAft>
                <a:spcPts val="0"/>
              </a:spcAft>
              <a:buClr>
                <a:srgbClr val="8D8B8D"/>
              </a:buClr>
              <a:buSzPts val="2000"/>
              <a:buChar char="•"/>
              <a:defRPr>
                <a:solidFill>
                  <a:srgbClr val="8D8B8D"/>
                </a:solidFill>
              </a:defRPr>
            </a:lvl3pPr>
            <a:lvl4pPr indent="-342900" lvl="3" marL="1828800" algn="l">
              <a:lnSpc>
                <a:spcPct val="90000"/>
              </a:lnSpc>
              <a:spcBef>
                <a:spcPts val="500"/>
              </a:spcBef>
              <a:spcAft>
                <a:spcPts val="0"/>
              </a:spcAft>
              <a:buClr>
                <a:srgbClr val="8D8B8D"/>
              </a:buClr>
              <a:buSzPts val="1800"/>
              <a:buChar char="•"/>
              <a:defRPr>
                <a:solidFill>
                  <a:srgbClr val="8D8B8D"/>
                </a:solidFill>
              </a:defRPr>
            </a:lvl4pPr>
            <a:lvl5pPr indent="-342900" lvl="4" marL="2286000" algn="l">
              <a:lnSpc>
                <a:spcPct val="90000"/>
              </a:lnSpc>
              <a:spcBef>
                <a:spcPts val="500"/>
              </a:spcBef>
              <a:spcAft>
                <a:spcPts val="0"/>
              </a:spcAft>
              <a:buClr>
                <a:srgbClr val="8D8B8D"/>
              </a:buClr>
              <a:buSzPts val="1800"/>
              <a:buChar char="•"/>
              <a:defRPr>
                <a:solidFill>
                  <a:srgbClr val="8D8B8D"/>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65" name="Google Shape;1965;p208"/>
          <p:cNvSpPr/>
          <p:nvPr/>
        </p:nvSpPr>
        <p:spPr>
          <a:xfrm>
            <a:off x="8928000" y="1124014"/>
            <a:ext cx="2916000" cy="55439"/>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1966" name="Google Shape;1966;p208"/>
          <p:cNvPicPr preferRelativeResize="0"/>
          <p:nvPr/>
        </p:nvPicPr>
        <p:blipFill rotWithShape="1">
          <a:blip r:embed="rId2">
            <a:alphaModFix/>
          </a:blip>
          <a:srcRect b="0" l="0" r="0" t="0"/>
          <a:stretch/>
        </p:blipFill>
        <p:spPr>
          <a:xfrm>
            <a:off x="371475" y="3032604"/>
            <a:ext cx="2212338" cy="3461859"/>
          </a:xfrm>
          <a:prstGeom prst="rect">
            <a:avLst/>
          </a:prstGeom>
          <a:noFill/>
          <a:ln>
            <a:noFill/>
          </a:ln>
        </p:spPr>
      </p:pic>
      <p:sp>
        <p:nvSpPr>
          <p:cNvPr id="1967" name="Google Shape;1967;p208"/>
          <p:cNvSpPr txBox="1"/>
          <p:nvPr>
            <p:ph type="ctrTitle"/>
          </p:nvPr>
        </p:nvSpPr>
        <p:spPr>
          <a:xfrm>
            <a:off x="7128000" y="1296000"/>
            <a:ext cx="4687415" cy="1087081"/>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dk2"/>
              </a:buClr>
              <a:buSzPts val="3000"/>
              <a:buFont typeface="Barlow Medium"/>
              <a:buNone/>
              <a:defRPr sz="3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1968" name="Shape 1968"/>
        <p:cNvGrpSpPr/>
        <p:nvPr/>
      </p:nvGrpSpPr>
      <p:grpSpPr>
        <a:xfrm>
          <a:off x="0" y="0"/>
          <a:ext cx="0" cy="0"/>
          <a:chOff x="0" y="0"/>
          <a:chExt cx="0" cy="0"/>
        </a:xfrm>
      </p:grpSpPr>
      <p:sp>
        <p:nvSpPr>
          <p:cNvPr id="1969" name="Google Shape;1969;p209"/>
          <p:cNvSpPr/>
          <p:nvPr>
            <p:ph idx="2" type="pic"/>
          </p:nvPr>
        </p:nvSpPr>
        <p:spPr>
          <a:xfrm>
            <a:off x="360000" y="360000"/>
            <a:ext cx="11484000" cy="6120000"/>
          </a:xfrm>
          <a:prstGeom prst="rect">
            <a:avLst/>
          </a:prstGeom>
          <a:noFill/>
          <a:ln>
            <a:noFill/>
          </a:ln>
        </p:spPr>
      </p:sp>
      <p:sp>
        <p:nvSpPr>
          <p:cNvPr id="1970" name="Google Shape;1970;p209"/>
          <p:cNvSpPr txBox="1"/>
          <p:nvPr>
            <p:ph idx="1" type="subTitle"/>
          </p:nvPr>
        </p:nvSpPr>
        <p:spPr>
          <a:xfrm>
            <a:off x="2891246" y="4512763"/>
            <a:ext cx="8904069" cy="1980000"/>
          </a:xfrm>
          <a:prstGeom prst="rect">
            <a:avLst/>
          </a:prstGeom>
          <a:noFill/>
          <a:ln>
            <a:noFill/>
          </a:ln>
        </p:spPr>
        <p:txBody>
          <a:bodyPr anchorCtr="0" anchor="t" bIns="0" lIns="91425" spcFirstLastPara="1" rIns="91425" wrap="square" tIns="45700">
            <a:noAutofit/>
          </a:bodyPr>
          <a:lstStyle>
            <a:lvl1pPr lvl="0" algn="l">
              <a:lnSpc>
                <a:spcPct val="100000"/>
              </a:lnSpc>
              <a:spcBef>
                <a:spcPts val="1000"/>
              </a:spcBef>
              <a:spcAft>
                <a:spcPts val="0"/>
              </a:spcAft>
              <a:buClr>
                <a:schemeClr val="dk1"/>
              </a:buClr>
              <a:buSzPts val="3600"/>
              <a:buNone/>
              <a:defRPr sz="36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971" name="Google Shape;1971;p209"/>
          <p:cNvSpPr txBox="1"/>
          <p:nvPr>
            <p:ph type="ctrTitle"/>
          </p:nvPr>
        </p:nvSpPr>
        <p:spPr>
          <a:xfrm>
            <a:off x="825111" y="1087382"/>
            <a:ext cx="6568466" cy="108708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4000"/>
              <a:buFont typeface="Barlow Medium"/>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1972" name="Google Shape;1972;p209"/>
          <p:cNvPicPr preferRelativeResize="0"/>
          <p:nvPr/>
        </p:nvPicPr>
        <p:blipFill rotWithShape="1">
          <a:blip r:embed="rId2">
            <a:alphaModFix/>
          </a:blip>
          <a:srcRect b="0" l="0" r="0" t="0"/>
          <a:stretch/>
        </p:blipFill>
        <p:spPr>
          <a:xfrm>
            <a:off x="361315" y="3032604"/>
            <a:ext cx="2212338" cy="3461859"/>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vider Slide">
  <p:cSld name="1_Divider Slide">
    <p:bg>
      <p:bgPr>
        <a:gradFill>
          <a:gsLst>
            <a:gs pos="0">
              <a:srgbClr val="8F171C"/>
            </a:gs>
            <a:gs pos="100000">
              <a:schemeClr val="dk2"/>
            </a:gs>
          </a:gsLst>
          <a:lin ang="5400000" scaled="0"/>
        </a:gradFill>
      </p:bgPr>
    </p:bg>
    <p:spTree>
      <p:nvGrpSpPr>
        <p:cNvPr id="1973" name="Shape 1973"/>
        <p:cNvGrpSpPr/>
        <p:nvPr/>
      </p:nvGrpSpPr>
      <p:grpSpPr>
        <a:xfrm>
          <a:off x="0" y="0"/>
          <a:ext cx="0" cy="0"/>
          <a:chOff x="0" y="0"/>
          <a:chExt cx="0" cy="0"/>
        </a:xfrm>
      </p:grpSpPr>
      <p:sp>
        <p:nvSpPr>
          <p:cNvPr id="1974" name="Google Shape;1974;p210"/>
          <p:cNvSpPr/>
          <p:nvPr/>
        </p:nvSpPr>
        <p:spPr>
          <a:xfrm>
            <a:off x="0" y="0"/>
            <a:ext cx="12192000" cy="6853555"/>
          </a:xfrm>
          <a:prstGeom prst="rect">
            <a:avLst/>
          </a:prstGeom>
          <a:gradFill>
            <a:gsLst>
              <a:gs pos="0">
                <a:srgbClr val="8F171C"/>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1975" name="Google Shape;1975;p210"/>
          <p:cNvPicPr preferRelativeResize="0"/>
          <p:nvPr/>
        </p:nvPicPr>
        <p:blipFill rotWithShape="1">
          <a:blip r:embed="rId2">
            <a:alphaModFix/>
          </a:blip>
          <a:srcRect b="0" l="0" r="0" t="0"/>
          <a:stretch/>
        </p:blipFill>
        <p:spPr>
          <a:xfrm>
            <a:off x="-21460" y="14778"/>
            <a:ext cx="4384738" cy="6861222"/>
          </a:xfrm>
          <a:prstGeom prst="rect">
            <a:avLst/>
          </a:prstGeom>
          <a:noFill/>
          <a:ln>
            <a:noFill/>
          </a:ln>
        </p:spPr>
      </p:pic>
      <p:sp>
        <p:nvSpPr>
          <p:cNvPr id="1976" name="Google Shape;1976;p210"/>
          <p:cNvSpPr txBox="1"/>
          <p:nvPr>
            <p:ph type="ctrTitle"/>
          </p:nvPr>
        </p:nvSpPr>
        <p:spPr>
          <a:xfrm>
            <a:off x="3156238" y="2321004"/>
            <a:ext cx="8439419"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chemeClr val="lt1"/>
              </a:buClr>
              <a:buSzPts val="3200"/>
              <a:buFont typeface="Barlow Medium"/>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77" name="Google Shape;1977;p210"/>
          <p:cNvSpPr txBox="1"/>
          <p:nvPr>
            <p:ph idx="1" type="subTitle"/>
          </p:nvPr>
        </p:nvSpPr>
        <p:spPr>
          <a:xfrm>
            <a:off x="3156238" y="3479447"/>
            <a:ext cx="8439419" cy="579303"/>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lt1"/>
              </a:buClr>
              <a:buSzPts val="2000"/>
              <a:buFont typeface="Arial"/>
              <a:buChar char="•"/>
              <a:defRPr sz="2000">
                <a:solidFill>
                  <a:schemeClr val="lt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Divider Slide">
  <p:cSld name="2_Divider Slide">
    <p:spTree>
      <p:nvGrpSpPr>
        <p:cNvPr id="1978" name="Shape 1978"/>
        <p:cNvGrpSpPr/>
        <p:nvPr/>
      </p:nvGrpSpPr>
      <p:grpSpPr>
        <a:xfrm>
          <a:off x="0" y="0"/>
          <a:ext cx="0" cy="0"/>
          <a:chOff x="0" y="0"/>
          <a:chExt cx="0" cy="0"/>
        </a:xfrm>
      </p:grpSpPr>
      <p:sp>
        <p:nvSpPr>
          <p:cNvPr id="1979" name="Google Shape;1979;p211"/>
          <p:cNvSpPr/>
          <p:nvPr/>
        </p:nvSpPr>
        <p:spPr>
          <a:xfrm>
            <a:off x="12000" y="4445"/>
            <a:ext cx="12192000" cy="685355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80" name="Google Shape;1980;p211"/>
          <p:cNvSpPr/>
          <p:nvPr/>
        </p:nvSpPr>
        <p:spPr>
          <a:xfrm>
            <a:off x="12000" y="0"/>
            <a:ext cx="4377301" cy="6858000"/>
          </a:xfrm>
          <a:custGeom>
            <a:rect b="b" l="l" r="r" t="t"/>
            <a:pathLst>
              <a:path extrusionOk="0" h="6886776" w="4415589">
                <a:moveTo>
                  <a:pt x="0" y="1579486"/>
                </a:moveTo>
                <a:lnTo>
                  <a:pt x="0" y="6886776"/>
                </a:lnTo>
                <a:lnTo>
                  <a:pt x="4415589" y="0"/>
                </a:lnTo>
                <a:lnTo>
                  <a:pt x="1479884" y="1395663"/>
                </a:lnTo>
                <a:lnTo>
                  <a:pt x="974558" y="3441031"/>
                </a:lnTo>
                <a:lnTo>
                  <a:pt x="0" y="1579486"/>
                </a:lnTo>
                <a:close/>
              </a:path>
            </a:pathLst>
          </a:cu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81" name="Google Shape;1981;p211"/>
          <p:cNvSpPr txBox="1"/>
          <p:nvPr>
            <p:ph type="ctrTitle"/>
          </p:nvPr>
        </p:nvSpPr>
        <p:spPr>
          <a:xfrm>
            <a:off x="3582991" y="2738704"/>
            <a:ext cx="7572689"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BF2026"/>
              </a:buClr>
              <a:buSzPts val="3200"/>
              <a:buFont typeface="Barlow Medium"/>
              <a:buNone/>
              <a:defRPr sz="3200">
                <a:solidFill>
                  <a:srgbClr val="BF20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82" name="Google Shape;1982;p211"/>
          <p:cNvSpPr txBox="1"/>
          <p:nvPr>
            <p:ph idx="1" type="subTitle"/>
          </p:nvPr>
        </p:nvSpPr>
        <p:spPr>
          <a:xfrm>
            <a:off x="3582991" y="3897147"/>
            <a:ext cx="7572689" cy="371127"/>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rgbClr val="BF2026"/>
              </a:buClr>
              <a:buSzPts val="2000"/>
              <a:buFont typeface="Arial"/>
              <a:buNone/>
              <a:defRPr sz="2000">
                <a:solidFill>
                  <a:srgbClr val="BF2026"/>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Divider Slide">
  <p:cSld name="3_Divider Slide">
    <p:bg>
      <p:bgPr>
        <a:gradFill>
          <a:gsLst>
            <a:gs pos="0">
              <a:srgbClr val="8F171C"/>
            </a:gs>
            <a:gs pos="100000">
              <a:schemeClr val="dk2"/>
            </a:gs>
          </a:gsLst>
          <a:lin ang="5400000" scaled="0"/>
        </a:gradFill>
      </p:bgPr>
    </p:bg>
    <p:spTree>
      <p:nvGrpSpPr>
        <p:cNvPr id="1983" name="Shape 1983"/>
        <p:cNvGrpSpPr/>
        <p:nvPr/>
      </p:nvGrpSpPr>
      <p:grpSpPr>
        <a:xfrm>
          <a:off x="0" y="0"/>
          <a:ext cx="0" cy="0"/>
          <a:chOff x="0" y="0"/>
          <a:chExt cx="0" cy="0"/>
        </a:xfrm>
      </p:grpSpPr>
      <p:sp>
        <p:nvSpPr>
          <p:cNvPr id="1984" name="Google Shape;1984;p212"/>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C32626">
              <a:alpha val="37647"/>
            </a:srgbClr>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1985" name="Google Shape;1985;p21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Barlow Medium"/>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86" name="Google Shape;1986;p21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latin typeface="Barlow"/>
                <a:ea typeface="Barlow"/>
                <a:cs typeface="Barlow"/>
                <a:sym typeface="Barlow"/>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2_Solid Motif">
  <p:cSld name="Divider Slide 2_Solid Motif">
    <p:spTree>
      <p:nvGrpSpPr>
        <p:cNvPr id="167" name="Shape 167"/>
        <p:cNvGrpSpPr/>
        <p:nvPr/>
      </p:nvGrpSpPr>
      <p:grpSpPr>
        <a:xfrm>
          <a:off x="0" y="0"/>
          <a:ext cx="0" cy="0"/>
          <a:chOff x="0" y="0"/>
          <a:chExt cx="0" cy="0"/>
        </a:xfrm>
      </p:grpSpPr>
      <p:sp>
        <p:nvSpPr>
          <p:cNvPr id="168" name="Google Shape;168;p92"/>
          <p:cNvSpPr/>
          <p:nvPr/>
        </p:nvSpPr>
        <p:spPr>
          <a:xfrm>
            <a:off x="0" y="0"/>
            <a:ext cx="12192000" cy="685355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9" name="Google Shape;169;p92"/>
          <p:cNvSpPr/>
          <p:nvPr/>
        </p:nvSpPr>
        <p:spPr>
          <a:xfrm>
            <a:off x="12000" y="0"/>
            <a:ext cx="4377301" cy="6858000"/>
          </a:xfrm>
          <a:custGeom>
            <a:rect b="b" l="l" r="r" t="t"/>
            <a:pathLst>
              <a:path extrusionOk="0" h="6886776" w="4415589">
                <a:moveTo>
                  <a:pt x="0" y="1579486"/>
                </a:moveTo>
                <a:lnTo>
                  <a:pt x="0" y="6886776"/>
                </a:lnTo>
                <a:lnTo>
                  <a:pt x="4415589" y="0"/>
                </a:lnTo>
                <a:lnTo>
                  <a:pt x="1479884" y="1395663"/>
                </a:lnTo>
                <a:lnTo>
                  <a:pt x="974558" y="3441031"/>
                </a:lnTo>
                <a:lnTo>
                  <a:pt x="0" y="1579486"/>
                </a:lnTo>
                <a:close/>
              </a:path>
            </a:pathLst>
          </a:custGeom>
          <a:solidFill>
            <a:schemeClr val="dk2">
              <a:alpha val="8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0" name="Google Shape;170;p92"/>
          <p:cNvSpPr txBox="1"/>
          <p:nvPr>
            <p:ph type="ctrTitle"/>
          </p:nvPr>
        </p:nvSpPr>
        <p:spPr>
          <a:xfrm>
            <a:off x="3582991" y="2738704"/>
            <a:ext cx="7572689"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chemeClr val="lt1"/>
              </a:buClr>
              <a:buSzPts val="3200"/>
              <a:buFont typeface="Barlow Medium"/>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1" name="Google Shape;171;p92"/>
          <p:cNvSpPr txBox="1"/>
          <p:nvPr>
            <p:ph idx="1" type="subTitle"/>
          </p:nvPr>
        </p:nvSpPr>
        <p:spPr>
          <a:xfrm>
            <a:off x="3582991" y="3897147"/>
            <a:ext cx="7572689" cy="579303"/>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lt1"/>
              </a:buClr>
              <a:buSzPts val="2000"/>
              <a:buFont typeface="Arial"/>
              <a:buNone/>
              <a:defRPr sz="2000">
                <a:solidFill>
                  <a:schemeClr val="lt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72" name="Google Shape;172;p9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3" name="Google Shape;173;p92"/>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4" name="Google Shape;174;p9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lt1"/>
                </a:solidFill>
                <a:latin typeface="Open Sans"/>
                <a:ea typeface="Open Sans"/>
                <a:cs typeface="Open Sans"/>
                <a:sym typeface="Open Sans"/>
              </a:defRPr>
            </a:lvl1pPr>
            <a:lvl2pPr indent="0" lvl="1" marL="0" algn="r">
              <a:spcBef>
                <a:spcPts val="0"/>
              </a:spcBef>
              <a:buNone/>
              <a:defRPr sz="1200">
                <a:solidFill>
                  <a:schemeClr val="lt1"/>
                </a:solidFill>
                <a:latin typeface="Open Sans"/>
                <a:ea typeface="Open Sans"/>
                <a:cs typeface="Open Sans"/>
                <a:sym typeface="Open Sans"/>
              </a:defRPr>
            </a:lvl2pPr>
            <a:lvl3pPr indent="0" lvl="2" marL="0" algn="r">
              <a:spcBef>
                <a:spcPts val="0"/>
              </a:spcBef>
              <a:buNone/>
              <a:defRPr sz="1200">
                <a:solidFill>
                  <a:schemeClr val="lt1"/>
                </a:solidFill>
                <a:latin typeface="Open Sans"/>
                <a:ea typeface="Open Sans"/>
                <a:cs typeface="Open Sans"/>
                <a:sym typeface="Open Sans"/>
              </a:defRPr>
            </a:lvl3pPr>
            <a:lvl4pPr indent="0" lvl="3" marL="0" algn="r">
              <a:spcBef>
                <a:spcPts val="0"/>
              </a:spcBef>
              <a:buNone/>
              <a:defRPr sz="1200">
                <a:solidFill>
                  <a:schemeClr val="lt1"/>
                </a:solidFill>
                <a:latin typeface="Open Sans"/>
                <a:ea typeface="Open Sans"/>
                <a:cs typeface="Open Sans"/>
                <a:sym typeface="Open Sans"/>
              </a:defRPr>
            </a:lvl4pPr>
            <a:lvl5pPr indent="0" lvl="4" marL="0" algn="r">
              <a:spcBef>
                <a:spcPts val="0"/>
              </a:spcBef>
              <a:buNone/>
              <a:defRPr sz="1200">
                <a:solidFill>
                  <a:schemeClr val="lt1"/>
                </a:solidFill>
                <a:latin typeface="Open Sans"/>
                <a:ea typeface="Open Sans"/>
                <a:cs typeface="Open Sans"/>
                <a:sym typeface="Open Sans"/>
              </a:defRPr>
            </a:lvl5pPr>
            <a:lvl6pPr indent="0" lvl="5" marL="0" algn="r">
              <a:spcBef>
                <a:spcPts val="0"/>
              </a:spcBef>
              <a:buNone/>
              <a:defRPr sz="1200">
                <a:solidFill>
                  <a:schemeClr val="lt1"/>
                </a:solidFill>
                <a:latin typeface="Open Sans"/>
                <a:ea typeface="Open Sans"/>
                <a:cs typeface="Open Sans"/>
                <a:sym typeface="Open Sans"/>
              </a:defRPr>
            </a:lvl6pPr>
            <a:lvl7pPr indent="0" lvl="6" marL="0" algn="r">
              <a:spcBef>
                <a:spcPts val="0"/>
              </a:spcBef>
              <a:buNone/>
              <a:defRPr sz="1200">
                <a:solidFill>
                  <a:schemeClr val="lt1"/>
                </a:solidFill>
                <a:latin typeface="Open Sans"/>
                <a:ea typeface="Open Sans"/>
                <a:cs typeface="Open Sans"/>
                <a:sym typeface="Open Sans"/>
              </a:defRPr>
            </a:lvl7pPr>
            <a:lvl8pPr indent="0" lvl="7" marL="0" algn="r">
              <a:spcBef>
                <a:spcPts val="0"/>
              </a:spcBef>
              <a:buNone/>
              <a:defRPr sz="1200">
                <a:solidFill>
                  <a:schemeClr val="lt1"/>
                </a:solidFill>
                <a:latin typeface="Open Sans"/>
                <a:ea typeface="Open Sans"/>
                <a:cs typeface="Open Sans"/>
                <a:sym typeface="Open Sans"/>
              </a:defRPr>
            </a:lvl8pPr>
            <a:lvl9pPr indent="0" lvl="8" marL="0" algn="r">
              <a:spcBef>
                <a:spcPts val="0"/>
              </a:spcBef>
              <a:buNone/>
              <a:defRPr sz="1200">
                <a:solidFill>
                  <a:schemeClr val="lt1"/>
                </a:solidFill>
                <a:latin typeface="Open Sans"/>
                <a:ea typeface="Open Sans"/>
                <a:cs typeface="Open Sans"/>
                <a:sym typeface="Open Sans"/>
              </a:defRPr>
            </a:lvl9pPr>
          </a:lstStyle>
          <a:p>
            <a:pPr indent="0" lvl="0" marL="0" rtl="0" algn="r">
              <a:spcBef>
                <a:spcPts val="0"/>
              </a:spcBef>
              <a:spcAft>
                <a:spcPts val="0"/>
              </a:spcAft>
              <a:buNone/>
            </a:pPr>
            <a:r>
              <a:rPr lang="en-US"/>
              <a:t>Page </a:t>
            </a:r>
            <a:fld id="{00000000-1234-1234-1234-123412341234}" type="slidenum">
              <a:rPr lang="en-US"/>
              <a:t>‹#›</a:t>
            </a:fld>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asic Slide">
  <p:cSld name="1_Basic Slide">
    <p:spTree>
      <p:nvGrpSpPr>
        <p:cNvPr id="1987" name="Shape 1987"/>
        <p:cNvGrpSpPr/>
        <p:nvPr/>
      </p:nvGrpSpPr>
      <p:grpSpPr>
        <a:xfrm>
          <a:off x="0" y="0"/>
          <a:ext cx="0" cy="0"/>
          <a:chOff x="0" y="0"/>
          <a:chExt cx="0" cy="0"/>
        </a:xfrm>
      </p:grpSpPr>
      <p:pic>
        <p:nvPicPr>
          <p:cNvPr id="1988" name="Google Shape;1988;p213"/>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
        <p:nvSpPr>
          <p:cNvPr id="1989" name="Google Shape;1989;p213"/>
          <p:cNvSpPr txBox="1"/>
          <p:nvPr>
            <p:ph type="ctrTitle"/>
          </p:nvPr>
        </p:nvSpPr>
        <p:spPr>
          <a:xfrm>
            <a:off x="360000" y="338447"/>
            <a:ext cx="11484000"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90" name="Google Shape;1990;p213"/>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91" name="Google Shape;1991;p213"/>
          <p:cNvSpPr txBox="1"/>
          <p:nvPr>
            <p:ph idx="1" type="subTitle"/>
          </p:nvPr>
        </p:nvSpPr>
        <p:spPr>
          <a:xfrm>
            <a:off x="360000" y="1719524"/>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asic Slide">
  <p:cSld name="2_Basic Slide">
    <p:spTree>
      <p:nvGrpSpPr>
        <p:cNvPr id="1992" name="Shape 1992"/>
        <p:cNvGrpSpPr/>
        <p:nvPr/>
      </p:nvGrpSpPr>
      <p:grpSpPr>
        <a:xfrm>
          <a:off x="0" y="0"/>
          <a:ext cx="0" cy="0"/>
          <a:chOff x="0" y="0"/>
          <a:chExt cx="0" cy="0"/>
        </a:xfrm>
      </p:grpSpPr>
      <p:sp>
        <p:nvSpPr>
          <p:cNvPr id="1993" name="Google Shape;1993;p214"/>
          <p:cNvSpPr txBox="1"/>
          <p:nvPr>
            <p:ph type="ctrTitle"/>
          </p:nvPr>
        </p:nvSpPr>
        <p:spPr>
          <a:xfrm>
            <a:off x="360000" y="338447"/>
            <a:ext cx="11484000"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94" name="Google Shape;1994;p214"/>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95" name="Google Shape;1995;p214"/>
          <p:cNvSpPr txBox="1"/>
          <p:nvPr>
            <p:ph idx="1" type="subTitle"/>
          </p:nvPr>
        </p:nvSpPr>
        <p:spPr>
          <a:xfrm>
            <a:off x="360000" y="1719524"/>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asic Slide">
  <p:cSld name="3_Basic Slide">
    <p:spTree>
      <p:nvGrpSpPr>
        <p:cNvPr id="1996" name="Shape 1996"/>
        <p:cNvGrpSpPr/>
        <p:nvPr/>
      </p:nvGrpSpPr>
      <p:grpSpPr>
        <a:xfrm>
          <a:off x="0" y="0"/>
          <a:ext cx="0" cy="0"/>
          <a:chOff x="0" y="0"/>
          <a:chExt cx="0" cy="0"/>
        </a:xfrm>
      </p:grpSpPr>
      <p:pic>
        <p:nvPicPr>
          <p:cNvPr id="1997" name="Google Shape;1997;p215"/>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
        <p:nvSpPr>
          <p:cNvPr id="1998" name="Google Shape;1998;p215"/>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99" name="Google Shape;1999;p215"/>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00" name="Google Shape;2000;p215"/>
          <p:cNvSpPr txBox="1"/>
          <p:nvPr>
            <p:ph idx="1" type="subTitle"/>
          </p:nvPr>
        </p:nvSpPr>
        <p:spPr>
          <a:xfrm>
            <a:off x="360000" y="1187381"/>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asic Slide">
  <p:cSld name="4_Basic Slide">
    <p:spTree>
      <p:nvGrpSpPr>
        <p:cNvPr id="2001" name="Shape 2001"/>
        <p:cNvGrpSpPr/>
        <p:nvPr/>
      </p:nvGrpSpPr>
      <p:grpSpPr>
        <a:xfrm>
          <a:off x="0" y="0"/>
          <a:ext cx="0" cy="0"/>
          <a:chOff x="0" y="0"/>
          <a:chExt cx="0" cy="0"/>
        </a:xfrm>
      </p:grpSpPr>
      <p:sp>
        <p:nvSpPr>
          <p:cNvPr id="2002" name="Google Shape;2002;p216"/>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03" name="Google Shape;2003;p216"/>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04" name="Google Shape;2004;p216"/>
          <p:cNvSpPr txBox="1"/>
          <p:nvPr>
            <p:ph idx="1" type="subTitle"/>
          </p:nvPr>
        </p:nvSpPr>
        <p:spPr>
          <a:xfrm>
            <a:off x="360000" y="1187381"/>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Basic Slide">
  <p:cSld name="5_Basic Slide">
    <p:spTree>
      <p:nvGrpSpPr>
        <p:cNvPr id="2005" name="Shape 2005"/>
        <p:cNvGrpSpPr/>
        <p:nvPr/>
      </p:nvGrpSpPr>
      <p:grpSpPr>
        <a:xfrm>
          <a:off x="0" y="0"/>
          <a:ext cx="0" cy="0"/>
          <a:chOff x="0" y="0"/>
          <a:chExt cx="0" cy="0"/>
        </a:xfrm>
      </p:grpSpPr>
      <p:sp>
        <p:nvSpPr>
          <p:cNvPr id="2006" name="Google Shape;2006;p217"/>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D8D8D8">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2007" name="Google Shape;2007;p217"/>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08" name="Google Shape;2008;p217"/>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09" name="Google Shape;2009;p217"/>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Basic Slide">
  <p:cSld name="10_Basic Slide">
    <p:spTree>
      <p:nvGrpSpPr>
        <p:cNvPr id="2010" name="Shape 2010"/>
        <p:cNvGrpSpPr/>
        <p:nvPr/>
      </p:nvGrpSpPr>
      <p:grpSpPr>
        <a:xfrm>
          <a:off x="0" y="0"/>
          <a:ext cx="0" cy="0"/>
          <a:chOff x="0" y="0"/>
          <a:chExt cx="0" cy="0"/>
        </a:xfrm>
      </p:grpSpPr>
      <p:sp>
        <p:nvSpPr>
          <p:cNvPr id="2011" name="Google Shape;2011;p218"/>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D8D8D8">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2012" name="Google Shape;2012;p218"/>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13" name="Google Shape;2013;p218"/>
          <p:cNvSpPr/>
          <p:nvPr/>
        </p:nvSpPr>
        <p:spPr>
          <a:xfrm>
            <a:off x="359998" y="945661"/>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Basic Slide">
  <p:cSld name="6_Basic Slide">
    <p:spTree>
      <p:nvGrpSpPr>
        <p:cNvPr id="2014" name="Shape 2014"/>
        <p:cNvGrpSpPr/>
        <p:nvPr/>
      </p:nvGrpSpPr>
      <p:grpSpPr>
        <a:xfrm>
          <a:off x="0" y="0"/>
          <a:ext cx="0" cy="0"/>
          <a:chOff x="0" y="0"/>
          <a:chExt cx="0" cy="0"/>
        </a:xfrm>
      </p:grpSpPr>
      <p:sp>
        <p:nvSpPr>
          <p:cNvPr id="2015" name="Google Shape;2015;p219"/>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D8D8D8">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2016" name="Google Shape;2016;p219"/>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17" name="Google Shape;2017;p219"/>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Basic Slide">
  <p:cSld name="7_Basic Slide">
    <p:spTree>
      <p:nvGrpSpPr>
        <p:cNvPr id="2018" name="Shape 2018"/>
        <p:cNvGrpSpPr/>
        <p:nvPr/>
      </p:nvGrpSpPr>
      <p:grpSpPr>
        <a:xfrm>
          <a:off x="0" y="0"/>
          <a:ext cx="0" cy="0"/>
          <a:chOff x="0" y="0"/>
          <a:chExt cx="0" cy="0"/>
        </a:xfrm>
      </p:grpSpPr>
      <p:sp>
        <p:nvSpPr>
          <p:cNvPr id="2019" name="Google Shape;2019;p220"/>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20" name="Google Shape;2020;p220"/>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21" name="Google Shape;2021;p220"/>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Basic Slide" type="titleOnly">
  <p:cSld name="TITLE_ONLY">
    <p:spTree>
      <p:nvGrpSpPr>
        <p:cNvPr id="2022" name="Shape 2022"/>
        <p:cNvGrpSpPr/>
        <p:nvPr/>
      </p:nvGrpSpPr>
      <p:grpSpPr>
        <a:xfrm>
          <a:off x="0" y="0"/>
          <a:ext cx="0" cy="0"/>
          <a:chOff x="0" y="0"/>
          <a:chExt cx="0" cy="0"/>
        </a:xfrm>
      </p:grpSpPr>
      <p:sp>
        <p:nvSpPr>
          <p:cNvPr id="2023" name="Google Shape;2023;p2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Basic Slide">
  <p:cSld name="9_Basic Slide">
    <p:spTree>
      <p:nvGrpSpPr>
        <p:cNvPr id="2024" name="Shape 2024"/>
        <p:cNvGrpSpPr/>
        <p:nvPr/>
      </p:nvGrpSpPr>
      <p:grpSpPr>
        <a:xfrm>
          <a:off x="0" y="0"/>
          <a:ext cx="0" cy="0"/>
          <a:chOff x="0" y="0"/>
          <a:chExt cx="0" cy="0"/>
        </a:xfrm>
      </p:grpSpPr>
      <p:sp>
        <p:nvSpPr>
          <p:cNvPr id="2025" name="Google Shape;2025;p2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2026" name="Google Shape;2026;p222"/>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line title + separator + W">
  <p:cSld name="2 line title + separator + W">
    <p:spTree>
      <p:nvGrpSpPr>
        <p:cNvPr id="175" name="Shape 175"/>
        <p:cNvGrpSpPr/>
        <p:nvPr/>
      </p:nvGrpSpPr>
      <p:grpSpPr>
        <a:xfrm>
          <a:off x="0" y="0"/>
          <a:ext cx="0" cy="0"/>
          <a:chOff x="0" y="0"/>
          <a:chExt cx="0" cy="0"/>
        </a:xfrm>
      </p:grpSpPr>
      <p:pic>
        <p:nvPicPr>
          <p:cNvPr id="176" name="Google Shape;176;p93"/>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
        <p:nvSpPr>
          <p:cNvPr id="177" name="Google Shape;177;p93"/>
          <p:cNvSpPr txBox="1"/>
          <p:nvPr>
            <p:ph type="ctrTitle"/>
          </p:nvPr>
        </p:nvSpPr>
        <p:spPr>
          <a:xfrm>
            <a:off x="360000" y="338447"/>
            <a:ext cx="11484000"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8" name="Google Shape;178;p93"/>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9" name="Google Shape;179;p93"/>
          <p:cNvSpPr txBox="1"/>
          <p:nvPr>
            <p:ph idx="1" type="subTitle"/>
          </p:nvPr>
        </p:nvSpPr>
        <p:spPr>
          <a:xfrm>
            <a:off x="360000" y="1719524"/>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0" name="Google Shape;180;p9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1" name="Google Shape;181;p93"/>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2" name="Google Shape;182;p9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id="183" name="Google Shape;183;p93"/>
          <p:cNvPicPr preferRelativeResize="0"/>
          <p:nvPr/>
        </p:nvPicPr>
        <p:blipFill rotWithShape="1">
          <a:blip r:embed="rId3">
            <a:alphaModFix/>
          </a:blip>
          <a:srcRect b="27375" l="0" r="0" t="28722"/>
          <a:stretch/>
        </p:blipFill>
        <p:spPr>
          <a:xfrm>
            <a:off x="198814" y="6355654"/>
            <a:ext cx="834887" cy="366516"/>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Content">
  <p:cSld name="2 Column Content">
    <p:spTree>
      <p:nvGrpSpPr>
        <p:cNvPr id="2027" name="Shape 2027"/>
        <p:cNvGrpSpPr/>
        <p:nvPr/>
      </p:nvGrpSpPr>
      <p:grpSpPr>
        <a:xfrm>
          <a:off x="0" y="0"/>
          <a:ext cx="0" cy="0"/>
          <a:chOff x="0" y="0"/>
          <a:chExt cx="0" cy="0"/>
        </a:xfrm>
      </p:grpSpPr>
      <p:sp>
        <p:nvSpPr>
          <p:cNvPr id="2028" name="Google Shape;2028;p223"/>
          <p:cNvSpPr/>
          <p:nvPr/>
        </p:nvSpPr>
        <p:spPr>
          <a:xfrm>
            <a:off x="6096000" y="0"/>
            <a:ext cx="6096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29" name="Google Shape;2029;p223"/>
          <p:cNvSpPr/>
          <p:nvPr/>
        </p:nvSpPr>
        <p:spPr>
          <a:xfrm rot="10800000">
            <a:off x="0" y="1802014"/>
            <a:ext cx="6135276" cy="99461"/>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2030" name="Google Shape;2030;p223"/>
          <p:cNvSpPr/>
          <p:nvPr/>
        </p:nvSpPr>
        <p:spPr>
          <a:xfrm>
            <a:off x="6107220" y="1802014"/>
            <a:ext cx="6135276" cy="99461"/>
          </a:xfrm>
          <a:prstGeom prst="rect">
            <a:avLst/>
          </a:prstGeom>
          <a:gradFill>
            <a:gsLst>
              <a:gs pos="0">
                <a:schemeClr val="accent1"/>
              </a:gs>
              <a:gs pos="99000">
                <a:schemeClr val="lt1"/>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2031" name="Google Shape;2031;p223"/>
          <p:cNvSpPr txBox="1"/>
          <p:nvPr>
            <p:ph idx="1" type="body"/>
          </p:nvPr>
        </p:nvSpPr>
        <p:spPr>
          <a:xfrm>
            <a:off x="1" y="648455"/>
            <a:ext cx="6084777"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2"/>
              </a:buClr>
              <a:buSzPts val="2800"/>
              <a:buNone/>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32" name="Google Shape;2032;p223"/>
          <p:cNvSpPr txBox="1"/>
          <p:nvPr>
            <p:ph idx="2" type="body"/>
          </p:nvPr>
        </p:nvSpPr>
        <p:spPr>
          <a:xfrm>
            <a:off x="6095998" y="643885"/>
            <a:ext cx="6095998"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2"/>
              </a:buClr>
              <a:buSzPts val="2800"/>
              <a:buNone/>
              <a:defRPr b="1">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33" name="Google Shape;2033;p223"/>
          <p:cNvSpPr txBox="1"/>
          <p:nvPr>
            <p:ph idx="3" type="body"/>
          </p:nvPr>
        </p:nvSpPr>
        <p:spPr>
          <a:xfrm>
            <a:off x="0" y="1264891"/>
            <a:ext cx="6084777"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34" name="Google Shape;2034;p223"/>
          <p:cNvSpPr txBox="1"/>
          <p:nvPr>
            <p:ph idx="4" type="body"/>
          </p:nvPr>
        </p:nvSpPr>
        <p:spPr>
          <a:xfrm>
            <a:off x="393604" y="2383583"/>
            <a:ext cx="5308793" cy="59213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Font typeface="Arial"/>
              <a:buChar char="•"/>
              <a:defRPr b="0" sz="18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35" name="Google Shape;2035;p223"/>
          <p:cNvSpPr txBox="1"/>
          <p:nvPr>
            <p:ph idx="5" type="body"/>
          </p:nvPr>
        </p:nvSpPr>
        <p:spPr>
          <a:xfrm>
            <a:off x="6489600" y="2383582"/>
            <a:ext cx="5308793" cy="59213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Font typeface="Arial"/>
              <a:buChar char="•"/>
              <a:defRPr b="0" sz="18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meline/Roadmap">
  <p:cSld name="1_Timeline/Roadmap">
    <p:spTree>
      <p:nvGrpSpPr>
        <p:cNvPr id="2036" name="Shape 2036"/>
        <p:cNvGrpSpPr/>
        <p:nvPr/>
      </p:nvGrpSpPr>
      <p:grpSpPr>
        <a:xfrm>
          <a:off x="0" y="0"/>
          <a:ext cx="0" cy="0"/>
          <a:chOff x="0" y="0"/>
          <a:chExt cx="0" cy="0"/>
        </a:xfrm>
      </p:grpSpPr>
      <p:sp>
        <p:nvSpPr>
          <p:cNvPr id="2037" name="Google Shape;2037;p224"/>
          <p:cNvSpPr/>
          <p:nvPr>
            <p:ph idx="2" type="pic"/>
          </p:nvPr>
        </p:nvSpPr>
        <p:spPr>
          <a:xfrm>
            <a:off x="0" y="-7067"/>
            <a:ext cx="12192000" cy="3743325"/>
          </a:xfrm>
          <a:prstGeom prst="rect">
            <a:avLst/>
          </a:prstGeom>
          <a:noFill/>
          <a:ln>
            <a:noFill/>
          </a:ln>
        </p:spPr>
      </p:sp>
      <p:sp>
        <p:nvSpPr>
          <p:cNvPr id="2038" name="Google Shape;2038;p224"/>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39" name="Google Shape;2039;p224"/>
          <p:cNvSpPr/>
          <p:nvPr/>
        </p:nvSpPr>
        <p:spPr>
          <a:xfrm>
            <a:off x="4827986"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040" name="Google Shape;2040;p224"/>
          <p:cNvSpPr/>
          <p:nvPr/>
        </p:nvSpPr>
        <p:spPr>
          <a:xfrm>
            <a:off x="9730911" y="3914586"/>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41" name="Google Shape;2041;p224"/>
          <p:cNvSpPr/>
          <p:nvPr/>
        </p:nvSpPr>
        <p:spPr>
          <a:xfrm>
            <a:off x="1215720" y="3909882"/>
            <a:ext cx="1259218" cy="228778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42" name="Google Shape;2042;p224"/>
          <p:cNvSpPr/>
          <p:nvPr/>
        </p:nvSpPr>
        <p:spPr>
          <a:xfrm>
            <a:off x="1997998" y="3071972"/>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043" name="Google Shape;2043;p224"/>
          <p:cNvSpPr/>
          <p:nvPr/>
        </p:nvSpPr>
        <p:spPr>
          <a:xfrm rot="3274323">
            <a:off x="9071202" y="304296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044" name="Google Shape;2044;p224"/>
          <p:cNvSpPr/>
          <p:nvPr/>
        </p:nvSpPr>
        <p:spPr>
          <a:xfrm rot="3274323">
            <a:off x="3381605" y="3069728"/>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045" name="Google Shape;2045;p224"/>
          <p:cNvSpPr/>
          <p:nvPr/>
        </p:nvSpPr>
        <p:spPr>
          <a:xfrm>
            <a:off x="7644657"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046" name="Google Shape;2046;p224"/>
          <p:cNvSpPr/>
          <p:nvPr/>
        </p:nvSpPr>
        <p:spPr>
          <a:xfrm rot="3274323">
            <a:off x="6217238" y="3061403"/>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047" name="Google Shape;2047;p224"/>
          <p:cNvSpPr/>
          <p:nvPr/>
        </p:nvSpPr>
        <p:spPr>
          <a:xfrm rot="10800000">
            <a:off x="2634419"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2048" name="Google Shape;2048;p224"/>
          <p:cNvGraphicFramePr/>
          <p:nvPr/>
        </p:nvGraphicFramePr>
        <p:xfrm>
          <a:off x="2128110" y="2485373"/>
          <a:ext cx="2283579" cy="1522386"/>
        </p:xfrm>
        <a:graphic>
          <a:graphicData uri="http://schemas.openxmlformats.org/drawingml/2006/chart">
            <c:chart r:id="rId2"/>
          </a:graphicData>
        </a:graphic>
      </p:graphicFrame>
      <p:sp>
        <p:nvSpPr>
          <p:cNvPr id="2049" name="Google Shape;2049;p224"/>
          <p:cNvSpPr/>
          <p:nvPr/>
        </p:nvSpPr>
        <p:spPr>
          <a:xfrm rot="-2700000">
            <a:off x="2818299"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50" name="Google Shape;2050;p224"/>
          <p:cNvSpPr/>
          <p:nvPr/>
        </p:nvSpPr>
        <p:spPr>
          <a:xfrm rot="10800000">
            <a:off x="5469719"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2051" name="Google Shape;2051;p224"/>
          <p:cNvGraphicFramePr/>
          <p:nvPr/>
        </p:nvGraphicFramePr>
        <p:xfrm>
          <a:off x="4956596" y="2485373"/>
          <a:ext cx="2283579" cy="1522386"/>
        </p:xfrm>
        <a:graphic>
          <a:graphicData uri="http://schemas.openxmlformats.org/drawingml/2006/chart">
            <c:chart r:id="rId3"/>
          </a:graphicData>
        </a:graphic>
      </p:graphicFrame>
      <p:sp>
        <p:nvSpPr>
          <p:cNvPr id="2052" name="Google Shape;2052;p224"/>
          <p:cNvSpPr/>
          <p:nvPr/>
        </p:nvSpPr>
        <p:spPr>
          <a:xfrm>
            <a:off x="5646785"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53" name="Google Shape;2053;p224"/>
          <p:cNvSpPr/>
          <p:nvPr/>
        </p:nvSpPr>
        <p:spPr>
          <a:xfrm rot="10800000">
            <a:off x="8283983"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2054" name="Google Shape;2054;p224"/>
          <p:cNvGraphicFramePr/>
          <p:nvPr/>
        </p:nvGraphicFramePr>
        <p:xfrm>
          <a:off x="7771209" y="2472275"/>
          <a:ext cx="2283579" cy="1522386"/>
        </p:xfrm>
        <a:graphic>
          <a:graphicData uri="http://schemas.openxmlformats.org/drawingml/2006/chart">
            <c:chart r:id="rId4"/>
          </a:graphicData>
        </a:graphic>
      </p:graphicFrame>
      <p:sp>
        <p:nvSpPr>
          <p:cNvPr id="2055" name="Google Shape;2055;p224"/>
          <p:cNvSpPr/>
          <p:nvPr/>
        </p:nvSpPr>
        <p:spPr>
          <a:xfrm rot="-2700000">
            <a:off x="8461398" y="2781868"/>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56" name="Google Shape;2056;p224"/>
          <p:cNvSpPr/>
          <p:nvPr/>
        </p:nvSpPr>
        <p:spPr>
          <a:xfrm>
            <a:off x="4043931" y="3913601"/>
            <a:ext cx="1259218" cy="22840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57" name="Google Shape;2057;p224"/>
          <p:cNvSpPr/>
          <p:nvPr/>
        </p:nvSpPr>
        <p:spPr>
          <a:xfrm>
            <a:off x="6881131" y="3913602"/>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58" name="Google Shape;2058;p224"/>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59" name="Google Shape;2059;p224"/>
          <p:cNvSpPr txBox="1"/>
          <p:nvPr>
            <p:ph idx="3" type="body"/>
          </p:nvPr>
        </p:nvSpPr>
        <p:spPr>
          <a:xfrm>
            <a:off x="2923085" y="291659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60" name="Google Shape;2060;p224"/>
          <p:cNvSpPr txBox="1"/>
          <p:nvPr>
            <p:ph idx="4" type="body"/>
          </p:nvPr>
        </p:nvSpPr>
        <p:spPr>
          <a:xfrm>
            <a:off x="5763422" y="294303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61" name="Google Shape;2061;p224"/>
          <p:cNvSpPr txBox="1"/>
          <p:nvPr>
            <p:ph idx="5" type="body"/>
          </p:nvPr>
        </p:nvSpPr>
        <p:spPr>
          <a:xfrm>
            <a:off x="8573401" y="2925318"/>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62" name="Google Shape;2062;p224"/>
          <p:cNvSpPr txBox="1"/>
          <p:nvPr>
            <p:ph idx="6" type="body"/>
          </p:nvPr>
        </p:nvSpPr>
        <p:spPr>
          <a:xfrm>
            <a:off x="1222654"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63" name="Google Shape;2063;p224"/>
          <p:cNvSpPr txBox="1"/>
          <p:nvPr>
            <p:ph idx="7" type="body"/>
          </p:nvPr>
        </p:nvSpPr>
        <p:spPr>
          <a:xfrm>
            <a:off x="2642160"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64" name="Google Shape;2064;p224"/>
          <p:cNvSpPr txBox="1"/>
          <p:nvPr>
            <p:ph idx="8" type="body"/>
          </p:nvPr>
        </p:nvSpPr>
        <p:spPr>
          <a:xfrm>
            <a:off x="5479021"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65" name="Google Shape;2065;p224"/>
          <p:cNvSpPr txBox="1"/>
          <p:nvPr>
            <p:ph idx="9" type="body"/>
          </p:nvPr>
        </p:nvSpPr>
        <p:spPr>
          <a:xfrm>
            <a:off x="8299152" y="1716711"/>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66" name="Google Shape;2066;p224"/>
          <p:cNvSpPr txBox="1"/>
          <p:nvPr>
            <p:ph idx="13" type="body"/>
          </p:nvPr>
        </p:nvSpPr>
        <p:spPr>
          <a:xfrm>
            <a:off x="4051562"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67" name="Google Shape;2067;p224"/>
          <p:cNvSpPr txBox="1"/>
          <p:nvPr>
            <p:ph idx="14" type="body"/>
          </p:nvPr>
        </p:nvSpPr>
        <p:spPr>
          <a:xfrm>
            <a:off x="6901341"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68" name="Google Shape;2068;p224"/>
          <p:cNvSpPr txBox="1"/>
          <p:nvPr>
            <p:ph idx="15" type="body"/>
          </p:nvPr>
        </p:nvSpPr>
        <p:spPr>
          <a:xfrm>
            <a:off x="9744903"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069" name="Google Shape;2069;p224"/>
          <p:cNvGraphicFramePr/>
          <p:nvPr/>
        </p:nvGraphicFramePr>
        <p:xfrm>
          <a:off x="696554" y="3246336"/>
          <a:ext cx="2283579" cy="1522386"/>
        </p:xfrm>
        <a:graphic>
          <a:graphicData uri="http://schemas.openxmlformats.org/drawingml/2006/chart">
            <c:chart r:id="rId5"/>
          </a:graphicData>
        </a:graphic>
      </p:graphicFrame>
      <p:sp>
        <p:nvSpPr>
          <p:cNvPr id="2070" name="Google Shape;2070;p224"/>
          <p:cNvSpPr/>
          <p:nvPr/>
        </p:nvSpPr>
        <p:spPr>
          <a:xfrm>
            <a:off x="1402124" y="3571310"/>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71" name="Google Shape;2071;p224"/>
          <p:cNvSpPr txBox="1"/>
          <p:nvPr>
            <p:ph idx="16" type="body"/>
          </p:nvPr>
        </p:nvSpPr>
        <p:spPr>
          <a:xfrm>
            <a:off x="1510366" y="371322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072" name="Google Shape;2072;p224"/>
          <p:cNvGraphicFramePr/>
          <p:nvPr/>
        </p:nvGraphicFramePr>
        <p:xfrm>
          <a:off x="3527104" y="3184215"/>
          <a:ext cx="2283579" cy="1522386"/>
        </p:xfrm>
        <a:graphic>
          <a:graphicData uri="http://schemas.openxmlformats.org/drawingml/2006/chart">
            <c:chart r:id="rId6"/>
          </a:graphicData>
        </a:graphic>
      </p:graphicFrame>
      <p:sp>
        <p:nvSpPr>
          <p:cNvPr id="2073" name="Google Shape;2073;p224"/>
          <p:cNvSpPr/>
          <p:nvPr/>
        </p:nvSpPr>
        <p:spPr>
          <a:xfrm>
            <a:off x="4232674" y="3509189"/>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74" name="Google Shape;2074;p224"/>
          <p:cNvSpPr txBox="1"/>
          <p:nvPr>
            <p:ph idx="17" type="body"/>
          </p:nvPr>
        </p:nvSpPr>
        <p:spPr>
          <a:xfrm>
            <a:off x="4333930" y="362927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075" name="Google Shape;2075;p224"/>
          <p:cNvGraphicFramePr/>
          <p:nvPr/>
        </p:nvGraphicFramePr>
        <p:xfrm>
          <a:off x="6373338" y="3195523"/>
          <a:ext cx="2283579" cy="1522386"/>
        </p:xfrm>
        <a:graphic>
          <a:graphicData uri="http://schemas.openxmlformats.org/drawingml/2006/chart">
            <c:chart r:id="rId7"/>
          </a:graphicData>
        </a:graphic>
      </p:graphicFrame>
      <p:sp>
        <p:nvSpPr>
          <p:cNvPr id="2076" name="Google Shape;2076;p224"/>
          <p:cNvSpPr/>
          <p:nvPr/>
        </p:nvSpPr>
        <p:spPr>
          <a:xfrm rot="2700000">
            <a:off x="7063527" y="350511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77" name="Google Shape;2077;p224"/>
          <p:cNvSpPr txBox="1"/>
          <p:nvPr>
            <p:ph idx="18" type="body"/>
          </p:nvPr>
        </p:nvSpPr>
        <p:spPr>
          <a:xfrm>
            <a:off x="7173307" y="364371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078" name="Google Shape;2078;p224"/>
          <p:cNvGraphicFramePr/>
          <p:nvPr/>
        </p:nvGraphicFramePr>
        <p:xfrm>
          <a:off x="9222809" y="3173171"/>
          <a:ext cx="2283579" cy="1522386"/>
        </p:xfrm>
        <a:graphic>
          <a:graphicData uri="http://schemas.openxmlformats.org/drawingml/2006/chart">
            <c:chart r:id="rId8"/>
          </a:graphicData>
        </a:graphic>
      </p:graphicFrame>
      <p:sp>
        <p:nvSpPr>
          <p:cNvPr id="2079" name="Google Shape;2079;p224"/>
          <p:cNvSpPr/>
          <p:nvPr/>
        </p:nvSpPr>
        <p:spPr>
          <a:xfrm rot="2700000">
            <a:off x="9912998" y="3482764"/>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80" name="Google Shape;2080;p224"/>
          <p:cNvSpPr txBox="1"/>
          <p:nvPr>
            <p:ph idx="19" type="body"/>
          </p:nvPr>
        </p:nvSpPr>
        <p:spPr>
          <a:xfrm>
            <a:off x="10033836" y="361844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meline/Roadmap">
  <p:cSld name="2_Timeline/Roadmap">
    <p:spTree>
      <p:nvGrpSpPr>
        <p:cNvPr id="2081" name="Shape 2081"/>
        <p:cNvGrpSpPr/>
        <p:nvPr/>
      </p:nvGrpSpPr>
      <p:grpSpPr>
        <a:xfrm>
          <a:off x="0" y="0"/>
          <a:ext cx="0" cy="0"/>
          <a:chOff x="0" y="0"/>
          <a:chExt cx="0" cy="0"/>
        </a:xfrm>
      </p:grpSpPr>
      <p:sp>
        <p:nvSpPr>
          <p:cNvPr id="2082" name="Google Shape;2082;p225"/>
          <p:cNvSpPr/>
          <p:nvPr>
            <p:ph idx="2" type="pic"/>
          </p:nvPr>
        </p:nvSpPr>
        <p:spPr>
          <a:xfrm>
            <a:off x="0" y="-7067"/>
            <a:ext cx="12192000" cy="3743325"/>
          </a:xfrm>
          <a:prstGeom prst="rect">
            <a:avLst/>
          </a:prstGeom>
          <a:noFill/>
          <a:ln>
            <a:noFill/>
          </a:ln>
        </p:spPr>
      </p:sp>
      <p:sp>
        <p:nvSpPr>
          <p:cNvPr id="2083" name="Google Shape;2083;p225"/>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84" name="Google Shape;2084;p225"/>
          <p:cNvSpPr/>
          <p:nvPr/>
        </p:nvSpPr>
        <p:spPr>
          <a:xfrm>
            <a:off x="6209317"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085" name="Google Shape;2085;p225"/>
          <p:cNvSpPr/>
          <p:nvPr/>
        </p:nvSpPr>
        <p:spPr>
          <a:xfrm>
            <a:off x="2597051" y="3909882"/>
            <a:ext cx="1259218" cy="228778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86" name="Google Shape;2086;p225"/>
          <p:cNvSpPr/>
          <p:nvPr/>
        </p:nvSpPr>
        <p:spPr>
          <a:xfrm>
            <a:off x="3379329" y="3071972"/>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087" name="Google Shape;2087;p225"/>
          <p:cNvSpPr/>
          <p:nvPr/>
        </p:nvSpPr>
        <p:spPr>
          <a:xfrm rot="3274323">
            <a:off x="4762936" y="3069728"/>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088" name="Google Shape;2088;p225"/>
          <p:cNvSpPr/>
          <p:nvPr/>
        </p:nvSpPr>
        <p:spPr>
          <a:xfrm rot="3274323">
            <a:off x="7598569" y="3061403"/>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089" name="Google Shape;2089;p225"/>
          <p:cNvSpPr/>
          <p:nvPr/>
        </p:nvSpPr>
        <p:spPr>
          <a:xfrm rot="10800000">
            <a:off x="4015750"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2090" name="Google Shape;2090;p225"/>
          <p:cNvGraphicFramePr/>
          <p:nvPr/>
        </p:nvGraphicFramePr>
        <p:xfrm>
          <a:off x="3509441" y="2485373"/>
          <a:ext cx="2283579" cy="1522386"/>
        </p:xfrm>
        <a:graphic>
          <a:graphicData uri="http://schemas.openxmlformats.org/drawingml/2006/chart">
            <c:chart r:id="rId2"/>
          </a:graphicData>
        </a:graphic>
      </p:graphicFrame>
      <p:sp>
        <p:nvSpPr>
          <p:cNvPr id="2091" name="Google Shape;2091;p225"/>
          <p:cNvSpPr/>
          <p:nvPr/>
        </p:nvSpPr>
        <p:spPr>
          <a:xfrm rot="-2700000">
            <a:off x="4199630"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92" name="Google Shape;2092;p225"/>
          <p:cNvSpPr/>
          <p:nvPr/>
        </p:nvSpPr>
        <p:spPr>
          <a:xfrm rot="10800000">
            <a:off x="6851050"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2093" name="Google Shape;2093;p225"/>
          <p:cNvGraphicFramePr/>
          <p:nvPr/>
        </p:nvGraphicFramePr>
        <p:xfrm>
          <a:off x="6337927" y="2485373"/>
          <a:ext cx="2283579" cy="1522386"/>
        </p:xfrm>
        <a:graphic>
          <a:graphicData uri="http://schemas.openxmlformats.org/drawingml/2006/chart">
            <c:chart r:id="rId3"/>
          </a:graphicData>
        </a:graphic>
      </p:graphicFrame>
      <p:sp>
        <p:nvSpPr>
          <p:cNvPr id="2094" name="Google Shape;2094;p225"/>
          <p:cNvSpPr/>
          <p:nvPr/>
        </p:nvSpPr>
        <p:spPr>
          <a:xfrm>
            <a:off x="7028116"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95" name="Google Shape;2095;p225"/>
          <p:cNvSpPr/>
          <p:nvPr/>
        </p:nvSpPr>
        <p:spPr>
          <a:xfrm>
            <a:off x="5425262" y="3913601"/>
            <a:ext cx="1259218" cy="22840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96" name="Google Shape;2096;p225"/>
          <p:cNvSpPr/>
          <p:nvPr/>
        </p:nvSpPr>
        <p:spPr>
          <a:xfrm>
            <a:off x="8262462" y="3913602"/>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97" name="Google Shape;2097;p225"/>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98" name="Google Shape;2098;p225"/>
          <p:cNvSpPr txBox="1"/>
          <p:nvPr>
            <p:ph idx="3" type="body"/>
          </p:nvPr>
        </p:nvSpPr>
        <p:spPr>
          <a:xfrm>
            <a:off x="4304416" y="291659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99" name="Google Shape;2099;p225"/>
          <p:cNvSpPr txBox="1"/>
          <p:nvPr>
            <p:ph idx="4" type="body"/>
          </p:nvPr>
        </p:nvSpPr>
        <p:spPr>
          <a:xfrm>
            <a:off x="7144753" y="294303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00" name="Google Shape;2100;p225"/>
          <p:cNvSpPr txBox="1"/>
          <p:nvPr>
            <p:ph idx="5" type="body"/>
          </p:nvPr>
        </p:nvSpPr>
        <p:spPr>
          <a:xfrm>
            <a:off x="2603985"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01" name="Google Shape;2101;p225"/>
          <p:cNvSpPr txBox="1"/>
          <p:nvPr>
            <p:ph idx="6" type="body"/>
          </p:nvPr>
        </p:nvSpPr>
        <p:spPr>
          <a:xfrm>
            <a:off x="4023491"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02" name="Google Shape;2102;p225"/>
          <p:cNvSpPr txBox="1"/>
          <p:nvPr>
            <p:ph idx="7" type="body"/>
          </p:nvPr>
        </p:nvSpPr>
        <p:spPr>
          <a:xfrm>
            <a:off x="6860352"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03" name="Google Shape;2103;p225"/>
          <p:cNvSpPr txBox="1"/>
          <p:nvPr>
            <p:ph idx="8" type="body"/>
          </p:nvPr>
        </p:nvSpPr>
        <p:spPr>
          <a:xfrm>
            <a:off x="5432893"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04" name="Google Shape;2104;p225"/>
          <p:cNvSpPr txBox="1"/>
          <p:nvPr>
            <p:ph idx="9" type="body"/>
          </p:nvPr>
        </p:nvSpPr>
        <p:spPr>
          <a:xfrm>
            <a:off x="8282672"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105" name="Google Shape;2105;p225"/>
          <p:cNvGraphicFramePr/>
          <p:nvPr/>
        </p:nvGraphicFramePr>
        <p:xfrm>
          <a:off x="2077885" y="3246336"/>
          <a:ext cx="2283579" cy="1522386"/>
        </p:xfrm>
        <a:graphic>
          <a:graphicData uri="http://schemas.openxmlformats.org/drawingml/2006/chart">
            <c:chart r:id="rId4"/>
          </a:graphicData>
        </a:graphic>
      </p:graphicFrame>
      <p:sp>
        <p:nvSpPr>
          <p:cNvPr id="2106" name="Google Shape;2106;p225"/>
          <p:cNvSpPr/>
          <p:nvPr/>
        </p:nvSpPr>
        <p:spPr>
          <a:xfrm>
            <a:off x="2783455" y="3571310"/>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07" name="Google Shape;2107;p225"/>
          <p:cNvSpPr txBox="1"/>
          <p:nvPr>
            <p:ph idx="13" type="body"/>
          </p:nvPr>
        </p:nvSpPr>
        <p:spPr>
          <a:xfrm>
            <a:off x="2891697" y="371322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108" name="Google Shape;2108;p225"/>
          <p:cNvGraphicFramePr/>
          <p:nvPr/>
        </p:nvGraphicFramePr>
        <p:xfrm>
          <a:off x="4908435" y="3184215"/>
          <a:ext cx="2283579" cy="1522386"/>
        </p:xfrm>
        <a:graphic>
          <a:graphicData uri="http://schemas.openxmlformats.org/drawingml/2006/chart">
            <c:chart r:id="rId5"/>
          </a:graphicData>
        </a:graphic>
      </p:graphicFrame>
      <p:sp>
        <p:nvSpPr>
          <p:cNvPr id="2109" name="Google Shape;2109;p225"/>
          <p:cNvSpPr/>
          <p:nvPr/>
        </p:nvSpPr>
        <p:spPr>
          <a:xfrm>
            <a:off x="5614005" y="3509189"/>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10" name="Google Shape;2110;p225"/>
          <p:cNvSpPr txBox="1"/>
          <p:nvPr>
            <p:ph idx="14" type="body"/>
          </p:nvPr>
        </p:nvSpPr>
        <p:spPr>
          <a:xfrm>
            <a:off x="5715261" y="362927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111" name="Google Shape;2111;p225"/>
          <p:cNvGraphicFramePr/>
          <p:nvPr/>
        </p:nvGraphicFramePr>
        <p:xfrm>
          <a:off x="7754669" y="3195523"/>
          <a:ext cx="2283579" cy="1522386"/>
        </p:xfrm>
        <a:graphic>
          <a:graphicData uri="http://schemas.openxmlformats.org/drawingml/2006/chart">
            <c:chart r:id="rId6"/>
          </a:graphicData>
        </a:graphic>
      </p:graphicFrame>
      <p:sp>
        <p:nvSpPr>
          <p:cNvPr id="2112" name="Google Shape;2112;p225"/>
          <p:cNvSpPr/>
          <p:nvPr/>
        </p:nvSpPr>
        <p:spPr>
          <a:xfrm rot="2700000">
            <a:off x="8444858" y="350511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13" name="Google Shape;2113;p225"/>
          <p:cNvSpPr txBox="1"/>
          <p:nvPr>
            <p:ph idx="15" type="body"/>
          </p:nvPr>
        </p:nvSpPr>
        <p:spPr>
          <a:xfrm>
            <a:off x="8554638" y="364371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meline/Roadmap">
  <p:cSld name="3_Timeline/Roadmap">
    <p:spTree>
      <p:nvGrpSpPr>
        <p:cNvPr id="2114" name="Shape 2114"/>
        <p:cNvGrpSpPr/>
        <p:nvPr/>
      </p:nvGrpSpPr>
      <p:grpSpPr>
        <a:xfrm>
          <a:off x="0" y="0"/>
          <a:ext cx="0" cy="0"/>
          <a:chOff x="0" y="0"/>
          <a:chExt cx="0" cy="0"/>
        </a:xfrm>
      </p:grpSpPr>
      <p:sp>
        <p:nvSpPr>
          <p:cNvPr id="2115" name="Google Shape;2115;p226"/>
          <p:cNvSpPr/>
          <p:nvPr/>
        </p:nvSpPr>
        <p:spPr>
          <a:xfrm>
            <a:off x="1476274" y="3105945"/>
            <a:ext cx="9254659" cy="882072"/>
          </a:xfrm>
          <a:prstGeom prst="rect">
            <a:avLst/>
          </a:prstGeom>
          <a:gradFill>
            <a:gsLst>
              <a:gs pos="0">
                <a:schemeClr val="accent1"/>
              </a:gs>
              <a:gs pos="100000">
                <a:schemeClr val="accent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2116" name="Google Shape;2116;p226"/>
          <p:cNvCxnSpPr/>
          <p:nvPr/>
        </p:nvCxnSpPr>
        <p:spPr>
          <a:xfrm>
            <a:off x="1053266" y="3546981"/>
            <a:ext cx="9677667" cy="0"/>
          </a:xfrm>
          <a:prstGeom prst="straightConnector1">
            <a:avLst/>
          </a:prstGeom>
          <a:noFill/>
          <a:ln cap="flat" cmpd="sng" w="19050">
            <a:solidFill>
              <a:schemeClr val="lt1"/>
            </a:solidFill>
            <a:prstDash val="solid"/>
            <a:miter lim="800000"/>
            <a:headEnd len="sm" w="sm" type="none"/>
            <a:tailEnd len="sm" w="sm" type="none"/>
          </a:ln>
        </p:spPr>
      </p:cxnSp>
      <p:sp>
        <p:nvSpPr>
          <p:cNvPr id="2117" name="Google Shape;2117;p226"/>
          <p:cNvSpPr/>
          <p:nvPr>
            <p:ph idx="1" type="body"/>
          </p:nvPr>
        </p:nvSpPr>
        <p:spPr>
          <a:xfrm>
            <a:off x="5762614"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18" name="Google Shape;2118;p226"/>
          <p:cNvSpPr/>
          <p:nvPr>
            <p:ph idx="2" type="body"/>
          </p:nvPr>
        </p:nvSpPr>
        <p:spPr>
          <a:xfrm>
            <a:off x="7258010"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19" name="Google Shape;2119;p226"/>
          <p:cNvSpPr/>
          <p:nvPr>
            <p:ph idx="3" type="body"/>
          </p:nvPr>
        </p:nvSpPr>
        <p:spPr>
          <a:xfrm>
            <a:off x="8753406" y="320326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120" name="Google Shape;2120;p226"/>
          <p:cNvCxnSpPr>
            <a:endCxn id="2121" idx="0"/>
          </p:cNvCxnSpPr>
          <p:nvPr/>
        </p:nvCxnSpPr>
        <p:spPr>
          <a:xfrm flipH="1">
            <a:off x="3102197" y="3229401"/>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2122" name="Google Shape;2122;p226"/>
          <p:cNvSpPr/>
          <p:nvPr>
            <p:ph idx="4" type="body"/>
          </p:nvPr>
        </p:nvSpPr>
        <p:spPr>
          <a:xfrm>
            <a:off x="1035237" y="3105945"/>
            <a:ext cx="901731" cy="869678"/>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23" name="Google Shape;2123;p226"/>
          <p:cNvSpPr/>
          <p:nvPr>
            <p:ph idx="5" type="body"/>
          </p:nvPr>
        </p:nvSpPr>
        <p:spPr>
          <a:xfrm>
            <a:off x="10248802" y="3112141"/>
            <a:ext cx="901731" cy="869678"/>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24" name="Google Shape;2124;p226"/>
          <p:cNvSpPr/>
          <p:nvPr/>
        </p:nvSpPr>
        <p:spPr>
          <a:xfrm>
            <a:off x="3005626" y="4555757"/>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125" name="Google Shape;2125;p226"/>
          <p:cNvSpPr/>
          <p:nvPr/>
        </p:nvSpPr>
        <p:spPr>
          <a:xfrm>
            <a:off x="3006223" y="518893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121" name="Google Shape;2121;p226"/>
          <p:cNvSpPr/>
          <p:nvPr/>
        </p:nvSpPr>
        <p:spPr>
          <a:xfrm>
            <a:off x="3005626" y="5826801"/>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126" name="Google Shape;2126;p226"/>
          <p:cNvSpPr/>
          <p:nvPr>
            <p:ph idx="6" type="body"/>
          </p:nvPr>
        </p:nvSpPr>
        <p:spPr>
          <a:xfrm>
            <a:off x="2763972"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127" name="Google Shape;2127;p226"/>
          <p:cNvCxnSpPr/>
          <p:nvPr/>
        </p:nvCxnSpPr>
        <p:spPr>
          <a:xfrm flipH="1">
            <a:off x="4592970" y="1136809"/>
            <a:ext cx="2114" cy="2597448"/>
          </a:xfrm>
          <a:prstGeom prst="straightConnector1">
            <a:avLst/>
          </a:prstGeom>
          <a:noFill/>
          <a:ln cap="flat" cmpd="sng" w="19050">
            <a:solidFill>
              <a:schemeClr val="dk2"/>
            </a:solidFill>
            <a:prstDash val="solid"/>
            <a:miter lim="800000"/>
            <a:headEnd len="sm" w="sm" type="none"/>
            <a:tailEnd len="sm" w="sm" type="none"/>
          </a:ln>
        </p:spPr>
      </p:cxnSp>
      <p:sp>
        <p:nvSpPr>
          <p:cNvPr id="2128" name="Google Shape;2128;p226"/>
          <p:cNvSpPr/>
          <p:nvPr>
            <p:ph idx="7" type="body"/>
          </p:nvPr>
        </p:nvSpPr>
        <p:spPr>
          <a:xfrm>
            <a:off x="4263293"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29" name="Google Shape;2129;p226"/>
          <p:cNvSpPr txBox="1"/>
          <p:nvPr>
            <p:ph idx="8" type="body"/>
          </p:nvPr>
        </p:nvSpPr>
        <p:spPr>
          <a:xfrm>
            <a:off x="3248322" y="409031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30" name="Google Shape;2130;p226"/>
          <p:cNvSpPr txBox="1"/>
          <p:nvPr>
            <p:ph idx="9" type="body"/>
          </p:nvPr>
        </p:nvSpPr>
        <p:spPr>
          <a:xfrm>
            <a:off x="3248321" y="448236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31" name="Google Shape;2131;p226"/>
          <p:cNvSpPr txBox="1"/>
          <p:nvPr>
            <p:ph idx="13" type="body"/>
          </p:nvPr>
        </p:nvSpPr>
        <p:spPr>
          <a:xfrm>
            <a:off x="3248321" y="5134240"/>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32" name="Google Shape;2132;p226"/>
          <p:cNvSpPr txBox="1"/>
          <p:nvPr>
            <p:ph idx="14" type="body"/>
          </p:nvPr>
        </p:nvSpPr>
        <p:spPr>
          <a:xfrm>
            <a:off x="3250236" y="574925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33" name="Google Shape;2133;p226"/>
          <p:cNvSpPr txBox="1"/>
          <p:nvPr>
            <p:ph type="title"/>
          </p:nvPr>
        </p:nvSpPr>
        <p:spPr>
          <a:xfrm>
            <a:off x="396663" y="471246"/>
            <a:ext cx="3663459" cy="1798429"/>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34" name="Google Shape;2134;p226"/>
          <p:cNvSpPr/>
          <p:nvPr/>
        </p:nvSpPr>
        <p:spPr>
          <a:xfrm>
            <a:off x="4504545" y="113249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135" name="Google Shape;2135;p226"/>
          <p:cNvSpPr/>
          <p:nvPr/>
        </p:nvSpPr>
        <p:spPr>
          <a:xfrm>
            <a:off x="4505142" y="176567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136" name="Google Shape;2136;p226"/>
          <p:cNvSpPr/>
          <p:nvPr/>
        </p:nvSpPr>
        <p:spPr>
          <a:xfrm>
            <a:off x="4504545" y="240353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137" name="Google Shape;2137;p226"/>
          <p:cNvSpPr txBox="1"/>
          <p:nvPr>
            <p:ph idx="15" type="body"/>
          </p:nvPr>
        </p:nvSpPr>
        <p:spPr>
          <a:xfrm>
            <a:off x="4747240" y="105910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38" name="Google Shape;2138;p226"/>
          <p:cNvSpPr txBox="1"/>
          <p:nvPr>
            <p:ph idx="16" type="body"/>
          </p:nvPr>
        </p:nvSpPr>
        <p:spPr>
          <a:xfrm>
            <a:off x="4747240" y="171097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39" name="Google Shape;2139;p226"/>
          <p:cNvSpPr txBox="1"/>
          <p:nvPr>
            <p:ph idx="17" type="body"/>
          </p:nvPr>
        </p:nvSpPr>
        <p:spPr>
          <a:xfrm>
            <a:off x="4749155" y="232599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40" name="Google Shape;2140;p226"/>
          <p:cNvSpPr txBox="1"/>
          <p:nvPr>
            <p:ph idx="18" type="body"/>
          </p:nvPr>
        </p:nvSpPr>
        <p:spPr>
          <a:xfrm>
            <a:off x="4747241" y="66517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141" name="Google Shape;2141;p226"/>
          <p:cNvCxnSpPr>
            <a:endCxn id="2142" idx="0"/>
          </p:cNvCxnSpPr>
          <p:nvPr/>
        </p:nvCxnSpPr>
        <p:spPr>
          <a:xfrm flipH="1">
            <a:off x="6067903" y="3229599"/>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2143" name="Google Shape;2143;p226"/>
          <p:cNvSpPr/>
          <p:nvPr/>
        </p:nvSpPr>
        <p:spPr>
          <a:xfrm>
            <a:off x="5971332" y="455595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144" name="Google Shape;2144;p226"/>
          <p:cNvSpPr/>
          <p:nvPr/>
        </p:nvSpPr>
        <p:spPr>
          <a:xfrm>
            <a:off x="5971929" y="518913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142" name="Google Shape;2142;p226"/>
          <p:cNvSpPr/>
          <p:nvPr/>
        </p:nvSpPr>
        <p:spPr>
          <a:xfrm>
            <a:off x="5971332" y="582699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145" name="Google Shape;2145;p226"/>
          <p:cNvSpPr txBox="1"/>
          <p:nvPr>
            <p:ph idx="19" type="body"/>
          </p:nvPr>
        </p:nvSpPr>
        <p:spPr>
          <a:xfrm>
            <a:off x="6214028" y="4090511"/>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46" name="Google Shape;2146;p226"/>
          <p:cNvSpPr txBox="1"/>
          <p:nvPr>
            <p:ph idx="20" type="body"/>
          </p:nvPr>
        </p:nvSpPr>
        <p:spPr>
          <a:xfrm>
            <a:off x="6214027" y="448256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47" name="Google Shape;2147;p226"/>
          <p:cNvSpPr txBox="1"/>
          <p:nvPr>
            <p:ph idx="21" type="body"/>
          </p:nvPr>
        </p:nvSpPr>
        <p:spPr>
          <a:xfrm>
            <a:off x="6214027" y="513443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48" name="Google Shape;2148;p226"/>
          <p:cNvSpPr txBox="1"/>
          <p:nvPr>
            <p:ph idx="22" type="body"/>
          </p:nvPr>
        </p:nvSpPr>
        <p:spPr>
          <a:xfrm>
            <a:off x="6215942" y="574945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149" name="Google Shape;2149;p226"/>
          <p:cNvCxnSpPr>
            <a:endCxn id="2150" idx="0"/>
          </p:cNvCxnSpPr>
          <p:nvPr/>
        </p:nvCxnSpPr>
        <p:spPr>
          <a:xfrm flipH="1">
            <a:off x="9064484" y="3231201"/>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2151" name="Google Shape;2151;p226"/>
          <p:cNvSpPr/>
          <p:nvPr/>
        </p:nvSpPr>
        <p:spPr>
          <a:xfrm>
            <a:off x="8967913" y="4557557"/>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152" name="Google Shape;2152;p226"/>
          <p:cNvSpPr/>
          <p:nvPr/>
        </p:nvSpPr>
        <p:spPr>
          <a:xfrm>
            <a:off x="8968510" y="519073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150" name="Google Shape;2150;p226"/>
          <p:cNvSpPr/>
          <p:nvPr/>
        </p:nvSpPr>
        <p:spPr>
          <a:xfrm>
            <a:off x="8967913" y="5828601"/>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153" name="Google Shape;2153;p226"/>
          <p:cNvSpPr txBox="1"/>
          <p:nvPr>
            <p:ph idx="23" type="body"/>
          </p:nvPr>
        </p:nvSpPr>
        <p:spPr>
          <a:xfrm>
            <a:off x="9210609" y="409211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54" name="Google Shape;2154;p226"/>
          <p:cNvSpPr txBox="1"/>
          <p:nvPr>
            <p:ph idx="24" type="body"/>
          </p:nvPr>
        </p:nvSpPr>
        <p:spPr>
          <a:xfrm>
            <a:off x="9210608" y="448416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55" name="Google Shape;2155;p226"/>
          <p:cNvSpPr txBox="1"/>
          <p:nvPr>
            <p:ph idx="25" type="body"/>
          </p:nvPr>
        </p:nvSpPr>
        <p:spPr>
          <a:xfrm>
            <a:off x="9210608" y="5136040"/>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56" name="Google Shape;2156;p226"/>
          <p:cNvSpPr txBox="1"/>
          <p:nvPr>
            <p:ph idx="26" type="body"/>
          </p:nvPr>
        </p:nvSpPr>
        <p:spPr>
          <a:xfrm>
            <a:off x="9212523" y="575105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157" name="Google Shape;2157;p226"/>
          <p:cNvCxnSpPr/>
          <p:nvPr/>
        </p:nvCxnSpPr>
        <p:spPr>
          <a:xfrm flipH="1">
            <a:off x="7565640" y="1136809"/>
            <a:ext cx="2114" cy="2597448"/>
          </a:xfrm>
          <a:prstGeom prst="straightConnector1">
            <a:avLst/>
          </a:prstGeom>
          <a:noFill/>
          <a:ln cap="flat" cmpd="sng" w="19050">
            <a:solidFill>
              <a:schemeClr val="dk2"/>
            </a:solidFill>
            <a:prstDash val="solid"/>
            <a:miter lim="800000"/>
            <a:headEnd len="sm" w="sm" type="none"/>
            <a:tailEnd len="sm" w="sm" type="none"/>
          </a:ln>
        </p:spPr>
      </p:cxnSp>
      <p:sp>
        <p:nvSpPr>
          <p:cNvPr id="2158" name="Google Shape;2158;p226"/>
          <p:cNvSpPr/>
          <p:nvPr/>
        </p:nvSpPr>
        <p:spPr>
          <a:xfrm>
            <a:off x="7477215" y="113249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159" name="Google Shape;2159;p226"/>
          <p:cNvSpPr/>
          <p:nvPr/>
        </p:nvSpPr>
        <p:spPr>
          <a:xfrm>
            <a:off x="7477812" y="176567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160" name="Google Shape;2160;p226"/>
          <p:cNvSpPr/>
          <p:nvPr/>
        </p:nvSpPr>
        <p:spPr>
          <a:xfrm>
            <a:off x="7477215" y="240353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161" name="Google Shape;2161;p226"/>
          <p:cNvSpPr txBox="1"/>
          <p:nvPr>
            <p:ph idx="27" type="body"/>
          </p:nvPr>
        </p:nvSpPr>
        <p:spPr>
          <a:xfrm>
            <a:off x="7719910" y="105910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62" name="Google Shape;2162;p226"/>
          <p:cNvSpPr txBox="1"/>
          <p:nvPr>
            <p:ph idx="28" type="body"/>
          </p:nvPr>
        </p:nvSpPr>
        <p:spPr>
          <a:xfrm>
            <a:off x="7719910" y="171097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63" name="Google Shape;2163;p226"/>
          <p:cNvSpPr txBox="1"/>
          <p:nvPr>
            <p:ph idx="29" type="body"/>
          </p:nvPr>
        </p:nvSpPr>
        <p:spPr>
          <a:xfrm>
            <a:off x="7721825" y="232599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64" name="Google Shape;2164;p226"/>
          <p:cNvSpPr txBox="1"/>
          <p:nvPr>
            <p:ph idx="30" type="body"/>
          </p:nvPr>
        </p:nvSpPr>
        <p:spPr>
          <a:xfrm>
            <a:off x="7719911" y="66517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meline/Roadmap">
  <p:cSld name="4_Timeline/Roadmap">
    <p:spTree>
      <p:nvGrpSpPr>
        <p:cNvPr id="2165" name="Shape 2165"/>
        <p:cNvGrpSpPr/>
        <p:nvPr/>
      </p:nvGrpSpPr>
      <p:grpSpPr>
        <a:xfrm>
          <a:off x="0" y="0"/>
          <a:ext cx="0" cy="0"/>
          <a:chOff x="0" y="0"/>
          <a:chExt cx="0" cy="0"/>
        </a:xfrm>
      </p:grpSpPr>
      <p:sp>
        <p:nvSpPr>
          <p:cNvPr id="2166" name="Google Shape;2166;p227"/>
          <p:cNvSpPr/>
          <p:nvPr/>
        </p:nvSpPr>
        <p:spPr>
          <a:xfrm rot="5400000">
            <a:off x="9388770" y="2242512"/>
            <a:ext cx="869679" cy="195531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2"/>
              </a:gs>
              <a:gs pos="1000">
                <a:schemeClr val="lt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2167" name="Google Shape;2167;p227"/>
          <p:cNvCxnSpPr/>
          <p:nvPr/>
        </p:nvCxnSpPr>
        <p:spPr>
          <a:xfrm>
            <a:off x="9299800" y="3207198"/>
            <a:ext cx="1825400" cy="0"/>
          </a:xfrm>
          <a:prstGeom prst="straightConnector1">
            <a:avLst/>
          </a:prstGeom>
          <a:noFill/>
          <a:ln cap="flat" cmpd="sng" w="19050">
            <a:solidFill>
              <a:schemeClr val="lt1"/>
            </a:solidFill>
            <a:prstDash val="solid"/>
            <a:miter lim="800000"/>
            <a:headEnd len="sm" w="sm" type="none"/>
            <a:tailEnd len="sm" w="sm" type="none"/>
          </a:ln>
        </p:spPr>
      </p:cxnSp>
      <p:sp>
        <p:nvSpPr>
          <p:cNvPr id="2168" name="Google Shape;2168;p227"/>
          <p:cNvSpPr/>
          <p:nvPr/>
        </p:nvSpPr>
        <p:spPr>
          <a:xfrm rot="-5400000">
            <a:off x="2038006" y="2342742"/>
            <a:ext cx="869677" cy="1754858"/>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2"/>
              </a:gs>
              <a:gs pos="1000">
                <a:schemeClr val="lt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69" name="Google Shape;2169;p227"/>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2170" name="Google Shape;2170;p227"/>
          <p:cNvCxnSpPr/>
          <p:nvPr/>
        </p:nvCxnSpPr>
        <p:spPr>
          <a:xfrm>
            <a:off x="1154867" y="3226375"/>
            <a:ext cx="1825400" cy="0"/>
          </a:xfrm>
          <a:prstGeom prst="straightConnector1">
            <a:avLst/>
          </a:prstGeom>
          <a:noFill/>
          <a:ln cap="flat" cmpd="sng" w="19050">
            <a:solidFill>
              <a:schemeClr val="lt1"/>
            </a:solidFill>
            <a:prstDash val="solid"/>
            <a:miter lim="800000"/>
            <a:headEnd len="sm" w="sm" type="none"/>
            <a:tailEnd len="sm" w="sm" type="none"/>
          </a:ln>
        </p:spPr>
      </p:cxnSp>
      <p:sp>
        <p:nvSpPr>
          <p:cNvPr id="2171" name="Google Shape;2171;p227"/>
          <p:cNvSpPr/>
          <p:nvPr>
            <p:ph idx="1" type="body"/>
          </p:nvPr>
        </p:nvSpPr>
        <p:spPr>
          <a:xfrm>
            <a:off x="1136838" y="2785339"/>
            <a:ext cx="901731" cy="869678"/>
          </a:xfrm>
          <a:prstGeom prst="ellipse">
            <a:avLst/>
          </a:prstGeom>
          <a:solidFill>
            <a:schemeClr val="dk1"/>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72" name="Google Shape;2172;p227"/>
          <p:cNvSpPr/>
          <p:nvPr>
            <p:ph idx="2" type="body"/>
          </p:nvPr>
        </p:nvSpPr>
        <p:spPr>
          <a:xfrm>
            <a:off x="10350403" y="2791535"/>
            <a:ext cx="901731" cy="869678"/>
          </a:xfrm>
          <a:prstGeom prst="ellipse">
            <a:avLst/>
          </a:prstGeom>
          <a:solidFill>
            <a:schemeClr val="dk1"/>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73" name="Google Shape;2173;p227"/>
          <p:cNvSpPr/>
          <p:nvPr/>
        </p:nvSpPr>
        <p:spPr>
          <a:xfrm>
            <a:off x="2741300" y="3237314"/>
            <a:ext cx="1986094" cy="32788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74" name="Google Shape;2174;p227"/>
          <p:cNvSpPr/>
          <p:nvPr/>
        </p:nvSpPr>
        <p:spPr>
          <a:xfrm>
            <a:off x="5869327" y="3246800"/>
            <a:ext cx="1986094" cy="326939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75" name="Google Shape;2175;p227"/>
          <p:cNvSpPr/>
          <p:nvPr/>
        </p:nvSpPr>
        <p:spPr>
          <a:xfrm>
            <a:off x="2739923" y="2235072"/>
            <a:ext cx="1986094" cy="1986094"/>
          </a:xfrm>
          <a:prstGeom prst="donut">
            <a:avLst>
              <a:gd fmla="val 21670" name="adj"/>
            </a:avLst>
          </a:prstGeom>
          <a:gradFill>
            <a:gsLst>
              <a:gs pos="0">
                <a:srgbClr val="D8D8D8"/>
              </a:gs>
              <a:gs pos="100000">
                <a:srgbClr val="A5A5A5"/>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176" name="Google Shape;2176;p227"/>
          <p:cNvSpPr/>
          <p:nvPr/>
        </p:nvSpPr>
        <p:spPr>
          <a:xfrm rot="10800000">
            <a:off x="4307914" y="364382"/>
            <a:ext cx="1986094" cy="2872931"/>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77" name="Google Shape;2177;p227"/>
          <p:cNvSpPr/>
          <p:nvPr/>
        </p:nvSpPr>
        <p:spPr>
          <a:xfrm>
            <a:off x="4299531" y="2235072"/>
            <a:ext cx="1986094" cy="1986094"/>
          </a:xfrm>
          <a:prstGeom prst="donut">
            <a:avLst>
              <a:gd fmla="val 21670" name="adj"/>
            </a:avLst>
          </a:prstGeom>
          <a:gradFill>
            <a:gsLst>
              <a:gs pos="0">
                <a:srgbClr val="D8D8D8"/>
              </a:gs>
              <a:gs pos="100000">
                <a:srgbClr val="A5A5A5"/>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178" name="Google Shape;2178;p227"/>
          <p:cNvSpPr/>
          <p:nvPr/>
        </p:nvSpPr>
        <p:spPr>
          <a:xfrm>
            <a:off x="5865157" y="2235072"/>
            <a:ext cx="1986094" cy="1986094"/>
          </a:xfrm>
          <a:prstGeom prst="donut">
            <a:avLst>
              <a:gd fmla="val 21670" name="adj"/>
            </a:avLst>
          </a:prstGeom>
          <a:gradFill>
            <a:gsLst>
              <a:gs pos="0">
                <a:srgbClr val="D8D8D8"/>
              </a:gs>
              <a:gs pos="100000">
                <a:srgbClr val="A5A5A5"/>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179" name="Google Shape;2179;p227"/>
          <p:cNvSpPr/>
          <p:nvPr/>
        </p:nvSpPr>
        <p:spPr>
          <a:xfrm rot="10800000">
            <a:off x="7428956" y="364381"/>
            <a:ext cx="1986094" cy="2882264"/>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80" name="Google Shape;2180;p227"/>
          <p:cNvSpPr/>
          <p:nvPr/>
        </p:nvSpPr>
        <p:spPr>
          <a:xfrm>
            <a:off x="7428958" y="2235072"/>
            <a:ext cx="1986094" cy="1986094"/>
          </a:xfrm>
          <a:prstGeom prst="donut">
            <a:avLst>
              <a:gd fmla="val 21670" name="adj"/>
            </a:avLst>
          </a:prstGeom>
          <a:gradFill>
            <a:gsLst>
              <a:gs pos="0">
                <a:srgbClr val="D8D8D8"/>
              </a:gs>
              <a:gs pos="100000">
                <a:srgbClr val="A5A5A5"/>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181" name="Google Shape;2181;p227"/>
          <p:cNvSpPr/>
          <p:nvPr>
            <p:ph idx="3" type="body"/>
          </p:nvPr>
        </p:nvSpPr>
        <p:spPr>
          <a:xfrm>
            <a:off x="3285061" y="279023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82" name="Google Shape;2182;p227"/>
          <p:cNvSpPr/>
          <p:nvPr>
            <p:ph idx="4" type="body"/>
          </p:nvPr>
        </p:nvSpPr>
        <p:spPr>
          <a:xfrm>
            <a:off x="4840249" y="279328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83" name="Google Shape;2183;p227"/>
          <p:cNvSpPr/>
          <p:nvPr>
            <p:ph idx="5" type="body"/>
          </p:nvPr>
        </p:nvSpPr>
        <p:spPr>
          <a:xfrm>
            <a:off x="6406424" y="279662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84" name="Google Shape;2184;p227"/>
          <p:cNvSpPr/>
          <p:nvPr>
            <p:ph idx="6" type="body"/>
          </p:nvPr>
        </p:nvSpPr>
        <p:spPr>
          <a:xfrm>
            <a:off x="7971137" y="279328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85" name="Google Shape;2185;p227"/>
          <p:cNvSpPr txBox="1"/>
          <p:nvPr>
            <p:ph idx="7" type="body"/>
          </p:nvPr>
        </p:nvSpPr>
        <p:spPr>
          <a:xfrm>
            <a:off x="2855049" y="4801305"/>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86" name="Google Shape;2186;p227"/>
          <p:cNvSpPr txBox="1"/>
          <p:nvPr>
            <p:ph idx="8" type="body"/>
          </p:nvPr>
        </p:nvSpPr>
        <p:spPr>
          <a:xfrm>
            <a:off x="2855050" y="431117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87" name="Google Shape;2187;p227"/>
          <p:cNvSpPr txBox="1"/>
          <p:nvPr>
            <p:ph idx="9" type="body"/>
          </p:nvPr>
        </p:nvSpPr>
        <p:spPr>
          <a:xfrm>
            <a:off x="4439522" y="184426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88" name="Google Shape;2188;p227"/>
          <p:cNvSpPr txBox="1"/>
          <p:nvPr>
            <p:ph idx="13" type="body"/>
          </p:nvPr>
        </p:nvSpPr>
        <p:spPr>
          <a:xfrm>
            <a:off x="4439522" y="1215893"/>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89" name="Google Shape;2189;p227"/>
          <p:cNvSpPr txBox="1"/>
          <p:nvPr>
            <p:ph idx="14" type="body"/>
          </p:nvPr>
        </p:nvSpPr>
        <p:spPr>
          <a:xfrm>
            <a:off x="5983753" y="4802605"/>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90" name="Google Shape;2190;p227"/>
          <p:cNvSpPr txBox="1"/>
          <p:nvPr>
            <p:ph idx="15" type="body"/>
          </p:nvPr>
        </p:nvSpPr>
        <p:spPr>
          <a:xfrm>
            <a:off x="5983754" y="431247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91" name="Google Shape;2191;p227"/>
          <p:cNvSpPr txBox="1"/>
          <p:nvPr>
            <p:ph idx="16" type="body"/>
          </p:nvPr>
        </p:nvSpPr>
        <p:spPr>
          <a:xfrm>
            <a:off x="7532899" y="182670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92" name="Google Shape;2192;p227"/>
          <p:cNvSpPr txBox="1"/>
          <p:nvPr>
            <p:ph idx="17" type="body"/>
          </p:nvPr>
        </p:nvSpPr>
        <p:spPr>
          <a:xfrm>
            <a:off x="7532899" y="1198333"/>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meline/Roadmap">
  <p:cSld name="5_Timeline/Roadmap">
    <p:spTree>
      <p:nvGrpSpPr>
        <p:cNvPr id="2193" name="Shape 2193"/>
        <p:cNvGrpSpPr/>
        <p:nvPr/>
      </p:nvGrpSpPr>
      <p:grpSpPr>
        <a:xfrm>
          <a:off x="0" y="0"/>
          <a:ext cx="0" cy="0"/>
          <a:chOff x="0" y="0"/>
          <a:chExt cx="0" cy="0"/>
        </a:xfrm>
      </p:grpSpPr>
      <p:cxnSp>
        <p:nvCxnSpPr>
          <p:cNvPr id="2194" name="Google Shape;2194;p228"/>
          <p:cNvCxnSpPr/>
          <p:nvPr/>
        </p:nvCxnSpPr>
        <p:spPr>
          <a:xfrm>
            <a:off x="1708220" y="787627"/>
            <a:ext cx="9029449" cy="0"/>
          </a:xfrm>
          <a:prstGeom prst="straightConnector1">
            <a:avLst/>
          </a:prstGeom>
          <a:noFill/>
          <a:ln cap="flat" cmpd="sng" w="508000">
            <a:solidFill>
              <a:srgbClr val="F2F2F2"/>
            </a:solidFill>
            <a:prstDash val="solid"/>
            <a:miter lim="800000"/>
            <a:headEnd len="sm" w="sm" type="none"/>
            <a:tailEnd len="sm" w="sm" type="none"/>
          </a:ln>
        </p:spPr>
      </p:cxnSp>
      <p:sp>
        <p:nvSpPr>
          <p:cNvPr id="2195" name="Google Shape;2195;p228"/>
          <p:cNvSpPr/>
          <p:nvPr/>
        </p:nvSpPr>
        <p:spPr>
          <a:xfrm>
            <a:off x="9912532" y="795247"/>
            <a:ext cx="1500051" cy="1500051"/>
          </a:xfrm>
          <a:prstGeom prst="arc">
            <a:avLst>
              <a:gd fmla="val 16200000" name="adj1"/>
              <a:gd fmla="val 4601008"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2196" name="Google Shape;2196;p228"/>
          <p:cNvCxnSpPr/>
          <p:nvPr/>
        </p:nvCxnSpPr>
        <p:spPr>
          <a:xfrm>
            <a:off x="1436914" y="2263730"/>
            <a:ext cx="9470572" cy="0"/>
          </a:xfrm>
          <a:prstGeom prst="straightConnector1">
            <a:avLst/>
          </a:prstGeom>
          <a:noFill/>
          <a:ln cap="flat" cmpd="sng" w="508000">
            <a:solidFill>
              <a:srgbClr val="F2F2F2"/>
            </a:solidFill>
            <a:prstDash val="solid"/>
            <a:miter lim="800000"/>
            <a:headEnd len="sm" w="sm" type="none"/>
            <a:tailEnd len="sm" w="sm" type="none"/>
          </a:ln>
        </p:spPr>
      </p:cxnSp>
      <p:sp>
        <p:nvSpPr>
          <p:cNvPr id="2197" name="Google Shape;2197;p228"/>
          <p:cNvSpPr/>
          <p:nvPr/>
        </p:nvSpPr>
        <p:spPr>
          <a:xfrm flipH="1">
            <a:off x="703217" y="2263730"/>
            <a:ext cx="1500051" cy="1500051"/>
          </a:xfrm>
          <a:prstGeom prst="arc">
            <a:avLst>
              <a:gd fmla="val 16058938" name="adj1"/>
              <a:gd fmla="val 5382642"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2198" name="Google Shape;2198;p228"/>
          <p:cNvCxnSpPr>
            <a:stCxn id="2197" idx="2"/>
          </p:cNvCxnSpPr>
          <p:nvPr/>
        </p:nvCxnSpPr>
        <p:spPr>
          <a:xfrm flipH="1" rot="10800000">
            <a:off x="1449455" y="3724471"/>
            <a:ext cx="9288300" cy="39300"/>
          </a:xfrm>
          <a:prstGeom prst="straightConnector1">
            <a:avLst/>
          </a:prstGeom>
          <a:noFill/>
          <a:ln cap="flat" cmpd="sng" w="508000">
            <a:solidFill>
              <a:srgbClr val="F2F2F2"/>
            </a:solidFill>
            <a:prstDash val="solid"/>
            <a:miter lim="800000"/>
            <a:headEnd len="sm" w="sm" type="none"/>
            <a:tailEnd len="sm" w="sm" type="none"/>
          </a:ln>
        </p:spPr>
      </p:cxnSp>
      <p:sp>
        <p:nvSpPr>
          <p:cNvPr id="2199" name="Google Shape;2199;p228"/>
          <p:cNvSpPr/>
          <p:nvPr/>
        </p:nvSpPr>
        <p:spPr>
          <a:xfrm>
            <a:off x="9912532" y="3726770"/>
            <a:ext cx="1500051" cy="1500051"/>
          </a:xfrm>
          <a:prstGeom prst="arc">
            <a:avLst>
              <a:gd fmla="val 16200000" name="adj1"/>
              <a:gd fmla="val 5341256"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2200" name="Google Shape;2200;p228"/>
          <p:cNvCxnSpPr/>
          <p:nvPr/>
        </p:nvCxnSpPr>
        <p:spPr>
          <a:xfrm>
            <a:off x="1817393" y="5226602"/>
            <a:ext cx="8995387" cy="0"/>
          </a:xfrm>
          <a:prstGeom prst="straightConnector1">
            <a:avLst/>
          </a:prstGeom>
          <a:noFill/>
          <a:ln cap="flat" cmpd="sng" w="508000">
            <a:solidFill>
              <a:srgbClr val="F2F2F2"/>
            </a:solidFill>
            <a:prstDash val="solid"/>
            <a:miter lim="800000"/>
            <a:headEnd len="sm" w="sm" type="none"/>
            <a:tailEnd len="sm" w="sm" type="none"/>
          </a:ln>
        </p:spPr>
      </p:cxnSp>
      <p:cxnSp>
        <p:nvCxnSpPr>
          <p:cNvPr id="2201" name="Google Shape;2201;p228"/>
          <p:cNvCxnSpPr/>
          <p:nvPr/>
        </p:nvCxnSpPr>
        <p:spPr>
          <a:xfrm>
            <a:off x="1817393" y="774564"/>
            <a:ext cx="8920276" cy="0"/>
          </a:xfrm>
          <a:prstGeom prst="straightConnector1">
            <a:avLst/>
          </a:prstGeom>
          <a:noFill/>
          <a:ln cap="flat" cmpd="sng" w="127000">
            <a:solidFill>
              <a:schemeClr val="dk2"/>
            </a:solidFill>
            <a:prstDash val="solid"/>
            <a:miter lim="800000"/>
            <a:headEnd len="sm" w="sm" type="none"/>
            <a:tailEnd len="sm" w="sm" type="none"/>
          </a:ln>
        </p:spPr>
      </p:cxnSp>
      <p:sp>
        <p:nvSpPr>
          <p:cNvPr id="2202" name="Google Shape;2202;p228"/>
          <p:cNvSpPr/>
          <p:nvPr/>
        </p:nvSpPr>
        <p:spPr>
          <a:xfrm>
            <a:off x="9912532" y="774564"/>
            <a:ext cx="1500051" cy="1500051"/>
          </a:xfrm>
          <a:prstGeom prst="arc">
            <a:avLst>
              <a:gd fmla="val 16200000" name="adj1"/>
              <a:gd fmla="val 5503193"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2203" name="Google Shape;2203;p228"/>
          <p:cNvCxnSpPr>
            <a:endCxn id="2202" idx="2"/>
          </p:cNvCxnSpPr>
          <p:nvPr/>
        </p:nvCxnSpPr>
        <p:spPr>
          <a:xfrm>
            <a:off x="1436947" y="2250577"/>
            <a:ext cx="9203100" cy="23700"/>
          </a:xfrm>
          <a:prstGeom prst="straightConnector1">
            <a:avLst/>
          </a:prstGeom>
          <a:noFill/>
          <a:ln cap="flat" cmpd="sng" w="127000">
            <a:solidFill>
              <a:schemeClr val="dk2"/>
            </a:solidFill>
            <a:prstDash val="solid"/>
            <a:miter lim="800000"/>
            <a:headEnd len="sm" w="sm" type="none"/>
            <a:tailEnd len="sm" w="sm" type="none"/>
          </a:ln>
        </p:spPr>
      </p:cxnSp>
      <p:sp>
        <p:nvSpPr>
          <p:cNvPr id="2204" name="Google Shape;2204;p228"/>
          <p:cNvSpPr/>
          <p:nvPr/>
        </p:nvSpPr>
        <p:spPr>
          <a:xfrm flipH="1">
            <a:off x="703217" y="2250667"/>
            <a:ext cx="1500051" cy="1500051"/>
          </a:xfrm>
          <a:prstGeom prst="arc">
            <a:avLst>
              <a:gd fmla="val 16200000" name="adj1"/>
              <a:gd fmla="val 5481035"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2205" name="Google Shape;2205;p228"/>
          <p:cNvCxnSpPr>
            <a:stCxn id="2204" idx="2"/>
          </p:cNvCxnSpPr>
          <p:nvPr/>
        </p:nvCxnSpPr>
        <p:spPr>
          <a:xfrm flipH="1" rot="10800000">
            <a:off x="1470921" y="3725910"/>
            <a:ext cx="9266700" cy="24600"/>
          </a:xfrm>
          <a:prstGeom prst="straightConnector1">
            <a:avLst/>
          </a:prstGeom>
          <a:noFill/>
          <a:ln cap="flat" cmpd="sng" w="127000">
            <a:solidFill>
              <a:schemeClr val="dk2"/>
            </a:solidFill>
            <a:prstDash val="solid"/>
            <a:miter lim="800000"/>
            <a:headEnd len="sm" w="sm" type="none"/>
            <a:tailEnd len="sm" w="sm" type="none"/>
          </a:ln>
        </p:spPr>
      </p:cxnSp>
      <p:sp>
        <p:nvSpPr>
          <p:cNvPr id="2206" name="Google Shape;2206;p228"/>
          <p:cNvSpPr/>
          <p:nvPr/>
        </p:nvSpPr>
        <p:spPr>
          <a:xfrm>
            <a:off x="9912532" y="3726770"/>
            <a:ext cx="1500051" cy="1500051"/>
          </a:xfrm>
          <a:prstGeom prst="arc">
            <a:avLst>
              <a:gd fmla="val 16200000" name="adj1"/>
              <a:gd fmla="val 5696084"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2207" name="Google Shape;2207;p228"/>
          <p:cNvCxnSpPr/>
          <p:nvPr/>
        </p:nvCxnSpPr>
        <p:spPr>
          <a:xfrm>
            <a:off x="1898091" y="5215804"/>
            <a:ext cx="8839578" cy="8828"/>
          </a:xfrm>
          <a:prstGeom prst="straightConnector1">
            <a:avLst/>
          </a:prstGeom>
          <a:noFill/>
          <a:ln cap="flat" cmpd="sng" w="127000">
            <a:solidFill>
              <a:schemeClr val="dk2"/>
            </a:solidFill>
            <a:prstDash val="solid"/>
            <a:miter lim="800000"/>
            <a:headEnd len="sm" w="sm" type="none"/>
            <a:tailEnd len="sm" w="sm" type="none"/>
          </a:ln>
        </p:spPr>
      </p:cxnSp>
      <p:sp>
        <p:nvSpPr>
          <p:cNvPr id="2208" name="Google Shape;2208;p228"/>
          <p:cNvSpPr/>
          <p:nvPr>
            <p:ph idx="1" type="body"/>
          </p:nvPr>
        </p:nvSpPr>
        <p:spPr>
          <a:xfrm>
            <a:off x="1449455"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09" name="Google Shape;2209;p228"/>
          <p:cNvSpPr/>
          <p:nvPr>
            <p:ph idx="2" type="body"/>
          </p:nvPr>
        </p:nvSpPr>
        <p:spPr>
          <a:xfrm>
            <a:off x="5020621"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10" name="Google Shape;2210;p228"/>
          <p:cNvSpPr/>
          <p:nvPr>
            <p:ph idx="3" type="body"/>
          </p:nvPr>
        </p:nvSpPr>
        <p:spPr>
          <a:xfrm>
            <a:off x="6316431" y="191481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11" name="Google Shape;2211;p228"/>
          <p:cNvSpPr/>
          <p:nvPr>
            <p:ph idx="4" type="body"/>
          </p:nvPr>
        </p:nvSpPr>
        <p:spPr>
          <a:xfrm>
            <a:off x="9974679" y="1906980"/>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12" name="Google Shape;2212;p228"/>
          <p:cNvSpPr/>
          <p:nvPr>
            <p:ph idx="5" type="body"/>
          </p:nvPr>
        </p:nvSpPr>
        <p:spPr>
          <a:xfrm>
            <a:off x="9040538" y="3383083"/>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13" name="Google Shape;2213;p228"/>
          <p:cNvSpPr/>
          <p:nvPr>
            <p:ph idx="6" type="body"/>
          </p:nvPr>
        </p:nvSpPr>
        <p:spPr>
          <a:xfrm>
            <a:off x="2658183" y="1891640"/>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14" name="Google Shape;2214;p228"/>
          <p:cNvSpPr/>
          <p:nvPr>
            <p:ph idx="7" type="body"/>
          </p:nvPr>
        </p:nvSpPr>
        <p:spPr>
          <a:xfrm>
            <a:off x="2175730" y="334411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t"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15" name="Google Shape;2215;p228"/>
          <p:cNvSpPr/>
          <p:nvPr>
            <p:ph idx="8" type="body"/>
          </p:nvPr>
        </p:nvSpPr>
        <p:spPr>
          <a:xfrm>
            <a:off x="5621903" y="3369889"/>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t"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16" name="Google Shape;2216;p228"/>
          <p:cNvSpPr/>
          <p:nvPr>
            <p:ph idx="9" type="body"/>
          </p:nvPr>
        </p:nvSpPr>
        <p:spPr>
          <a:xfrm>
            <a:off x="8591787"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17" name="Google Shape;2217;p228"/>
          <p:cNvSpPr/>
          <p:nvPr>
            <p:ph idx="13" type="body"/>
          </p:nvPr>
        </p:nvSpPr>
        <p:spPr>
          <a:xfrm>
            <a:off x="5020621" y="481422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18" name="Google Shape;2218;p228"/>
          <p:cNvSpPr/>
          <p:nvPr>
            <p:ph idx="14" type="body"/>
          </p:nvPr>
        </p:nvSpPr>
        <p:spPr>
          <a:xfrm>
            <a:off x="8584638" y="483339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19" name="Google Shape;2219;p228"/>
          <p:cNvSpPr/>
          <p:nvPr>
            <p:ph idx="15" type="body"/>
          </p:nvPr>
        </p:nvSpPr>
        <p:spPr>
          <a:xfrm>
            <a:off x="330941" y="4679277"/>
            <a:ext cx="1030862" cy="1030862"/>
          </a:xfrm>
          <a:prstGeom prst="ellipse">
            <a:avLst/>
          </a:prstGeom>
          <a:noFill/>
          <a:ln>
            <a:noFill/>
          </a:ln>
        </p:spPr>
        <p:txBody>
          <a:bodyPr anchorCtr="0" anchor="ctr" bIns="91425" lIns="91425" spcFirstLastPara="1" rIns="91425" wrap="square" tIns="91425">
            <a:normAutofit/>
          </a:bodyPr>
          <a:lstStyle>
            <a:lvl1pPr indent="-317500" lvl="0" marL="457200" algn="l">
              <a:lnSpc>
                <a:spcPct val="90000"/>
              </a:lnSpc>
              <a:spcBef>
                <a:spcPts val="1000"/>
              </a:spcBef>
              <a:spcAft>
                <a:spcPts val="0"/>
              </a:spcAft>
              <a:buClr>
                <a:schemeClr val="dk2"/>
              </a:buClr>
              <a:buSzPts val="1400"/>
              <a:buChar char="•"/>
              <a:defRPr b="0" sz="1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20" name="Google Shape;2220;p228"/>
          <p:cNvSpPr txBox="1"/>
          <p:nvPr>
            <p:ph idx="16" type="body"/>
          </p:nvPr>
        </p:nvSpPr>
        <p:spPr>
          <a:xfrm>
            <a:off x="689363" y="1251754"/>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21" name="Google Shape;2221;p228"/>
          <p:cNvSpPr txBox="1"/>
          <p:nvPr>
            <p:ph idx="17" type="body"/>
          </p:nvPr>
        </p:nvSpPr>
        <p:spPr>
          <a:xfrm>
            <a:off x="4256955" y="1243381"/>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22" name="Google Shape;2222;p228"/>
          <p:cNvSpPr txBox="1"/>
          <p:nvPr>
            <p:ph idx="18" type="body"/>
          </p:nvPr>
        </p:nvSpPr>
        <p:spPr>
          <a:xfrm>
            <a:off x="7824547" y="1244222"/>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23" name="Google Shape;2223;p228"/>
          <p:cNvSpPr txBox="1"/>
          <p:nvPr>
            <p:ph idx="19" type="body"/>
          </p:nvPr>
        </p:nvSpPr>
        <p:spPr>
          <a:xfrm>
            <a:off x="5556339" y="27127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24" name="Google Shape;2224;p228"/>
          <p:cNvSpPr txBox="1"/>
          <p:nvPr>
            <p:ph idx="20" type="body"/>
          </p:nvPr>
        </p:nvSpPr>
        <p:spPr>
          <a:xfrm>
            <a:off x="9214587" y="2723147"/>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25" name="Google Shape;2225;p228"/>
          <p:cNvSpPr txBox="1"/>
          <p:nvPr>
            <p:ph idx="21" type="body"/>
          </p:nvPr>
        </p:nvSpPr>
        <p:spPr>
          <a:xfrm>
            <a:off x="1898091" y="27127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26" name="Google Shape;2226;p228"/>
          <p:cNvSpPr txBox="1"/>
          <p:nvPr>
            <p:ph idx="22" type="body"/>
          </p:nvPr>
        </p:nvSpPr>
        <p:spPr>
          <a:xfrm>
            <a:off x="1436914" y="4162927"/>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27" name="Google Shape;2227;p228"/>
          <p:cNvSpPr txBox="1"/>
          <p:nvPr>
            <p:ph idx="23" type="body"/>
          </p:nvPr>
        </p:nvSpPr>
        <p:spPr>
          <a:xfrm>
            <a:off x="4861811" y="416541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28" name="Google Shape;2228;p228"/>
          <p:cNvSpPr txBox="1"/>
          <p:nvPr>
            <p:ph idx="24" type="body"/>
          </p:nvPr>
        </p:nvSpPr>
        <p:spPr>
          <a:xfrm>
            <a:off x="8286708" y="4165051"/>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29" name="Google Shape;2229;p228"/>
          <p:cNvSpPr txBox="1"/>
          <p:nvPr>
            <p:ph idx="25" type="body"/>
          </p:nvPr>
        </p:nvSpPr>
        <p:spPr>
          <a:xfrm>
            <a:off x="7843195"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30" name="Google Shape;2230;p228"/>
          <p:cNvSpPr/>
          <p:nvPr>
            <p:ph idx="26" type="body"/>
          </p:nvPr>
        </p:nvSpPr>
        <p:spPr>
          <a:xfrm>
            <a:off x="1436914" y="4794427"/>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31" name="Google Shape;2231;p228"/>
          <p:cNvSpPr txBox="1"/>
          <p:nvPr>
            <p:ph idx="27" type="body"/>
          </p:nvPr>
        </p:nvSpPr>
        <p:spPr>
          <a:xfrm>
            <a:off x="4256955"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32" name="Google Shape;2232;p228"/>
          <p:cNvSpPr txBox="1"/>
          <p:nvPr>
            <p:ph idx="28" type="body"/>
          </p:nvPr>
        </p:nvSpPr>
        <p:spPr>
          <a:xfrm>
            <a:off x="676822"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33" name="Google Shape;2233;p228"/>
          <p:cNvSpPr/>
          <p:nvPr/>
        </p:nvSpPr>
        <p:spPr>
          <a:xfrm rot="5400000">
            <a:off x="3622542" y="589590"/>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34" name="Google Shape;2234;p228"/>
          <p:cNvSpPr/>
          <p:nvPr/>
        </p:nvSpPr>
        <p:spPr>
          <a:xfrm rot="5400000">
            <a:off x="7654601" y="3555187"/>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35" name="Google Shape;2235;p228"/>
          <p:cNvSpPr/>
          <p:nvPr/>
        </p:nvSpPr>
        <p:spPr>
          <a:xfrm rot="-5400000">
            <a:off x="4645990" y="2087484"/>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36" name="Google Shape;2236;p228"/>
          <p:cNvSpPr/>
          <p:nvPr/>
        </p:nvSpPr>
        <p:spPr>
          <a:xfrm rot="-5400000">
            <a:off x="3477514" y="5031607"/>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Roadmap Zoom-In">
  <p:cSld name="6_Roadmap Zoom-In">
    <p:spTree>
      <p:nvGrpSpPr>
        <p:cNvPr id="2237" name="Shape 2237"/>
        <p:cNvGrpSpPr/>
        <p:nvPr/>
      </p:nvGrpSpPr>
      <p:grpSpPr>
        <a:xfrm>
          <a:off x="0" y="0"/>
          <a:ext cx="0" cy="0"/>
          <a:chOff x="0" y="0"/>
          <a:chExt cx="0" cy="0"/>
        </a:xfrm>
      </p:grpSpPr>
      <p:sp>
        <p:nvSpPr>
          <p:cNvPr id="2238" name="Google Shape;2238;p229"/>
          <p:cNvSpPr/>
          <p:nvPr>
            <p:ph idx="2" type="pic"/>
          </p:nvPr>
        </p:nvSpPr>
        <p:spPr>
          <a:xfrm>
            <a:off x="-2223246" y="-12411263"/>
            <a:ext cx="16566776" cy="14544863"/>
          </a:xfrm>
          <a:prstGeom prst="ellipse">
            <a:avLst/>
          </a:prstGeom>
          <a:noFill/>
          <a:ln>
            <a:noFill/>
          </a:ln>
        </p:spPr>
      </p:sp>
      <p:sp>
        <p:nvSpPr>
          <p:cNvPr id="2239" name="Google Shape;2239;p229"/>
          <p:cNvSpPr/>
          <p:nvPr>
            <p:ph idx="1" type="body"/>
          </p:nvPr>
        </p:nvSpPr>
        <p:spPr>
          <a:xfrm>
            <a:off x="5337261" y="1302417"/>
            <a:ext cx="1517477" cy="1517477"/>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40" name="Google Shape;2240;p229"/>
          <p:cNvSpPr txBox="1"/>
          <p:nvPr>
            <p:ph idx="3" type="body"/>
          </p:nvPr>
        </p:nvSpPr>
        <p:spPr>
          <a:xfrm>
            <a:off x="3940628" y="2978363"/>
            <a:ext cx="4310742" cy="539871"/>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3200"/>
              <a:buNone/>
              <a:defRPr b="1" sz="3200">
                <a:solidFill>
                  <a:schemeClr val="dk2"/>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41" name="Google Shape;2241;p229"/>
          <p:cNvSpPr txBox="1"/>
          <p:nvPr>
            <p:ph idx="4" type="body"/>
          </p:nvPr>
        </p:nvSpPr>
        <p:spPr>
          <a:xfrm>
            <a:off x="838200" y="3783033"/>
            <a:ext cx="10515600" cy="195236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Agenda/Topics">
  <p:cSld name="1_Agenda/Topics">
    <p:spTree>
      <p:nvGrpSpPr>
        <p:cNvPr id="2242" name="Shape 2242"/>
        <p:cNvGrpSpPr/>
        <p:nvPr/>
      </p:nvGrpSpPr>
      <p:grpSpPr>
        <a:xfrm>
          <a:off x="0" y="0"/>
          <a:ext cx="0" cy="0"/>
          <a:chOff x="0" y="0"/>
          <a:chExt cx="0" cy="0"/>
        </a:xfrm>
      </p:grpSpPr>
      <p:sp>
        <p:nvSpPr>
          <p:cNvPr id="2243" name="Google Shape;2243;p230"/>
          <p:cNvSpPr/>
          <p:nvPr>
            <p:ph idx="2" type="pic"/>
          </p:nvPr>
        </p:nvSpPr>
        <p:spPr>
          <a:xfrm>
            <a:off x="4598435" y="3203575"/>
            <a:ext cx="2462213" cy="2851150"/>
          </a:xfrm>
          <a:prstGeom prst="rect">
            <a:avLst/>
          </a:prstGeom>
          <a:solidFill>
            <a:srgbClr val="F2F2F2"/>
          </a:solidFill>
          <a:ln>
            <a:noFill/>
          </a:ln>
        </p:spPr>
      </p:sp>
      <p:sp>
        <p:nvSpPr>
          <p:cNvPr id="2244" name="Google Shape;2244;p230"/>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45" name="Google Shape;2245;p230"/>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46" name="Google Shape;2246;p230"/>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47" name="Google Shape;2247;p230"/>
          <p:cNvSpPr txBox="1"/>
          <p:nvPr>
            <p:ph idx="3" type="body"/>
          </p:nvPr>
        </p:nvSpPr>
        <p:spPr>
          <a:xfrm>
            <a:off x="480386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48" name="Google Shape;2248;p230"/>
          <p:cNvSpPr txBox="1"/>
          <p:nvPr>
            <p:ph idx="4" type="body"/>
          </p:nvPr>
        </p:nvSpPr>
        <p:spPr>
          <a:xfrm>
            <a:off x="480386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49" name="Google Shape;2249;p230"/>
          <p:cNvSpPr txBox="1"/>
          <p:nvPr>
            <p:ph idx="5" type="body"/>
          </p:nvPr>
        </p:nvSpPr>
        <p:spPr>
          <a:xfrm>
            <a:off x="480386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50" name="Google Shape;2250;p230"/>
          <p:cNvSpPr/>
          <p:nvPr>
            <p:ph idx="6" type="pic"/>
          </p:nvPr>
        </p:nvSpPr>
        <p:spPr>
          <a:xfrm>
            <a:off x="7162373" y="3203575"/>
            <a:ext cx="2462213" cy="2851150"/>
          </a:xfrm>
          <a:prstGeom prst="rect">
            <a:avLst/>
          </a:prstGeom>
          <a:solidFill>
            <a:srgbClr val="F2F2F2"/>
          </a:solidFill>
          <a:ln>
            <a:noFill/>
          </a:ln>
        </p:spPr>
      </p:sp>
      <p:sp>
        <p:nvSpPr>
          <p:cNvPr id="2251" name="Google Shape;2251;p230"/>
          <p:cNvSpPr txBox="1"/>
          <p:nvPr>
            <p:ph idx="7" type="body"/>
          </p:nvPr>
        </p:nvSpPr>
        <p:spPr>
          <a:xfrm>
            <a:off x="7368124"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52" name="Google Shape;2252;p230"/>
          <p:cNvSpPr txBox="1"/>
          <p:nvPr>
            <p:ph idx="8" type="body"/>
          </p:nvPr>
        </p:nvSpPr>
        <p:spPr>
          <a:xfrm>
            <a:off x="7368124"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53" name="Google Shape;2253;p230"/>
          <p:cNvSpPr txBox="1"/>
          <p:nvPr>
            <p:ph idx="9" type="body"/>
          </p:nvPr>
        </p:nvSpPr>
        <p:spPr>
          <a:xfrm>
            <a:off x="7368124"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54" name="Google Shape;2254;p230"/>
          <p:cNvSpPr/>
          <p:nvPr>
            <p:ph idx="13" type="pic"/>
          </p:nvPr>
        </p:nvSpPr>
        <p:spPr>
          <a:xfrm>
            <a:off x="9729787" y="3203575"/>
            <a:ext cx="2462213" cy="2851150"/>
          </a:xfrm>
          <a:prstGeom prst="rect">
            <a:avLst/>
          </a:prstGeom>
          <a:solidFill>
            <a:srgbClr val="F2F2F2"/>
          </a:solidFill>
          <a:ln>
            <a:noFill/>
          </a:ln>
        </p:spPr>
      </p:sp>
      <p:sp>
        <p:nvSpPr>
          <p:cNvPr id="2255" name="Google Shape;2255;p230"/>
          <p:cNvSpPr txBox="1"/>
          <p:nvPr>
            <p:ph idx="14"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56" name="Google Shape;2256;p230"/>
          <p:cNvSpPr txBox="1"/>
          <p:nvPr>
            <p:ph idx="15"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57" name="Google Shape;2257;p230"/>
          <p:cNvSpPr txBox="1"/>
          <p:nvPr>
            <p:ph idx="16"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58" name="Google Shape;2258;p230"/>
          <p:cNvSpPr/>
          <p:nvPr/>
        </p:nvSpPr>
        <p:spPr>
          <a:xfrm>
            <a:off x="2320714"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2259" name="Google Shape;2259;p230"/>
          <p:cNvPicPr preferRelativeResize="0"/>
          <p:nvPr/>
        </p:nvPicPr>
        <p:blipFill rotWithShape="1">
          <a:blip r:embed="rId2">
            <a:alphaModFix/>
          </a:blip>
          <a:srcRect b="0" l="0" r="0" t="0"/>
          <a:stretch/>
        </p:blipFill>
        <p:spPr>
          <a:xfrm>
            <a:off x="3825610" y="2638523"/>
            <a:ext cx="391390" cy="358774"/>
          </a:xfrm>
          <a:prstGeom prst="rect">
            <a:avLst/>
          </a:prstGeom>
          <a:noFill/>
          <a:ln>
            <a:noFill/>
          </a:ln>
        </p:spPr>
      </p:pic>
      <p:sp>
        <p:nvSpPr>
          <p:cNvPr id="2260" name="Google Shape;2260;p230"/>
          <p:cNvSpPr/>
          <p:nvPr>
            <p:ph idx="17" type="pic"/>
          </p:nvPr>
        </p:nvSpPr>
        <p:spPr>
          <a:xfrm>
            <a:off x="2030510" y="2372361"/>
            <a:ext cx="2462213" cy="3682364"/>
          </a:xfrm>
          <a:prstGeom prst="rect">
            <a:avLst/>
          </a:prstGeom>
          <a:solidFill>
            <a:schemeClr val="dk2"/>
          </a:solidFill>
          <a:ln>
            <a:noFill/>
          </a:ln>
        </p:spPr>
      </p:sp>
      <p:sp>
        <p:nvSpPr>
          <p:cNvPr id="2261" name="Google Shape;2261;p230"/>
          <p:cNvSpPr txBox="1"/>
          <p:nvPr>
            <p:ph idx="18" type="body"/>
          </p:nvPr>
        </p:nvSpPr>
        <p:spPr>
          <a:xfrm>
            <a:off x="2235941"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62" name="Google Shape;2262;p230"/>
          <p:cNvSpPr txBox="1"/>
          <p:nvPr>
            <p:ph idx="19" type="body"/>
          </p:nvPr>
        </p:nvSpPr>
        <p:spPr>
          <a:xfrm>
            <a:off x="2235941"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63" name="Google Shape;2263;p230"/>
          <p:cNvSpPr txBox="1"/>
          <p:nvPr>
            <p:ph idx="20" type="body"/>
          </p:nvPr>
        </p:nvSpPr>
        <p:spPr>
          <a:xfrm>
            <a:off x="2235941"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64" name="Google Shape;2264;p230"/>
          <p:cNvSpPr txBox="1"/>
          <p:nvPr>
            <p:ph idx="21" type="body"/>
          </p:nvPr>
        </p:nvSpPr>
        <p:spPr>
          <a:xfrm>
            <a:off x="3826186"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Agenda/Topics">
  <p:cSld name="2_Agenda/Topics">
    <p:spTree>
      <p:nvGrpSpPr>
        <p:cNvPr id="2265" name="Shape 2265"/>
        <p:cNvGrpSpPr/>
        <p:nvPr/>
      </p:nvGrpSpPr>
      <p:grpSpPr>
        <a:xfrm>
          <a:off x="0" y="0"/>
          <a:ext cx="0" cy="0"/>
          <a:chOff x="0" y="0"/>
          <a:chExt cx="0" cy="0"/>
        </a:xfrm>
      </p:grpSpPr>
      <p:sp>
        <p:nvSpPr>
          <p:cNvPr id="2266" name="Google Shape;2266;p231"/>
          <p:cNvSpPr/>
          <p:nvPr>
            <p:ph idx="2" type="pic"/>
          </p:nvPr>
        </p:nvSpPr>
        <p:spPr>
          <a:xfrm>
            <a:off x="2028825" y="3203575"/>
            <a:ext cx="2462213" cy="2851150"/>
          </a:xfrm>
          <a:prstGeom prst="rect">
            <a:avLst/>
          </a:prstGeom>
          <a:solidFill>
            <a:srgbClr val="F2F2F2"/>
          </a:solidFill>
          <a:ln>
            <a:noFill/>
          </a:ln>
        </p:spPr>
      </p:sp>
      <p:sp>
        <p:nvSpPr>
          <p:cNvPr id="2267" name="Google Shape;2267;p231"/>
          <p:cNvSpPr/>
          <p:nvPr/>
        </p:nvSpPr>
        <p:spPr>
          <a:xfrm>
            <a:off x="4885803"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2268" name="Google Shape;2268;p231"/>
          <p:cNvPicPr preferRelativeResize="0"/>
          <p:nvPr/>
        </p:nvPicPr>
        <p:blipFill rotWithShape="1">
          <a:blip r:embed="rId2">
            <a:alphaModFix/>
          </a:blip>
          <a:srcRect b="0" l="0" r="0" t="0"/>
          <a:stretch/>
        </p:blipFill>
        <p:spPr>
          <a:xfrm>
            <a:off x="6390699" y="2638523"/>
            <a:ext cx="391390" cy="358774"/>
          </a:xfrm>
          <a:prstGeom prst="rect">
            <a:avLst/>
          </a:prstGeom>
          <a:noFill/>
          <a:ln>
            <a:noFill/>
          </a:ln>
        </p:spPr>
      </p:pic>
      <p:sp>
        <p:nvSpPr>
          <p:cNvPr id="2269" name="Google Shape;2269;p231"/>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70" name="Google Shape;2270;p231"/>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71" name="Google Shape;2271;p231"/>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72" name="Google Shape;2272;p231"/>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73" name="Google Shape;2273;p231"/>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74" name="Google Shape;2274;p231"/>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75" name="Google Shape;2275;p231"/>
          <p:cNvSpPr/>
          <p:nvPr>
            <p:ph idx="6" type="pic"/>
          </p:nvPr>
        </p:nvSpPr>
        <p:spPr>
          <a:xfrm>
            <a:off x="4595599" y="2372361"/>
            <a:ext cx="2462213" cy="3682364"/>
          </a:xfrm>
          <a:prstGeom prst="rect">
            <a:avLst/>
          </a:prstGeom>
          <a:solidFill>
            <a:schemeClr val="dk2"/>
          </a:solidFill>
          <a:ln>
            <a:noFill/>
          </a:ln>
        </p:spPr>
      </p:sp>
      <p:sp>
        <p:nvSpPr>
          <p:cNvPr id="2276" name="Google Shape;2276;p231"/>
          <p:cNvSpPr txBox="1"/>
          <p:nvPr>
            <p:ph idx="7" type="body"/>
          </p:nvPr>
        </p:nvSpPr>
        <p:spPr>
          <a:xfrm>
            <a:off x="4801030"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77" name="Google Shape;2277;p231"/>
          <p:cNvSpPr txBox="1"/>
          <p:nvPr>
            <p:ph idx="8" type="body"/>
          </p:nvPr>
        </p:nvSpPr>
        <p:spPr>
          <a:xfrm>
            <a:off x="4801030"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78" name="Google Shape;2278;p231"/>
          <p:cNvSpPr txBox="1"/>
          <p:nvPr>
            <p:ph idx="9" type="body"/>
          </p:nvPr>
        </p:nvSpPr>
        <p:spPr>
          <a:xfrm>
            <a:off x="4801030"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79" name="Google Shape;2279;p231"/>
          <p:cNvSpPr txBox="1"/>
          <p:nvPr>
            <p:ph idx="13" type="body"/>
          </p:nvPr>
        </p:nvSpPr>
        <p:spPr>
          <a:xfrm>
            <a:off x="6391275"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80" name="Google Shape;2280;p231"/>
          <p:cNvSpPr/>
          <p:nvPr>
            <p:ph idx="14" type="pic"/>
          </p:nvPr>
        </p:nvSpPr>
        <p:spPr>
          <a:xfrm>
            <a:off x="7162373" y="3203575"/>
            <a:ext cx="2462213" cy="2851150"/>
          </a:xfrm>
          <a:prstGeom prst="rect">
            <a:avLst/>
          </a:prstGeom>
          <a:solidFill>
            <a:srgbClr val="F2F2F2"/>
          </a:solidFill>
          <a:ln>
            <a:noFill/>
          </a:ln>
        </p:spPr>
      </p:sp>
      <p:sp>
        <p:nvSpPr>
          <p:cNvPr id="2281" name="Google Shape;2281;p231"/>
          <p:cNvSpPr txBox="1"/>
          <p:nvPr>
            <p:ph idx="15" type="body"/>
          </p:nvPr>
        </p:nvSpPr>
        <p:spPr>
          <a:xfrm>
            <a:off x="7368124"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82" name="Google Shape;2282;p231"/>
          <p:cNvSpPr txBox="1"/>
          <p:nvPr>
            <p:ph idx="16" type="body"/>
          </p:nvPr>
        </p:nvSpPr>
        <p:spPr>
          <a:xfrm>
            <a:off x="7368124"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83" name="Google Shape;2283;p231"/>
          <p:cNvSpPr txBox="1"/>
          <p:nvPr>
            <p:ph idx="17" type="body"/>
          </p:nvPr>
        </p:nvSpPr>
        <p:spPr>
          <a:xfrm>
            <a:off x="7368124"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84" name="Google Shape;2284;p231"/>
          <p:cNvSpPr/>
          <p:nvPr>
            <p:ph idx="18" type="pic"/>
          </p:nvPr>
        </p:nvSpPr>
        <p:spPr>
          <a:xfrm>
            <a:off x="9729787" y="3203575"/>
            <a:ext cx="2462213" cy="2851150"/>
          </a:xfrm>
          <a:prstGeom prst="rect">
            <a:avLst/>
          </a:prstGeom>
          <a:solidFill>
            <a:srgbClr val="F2F2F2"/>
          </a:solidFill>
          <a:ln>
            <a:noFill/>
          </a:ln>
        </p:spPr>
      </p:sp>
      <p:sp>
        <p:nvSpPr>
          <p:cNvPr id="2285" name="Google Shape;2285;p231"/>
          <p:cNvSpPr txBox="1"/>
          <p:nvPr>
            <p:ph idx="19"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86" name="Google Shape;2286;p231"/>
          <p:cNvSpPr txBox="1"/>
          <p:nvPr>
            <p:ph idx="20"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87" name="Google Shape;2287;p231"/>
          <p:cNvSpPr txBox="1"/>
          <p:nvPr>
            <p:ph idx="21"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Agenda/Topics">
  <p:cSld name="3_Agenda/Topics">
    <p:spTree>
      <p:nvGrpSpPr>
        <p:cNvPr id="2288" name="Shape 2288"/>
        <p:cNvGrpSpPr/>
        <p:nvPr/>
      </p:nvGrpSpPr>
      <p:grpSpPr>
        <a:xfrm>
          <a:off x="0" y="0"/>
          <a:ext cx="0" cy="0"/>
          <a:chOff x="0" y="0"/>
          <a:chExt cx="0" cy="0"/>
        </a:xfrm>
      </p:grpSpPr>
      <p:sp>
        <p:nvSpPr>
          <p:cNvPr id="2289" name="Google Shape;2289;p232"/>
          <p:cNvSpPr/>
          <p:nvPr>
            <p:ph idx="2" type="pic"/>
          </p:nvPr>
        </p:nvSpPr>
        <p:spPr>
          <a:xfrm>
            <a:off x="2028825" y="3203575"/>
            <a:ext cx="2462213" cy="2851150"/>
          </a:xfrm>
          <a:prstGeom prst="rect">
            <a:avLst/>
          </a:prstGeom>
          <a:solidFill>
            <a:srgbClr val="F2F2F2"/>
          </a:solidFill>
          <a:ln>
            <a:noFill/>
          </a:ln>
        </p:spPr>
      </p:sp>
      <p:sp>
        <p:nvSpPr>
          <p:cNvPr id="2290" name="Google Shape;2290;p232"/>
          <p:cNvSpPr/>
          <p:nvPr/>
        </p:nvSpPr>
        <p:spPr>
          <a:xfrm>
            <a:off x="7452577"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2291" name="Google Shape;2291;p232"/>
          <p:cNvPicPr preferRelativeResize="0"/>
          <p:nvPr/>
        </p:nvPicPr>
        <p:blipFill rotWithShape="1">
          <a:blip r:embed="rId2">
            <a:alphaModFix/>
          </a:blip>
          <a:srcRect b="0" l="0" r="0" t="0"/>
          <a:stretch/>
        </p:blipFill>
        <p:spPr>
          <a:xfrm>
            <a:off x="8957473" y="2638523"/>
            <a:ext cx="391390" cy="358774"/>
          </a:xfrm>
          <a:prstGeom prst="rect">
            <a:avLst/>
          </a:prstGeom>
          <a:noFill/>
          <a:ln>
            <a:noFill/>
          </a:ln>
        </p:spPr>
      </p:pic>
      <p:sp>
        <p:nvSpPr>
          <p:cNvPr id="2292" name="Google Shape;2292;p232"/>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93" name="Google Shape;2293;p232"/>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94" name="Google Shape;2294;p232"/>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95" name="Google Shape;2295;p232"/>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96" name="Google Shape;2296;p232"/>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97" name="Google Shape;2297;p232"/>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98" name="Google Shape;2298;p232"/>
          <p:cNvSpPr/>
          <p:nvPr>
            <p:ph idx="6" type="pic"/>
          </p:nvPr>
        </p:nvSpPr>
        <p:spPr>
          <a:xfrm>
            <a:off x="7162373" y="2372361"/>
            <a:ext cx="2462213" cy="3682364"/>
          </a:xfrm>
          <a:prstGeom prst="rect">
            <a:avLst/>
          </a:prstGeom>
          <a:solidFill>
            <a:schemeClr val="dk2"/>
          </a:solidFill>
          <a:ln>
            <a:noFill/>
          </a:ln>
        </p:spPr>
      </p:sp>
      <p:sp>
        <p:nvSpPr>
          <p:cNvPr id="2299" name="Google Shape;2299;p232"/>
          <p:cNvSpPr txBox="1"/>
          <p:nvPr>
            <p:ph idx="7" type="body"/>
          </p:nvPr>
        </p:nvSpPr>
        <p:spPr>
          <a:xfrm>
            <a:off x="7367804"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00" name="Google Shape;2300;p232"/>
          <p:cNvSpPr txBox="1"/>
          <p:nvPr>
            <p:ph idx="8" type="body"/>
          </p:nvPr>
        </p:nvSpPr>
        <p:spPr>
          <a:xfrm>
            <a:off x="7367804"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01" name="Google Shape;2301;p232"/>
          <p:cNvSpPr txBox="1"/>
          <p:nvPr>
            <p:ph idx="9" type="body"/>
          </p:nvPr>
        </p:nvSpPr>
        <p:spPr>
          <a:xfrm>
            <a:off x="7367804"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02" name="Google Shape;2302;p232"/>
          <p:cNvSpPr txBox="1"/>
          <p:nvPr>
            <p:ph idx="13" type="body"/>
          </p:nvPr>
        </p:nvSpPr>
        <p:spPr>
          <a:xfrm>
            <a:off x="8958049"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03" name="Google Shape;2303;p232"/>
          <p:cNvSpPr/>
          <p:nvPr>
            <p:ph idx="14" type="pic"/>
          </p:nvPr>
        </p:nvSpPr>
        <p:spPr>
          <a:xfrm>
            <a:off x="4597124" y="3203575"/>
            <a:ext cx="2462213" cy="2851150"/>
          </a:xfrm>
          <a:prstGeom prst="rect">
            <a:avLst/>
          </a:prstGeom>
          <a:solidFill>
            <a:srgbClr val="F2F2F2"/>
          </a:solidFill>
          <a:ln>
            <a:noFill/>
          </a:ln>
        </p:spPr>
      </p:sp>
      <p:sp>
        <p:nvSpPr>
          <p:cNvPr id="2304" name="Google Shape;2304;p232"/>
          <p:cNvSpPr txBox="1"/>
          <p:nvPr>
            <p:ph idx="15" type="body"/>
          </p:nvPr>
        </p:nvSpPr>
        <p:spPr>
          <a:xfrm>
            <a:off x="4802875"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05" name="Google Shape;2305;p232"/>
          <p:cNvSpPr txBox="1"/>
          <p:nvPr>
            <p:ph idx="16" type="body"/>
          </p:nvPr>
        </p:nvSpPr>
        <p:spPr>
          <a:xfrm>
            <a:off x="4802875"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06" name="Google Shape;2306;p232"/>
          <p:cNvSpPr txBox="1"/>
          <p:nvPr>
            <p:ph idx="17" type="body"/>
          </p:nvPr>
        </p:nvSpPr>
        <p:spPr>
          <a:xfrm>
            <a:off x="4802875"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07" name="Google Shape;2307;p232"/>
          <p:cNvSpPr/>
          <p:nvPr>
            <p:ph idx="18" type="pic"/>
          </p:nvPr>
        </p:nvSpPr>
        <p:spPr>
          <a:xfrm>
            <a:off x="9729787" y="3203575"/>
            <a:ext cx="2462213" cy="2851150"/>
          </a:xfrm>
          <a:prstGeom prst="rect">
            <a:avLst/>
          </a:prstGeom>
          <a:solidFill>
            <a:srgbClr val="F2F2F2"/>
          </a:solidFill>
          <a:ln>
            <a:noFill/>
          </a:ln>
        </p:spPr>
      </p:sp>
      <p:sp>
        <p:nvSpPr>
          <p:cNvPr id="2308" name="Google Shape;2308;p232"/>
          <p:cNvSpPr txBox="1"/>
          <p:nvPr>
            <p:ph idx="19"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09" name="Google Shape;2309;p232"/>
          <p:cNvSpPr txBox="1"/>
          <p:nvPr>
            <p:ph idx="20"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10" name="Google Shape;2310;p232"/>
          <p:cNvSpPr txBox="1"/>
          <p:nvPr>
            <p:ph idx="21"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line title + separator">
  <p:cSld name="2 line title + separator">
    <p:spTree>
      <p:nvGrpSpPr>
        <p:cNvPr id="184" name="Shape 184"/>
        <p:cNvGrpSpPr/>
        <p:nvPr/>
      </p:nvGrpSpPr>
      <p:grpSpPr>
        <a:xfrm>
          <a:off x="0" y="0"/>
          <a:ext cx="0" cy="0"/>
          <a:chOff x="0" y="0"/>
          <a:chExt cx="0" cy="0"/>
        </a:xfrm>
      </p:grpSpPr>
      <p:sp>
        <p:nvSpPr>
          <p:cNvPr id="185" name="Google Shape;185;p94"/>
          <p:cNvSpPr txBox="1"/>
          <p:nvPr>
            <p:ph type="ctrTitle"/>
          </p:nvPr>
        </p:nvSpPr>
        <p:spPr>
          <a:xfrm>
            <a:off x="360000" y="338447"/>
            <a:ext cx="11484000"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6" name="Google Shape;186;p94"/>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7" name="Google Shape;187;p94"/>
          <p:cNvSpPr txBox="1"/>
          <p:nvPr>
            <p:ph idx="1" type="subTitle"/>
          </p:nvPr>
        </p:nvSpPr>
        <p:spPr>
          <a:xfrm>
            <a:off x="360000" y="1719524"/>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8" name="Google Shape;188;p9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9" name="Google Shape;189;p94"/>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0" name="Google Shape;190;p9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id="191" name="Google Shape;191;p94"/>
          <p:cNvPicPr preferRelativeResize="0"/>
          <p:nvPr/>
        </p:nvPicPr>
        <p:blipFill rotWithShape="1">
          <a:blip r:embed="rId2">
            <a:alphaModFix/>
          </a:blip>
          <a:srcRect b="27375" l="0" r="0" t="28722"/>
          <a:stretch/>
        </p:blipFill>
        <p:spPr>
          <a:xfrm>
            <a:off x="198814" y="6355654"/>
            <a:ext cx="834887" cy="366516"/>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Agenda/Topics">
  <p:cSld name="4_Agenda/Topics">
    <p:spTree>
      <p:nvGrpSpPr>
        <p:cNvPr id="2311" name="Shape 2311"/>
        <p:cNvGrpSpPr/>
        <p:nvPr/>
      </p:nvGrpSpPr>
      <p:grpSpPr>
        <a:xfrm>
          <a:off x="0" y="0"/>
          <a:ext cx="0" cy="0"/>
          <a:chOff x="0" y="0"/>
          <a:chExt cx="0" cy="0"/>
        </a:xfrm>
      </p:grpSpPr>
      <p:sp>
        <p:nvSpPr>
          <p:cNvPr id="2312" name="Google Shape;2312;p233"/>
          <p:cNvSpPr/>
          <p:nvPr>
            <p:ph idx="2" type="pic"/>
          </p:nvPr>
        </p:nvSpPr>
        <p:spPr>
          <a:xfrm>
            <a:off x="2028825" y="3203575"/>
            <a:ext cx="2462213" cy="2851150"/>
          </a:xfrm>
          <a:prstGeom prst="rect">
            <a:avLst/>
          </a:prstGeom>
          <a:solidFill>
            <a:srgbClr val="F2F2F2"/>
          </a:solidFill>
          <a:ln>
            <a:noFill/>
          </a:ln>
        </p:spPr>
      </p:sp>
      <p:sp>
        <p:nvSpPr>
          <p:cNvPr id="2313" name="Google Shape;2313;p233"/>
          <p:cNvSpPr/>
          <p:nvPr/>
        </p:nvSpPr>
        <p:spPr>
          <a:xfrm>
            <a:off x="10019991"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2314" name="Google Shape;2314;p233"/>
          <p:cNvPicPr preferRelativeResize="0"/>
          <p:nvPr/>
        </p:nvPicPr>
        <p:blipFill rotWithShape="1">
          <a:blip r:embed="rId2">
            <a:alphaModFix/>
          </a:blip>
          <a:srcRect b="0" l="0" r="0" t="0"/>
          <a:stretch/>
        </p:blipFill>
        <p:spPr>
          <a:xfrm>
            <a:off x="11524887" y="2638523"/>
            <a:ext cx="391390" cy="358774"/>
          </a:xfrm>
          <a:prstGeom prst="rect">
            <a:avLst/>
          </a:prstGeom>
          <a:noFill/>
          <a:ln>
            <a:noFill/>
          </a:ln>
        </p:spPr>
      </p:pic>
      <p:sp>
        <p:nvSpPr>
          <p:cNvPr id="2315" name="Google Shape;2315;p233"/>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16" name="Google Shape;2316;p233"/>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17" name="Google Shape;2317;p233"/>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318" name="Google Shape;2318;p233"/>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19" name="Google Shape;2319;p233"/>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20" name="Google Shape;2320;p233"/>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21" name="Google Shape;2321;p233"/>
          <p:cNvSpPr/>
          <p:nvPr>
            <p:ph idx="6" type="pic"/>
          </p:nvPr>
        </p:nvSpPr>
        <p:spPr>
          <a:xfrm>
            <a:off x="9729787" y="2372361"/>
            <a:ext cx="2462213" cy="3682364"/>
          </a:xfrm>
          <a:prstGeom prst="rect">
            <a:avLst/>
          </a:prstGeom>
          <a:solidFill>
            <a:schemeClr val="dk2"/>
          </a:solidFill>
          <a:ln>
            <a:noFill/>
          </a:ln>
        </p:spPr>
      </p:sp>
      <p:sp>
        <p:nvSpPr>
          <p:cNvPr id="2322" name="Google Shape;2322;p233"/>
          <p:cNvSpPr txBox="1"/>
          <p:nvPr>
            <p:ph idx="7" type="body"/>
          </p:nvPr>
        </p:nvSpPr>
        <p:spPr>
          <a:xfrm>
            <a:off x="9935218"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23" name="Google Shape;2323;p233"/>
          <p:cNvSpPr txBox="1"/>
          <p:nvPr>
            <p:ph idx="8" type="body"/>
          </p:nvPr>
        </p:nvSpPr>
        <p:spPr>
          <a:xfrm>
            <a:off x="9935218"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24" name="Google Shape;2324;p233"/>
          <p:cNvSpPr txBox="1"/>
          <p:nvPr>
            <p:ph idx="9" type="body"/>
          </p:nvPr>
        </p:nvSpPr>
        <p:spPr>
          <a:xfrm>
            <a:off x="9935218"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25" name="Google Shape;2325;p233"/>
          <p:cNvSpPr txBox="1"/>
          <p:nvPr>
            <p:ph idx="13" type="body"/>
          </p:nvPr>
        </p:nvSpPr>
        <p:spPr>
          <a:xfrm>
            <a:off x="11525463"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26" name="Google Shape;2326;p233"/>
          <p:cNvSpPr/>
          <p:nvPr>
            <p:ph idx="14" type="pic"/>
          </p:nvPr>
        </p:nvSpPr>
        <p:spPr>
          <a:xfrm>
            <a:off x="4597124" y="3203575"/>
            <a:ext cx="2462213" cy="2851150"/>
          </a:xfrm>
          <a:prstGeom prst="rect">
            <a:avLst/>
          </a:prstGeom>
          <a:solidFill>
            <a:srgbClr val="F2F2F2"/>
          </a:solidFill>
          <a:ln>
            <a:noFill/>
          </a:ln>
        </p:spPr>
      </p:sp>
      <p:sp>
        <p:nvSpPr>
          <p:cNvPr id="2327" name="Google Shape;2327;p233"/>
          <p:cNvSpPr txBox="1"/>
          <p:nvPr>
            <p:ph idx="15" type="body"/>
          </p:nvPr>
        </p:nvSpPr>
        <p:spPr>
          <a:xfrm>
            <a:off x="4802875"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28" name="Google Shape;2328;p233"/>
          <p:cNvSpPr txBox="1"/>
          <p:nvPr>
            <p:ph idx="16" type="body"/>
          </p:nvPr>
        </p:nvSpPr>
        <p:spPr>
          <a:xfrm>
            <a:off x="4802875"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29" name="Google Shape;2329;p233"/>
          <p:cNvSpPr txBox="1"/>
          <p:nvPr>
            <p:ph idx="17" type="body"/>
          </p:nvPr>
        </p:nvSpPr>
        <p:spPr>
          <a:xfrm>
            <a:off x="4802875"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30" name="Google Shape;2330;p233"/>
          <p:cNvSpPr/>
          <p:nvPr>
            <p:ph idx="18" type="pic"/>
          </p:nvPr>
        </p:nvSpPr>
        <p:spPr>
          <a:xfrm>
            <a:off x="7164858" y="3203575"/>
            <a:ext cx="2462213" cy="2851150"/>
          </a:xfrm>
          <a:prstGeom prst="rect">
            <a:avLst/>
          </a:prstGeom>
          <a:solidFill>
            <a:srgbClr val="F2F2F2"/>
          </a:solidFill>
          <a:ln>
            <a:noFill/>
          </a:ln>
        </p:spPr>
      </p:sp>
      <p:sp>
        <p:nvSpPr>
          <p:cNvPr id="2331" name="Google Shape;2331;p233"/>
          <p:cNvSpPr txBox="1"/>
          <p:nvPr>
            <p:ph idx="19" type="body"/>
          </p:nvPr>
        </p:nvSpPr>
        <p:spPr>
          <a:xfrm>
            <a:off x="7370609"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32" name="Google Shape;2332;p233"/>
          <p:cNvSpPr txBox="1"/>
          <p:nvPr>
            <p:ph idx="20" type="body"/>
          </p:nvPr>
        </p:nvSpPr>
        <p:spPr>
          <a:xfrm>
            <a:off x="7370609"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33" name="Google Shape;2333;p233"/>
          <p:cNvSpPr txBox="1"/>
          <p:nvPr>
            <p:ph idx="21" type="body"/>
          </p:nvPr>
        </p:nvSpPr>
        <p:spPr>
          <a:xfrm>
            <a:off x="7370609"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 + Content">
  <p:cSld name="1_Image + Content">
    <p:spTree>
      <p:nvGrpSpPr>
        <p:cNvPr id="2334" name="Shape 2334"/>
        <p:cNvGrpSpPr/>
        <p:nvPr/>
      </p:nvGrpSpPr>
      <p:grpSpPr>
        <a:xfrm>
          <a:off x="0" y="0"/>
          <a:ext cx="0" cy="0"/>
          <a:chOff x="0" y="0"/>
          <a:chExt cx="0" cy="0"/>
        </a:xfrm>
      </p:grpSpPr>
      <p:sp>
        <p:nvSpPr>
          <p:cNvPr id="2335" name="Google Shape;2335;p234"/>
          <p:cNvSpPr/>
          <p:nvPr/>
        </p:nvSpPr>
        <p:spPr>
          <a:xfrm>
            <a:off x="8921623" y="4626433"/>
            <a:ext cx="1592758" cy="1555292"/>
          </a:xfrm>
          <a:prstGeom prst="parallelogram">
            <a:avLst>
              <a:gd fmla="val 32821" name="adj"/>
            </a:avLst>
          </a:prstGeom>
          <a:solidFill>
            <a:srgbClr val="8F171C"/>
          </a:solidFill>
          <a:ln>
            <a:noFill/>
          </a:ln>
        </p:spPr>
        <p:txBody>
          <a:bodyPr anchorCtr="0" anchor="t" bIns="0" lIns="274300" spcFirstLastPara="1" rIns="274300" wrap="square" tIns="1828800">
            <a:noAutofit/>
          </a:bodyPr>
          <a:lstStyle/>
          <a:p>
            <a:pPr indent="0" lvl="0" marL="0" marR="0" rtl="0" algn="l">
              <a:spcBef>
                <a:spcPts val="0"/>
              </a:spcBef>
              <a:spcAft>
                <a:spcPts val="0"/>
              </a:spcAft>
              <a:buNone/>
            </a:pPr>
            <a:r>
              <a:t/>
            </a:r>
            <a:endParaRPr b="1" sz="1600">
              <a:solidFill>
                <a:srgbClr val="FFFFFF"/>
              </a:solidFill>
              <a:latin typeface="Quattrocento Sans"/>
              <a:ea typeface="Quattrocento Sans"/>
              <a:cs typeface="Quattrocento Sans"/>
              <a:sym typeface="Quattrocento Sans"/>
            </a:endParaRPr>
          </a:p>
        </p:txBody>
      </p:sp>
      <p:sp>
        <p:nvSpPr>
          <p:cNvPr id="2336" name="Google Shape;2336;p234"/>
          <p:cNvSpPr/>
          <p:nvPr>
            <p:ph idx="2" type="pic"/>
          </p:nvPr>
        </p:nvSpPr>
        <p:spPr>
          <a:xfrm>
            <a:off x="4469157" y="-1"/>
            <a:ext cx="7114233" cy="6868049"/>
          </a:xfrm>
          <a:prstGeom prst="rect">
            <a:avLst/>
          </a:prstGeom>
          <a:noFill/>
          <a:ln>
            <a:noFill/>
          </a:ln>
        </p:spPr>
      </p:sp>
      <p:sp>
        <p:nvSpPr>
          <p:cNvPr id="2337" name="Google Shape;2337;p234"/>
          <p:cNvSpPr/>
          <p:nvPr>
            <p:ph idx="3" type="pic"/>
          </p:nvPr>
        </p:nvSpPr>
        <p:spPr>
          <a:xfrm>
            <a:off x="6621458" y="4188053"/>
            <a:ext cx="4032071" cy="1773425"/>
          </a:xfrm>
          <a:prstGeom prst="rect">
            <a:avLst/>
          </a:prstGeom>
          <a:solidFill>
            <a:schemeClr val="dk2"/>
          </a:solidFill>
          <a:ln>
            <a:noFill/>
          </a:ln>
        </p:spPr>
      </p:sp>
      <p:sp>
        <p:nvSpPr>
          <p:cNvPr id="2338" name="Google Shape;2338;p234"/>
          <p:cNvSpPr txBox="1"/>
          <p:nvPr>
            <p:ph idx="1" type="body"/>
          </p:nvPr>
        </p:nvSpPr>
        <p:spPr>
          <a:xfrm>
            <a:off x="9304338" y="4775200"/>
            <a:ext cx="642937" cy="6429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39" name="Google Shape;2339;p234"/>
          <p:cNvSpPr txBox="1"/>
          <p:nvPr>
            <p:ph type="ctrTitle"/>
          </p:nvPr>
        </p:nvSpPr>
        <p:spPr>
          <a:xfrm>
            <a:off x="7224766" y="4681675"/>
            <a:ext cx="1863426" cy="276999"/>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lt1"/>
              </a:buClr>
              <a:buSzPts val="2000"/>
              <a:buFont typeface="Barlow"/>
              <a:buNone/>
              <a:defRPr b="1" sz="2000">
                <a:solidFill>
                  <a:schemeClr val="lt1"/>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40" name="Google Shape;2340;p234"/>
          <p:cNvSpPr/>
          <p:nvPr>
            <p:ph idx="4" type="body"/>
          </p:nvPr>
        </p:nvSpPr>
        <p:spPr>
          <a:xfrm>
            <a:off x="5868315" y="465138"/>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41" name="Google Shape;2341;p234"/>
          <p:cNvSpPr/>
          <p:nvPr>
            <p:ph idx="5" type="body"/>
          </p:nvPr>
        </p:nvSpPr>
        <p:spPr>
          <a:xfrm>
            <a:off x="4396703" y="4970463"/>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42" name="Google Shape;2342;p234"/>
          <p:cNvSpPr/>
          <p:nvPr>
            <p:ph idx="6" type="body"/>
          </p:nvPr>
        </p:nvSpPr>
        <p:spPr>
          <a:xfrm>
            <a:off x="4877715" y="3468689"/>
            <a:ext cx="981075" cy="981075"/>
          </a:xfrm>
          <a:prstGeom prst="ellipse">
            <a:avLst/>
          </a:prstGeom>
          <a:solidFill>
            <a:schemeClr val="dk2"/>
          </a:solidFill>
          <a:ln>
            <a:noFill/>
          </a:ln>
        </p:spPr>
        <p:txBody>
          <a:bodyPr anchorCtr="0" anchor="t"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3200"/>
              <a:buNone/>
              <a:defRPr b="1" sz="32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43" name="Google Shape;2343;p234"/>
          <p:cNvSpPr/>
          <p:nvPr>
            <p:ph idx="7" type="body"/>
          </p:nvPr>
        </p:nvSpPr>
        <p:spPr>
          <a:xfrm>
            <a:off x="5379743" y="1966914"/>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344" name="Google Shape;2344;p234"/>
          <p:cNvCxnSpPr/>
          <p:nvPr/>
        </p:nvCxnSpPr>
        <p:spPr>
          <a:xfrm rot="10800000">
            <a:off x="678825" y="1714352"/>
            <a:ext cx="4597400" cy="0"/>
          </a:xfrm>
          <a:prstGeom prst="straightConnector1">
            <a:avLst/>
          </a:prstGeom>
          <a:noFill/>
          <a:ln cap="flat" cmpd="sng" w="12700">
            <a:solidFill>
              <a:srgbClr val="DAD6DA"/>
            </a:solidFill>
            <a:prstDash val="solid"/>
            <a:miter lim="800000"/>
            <a:headEnd len="sm" w="sm" type="none"/>
            <a:tailEnd len="sm" w="sm" type="none"/>
          </a:ln>
        </p:spPr>
      </p:cxnSp>
      <p:cxnSp>
        <p:nvCxnSpPr>
          <p:cNvPr id="2345" name="Google Shape;2345;p234"/>
          <p:cNvCxnSpPr/>
          <p:nvPr/>
        </p:nvCxnSpPr>
        <p:spPr>
          <a:xfrm rot="10800000">
            <a:off x="678825" y="3216128"/>
            <a:ext cx="4089400" cy="0"/>
          </a:xfrm>
          <a:prstGeom prst="straightConnector1">
            <a:avLst/>
          </a:prstGeom>
          <a:noFill/>
          <a:ln cap="flat" cmpd="sng" w="12700">
            <a:solidFill>
              <a:srgbClr val="DAD6DA"/>
            </a:solidFill>
            <a:prstDash val="solid"/>
            <a:miter lim="800000"/>
            <a:headEnd len="sm" w="sm" type="none"/>
            <a:tailEnd len="sm" w="sm" type="none"/>
          </a:ln>
        </p:spPr>
      </p:cxnSp>
      <p:cxnSp>
        <p:nvCxnSpPr>
          <p:cNvPr id="2346" name="Google Shape;2346;p234"/>
          <p:cNvCxnSpPr/>
          <p:nvPr/>
        </p:nvCxnSpPr>
        <p:spPr>
          <a:xfrm rot="10800000">
            <a:off x="678825" y="4717902"/>
            <a:ext cx="3568700" cy="0"/>
          </a:xfrm>
          <a:prstGeom prst="straightConnector1">
            <a:avLst/>
          </a:prstGeom>
          <a:noFill/>
          <a:ln cap="flat" cmpd="sng" w="12700">
            <a:solidFill>
              <a:srgbClr val="DAD6DA"/>
            </a:solidFill>
            <a:prstDash val="solid"/>
            <a:miter lim="800000"/>
            <a:headEnd len="sm" w="sm" type="none"/>
            <a:tailEnd len="sm" w="sm" type="none"/>
          </a:ln>
        </p:spPr>
      </p:cxnSp>
      <p:sp>
        <p:nvSpPr>
          <p:cNvPr id="2347" name="Google Shape;2347;p234"/>
          <p:cNvSpPr txBox="1"/>
          <p:nvPr>
            <p:ph idx="8" type="body"/>
          </p:nvPr>
        </p:nvSpPr>
        <p:spPr>
          <a:xfrm>
            <a:off x="678824" y="691497"/>
            <a:ext cx="4879179"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48" name="Google Shape;2348;p234"/>
          <p:cNvSpPr txBox="1"/>
          <p:nvPr>
            <p:ph idx="9" type="body"/>
          </p:nvPr>
        </p:nvSpPr>
        <p:spPr>
          <a:xfrm>
            <a:off x="678823" y="977143"/>
            <a:ext cx="4879180"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49" name="Google Shape;2349;p234"/>
          <p:cNvSpPr txBox="1"/>
          <p:nvPr>
            <p:ph idx="13" type="body"/>
          </p:nvPr>
        </p:nvSpPr>
        <p:spPr>
          <a:xfrm>
            <a:off x="678824" y="2211296"/>
            <a:ext cx="4387417"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50" name="Google Shape;2350;p234"/>
          <p:cNvSpPr txBox="1"/>
          <p:nvPr>
            <p:ph idx="14" type="body"/>
          </p:nvPr>
        </p:nvSpPr>
        <p:spPr>
          <a:xfrm>
            <a:off x="678823" y="2496942"/>
            <a:ext cx="4387418"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51" name="Google Shape;2351;p234"/>
          <p:cNvSpPr txBox="1"/>
          <p:nvPr>
            <p:ph idx="15" type="body"/>
          </p:nvPr>
        </p:nvSpPr>
        <p:spPr>
          <a:xfrm>
            <a:off x="678824" y="3713594"/>
            <a:ext cx="3887353"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52" name="Google Shape;2352;p234"/>
          <p:cNvSpPr txBox="1"/>
          <p:nvPr>
            <p:ph idx="16" type="body"/>
          </p:nvPr>
        </p:nvSpPr>
        <p:spPr>
          <a:xfrm>
            <a:off x="678823" y="3999240"/>
            <a:ext cx="3887354"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53" name="Google Shape;2353;p234"/>
          <p:cNvSpPr txBox="1"/>
          <p:nvPr>
            <p:ph idx="17" type="body"/>
          </p:nvPr>
        </p:nvSpPr>
        <p:spPr>
          <a:xfrm>
            <a:off x="678825" y="5162048"/>
            <a:ext cx="3500694"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54" name="Google Shape;2354;p234"/>
          <p:cNvSpPr txBox="1"/>
          <p:nvPr>
            <p:ph idx="18" type="body"/>
          </p:nvPr>
        </p:nvSpPr>
        <p:spPr>
          <a:xfrm>
            <a:off x="678823" y="5447694"/>
            <a:ext cx="3500695"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55" name="Google Shape;2355;p234"/>
          <p:cNvSpPr txBox="1"/>
          <p:nvPr>
            <p:ph idx="19" type="body"/>
          </p:nvPr>
        </p:nvSpPr>
        <p:spPr>
          <a:xfrm>
            <a:off x="7222826" y="5125408"/>
            <a:ext cx="1863725" cy="2905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400"/>
              <a:buNone/>
              <a:defRPr sz="1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Image + Content">
  <p:cSld name="2_Image + Content">
    <p:spTree>
      <p:nvGrpSpPr>
        <p:cNvPr id="2356" name="Shape 2356"/>
        <p:cNvGrpSpPr/>
        <p:nvPr/>
      </p:nvGrpSpPr>
      <p:grpSpPr>
        <a:xfrm>
          <a:off x="0" y="0"/>
          <a:ext cx="0" cy="0"/>
          <a:chOff x="0" y="0"/>
          <a:chExt cx="0" cy="0"/>
        </a:xfrm>
      </p:grpSpPr>
      <p:sp>
        <p:nvSpPr>
          <p:cNvPr id="2357" name="Google Shape;2357;p235"/>
          <p:cNvSpPr/>
          <p:nvPr/>
        </p:nvSpPr>
        <p:spPr>
          <a:xfrm>
            <a:off x="8921623" y="4626433"/>
            <a:ext cx="1592758" cy="1555292"/>
          </a:xfrm>
          <a:prstGeom prst="parallelogram">
            <a:avLst>
              <a:gd fmla="val 32821" name="adj"/>
            </a:avLst>
          </a:prstGeom>
          <a:solidFill>
            <a:srgbClr val="8F171C"/>
          </a:solidFill>
          <a:ln>
            <a:noFill/>
          </a:ln>
        </p:spPr>
        <p:txBody>
          <a:bodyPr anchorCtr="0" anchor="t" bIns="0" lIns="274300" spcFirstLastPara="1" rIns="274300" wrap="square" tIns="1828800">
            <a:noAutofit/>
          </a:bodyPr>
          <a:lstStyle/>
          <a:p>
            <a:pPr indent="0" lvl="0" marL="0" marR="0" rtl="0" algn="l">
              <a:spcBef>
                <a:spcPts val="0"/>
              </a:spcBef>
              <a:spcAft>
                <a:spcPts val="0"/>
              </a:spcAft>
              <a:buNone/>
            </a:pPr>
            <a:r>
              <a:t/>
            </a:r>
            <a:endParaRPr b="1" sz="1600">
              <a:solidFill>
                <a:srgbClr val="FFFFFF"/>
              </a:solidFill>
              <a:latin typeface="Quattrocento Sans"/>
              <a:ea typeface="Quattrocento Sans"/>
              <a:cs typeface="Quattrocento Sans"/>
              <a:sym typeface="Quattrocento Sans"/>
            </a:endParaRPr>
          </a:p>
        </p:txBody>
      </p:sp>
      <p:sp>
        <p:nvSpPr>
          <p:cNvPr id="2358" name="Google Shape;2358;p235"/>
          <p:cNvSpPr/>
          <p:nvPr>
            <p:ph idx="2" type="pic"/>
          </p:nvPr>
        </p:nvSpPr>
        <p:spPr>
          <a:xfrm>
            <a:off x="4469157" y="-1"/>
            <a:ext cx="7114233" cy="6868049"/>
          </a:xfrm>
          <a:prstGeom prst="rect">
            <a:avLst/>
          </a:prstGeom>
          <a:noFill/>
          <a:ln>
            <a:noFill/>
          </a:ln>
        </p:spPr>
      </p:sp>
      <p:sp>
        <p:nvSpPr>
          <p:cNvPr id="2359" name="Google Shape;2359;p235"/>
          <p:cNvSpPr txBox="1"/>
          <p:nvPr/>
        </p:nvSpPr>
        <p:spPr>
          <a:xfrm>
            <a:off x="707679" y="1980905"/>
            <a:ext cx="4484082" cy="984885"/>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dk1"/>
              </a:buClr>
              <a:buSzPts val="3200"/>
              <a:buFont typeface="Barlow Medium"/>
              <a:buNone/>
            </a:pPr>
            <a:r>
              <a:rPr b="1" lang="en-US" sz="3200">
                <a:solidFill>
                  <a:schemeClr val="dk1"/>
                </a:solidFill>
                <a:latin typeface="Barlow Medium"/>
                <a:ea typeface="Barlow Medium"/>
                <a:cs typeface="Barlow Medium"/>
                <a:sym typeface="Barlow Medium"/>
              </a:rPr>
              <a:t>Click to edit </a:t>
            </a:r>
            <a:br>
              <a:rPr b="1" lang="en-US" sz="3200">
                <a:solidFill>
                  <a:schemeClr val="dk1"/>
                </a:solidFill>
                <a:latin typeface="Barlow Medium"/>
                <a:ea typeface="Barlow Medium"/>
                <a:cs typeface="Barlow Medium"/>
                <a:sym typeface="Barlow Medium"/>
              </a:rPr>
            </a:br>
            <a:r>
              <a:rPr b="1" lang="en-US" sz="3200">
                <a:solidFill>
                  <a:schemeClr val="dk1"/>
                </a:solidFill>
                <a:latin typeface="Barlow Medium"/>
                <a:ea typeface="Barlow Medium"/>
                <a:cs typeface="Barlow Medium"/>
                <a:sym typeface="Barlow Medium"/>
              </a:rPr>
              <a:t>Master title style</a:t>
            </a:r>
            <a:endParaRPr/>
          </a:p>
        </p:txBody>
      </p:sp>
      <p:sp>
        <p:nvSpPr>
          <p:cNvPr id="2360" name="Google Shape;2360;p235"/>
          <p:cNvSpPr txBox="1"/>
          <p:nvPr>
            <p:ph idx="1" type="subTitle"/>
          </p:nvPr>
        </p:nvSpPr>
        <p:spPr>
          <a:xfrm>
            <a:off x="707679" y="3688881"/>
            <a:ext cx="3569682" cy="648126"/>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dk1"/>
              </a:buClr>
              <a:buSzPts val="2000"/>
              <a:buFont typeface="Arial"/>
              <a:buChar char="•"/>
              <a:defRPr sz="2000">
                <a:solidFill>
                  <a:schemeClr val="dk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361" name="Google Shape;2361;p235"/>
          <p:cNvSpPr/>
          <p:nvPr>
            <p:ph idx="3" type="pic"/>
          </p:nvPr>
        </p:nvSpPr>
        <p:spPr>
          <a:xfrm>
            <a:off x="6621458" y="4188053"/>
            <a:ext cx="4032071" cy="1773425"/>
          </a:xfrm>
          <a:prstGeom prst="rect">
            <a:avLst/>
          </a:prstGeom>
          <a:solidFill>
            <a:schemeClr val="dk2"/>
          </a:solidFill>
          <a:ln>
            <a:noFill/>
          </a:ln>
        </p:spPr>
      </p:sp>
      <p:sp>
        <p:nvSpPr>
          <p:cNvPr id="2362" name="Google Shape;2362;p235"/>
          <p:cNvSpPr txBox="1"/>
          <p:nvPr>
            <p:ph idx="4" type="body"/>
          </p:nvPr>
        </p:nvSpPr>
        <p:spPr>
          <a:xfrm>
            <a:off x="9304338" y="4775200"/>
            <a:ext cx="642937" cy="6429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63" name="Google Shape;2363;p235"/>
          <p:cNvSpPr txBox="1"/>
          <p:nvPr>
            <p:ph type="ctrTitle"/>
          </p:nvPr>
        </p:nvSpPr>
        <p:spPr>
          <a:xfrm>
            <a:off x="7224766" y="4681675"/>
            <a:ext cx="1863426" cy="276999"/>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lt1"/>
              </a:buClr>
              <a:buSzPts val="2000"/>
              <a:buFont typeface="Barlow"/>
              <a:buNone/>
              <a:defRPr b="1" sz="2000">
                <a:solidFill>
                  <a:schemeClr val="lt1"/>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64" name="Google Shape;2364;p235"/>
          <p:cNvSpPr txBox="1"/>
          <p:nvPr>
            <p:ph idx="5" type="body"/>
          </p:nvPr>
        </p:nvSpPr>
        <p:spPr>
          <a:xfrm>
            <a:off x="7222826" y="5125408"/>
            <a:ext cx="1863725" cy="2905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400"/>
              <a:buNone/>
              <a:defRPr sz="1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Image + Content">
  <p:cSld name="6_Image + Content">
    <p:bg>
      <p:bgPr>
        <a:gradFill>
          <a:gsLst>
            <a:gs pos="0">
              <a:srgbClr val="8F171C"/>
            </a:gs>
            <a:gs pos="100000">
              <a:schemeClr val="dk2"/>
            </a:gs>
          </a:gsLst>
          <a:lin ang="5400000" scaled="0"/>
        </a:gradFill>
      </p:bgPr>
    </p:bg>
    <p:spTree>
      <p:nvGrpSpPr>
        <p:cNvPr id="2365" name="Shape 2365"/>
        <p:cNvGrpSpPr/>
        <p:nvPr/>
      </p:nvGrpSpPr>
      <p:grpSpPr>
        <a:xfrm>
          <a:off x="0" y="0"/>
          <a:ext cx="0" cy="0"/>
          <a:chOff x="0" y="0"/>
          <a:chExt cx="0" cy="0"/>
        </a:xfrm>
      </p:grpSpPr>
      <p:sp>
        <p:nvSpPr>
          <p:cNvPr id="2366" name="Google Shape;2366;p236"/>
          <p:cNvSpPr/>
          <p:nvPr>
            <p:ph idx="2" type="pic"/>
          </p:nvPr>
        </p:nvSpPr>
        <p:spPr>
          <a:xfrm>
            <a:off x="4469157" y="-1"/>
            <a:ext cx="7114233" cy="6868049"/>
          </a:xfrm>
          <a:prstGeom prst="rect">
            <a:avLst/>
          </a:prstGeom>
          <a:solidFill>
            <a:schemeClr val="lt1">
              <a:alpha val="20000"/>
            </a:schemeClr>
          </a:solidFill>
          <a:ln>
            <a:noFill/>
          </a:ln>
        </p:spPr>
      </p:sp>
      <p:sp>
        <p:nvSpPr>
          <p:cNvPr id="2367" name="Google Shape;2367;p236"/>
          <p:cNvSpPr txBox="1"/>
          <p:nvPr>
            <p:ph type="ctrTitle"/>
          </p:nvPr>
        </p:nvSpPr>
        <p:spPr>
          <a:xfrm>
            <a:off x="707679" y="1980905"/>
            <a:ext cx="4484082"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chemeClr val="lt1"/>
              </a:buClr>
              <a:buSzPts val="3200"/>
              <a:buFont typeface="Barlow Medium"/>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68" name="Google Shape;2368;p236"/>
          <p:cNvSpPr txBox="1"/>
          <p:nvPr>
            <p:ph idx="1" type="subTitle"/>
          </p:nvPr>
        </p:nvSpPr>
        <p:spPr>
          <a:xfrm>
            <a:off x="707679" y="3688881"/>
            <a:ext cx="3569682" cy="648126"/>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lt1"/>
              </a:buClr>
              <a:buSzPts val="2000"/>
              <a:buFont typeface="Arial"/>
              <a:buChar char="•"/>
              <a:defRPr sz="2000">
                <a:solidFill>
                  <a:schemeClr val="lt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mage + Content">
  <p:cSld name="3_Image + Content">
    <p:spTree>
      <p:nvGrpSpPr>
        <p:cNvPr id="2369" name="Shape 2369"/>
        <p:cNvGrpSpPr/>
        <p:nvPr/>
      </p:nvGrpSpPr>
      <p:grpSpPr>
        <a:xfrm>
          <a:off x="0" y="0"/>
          <a:ext cx="0" cy="0"/>
          <a:chOff x="0" y="0"/>
          <a:chExt cx="0" cy="0"/>
        </a:xfrm>
      </p:grpSpPr>
      <p:sp>
        <p:nvSpPr>
          <p:cNvPr id="2370" name="Google Shape;2370;p237"/>
          <p:cNvSpPr txBox="1"/>
          <p:nvPr>
            <p:ph idx="1" type="body"/>
          </p:nvPr>
        </p:nvSpPr>
        <p:spPr>
          <a:xfrm>
            <a:off x="2802996" y="5094168"/>
            <a:ext cx="5058303"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71" name="Google Shape;2371;p237"/>
          <p:cNvSpPr txBox="1"/>
          <p:nvPr>
            <p:ph idx="2" type="body"/>
          </p:nvPr>
        </p:nvSpPr>
        <p:spPr>
          <a:xfrm>
            <a:off x="2792413" y="4214813"/>
            <a:ext cx="3376612"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372" name="Google Shape;2372;p237"/>
          <p:cNvPicPr preferRelativeResize="0"/>
          <p:nvPr/>
        </p:nvPicPr>
        <p:blipFill rotWithShape="1">
          <a:blip r:embed="rId2">
            <a:alphaModFix amt="49000"/>
          </a:blip>
          <a:srcRect b="0" l="0" r="0" t="0"/>
          <a:stretch/>
        </p:blipFill>
        <p:spPr>
          <a:xfrm flipH="1" rot="1065417">
            <a:off x="4240470" y="-171291"/>
            <a:ext cx="1138782" cy="7518105"/>
          </a:xfrm>
          <a:prstGeom prst="rect">
            <a:avLst/>
          </a:prstGeom>
          <a:noFill/>
          <a:ln>
            <a:noFill/>
          </a:ln>
        </p:spPr>
      </p:pic>
      <p:cxnSp>
        <p:nvCxnSpPr>
          <p:cNvPr id="2373" name="Google Shape;2373;p237"/>
          <p:cNvCxnSpPr/>
          <p:nvPr/>
        </p:nvCxnSpPr>
        <p:spPr>
          <a:xfrm>
            <a:off x="8759295" y="1195253"/>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2374" name="Google Shape;2374;p237"/>
          <p:cNvCxnSpPr/>
          <p:nvPr/>
        </p:nvCxnSpPr>
        <p:spPr>
          <a:xfrm>
            <a:off x="9073621" y="1195253"/>
            <a:ext cx="3105150" cy="0"/>
          </a:xfrm>
          <a:prstGeom prst="straightConnector1">
            <a:avLst/>
          </a:prstGeom>
          <a:noFill/>
          <a:ln cap="flat" cmpd="sng" w="12700">
            <a:solidFill>
              <a:schemeClr val="dk2"/>
            </a:solidFill>
            <a:prstDash val="solid"/>
            <a:miter lim="800000"/>
            <a:headEnd len="sm" w="sm" type="none"/>
            <a:tailEnd len="sm" w="sm" type="none"/>
          </a:ln>
        </p:spPr>
      </p:cxnSp>
      <p:sp>
        <p:nvSpPr>
          <p:cNvPr id="2375" name="Google Shape;2375;p237"/>
          <p:cNvSpPr/>
          <p:nvPr>
            <p:ph idx="3" type="pic"/>
          </p:nvPr>
        </p:nvSpPr>
        <p:spPr>
          <a:xfrm>
            <a:off x="0" y="0"/>
            <a:ext cx="5408613" cy="6866313"/>
          </a:xfrm>
          <a:prstGeom prst="rect">
            <a:avLst/>
          </a:prstGeom>
          <a:noFill/>
          <a:ln>
            <a:noFill/>
          </a:ln>
          <a:effectLst>
            <a:outerShdw blurRad="50800" rotWithShape="0" algn="tl" dir="2700000" dist="38100">
              <a:srgbClr val="000000">
                <a:alpha val="40000"/>
              </a:srgbClr>
            </a:outerShdw>
          </a:effectLst>
        </p:spPr>
      </p:sp>
      <p:sp>
        <p:nvSpPr>
          <p:cNvPr id="2376" name="Google Shape;2376;p237"/>
          <p:cNvSpPr txBox="1"/>
          <p:nvPr>
            <p:ph idx="4" type="body"/>
          </p:nvPr>
        </p:nvSpPr>
        <p:spPr>
          <a:xfrm>
            <a:off x="8633394" y="1316647"/>
            <a:ext cx="2902459"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77" name="Google Shape;2377;p237"/>
          <p:cNvSpPr txBox="1"/>
          <p:nvPr>
            <p:ph idx="5" type="body"/>
          </p:nvPr>
        </p:nvSpPr>
        <p:spPr>
          <a:xfrm>
            <a:off x="8633396" y="803941"/>
            <a:ext cx="2902458"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78" name="Google Shape;2378;p237"/>
          <p:cNvSpPr txBox="1"/>
          <p:nvPr>
            <p:ph idx="6" type="body"/>
          </p:nvPr>
        </p:nvSpPr>
        <p:spPr>
          <a:xfrm>
            <a:off x="8763694" y="303959"/>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379" name="Google Shape;2379;p237"/>
          <p:cNvCxnSpPr/>
          <p:nvPr/>
        </p:nvCxnSpPr>
        <p:spPr>
          <a:xfrm>
            <a:off x="7774400" y="3280818"/>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2380" name="Google Shape;2380;p237"/>
          <p:cNvCxnSpPr/>
          <p:nvPr/>
        </p:nvCxnSpPr>
        <p:spPr>
          <a:xfrm>
            <a:off x="8088726" y="3280818"/>
            <a:ext cx="4103274" cy="0"/>
          </a:xfrm>
          <a:prstGeom prst="straightConnector1">
            <a:avLst/>
          </a:prstGeom>
          <a:noFill/>
          <a:ln cap="flat" cmpd="sng" w="12700">
            <a:solidFill>
              <a:schemeClr val="dk2"/>
            </a:solidFill>
            <a:prstDash val="solid"/>
            <a:miter lim="800000"/>
            <a:headEnd len="sm" w="sm" type="none"/>
            <a:tailEnd len="sm" w="sm" type="none"/>
          </a:ln>
        </p:spPr>
      </p:cxnSp>
      <p:sp>
        <p:nvSpPr>
          <p:cNvPr id="2381" name="Google Shape;2381;p237"/>
          <p:cNvSpPr txBox="1"/>
          <p:nvPr>
            <p:ph idx="7" type="body"/>
          </p:nvPr>
        </p:nvSpPr>
        <p:spPr>
          <a:xfrm>
            <a:off x="7648499" y="3402212"/>
            <a:ext cx="3887354"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82" name="Google Shape;2382;p237"/>
          <p:cNvSpPr txBox="1"/>
          <p:nvPr>
            <p:ph idx="8" type="body"/>
          </p:nvPr>
        </p:nvSpPr>
        <p:spPr>
          <a:xfrm>
            <a:off x="7648500" y="2889506"/>
            <a:ext cx="3887353"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83" name="Google Shape;2383;p237"/>
          <p:cNvSpPr txBox="1"/>
          <p:nvPr>
            <p:ph idx="9" type="body"/>
          </p:nvPr>
        </p:nvSpPr>
        <p:spPr>
          <a:xfrm>
            <a:off x="7778799" y="2389524"/>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384" name="Google Shape;2384;p237"/>
          <p:cNvCxnSpPr/>
          <p:nvPr/>
        </p:nvCxnSpPr>
        <p:spPr>
          <a:xfrm>
            <a:off x="8759295" y="5370844"/>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2385" name="Google Shape;2385;p237"/>
          <p:cNvCxnSpPr/>
          <p:nvPr/>
        </p:nvCxnSpPr>
        <p:spPr>
          <a:xfrm>
            <a:off x="9073621" y="5370844"/>
            <a:ext cx="3105150" cy="0"/>
          </a:xfrm>
          <a:prstGeom prst="straightConnector1">
            <a:avLst/>
          </a:prstGeom>
          <a:noFill/>
          <a:ln cap="flat" cmpd="sng" w="12700">
            <a:solidFill>
              <a:schemeClr val="dk2"/>
            </a:solidFill>
            <a:prstDash val="solid"/>
            <a:miter lim="800000"/>
            <a:headEnd len="sm" w="sm" type="none"/>
            <a:tailEnd len="sm" w="sm" type="none"/>
          </a:ln>
        </p:spPr>
      </p:cxnSp>
      <p:sp>
        <p:nvSpPr>
          <p:cNvPr id="2386" name="Google Shape;2386;p237"/>
          <p:cNvSpPr txBox="1"/>
          <p:nvPr>
            <p:ph idx="13" type="body"/>
          </p:nvPr>
        </p:nvSpPr>
        <p:spPr>
          <a:xfrm>
            <a:off x="8633394" y="5492238"/>
            <a:ext cx="2902459"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87" name="Google Shape;2387;p237"/>
          <p:cNvSpPr txBox="1"/>
          <p:nvPr>
            <p:ph idx="14" type="body"/>
          </p:nvPr>
        </p:nvSpPr>
        <p:spPr>
          <a:xfrm>
            <a:off x="8633396" y="4979532"/>
            <a:ext cx="2902458"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88" name="Google Shape;2388;p237"/>
          <p:cNvSpPr txBox="1"/>
          <p:nvPr>
            <p:ph idx="15" type="body"/>
          </p:nvPr>
        </p:nvSpPr>
        <p:spPr>
          <a:xfrm>
            <a:off x="8763694" y="4479550"/>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Image + Content">
  <p:cSld name="7_Image + Content">
    <p:spTree>
      <p:nvGrpSpPr>
        <p:cNvPr id="2389" name="Shape 2389"/>
        <p:cNvGrpSpPr/>
        <p:nvPr/>
      </p:nvGrpSpPr>
      <p:grpSpPr>
        <a:xfrm>
          <a:off x="0" y="0"/>
          <a:ext cx="0" cy="0"/>
          <a:chOff x="0" y="0"/>
          <a:chExt cx="0" cy="0"/>
        </a:xfrm>
      </p:grpSpPr>
      <p:sp>
        <p:nvSpPr>
          <p:cNvPr id="2390" name="Google Shape;2390;p238"/>
          <p:cNvSpPr txBox="1"/>
          <p:nvPr>
            <p:ph idx="1" type="body"/>
          </p:nvPr>
        </p:nvSpPr>
        <p:spPr>
          <a:xfrm>
            <a:off x="2802996" y="5493558"/>
            <a:ext cx="5058303"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91" name="Google Shape;2391;p238"/>
          <p:cNvSpPr txBox="1"/>
          <p:nvPr>
            <p:ph idx="2" type="body"/>
          </p:nvPr>
        </p:nvSpPr>
        <p:spPr>
          <a:xfrm>
            <a:off x="2792413" y="4614203"/>
            <a:ext cx="3376612"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392" name="Google Shape;2392;p238"/>
          <p:cNvPicPr preferRelativeResize="0"/>
          <p:nvPr/>
        </p:nvPicPr>
        <p:blipFill rotWithShape="1">
          <a:blip r:embed="rId2">
            <a:alphaModFix amt="49000"/>
          </a:blip>
          <a:srcRect b="0" l="0" r="0" t="0"/>
          <a:stretch/>
        </p:blipFill>
        <p:spPr>
          <a:xfrm flipH="1" rot="1065417">
            <a:off x="4240470" y="-171291"/>
            <a:ext cx="1138782" cy="7518105"/>
          </a:xfrm>
          <a:prstGeom prst="rect">
            <a:avLst/>
          </a:prstGeom>
          <a:noFill/>
          <a:ln>
            <a:noFill/>
          </a:ln>
        </p:spPr>
      </p:pic>
      <p:sp>
        <p:nvSpPr>
          <p:cNvPr id="2393" name="Google Shape;2393;p238"/>
          <p:cNvSpPr/>
          <p:nvPr>
            <p:ph idx="3" type="pic"/>
          </p:nvPr>
        </p:nvSpPr>
        <p:spPr>
          <a:xfrm>
            <a:off x="0" y="0"/>
            <a:ext cx="5408613" cy="6866313"/>
          </a:xfrm>
          <a:prstGeom prst="rect">
            <a:avLst/>
          </a:prstGeom>
          <a:noFill/>
          <a:ln>
            <a:noFill/>
          </a:ln>
          <a:effectLst>
            <a:outerShdw blurRad="50800" rotWithShape="0" algn="tl" dir="2700000" dist="38100">
              <a:srgbClr val="000000">
                <a:alpha val="40000"/>
              </a:srgbClr>
            </a:outerShdw>
          </a:effectLst>
        </p:spPr>
      </p:sp>
      <p:sp>
        <p:nvSpPr>
          <p:cNvPr id="2394" name="Google Shape;2394;p238"/>
          <p:cNvSpPr txBox="1"/>
          <p:nvPr>
            <p:ph idx="4" type="body"/>
          </p:nvPr>
        </p:nvSpPr>
        <p:spPr>
          <a:xfrm>
            <a:off x="6816726" y="2229619"/>
            <a:ext cx="4702611" cy="284687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95" name="Google Shape;2395;p238"/>
          <p:cNvSpPr txBox="1"/>
          <p:nvPr>
            <p:ph idx="5" type="body"/>
          </p:nvPr>
        </p:nvSpPr>
        <p:spPr>
          <a:xfrm>
            <a:off x="6816726" y="782055"/>
            <a:ext cx="4702611" cy="133441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List">
  <p:cSld name="1_List">
    <p:spTree>
      <p:nvGrpSpPr>
        <p:cNvPr id="2396" name="Shape 2396"/>
        <p:cNvGrpSpPr/>
        <p:nvPr/>
      </p:nvGrpSpPr>
      <p:grpSpPr>
        <a:xfrm>
          <a:off x="0" y="0"/>
          <a:ext cx="0" cy="0"/>
          <a:chOff x="0" y="0"/>
          <a:chExt cx="0" cy="0"/>
        </a:xfrm>
      </p:grpSpPr>
      <p:sp>
        <p:nvSpPr>
          <p:cNvPr id="2397" name="Google Shape;2397;p239"/>
          <p:cNvSpPr/>
          <p:nvPr>
            <p:ph idx="2" type="pic"/>
          </p:nvPr>
        </p:nvSpPr>
        <p:spPr>
          <a:xfrm>
            <a:off x="0" y="0"/>
            <a:ext cx="6295968" cy="6489229"/>
          </a:xfrm>
          <a:prstGeom prst="rect">
            <a:avLst/>
          </a:prstGeom>
          <a:noFill/>
          <a:ln>
            <a:noFill/>
          </a:ln>
        </p:spPr>
      </p:sp>
      <p:sp>
        <p:nvSpPr>
          <p:cNvPr id="2398" name="Google Shape;2398;p239"/>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99" name="Google Shape;2399;p239"/>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00" name="Google Shape;2400;p239"/>
          <p:cNvSpPr/>
          <p:nvPr/>
        </p:nvSpPr>
        <p:spPr>
          <a:xfrm>
            <a:off x="2133600" y="1548789"/>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01" name="Google Shape;2401;p239"/>
          <p:cNvSpPr/>
          <p:nvPr/>
        </p:nvSpPr>
        <p:spPr>
          <a:xfrm>
            <a:off x="2133600" y="2496552"/>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02" name="Google Shape;2402;p239"/>
          <p:cNvSpPr/>
          <p:nvPr/>
        </p:nvSpPr>
        <p:spPr>
          <a:xfrm>
            <a:off x="2133600" y="3444315"/>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03" name="Google Shape;2403;p239"/>
          <p:cNvSpPr/>
          <p:nvPr/>
        </p:nvSpPr>
        <p:spPr>
          <a:xfrm>
            <a:off x="2133600" y="4392077"/>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04" name="Google Shape;2404;p239"/>
          <p:cNvSpPr/>
          <p:nvPr/>
        </p:nvSpPr>
        <p:spPr>
          <a:xfrm>
            <a:off x="2133600" y="5360440"/>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05" name="Google Shape;2405;p239"/>
          <p:cNvSpPr/>
          <p:nvPr>
            <p:ph idx="1" type="body"/>
          </p:nvPr>
        </p:nvSpPr>
        <p:spPr>
          <a:xfrm>
            <a:off x="4536599" y="1480628"/>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06" name="Google Shape;2406;p239"/>
          <p:cNvSpPr/>
          <p:nvPr>
            <p:ph idx="3" type="body"/>
          </p:nvPr>
        </p:nvSpPr>
        <p:spPr>
          <a:xfrm>
            <a:off x="4544561" y="2428670"/>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07" name="Google Shape;2407;p239"/>
          <p:cNvSpPr/>
          <p:nvPr>
            <p:ph idx="4" type="body"/>
          </p:nvPr>
        </p:nvSpPr>
        <p:spPr>
          <a:xfrm>
            <a:off x="4511669" y="3378453"/>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08" name="Google Shape;2408;p239"/>
          <p:cNvSpPr/>
          <p:nvPr>
            <p:ph idx="5" type="body"/>
          </p:nvPr>
        </p:nvSpPr>
        <p:spPr>
          <a:xfrm>
            <a:off x="4530481" y="4341722"/>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09" name="Google Shape;2409;p239"/>
          <p:cNvSpPr/>
          <p:nvPr>
            <p:ph idx="6" type="body"/>
          </p:nvPr>
        </p:nvSpPr>
        <p:spPr>
          <a:xfrm>
            <a:off x="4530480" y="5274877"/>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10" name="Google Shape;2410;p239"/>
          <p:cNvSpPr txBox="1"/>
          <p:nvPr>
            <p:ph idx="7" type="body"/>
          </p:nvPr>
        </p:nvSpPr>
        <p:spPr>
          <a:xfrm>
            <a:off x="5500426" y="1691896"/>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11" name="Google Shape;2411;p239"/>
          <p:cNvSpPr txBox="1"/>
          <p:nvPr>
            <p:ph idx="8" type="body"/>
          </p:nvPr>
        </p:nvSpPr>
        <p:spPr>
          <a:xfrm>
            <a:off x="5500425" y="2664887"/>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12" name="Google Shape;2412;p239"/>
          <p:cNvSpPr txBox="1"/>
          <p:nvPr>
            <p:ph idx="9" type="body"/>
          </p:nvPr>
        </p:nvSpPr>
        <p:spPr>
          <a:xfrm>
            <a:off x="5500426" y="3590697"/>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13" name="Google Shape;2413;p239"/>
          <p:cNvSpPr txBox="1"/>
          <p:nvPr>
            <p:ph idx="13" type="body"/>
          </p:nvPr>
        </p:nvSpPr>
        <p:spPr>
          <a:xfrm>
            <a:off x="5500425" y="4563688"/>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14" name="Google Shape;2414;p239"/>
          <p:cNvSpPr txBox="1"/>
          <p:nvPr>
            <p:ph idx="14" type="body"/>
          </p:nvPr>
        </p:nvSpPr>
        <p:spPr>
          <a:xfrm>
            <a:off x="5500425" y="5508033"/>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15" name="Google Shape;2415;p239"/>
          <p:cNvSpPr txBox="1"/>
          <p:nvPr>
            <p:ph idx="15" type="body"/>
          </p:nvPr>
        </p:nvSpPr>
        <p:spPr>
          <a:xfrm>
            <a:off x="2812026" y="1703976"/>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16" name="Google Shape;2416;p239"/>
          <p:cNvSpPr txBox="1"/>
          <p:nvPr>
            <p:ph idx="16" type="body"/>
          </p:nvPr>
        </p:nvSpPr>
        <p:spPr>
          <a:xfrm>
            <a:off x="2812025" y="2671195"/>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17" name="Google Shape;2417;p239"/>
          <p:cNvSpPr txBox="1"/>
          <p:nvPr>
            <p:ph idx="17" type="body"/>
          </p:nvPr>
        </p:nvSpPr>
        <p:spPr>
          <a:xfrm>
            <a:off x="2804550" y="3608549"/>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18" name="Google Shape;2418;p239"/>
          <p:cNvSpPr txBox="1"/>
          <p:nvPr>
            <p:ph idx="18" type="body"/>
          </p:nvPr>
        </p:nvSpPr>
        <p:spPr>
          <a:xfrm>
            <a:off x="2804549" y="4575768"/>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19" name="Google Shape;2419;p239"/>
          <p:cNvSpPr txBox="1"/>
          <p:nvPr>
            <p:ph idx="19" type="body"/>
          </p:nvPr>
        </p:nvSpPr>
        <p:spPr>
          <a:xfrm>
            <a:off x="2812025" y="5514073"/>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20" name="Google Shape;2420;p239"/>
          <p:cNvSpPr/>
          <p:nvPr>
            <p:ph idx="20" type="body"/>
          </p:nvPr>
        </p:nvSpPr>
        <p:spPr>
          <a:xfrm>
            <a:off x="2241083" y="1639759"/>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21" name="Google Shape;2421;p239"/>
          <p:cNvSpPr/>
          <p:nvPr>
            <p:ph idx="21" type="body"/>
          </p:nvPr>
        </p:nvSpPr>
        <p:spPr>
          <a:xfrm>
            <a:off x="2241083" y="259042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22" name="Google Shape;2422;p239"/>
          <p:cNvSpPr/>
          <p:nvPr>
            <p:ph idx="22" type="body"/>
          </p:nvPr>
        </p:nvSpPr>
        <p:spPr>
          <a:xfrm>
            <a:off x="2241083" y="3545041"/>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23" name="Google Shape;2423;p239"/>
          <p:cNvSpPr/>
          <p:nvPr>
            <p:ph idx="23" type="body"/>
          </p:nvPr>
        </p:nvSpPr>
        <p:spPr>
          <a:xfrm>
            <a:off x="2241083" y="4495707"/>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24" name="Google Shape;2424;p239"/>
          <p:cNvSpPr/>
          <p:nvPr>
            <p:ph idx="24" type="body"/>
          </p:nvPr>
        </p:nvSpPr>
        <p:spPr>
          <a:xfrm>
            <a:off x="2241083" y="544187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List">
  <p:cSld name="2_List">
    <p:spTree>
      <p:nvGrpSpPr>
        <p:cNvPr id="2425" name="Shape 2425"/>
        <p:cNvGrpSpPr/>
        <p:nvPr/>
      </p:nvGrpSpPr>
      <p:grpSpPr>
        <a:xfrm>
          <a:off x="0" y="0"/>
          <a:ext cx="0" cy="0"/>
          <a:chOff x="0" y="0"/>
          <a:chExt cx="0" cy="0"/>
        </a:xfrm>
      </p:grpSpPr>
      <p:sp>
        <p:nvSpPr>
          <p:cNvPr id="2426" name="Google Shape;2426;p240"/>
          <p:cNvSpPr/>
          <p:nvPr>
            <p:ph idx="2" type="pic"/>
          </p:nvPr>
        </p:nvSpPr>
        <p:spPr>
          <a:xfrm>
            <a:off x="0" y="0"/>
            <a:ext cx="6295968" cy="6489229"/>
          </a:xfrm>
          <a:prstGeom prst="rect">
            <a:avLst/>
          </a:prstGeom>
          <a:noFill/>
          <a:ln>
            <a:noFill/>
          </a:ln>
        </p:spPr>
      </p:sp>
      <p:sp>
        <p:nvSpPr>
          <p:cNvPr id="2427" name="Google Shape;2427;p240"/>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28" name="Google Shape;2428;p240"/>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29" name="Google Shape;2429;p240"/>
          <p:cNvSpPr/>
          <p:nvPr/>
        </p:nvSpPr>
        <p:spPr>
          <a:xfrm>
            <a:off x="2133600" y="1958697"/>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30" name="Google Shape;2430;p240"/>
          <p:cNvSpPr/>
          <p:nvPr/>
        </p:nvSpPr>
        <p:spPr>
          <a:xfrm>
            <a:off x="2133600" y="2906460"/>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31" name="Google Shape;2431;p240"/>
          <p:cNvSpPr/>
          <p:nvPr/>
        </p:nvSpPr>
        <p:spPr>
          <a:xfrm>
            <a:off x="2133600" y="3854223"/>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32" name="Google Shape;2432;p240"/>
          <p:cNvSpPr/>
          <p:nvPr/>
        </p:nvSpPr>
        <p:spPr>
          <a:xfrm>
            <a:off x="2133600" y="4801985"/>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33" name="Google Shape;2433;p240"/>
          <p:cNvSpPr/>
          <p:nvPr>
            <p:ph idx="1" type="body"/>
          </p:nvPr>
        </p:nvSpPr>
        <p:spPr>
          <a:xfrm>
            <a:off x="4536599" y="1890536"/>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34" name="Google Shape;2434;p240"/>
          <p:cNvSpPr/>
          <p:nvPr>
            <p:ph idx="3" type="body"/>
          </p:nvPr>
        </p:nvSpPr>
        <p:spPr>
          <a:xfrm>
            <a:off x="4544561" y="2838578"/>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35" name="Google Shape;2435;p240"/>
          <p:cNvSpPr/>
          <p:nvPr>
            <p:ph idx="4" type="body"/>
          </p:nvPr>
        </p:nvSpPr>
        <p:spPr>
          <a:xfrm>
            <a:off x="4511669" y="3788361"/>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36" name="Google Shape;2436;p240"/>
          <p:cNvSpPr/>
          <p:nvPr>
            <p:ph idx="5" type="body"/>
          </p:nvPr>
        </p:nvSpPr>
        <p:spPr>
          <a:xfrm>
            <a:off x="4530481" y="4751630"/>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37" name="Google Shape;2437;p240"/>
          <p:cNvSpPr txBox="1"/>
          <p:nvPr>
            <p:ph idx="6" type="body"/>
          </p:nvPr>
        </p:nvSpPr>
        <p:spPr>
          <a:xfrm>
            <a:off x="5500426" y="2101804"/>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38" name="Google Shape;2438;p240"/>
          <p:cNvSpPr txBox="1"/>
          <p:nvPr>
            <p:ph idx="7" type="body"/>
          </p:nvPr>
        </p:nvSpPr>
        <p:spPr>
          <a:xfrm>
            <a:off x="5500425" y="3074795"/>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39" name="Google Shape;2439;p240"/>
          <p:cNvSpPr txBox="1"/>
          <p:nvPr>
            <p:ph idx="8" type="body"/>
          </p:nvPr>
        </p:nvSpPr>
        <p:spPr>
          <a:xfrm>
            <a:off x="5500426" y="4000605"/>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40" name="Google Shape;2440;p240"/>
          <p:cNvSpPr txBox="1"/>
          <p:nvPr>
            <p:ph idx="9" type="body"/>
          </p:nvPr>
        </p:nvSpPr>
        <p:spPr>
          <a:xfrm>
            <a:off x="5500425" y="4973596"/>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41" name="Google Shape;2441;p240"/>
          <p:cNvSpPr txBox="1"/>
          <p:nvPr>
            <p:ph idx="13" type="body"/>
          </p:nvPr>
        </p:nvSpPr>
        <p:spPr>
          <a:xfrm>
            <a:off x="2812026" y="2113884"/>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42" name="Google Shape;2442;p240"/>
          <p:cNvSpPr txBox="1"/>
          <p:nvPr>
            <p:ph idx="14" type="body"/>
          </p:nvPr>
        </p:nvSpPr>
        <p:spPr>
          <a:xfrm>
            <a:off x="2812025" y="3081103"/>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43" name="Google Shape;2443;p240"/>
          <p:cNvSpPr txBox="1"/>
          <p:nvPr>
            <p:ph idx="15" type="body"/>
          </p:nvPr>
        </p:nvSpPr>
        <p:spPr>
          <a:xfrm>
            <a:off x="2804550" y="4018457"/>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44" name="Google Shape;2444;p240"/>
          <p:cNvSpPr txBox="1"/>
          <p:nvPr>
            <p:ph idx="16" type="body"/>
          </p:nvPr>
        </p:nvSpPr>
        <p:spPr>
          <a:xfrm>
            <a:off x="2804549" y="4985676"/>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45" name="Google Shape;2445;p240"/>
          <p:cNvSpPr/>
          <p:nvPr>
            <p:ph idx="17" type="body"/>
          </p:nvPr>
        </p:nvSpPr>
        <p:spPr>
          <a:xfrm>
            <a:off x="2241083" y="2049667"/>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46" name="Google Shape;2446;p240"/>
          <p:cNvSpPr/>
          <p:nvPr>
            <p:ph idx="18" type="body"/>
          </p:nvPr>
        </p:nvSpPr>
        <p:spPr>
          <a:xfrm>
            <a:off x="2241083" y="3000333"/>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47" name="Google Shape;2447;p240"/>
          <p:cNvSpPr/>
          <p:nvPr>
            <p:ph idx="19" type="body"/>
          </p:nvPr>
        </p:nvSpPr>
        <p:spPr>
          <a:xfrm>
            <a:off x="2241083" y="3954949"/>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48" name="Google Shape;2448;p240"/>
          <p:cNvSpPr/>
          <p:nvPr>
            <p:ph idx="20" type="body"/>
          </p:nvPr>
        </p:nvSpPr>
        <p:spPr>
          <a:xfrm>
            <a:off x="2241083" y="490561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Objectives">
  <p:cSld name="1_Objectives">
    <p:spTree>
      <p:nvGrpSpPr>
        <p:cNvPr id="2449" name="Shape 2449"/>
        <p:cNvGrpSpPr/>
        <p:nvPr/>
      </p:nvGrpSpPr>
      <p:grpSpPr>
        <a:xfrm>
          <a:off x="0" y="0"/>
          <a:ext cx="0" cy="0"/>
          <a:chOff x="0" y="0"/>
          <a:chExt cx="0" cy="0"/>
        </a:xfrm>
      </p:grpSpPr>
      <p:sp>
        <p:nvSpPr>
          <p:cNvPr id="2450" name="Google Shape;2450;p241"/>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51" name="Google Shape;2451;p241"/>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52" name="Google Shape;2452;p241"/>
          <p:cNvSpPr/>
          <p:nvPr/>
        </p:nvSpPr>
        <p:spPr>
          <a:xfrm>
            <a:off x="4063908" y="3314102"/>
            <a:ext cx="3872616" cy="808305"/>
          </a:xfrm>
          <a:prstGeom prst="roundRect">
            <a:avLst>
              <a:gd fmla="val 50000" name="adj"/>
            </a:avLst>
          </a:prstGeom>
          <a:solidFill>
            <a:schemeClr val="dk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2453" name="Google Shape;2453;p241"/>
          <p:cNvSpPr/>
          <p:nvPr/>
        </p:nvSpPr>
        <p:spPr>
          <a:xfrm>
            <a:off x="3319858" y="5089531"/>
            <a:ext cx="4630341" cy="808305"/>
          </a:xfrm>
          <a:prstGeom prst="roundRect">
            <a:avLst>
              <a:gd fmla="val 50000" name="adj"/>
            </a:avLst>
          </a:prstGeom>
          <a:solidFill>
            <a:schemeClr val="accent1"/>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2454" name="Google Shape;2454;p241"/>
          <p:cNvSpPr/>
          <p:nvPr/>
        </p:nvSpPr>
        <p:spPr>
          <a:xfrm>
            <a:off x="3319858" y="1536102"/>
            <a:ext cx="4630341" cy="808305"/>
          </a:xfrm>
          <a:prstGeom prst="roundRect">
            <a:avLst>
              <a:gd fmla="val 50000" name="adj"/>
            </a:avLst>
          </a:prstGeom>
          <a:solidFill>
            <a:schemeClr val="accent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2455" name="Google Shape;2455;p241"/>
          <p:cNvSpPr/>
          <p:nvPr/>
        </p:nvSpPr>
        <p:spPr>
          <a:xfrm>
            <a:off x="3122973" y="1256124"/>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56" name="Google Shape;2456;p241"/>
          <p:cNvSpPr/>
          <p:nvPr/>
        </p:nvSpPr>
        <p:spPr>
          <a:xfrm>
            <a:off x="3852041" y="2923714"/>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57" name="Google Shape;2457;p241"/>
          <p:cNvSpPr/>
          <p:nvPr/>
        </p:nvSpPr>
        <p:spPr>
          <a:xfrm>
            <a:off x="3115053" y="4794814"/>
            <a:ext cx="158065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58" name="Google Shape;2458;p241"/>
          <p:cNvSpPr/>
          <p:nvPr/>
        </p:nvSpPr>
        <p:spPr>
          <a:xfrm>
            <a:off x="546100" y="2133366"/>
            <a:ext cx="3166175" cy="3166176"/>
          </a:xfrm>
          <a:prstGeom prst="ellipse">
            <a:avLst/>
          </a:prstGeom>
          <a:solidFill>
            <a:schemeClr val="accent1"/>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59" name="Google Shape;2459;p241"/>
          <p:cNvSpPr/>
          <p:nvPr/>
        </p:nvSpPr>
        <p:spPr>
          <a:xfrm>
            <a:off x="806334" y="2391534"/>
            <a:ext cx="2645708" cy="2649839"/>
          </a:xfrm>
          <a:prstGeom prst="ellipse">
            <a:avLst/>
          </a:prstGeom>
          <a:solidFill>
            <a:schemeClr val="dk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60" name="Google Shape;2460;p241"/>
          <p:cNvSpPr/>
          <p:nvPr/>
        </p:nvSpPr>
        <p:spPr>
          <a:xfrm>
            <a:off x="1064502" y="2651767"/>
            <a:ext cx="2129371" cy="2129372"/>
          </a:xfrm>
          <a:prstGeom prst="ellipse">
            <a:avLst/>
          </a:prstGeom>
          <a:solidFill>
            <a:schemeClr val="accent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61" name="Google Shape;2461;p241"/>
          <p:cNvSpPr/>
          <p:nvPr/>
        </p:nvSpPr>
        <p:spPr>
          <a:xfrm>
            <a:off x="1328865" y="2916132"/>
            <a:ext cx="1600643" cy="1600644"/>
          </a:xfrm>
          <a:prstGeom prst="ellipse">
            <a:avLst/>
          </a:prstGeom>
          <a:solidFill>
            <a:srgbClr val="FFFFFF"/>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62" name="Google Shape;2462;p241"/>
          <p:cNvSpPr/>
          <p:nvPr/>
        </p:nvSpPr>
        <p:spPr>
          <a:xfrm>
            <a:off x="3319859" y="1348534"/>
            <a:ext cx="1189639" cy="1189639"/>
          </a:xfrm>
          <a:prstGeom prst="ellipse">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63" name="Google Shape;2463;p241"/>
          <p:cNvSpPr/>
          <p:nvPr/>
        </p:nvSpPr>
        <p:spPr>
          <a:xfrm>
            <a:off x="4048927" y="3120600"/>
            <a:ext cx="1189639" cy="1189639"/>
          </a:xfrm>
          <a:prstGeom prst="ellipse">
            <a:avLst/>
          </a:pr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64" name="Google Shape;2464;p241"/>
          <p:cNvSpPr/>
          <p:nvPr/>
        </p:nvSpPr>
        <p:spPr>
          <a:xfrm>
            <a:off x="3311597" y="4973295"/>
            <a:ext cx="1187573" cy="1189639"/>
          </a:xfrm>
          <a:prstGeom prst="ellipse">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65" name="Google Shape;2465;p241"/>
          <p:cNvSpPr/>
          <p:nvPr/>
        </p:nvSpPr>
        <p:spPr>
          <a:xfrm>
            <a:off x="2762216" y="2255222"/>
            <a:ext cx="828203" cy="826138"/>
          </a:xfrm>
          <a:custGeom>
            <a:rect b="b" l="l" r="r" t="t"/>
            <a:pathLst>
              <a:path extrusionOk="0" h="400" w="401">
                <a:moveTo>
                  <a:pt x="0" y="310"/>
                </a:moveTo>
                <a:lnTo>
                  <a:pt x="313" y="0"/>
                </a:lnTo>
                <a:lnTo>
                  <a:pt x="391" y="5"/>
                </a:lnTo>
                <a:lnTo>
                  <a:pt x="401" y="90"/>
                </a:lnTo>
                <a:lnTo>
                  <a:pt x="90" y="400"/>
                </a:lnTo>
                <a:lnTo>
                  <a:pt x="24" y="377"/>
                </a:lnTo>
                <a:lnTo>
                  <a:pt x="0" y="310"/>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66" name="Google Shape;2466;p241"/>
          <p:cNvSpPr/>
          <p:nvPr/>
        </p:nvSpPr>
        <p:spPr>
          <a:xfrm>
            <a:off x="3315728" y="3587369"/>
            <a:ext cx="811680" cy="258169"/>
          </a:xfrm>
          <a:custGeom>
            <a:rect b="b" l="l" r="r" t="t"/>
            <a:pathLst>
              <a:path extrusionOk="0" h="125" w="393">
                <a:moveTo>
                  <a:pt x="38" y="0"/>
                </a:moveTo>
                <a:lnTo>
                  <a:pt x="362" y="0"/>
                </a:lnTo>
                <a:lnTo>
                  <a:pt x="393" y="35"/>
                </a:lnTo>
                <a:lnTo>
                  <a:pt x="362" y="125"/>
                </a:lnTo>
                <a:lnTo>
                  <a:pt x="40" y="125"/>
                </a:lnTo>
                <a:lnTo>
                  <a:pt x="0" y="38"/>
                </a:lnTo>
                <a:lnTo>
                  <a:pt x="38" y="0"/>
                </a:lnTo>
                <a:close/>
              </a:path>
            </a:pathLst>
          </a:cu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67" name="Google Shape;2467;p241"/>
          <p:cNvSpPr/>
          <p:nvPr/>
        </p:nvSpPr>
        <p:spPr>
          <a:xfrm>
            <a:off x="3086475" y="4684068"/>
            <a:ext cx="620008" cy="559681"/>
          </a:xfrm>
          <a:custGeom>
            <a:rect b="b" l="l" r="r" t="t"/>
            <a:pathLst>
              <a:path extrusionOk="0" h="239" w="251">
                <a:moveTo>
                  <a:pt x="99" y="0"/>
                </a:moveTo>
                <a:lnTo>
                  <a:pt x="246" y="147"/>
                </a:lnTo>
                <a:lnTo>
                  <a:pt x="251" y="222"/>
                </a:lnTo>
                <a:lnTo>
                  <a:pt x="151" y="239"/>
                </a:lnTo>
                <a:lnTo>
                  <a:pt x="0" y="85"/>
                </a:lnTo>
                <a:lnTo>
                  <a:pt x="12" y="42"/>
                </a:lnTo>
                <a:lnTo>
                  <a:pt x="99"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68" name="Google Shape;2468;p241"/>
          <p:cNvSpPr/>
          <p:nvPr/>
        </p:nvSpPr>
        <p:spPr>
          <a:xfrm>
            <a:off x="3503987" y="1532662"/>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69" name="Google Shape;2469;p241"/>
          <p:cNvSpPr/>
          <p:nvPr/>
        </p:nvSpPr>
        <p:spPr>
          <a:xfrm>
            <a:off x="4233055" y="3304728"/>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70" name="Google Shape;2470;p241"/>
          <p:cNvSpPr/>
          <p:nvPr/>
        </p:nvSpPr>
        <p:spPr>
          <a:xfrm>
            <a:off x="3494692" y="5178689"/>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71" name="Google Shape;2471;p241"/>
          <p:cNvSpPr/>
          <p:nvPr/>
        </p:nvSpPr>
        <p:spPr>
          <a:xfrm>
            <a:off x="7355515" y="1745733"/>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472" name="Google Shape;2472;p241"/>
          <p:cNvSpPr/>
          <p:nvPr/>
        </p:nvSpPr>
        <p:spPr>
          <a:xfrm>
            <a:off x="7355515" y="3523733"/>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473" name="Google Shape;2473;p241"/>
          <p:cNvSpPr/>
          <p:nvPr/>
        </p:nvSpPr>
        <p:spPr>
          <a:xfrm>
            <a:off x="7355515" y="5299162"/>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cxnSp>
        <p:nvCxnSpPr>
          <p:cNvPr id="2474" name="Google Shape;2474;p241"/>
          <p:cNvCxnSpPr/>
          <p:nvPr/>
        </p:nvCxnSpPr>
        <p:spPr>
          <a:xfrm>
            <a:off x="8229600" y="2806682"/>
            <a:ext cx="3962399" cy="0"/>
          </a:xfrm>
          <a:prstGeom prst="straightConnector1">
            <a:avLst/>
          </a:prstGeom>
          <a:noFill/>
          <a:ln cap="flat" cmpd="sng" w="19050">
            <a:solidFill>
              <a:srgbClr val="DAD6DA"/>
            </a:solidFill>
            <a:prstDash val="solid"/>
            <a:miter lim="800000"/>
            <a:headEnd len="sm" w="sm" type="none"/>
            <a:tailEnd len="sm" w="sm" type="none"/>
          </a:ln>
        </p:spPr>
      </p:cxnSp>
      <p:cxnSp>
        <p:nvCxnSpPr>
          <p:cNvPr id="2475" name="Google Shape;2475;p241"/>
          <p:cNvCxnSpPr/>
          <p:nvPr/>
        </p:nvCxnSpPr>
        <p:spPr>
          <a:xfrm>
            <a:off x="8229600" y="4618217"/>
            <a:ext cx="3962399" cy="0"/>
          </a:xfrm>
          <a:prstGeom prst="straightConnector1">
            <a:avLst/>
          </a:prstGeom>
          <a:noFill/>
          <a:ln cap="flat" cmpd="sng" w="19050">
            <a:solidFill>
              <a:srgbClr val="DAD6DA"/>
            </a:solidFill>
            <a:prstDash val="solid"/>
            <a:miter lim="800000"/>
            <a:headEnd len="sm" w="sm" type="none"/>
            <a:tailEnd len="sm" w="sm" type="none"/>
          </a:ln>
        </p:spPr>
      </p:cxnSp>
      <p:sp>
        <p:nvSpPr>
          <p:cNvPr id="2476" name="Google Shape;2476;p241"/>
          <p:cNvSpPr/>
          <p:nvPr>
            <p:ph idx="1" type="body"/>
          </p:nvPr>
        </p:nvSpPr>
        <p:spPr>
          <a:xfrm>
            <a:off x="1695450" y="3282983"/>
            <a:ext cx="866775" cy="866775"/>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0"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77" name="Google Shape;2477;p241"/>
          <p:cNvSpPr/>
          <p:nvPr>
            <p:ph idx="2" type="body"/>
          </p:nvPr>
        </p:nvSpPr>
        <p:spPr>
          <a:xfrm>
            <a:off x="3591617" y="1628048"/>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78" name="Google Shape;2478;p241"/>
          <p:cNvSpPr/>
          <p:nvPr>
            <p:ph idx="3" type="body"/>
          </p:nvPr>
        </p:nvSpPr>
        <p:spPr>
          <a:xfrm>
            <a:off x="4316692" y="3384869"/>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79" name="Google Shape;2479;p241"/>
          <p:cNvSpPr/>
          <p:nvPr>
            <p:ph idx="4" type="body"/>
          </p:nvPr>
        </p:nvSpPr>
        <p:spPr>
          <a:xfrm>
            <a:off x="3582495" y="5267687"/>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80" name="Google Shape;2480;p241"/>
          <p:cNvSpPr txBox="1"/>
          <p:nvPr>
            <p:ph idx="5" type="body"/>
          </p:nvPr>
        </p:nvSpPr>
        <p:spPr>
          <a:xfrm>
            <a:off x="4779296" y="1760224"/>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81" name="Google Shape;2481;p241"/>
          <p:cNvSpPr txBox="1"/>
          <p:nvPr>
            <p:ph idx="6" type="body"/>
          </p:nvPr>
        </p:nvSpPr>
        <p:spPr>
          <a:xfrm>
            <a:off x="5506682" y="3564546"/>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82" name="Google Shape;2482;p241"/>
          <p:cNvSpPr txBox="1"/>
          <p:nvPr>
            <p:ph idx="7" type="body"/>
          </p:nvPr>
        </p:nvSpPr>
        <p:spPr>
          <a:xfrm>
            <a:off x="4779296" y="5309475"/>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83" name="Google Shape;2483;p241"/>
          <p:cNvSpPr txBox="1"/>
          <p:nvPr>
            <p:ph idx="8" type="body"/>
          </p:nvPr>
        </p:nvSpPr>
        <p:spPr>
          <a:xfrm>
            <a:off x="8195944" y="1571162"/>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84" name="Google Shape;2484;p241"/>
          <p:cNvSpPr txBox="1"/>
          <p:nvPr>
            <p:ph idx="9" type="body"/>
          </p:nvPr>
        </p:nvSpPr>
        <p:spPr>
          <a:xfrm>
            <a:off x="8195944" y="3373388"/>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85" name="Google Shape;2485;p241"/>
          <p:cNvSpPr txBox="1"/>
          <p:nvPr>
            <p:ph idx="13" type="body"/>
          </p:nvPr>
        </p:nvSpPr>
        <p:spPr>
          <a:xfrm>
            <a:off x="8195944" y="5198260"/>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Objectives">
  <p:cSld name="2_Objectives">
    <p:spTree>
      <p:nvGrpSpPr>
        <p:cNvPr id="2486" name="Shape 2486"/>
        <p:cNvGrpSpPr/>
        <p:nvPr/>
      </p:nvGrpSpPr>
      <p:grpSpPr>
        <a:xfrm>
          <a:off x="0" y="0"/>
          <a:ext cx="0" cy="0"/>
          <a:chOff x="0" y="0"/>
          <a:chExt cx="0" cy="0"/>
        </a:xfrm>
      </p:grpSpPr>
      <p:sp>
        <p:nvSpPr>
          <p:cNvPr id="2487" name="Google Shape;2487;p242"/>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88" name="Google Shape;2488;p242"/>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89" name="Google Shape;2489;p242"/>
          <p:cNvSpPr/>
          <p:nvPr/>
        </p:nvSpPr>
        <p:spPr>
          <a:xfrm>
            <a:off x="896894" y="1271048"/>
            <a:ext cx="2295832" cy="2295832"/>
          </a:xfrm>
          <a:prstGeom prst="donut">
            <a:avLst>
              <a:gd fmla="val 1044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90" name="Google Shape;2490;p242"/>
          <p:cNvSpPr/>
          <p:nvPr/>
        </p:nvSpPr>
        <p:spPr>
          <a:xfrm>
            <a:off x="3535119" y="1226085"/>
            <a:ext cx="853762" cy="853762"/>
          </a:xfrm>
          <a:prstGeom prst="ellipse">
            <a:avLst/>
          </a:prstGeom>
          <a:solidFill>
            <a:schemeClr val="accent1"/>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91" name="Google Shape;2491;p242"/>
          <p:cNvSpPr/>
          <p:nvPr/>
        </p:nvSpPr>
        <p:spPr>
          <a:xfrm>
            <a:off x="3535119" y="2341832"/>
            <a:ext cx="853762" cy="853762"/>
          </a:xfrm>
          <a:prstGeom prst="ellipse">
            <a:avLst/>
          </a:prstGeom>
          <a:solidFill>
            <a:schemeClr val="dk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92" name="Google Shape;2492;p242"/>
          <p:cNvSpPr/>
          <p:nvPr/>
        </p:nvSpPr>
        <p:spPr>
          <a:xfrm>
            <a:off x="3535119" y="3457579"/>
            <a:ext cx="853762" cy="853762"/>
          </a:xfrm>
          <a:prstGeom prst="ellipse">
            <a:avLst/>
          </a:prstGeom>
          <a:solidFill>
            <a:schemeClr val="accent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2493" name="Google Shape;2493;p242"/>
          <p:cNvCxnSpPr>
            <a:stCxn id="2489" idx="7"/>
            <a:endCxn id="2490" idx="2"/>
          </p:cNvCxnSpPr>
          <p:nvPr/>
        </p:nvCxnSpPr>
        <p:spPr>
          <a:xfrm>
            <a:off x="2856509" y="1607265"/>
            <a:ext cx="678600" cy="45600"/>
          </a:xfrm>
          <a:prstGeom prst="straightConnector1">
            <a:avLst/>
          </a:prstGeom>
          <a:noFill/>
          <a:ln cap="flat" cmpd="sng" w="28575">
            <a:solidFill>
              <a:schemeClr val="accent1"/>
            </a:solidFill>
            <a:prstDash val="solid"/>
            <a:miter lim="800000"/>
            <a:headEnd len="sm" w="sm" type="none"/>
            <a:tailEnd len="sm" w="sm" type="none"/>
          </a:ln>
        </p:spPr>
      </p:cxnSp>
      <p:cxnSp>
        <p:nvCxnSpPr>
          <p:cNvPr id="2494" name="Google Shape;2494;p242"/>
          <p:cNvCxnSpPr>
            <a:stCxn id="2489" idx="6"/>
            <a:endCxn id="2491" idx="1"/>
          </p:cNvCxnSpPr>
          <p:nvPr/>
        </p:nvCxnSpPr>
        <p:spPr>
          <a:xfrm>
            <a:off x="3192726" y="2418964"/>
            <a:ext cx="467400" cy="48000"/>
          </a:xfrm>
          <a:prstGeom prst="straightConnector1">
            <a:avLst/>
          </a:prstGeom>
          <a:noFill/>
          <a:ln cap="flat" cmpd="sng" w="28575">
            <a:solidFill>
              <a:schemeClr val="dk2"/>
            </a:solidFill>
            <a:prstDash val="solid"/>
            <a:miter lim="800000"/>
            <a:headEnd len="sm" w="sm" type="none"/>
            <a:tailEnd len="sm" w="sm" type="none"/>
          </a:ln>
        </p:spPr>
      </p:cxnSp>
      <p:cxnSp>
        <p:nvCxnSpPr>
          <p:cNvPr id="2495" name="Google Shape;2495;p242"/>
          <p:cNvCxnSpPr>
            <a:stCxn id="2489" idx="5"/>
            <a:endCxn id="2492" idx="1"/>
          </p:cNvCxnSpPr>
          <p:nvPr/>
        </p:nvCxnSpPr>
        <p:spPr>
          <a:xfrm>
            <a:off x="2856509" y="3230663"/>
            <a:ext cx="803700" cy="351900"/>
          </a:xfrm>
          <a:prstGeom prst="straightConnector1">
            <a:avLst/>
          </a:prstGeom>
          <a:noFill/>
          <a:ln cap="flat" cmpd="sng" w="28575">
            <a:solidFill>
              <a:schemeClr val="accent2"/>
            </a:solidFill>
            <a:prstDash val="solid"/>
            <a:miter lim="800000"/>
            <a:headEnd len="sm" w="sm" type="none"/>
            <a:tailEnd len="sm" w="sm" type="none"/>
          </a:ln>
        </p:spPr>
      </p:cxnSp>
      <p:cxnSp>
        <p:nvCxnSpPr>
          <p:cNvPr id="2496" name="Google Shape;2496;p242"/>
          <p:cNvCxnSpPr/>
          <p:nvPr/>
        </p:nvCxnSpPr>
        <p:spPr>
          <a:xfrm>
            <a:off x="4610813" y="2214664"/>
            <a:ext cx="6561796" cy="0"/>
          </a:xfrm>
          <a:prstGeom prst="straightConnector1">
            <a:avLst/>
          </a:prstGeom>
          <a:noFill/>
          <a:ln cap="flat" cmpd="sng" w="19050">
            <a:solidFill>
              <a:srgbClr val="DAD6DA"/>
            </a:solidFill>
            <a:prstDash val="solid"/>
            <a:miter lim="800000"/>
            <a:headEnd len="sm" w="sm" type="none"/>
            <a:tailEnd len="sm" w="sm" type="none"/>
          </a:ln>
        </p:spPr>
      </p:cxnSp>
      <p:cxnSp>
        <p:nvCxnSpPr>
          <p:cNvPr id="2497" name="Google Shape;2497;p242"/>
          <p:cNvCxnSpPr/>
          <p:nvPr/>
        </p:nvCxnSpPr>
        <p:spPr>
          <a:xfrm>
            <a:off x="4610813" y="3315402"/>
            <a:ext cx="6561796" cy="0"/>
          </a:xfrm>
          <a:prstGeom prst="straightConnector1">
            <a:avLst/>
          </a:prstGeom>
          <a:noFill/>
          <a:ln cap="flat" cmpd="sng" w="19050">
            <a:solidFill>
              <a:srgbClr val="DAD6DA"/>
            </a:solidFill>
            <a:prstDash val="solid"/>
            <a:miter lim="800000"/>
            <a:headEnd len="sm" w="sm" type="none"/>
            <a:tailEnd len="sm" w="sm" type="none"/>
          </a:ln>
        </p:spPr>
      </p:cxnSp>
      <p:sp>
        <p:nvSpPr>
          <p:cNvPr id="2498" name="Google Shape;2498;p242"/>
          <p:cNvSpPr txBox="1"/>
          <p:nvPr/>
        </p:nvSpPr>
        <p:spPr>
          <a:xfrm>
            <a:off x="4610813" y="1240766"/>
            <a:ext cx="6561796" cy="846988"/>
          </a:xfrm>
          <a:prstGeom prst="rect">
            <a:avLst/>
          </a:prstGeom>
          <a:solidFill>
            <a:schemeClr val="accent1"/>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chemeClr val="lt2"/>
              </a:solidFill>
              <a:latin typeface="Quattrocento Sans"/>
              <a:ea typeface="Quattrocento Sans"/>
              <a:cs typeface="Quattrocento Sans"/>
              <a:sym typeface="Quattrocento Sans"/>
            </a:endParaRPr>
          </a:p>
        </p:txBody>
      </p:sp>
      <p:sp>
        <p:nvSpPr>
          <p:cNvPr id="2499" name="Google Shape;2499;p242"/>
          <p:cNvSpPr/>
          <p:nvPr>
            <p:ph idx="1" type="body"/>
          </p:nvPr>
        </p:nvSpPr>
        <p:spPr>
          <a:xfrm>
            <a:off x="3649332" y="1342509"/>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00" name="Google Shape;2500;p242"/>
          <p:cNvSpPr/>
          <p:nvPr>
            <p:ph idx="2" type="body"/>
          </p:nvPr>
        </p:nvSpPr>
        <p:spPr>
          <a:xfrm>
            <a:off x="3643677" y="2453233"/>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01" name="Google Shape;2501;p242"/>
          <p:cNvSpPr/>
          <p:nvPr>
            <p:ph idx="3" type="body"/>
          </p:nvPr>
        </p:nvSpPr>
        <p:spPr>
          <a:xfrm>
            <a:off x="3643677" y="3573484"/>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02" name="Google Shape;2502;p242"/>
          <p:cNvSpPr txBox="1"/>
          <p:nvPr>
            <p:ph idx="4" type="body"/>
          </p:nvPr>
        </p:nvSpPr>
        <p:spPr>
          <a:xfrm>
            <a:off x="4719870" y="1342509"/>
            <a:ext cx="6353484" cy="66633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03" name="Google Shape;2503;p242"/>
          <p:cNvSpPr txBox="1"/>
          <p:nvPr/>
        </p:nvSpPr>
        <p:spPr>
          <a:xfrm>
            <a:off x="4610813" y="2348606"/>
            <a:ext cx="6561796" cy="846988"/>
          </a:xfrm>
          <a:prstGeom prst="rect">
            <a:avLst/>
          </a:prstGeom>
          <a:solidFill>
            <a:srgbClr val="BF2026"/>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chemeClr val="lt2"/>
              </a:solidFill>
              <a:latin typeface="Quattrocento Sans"/>
              <a:ea typeface="Quattrocento Sans"/>
              <a:cs typeface="Quattrocento Sans"/>
              <a:sym typeface="Quattrocento Sans"/>
            </a:endParaRPr>
          </a:p>
        </p:txBody>
      </p:sp>
      <p:sp>
        <p:nvSpPr>
          <p:cNvPr id="2504" name="Google Shape;2504;p242"/>
          <p:cNvSpPr txBox="1"/>
          <p:nvPr>
            <p:ph idx="5" type="body"/>
          </p:nvPr>
        </p:nvSpPr>
        <p:spPr>
          <a:xfrm>
            <a:off x="4719870" y="2450349"/>
            <a:ext cx="6353484" cy="66633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05" name="Google Shape;2505;p242"/>
          <p:cNvSpPr txBox="1"/>
          <p:nvPr/>
        </p:nvSpPr>
        <p:spPr>
          <a:xfrm>
            <a:off x="4611675" y="3464353"/>
            <a:ext cx="6561796" cy="846988"/>
          </a:xfrm>
          <a:prstGeom prst="rect">
            <a:avLst/>
          </a:prstGeom>
          <a:solidFill>
            <a:schemeClr val="accent1"/>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chemeClr val="lt2"/>
              </a:solidFill>
              <a:latin typeface="Quattrocento Sans"/>
              <a:ea typeface="Quattrocento Sans"/>
              <a:cs typeface="Quattrocento Sans"/>
              <a:sym typeface="Quattrocento Sans"/>
            </a:endParaRPr>
          </a:p>
        </p:txBody>
      </p:sp>
      <p:sp>
        <p:nvSpPr>
          <p:cNvPr id="2506" name="Google Shape;2506;p242"/>
          <p:cNvSpPr txBox="1"/>
          <p:nvPr>
            <p:ph idx="6" type="body"/>
          </p:nvPr>
        </p:nvSpPr>
        <p:spPr>
          <a:xfrm>
            <a:off x="4720732" y="3566096"/>
            <a:ext cx="6353484" cy="66633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line title + separator + W">
  <p:cSld name="1 line title + separator + W">
    <p:spTree>
      <p:nvGrpSpPr>
        <p:cNvPr id="192" name="Shape 192"/>
        <p:cNvGrpSpPr/>
        <p:nvPr/>
      </p:nvGrpSpPr>
      <p:grpSpPr>
        <a:xfrm>
          <a:off x="0" y="0"/>
          <a:ext cx="0" cy="0"/>
          <a:chOff x="0" y="0"/>
          <a:chExt cx="0" cy="0"/>
        </a:xfrm>
      </p:grpSpPr>
      <p:pic>
        <p:nvPicPr>
          <p:cNvPr id="193" name="Google Shape;193;p95"/>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
        <p:nvSpPr>
          <p:cNvPr id="194" name="Google Shape;194;p95"/>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5" name="Google Shape;195;p95"/>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6" name="Google Shape;196;p95"/>
          <p:cNvSpPr txBox="1"/>
          <p:nvPr>
            <p:ph idx="1" type="subTitle"/>
          </p:nvPr>
        </p:nvSpPr>
        <p:spPr>
          <a:xfrm>
            <a:off x="360000" y="1187381"/>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97" name="Google Shape;197;p9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8" name="Google Shape;198;p95"/>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9" name="Google Shape;199;p9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id="200" name="Google Shape;200;p95"/>
          <p:cNvPicPr preferRelativeResize="0"/>
          <p:nvPr/>
        </p:nvPicPr>
        <p:blipFill rotWithShape="1">
          <a:blip r:embed="rId3">
            <a:alphaModFix/>
          </a:blip>
          <a:srcRect b="27375" l="0" r="0" t="28722"/>
          <a:stretch/>
        </p:blipFill>
        <p:spPr>
          <a:xfrm>
            <a:off x="198814" y="6355654"/>
            <a:ext cx="834887" cy="366516"/>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Objectives">
  <p:cSld name="4_Objectives">
    <p:spTree>
      <p:nvGrpSpPr>
        <p:cNvPr id="2507" name="Shape 2507"/>
        <p:cNvGrpSpPr/>
        <p:nvPr/>
      </p:nvGrpSpPr>
      <p:grpSpPr>
        <a:xfrm>
          <a:off x="0" y="0"/>
          <a:ext cx="0" cy="0"/>
          <a:chOff x="0" y="0"/>
          <a:chExt cx="0" cy="0"/>
        </a:xfrm>
      </p:grpSpPr>
      <p:sp>
        <p:nvSpPr>
          <p:cNvPr id="2508" name="Google Shape;2508;p243"/>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09" name="Google Shape;2509;p243"/>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10" name="Google Shape;2510;p243"/>
          <p:cNvSpPr/>
          <p:nvPr/>
        </p:nvSpPr>
        <p:spPr>
          <a:xfrm>
            <a:off x="1176045" y="1181122"/>
            <a:ext cx="2295832" cy="2295832"/>
          </a:xfrm>
          <a:prstGeom prst="donut">
            <a:avLst>
              <a:gd fmla="val 1044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11" name="Google Shape;2511;p243"/>
          <p:cNvSpPr/>
          <p:nvPr/>
        </p:nvSpPr>
        <p:spPr>
          <a:xfrm>
            <a:off x="4241244" y="1474242"/>
            <a:ext cx="853762" cy="853762"/>
          </a:xfrm>
          <a:prstGeom prst="ellipse">
            <a:avLst/>
          </a:prstGeom>
          <a:solidFill>
            <a:schemeClr val="accent1"/>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12" name="Google Shape;2512;p243"/>
          <p:cNvSpPr txBox="1"/>
          <p:nvPr/>
        </p:nvSpPr>
        <p:spPr>
          <a:xfrm>
            <a:off x="5218761" y="1219592"/>
            <a:ext cx="6625239" cy="350618"/>
          </a:xfrm>
          <a:prstGeom prst="rect">
            <a:avLst/>
          </a:prstGeom>
          <a:solidFill>
            <a:schemeClr val="accent1"/>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chemeClr val="lt2"/>
              </a:solidFill>
              <a:latin typeface="Quattrocento Sans"/>
              <a:ea typeface="Quattrocento Sans"/>
              <a:cs typeface="Quattrocento Sans"/>
              <a:sym typeface="Quattrocento Sans"/>
            </a:endParaRPr>
          </a:p>
        </p:txBody>
      </p:sp>
      <p:sp>
        <p:nvSpPr>
          <p:cNvPr id="2513" name="Google Shape;2513;p243"/>
          <p:cNvSpPr/>
          <p:nvPr>
            <p:ph idx="1" type="body"/>
          </p:nvPr>
        </p:nvSpPr>
        <p:spPr>
          <a:xfrm>
            <a:off x="4355457" y="1590666"/>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14" name="Google Shape;2514;p243"/>
          <p:cNvSpPr txBox="1"/>
          <p:nvPr>
            <p:ph idx="2" type="body"/>
          </p:nvPr>
        </p:nvSpPr>
        <p:spPr>
          <a:xfrm>
            <a:off x="5218761" y="1640345"/>
            <a:ext cx="6625239" cy="98283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15" name="Google Shape;2515;p243"/>
          <p:cNvSpPr txBox="1"/>
          <p:nvPr>
            <p:ph idx="3" type="body"/>
          </p:nvPr>
        </p:nvSpPr>
        <p:spPr>
          <a:xfrm>
            <a:off x="5218761" y="1220516"/>
            <a:ext cx="6625239" cy="34969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16" name="Google Shape;2516;p243"/>
          <p:cNvSpPr txBox="1"/>
          <p:nvPr/>
        </p:nvSpPr>
        <p:spPr>
          <a:xfrm>
            <a:off x="848625" y="3811954"/>
            <a:ext cx="2727955" cy="2556061"/>
          </a:xfrm>
          <a:prstGeom prst="rect">
            <a:avLst/>
          </a:prstGeom>
          <a:solidFill>
            <a:srgbClr val="BF2026"/>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chemeClr val="lt2"/>
              </a:solidFill>
              <a:latin typeface="Quattrocento Sans"/>
              <a:ea typeface="Quattrocento Sans"/>
              <a:cs typeface="Quattrocento Sans"/>
              <a:sym typeface="Quattrocento Sans"/>
            </a:endParaRPr>
          </a:p>
        </p:txBody>
      </p:sp>
      <p:sp>
        <p:nvSpPr>
          <p:cNvPr id="2517" name="Google Shape;2517;p243"/>
          <p:cNvSpPr txBox="1"/>
          <p:nvPr>
            <p:ph idx="4" type="body"/>
          </p:nvPr>
        </p:nvSpPr>
        <p:spPr>
          <a:xfrm>
            <a:off x="934441" y="3896309"/>
            <a:ext cx="2556321" cy="237694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Objectives">
  <p:cSld name="3_Objectives">
    <p:spTree>
      <p:nvGrpSpPr>
        <p:cNvPr id="2518" name="Shape 2518"/>
        <p:cNvGrpSpPr/>
        <p:nvPr/>
      </p:nvGrpSpPr>
      <p:grpSpPr>
        <a:xfrm>
          <a:off x="0" y="0"/>
          <a:ext cx="0" cy="0"/>
          <a:chOff x="0" y="0"/>
          <a:chExt cx="0" cy="0"/>
        </a:xfrm>
      </p:grpSpPr>
      <p:sp>
        <p:nvSpPr>
          <p:cNvPr id="2519" name="Google Shape;2519;p244"/>
          <p:cNvSpPr/>
          <p:nvPr/>
        </p:nvSpPr>
        <p:spPr>
          <a:xfrm>
            <a:off x="703512" y="1539576"/>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20" name="Google Shape;2520;p244"/>
          <p:cNvSpPr/>
          <p:nvPr/>
        </p:nvSpPr>
        <p:spPr>
          <a:xfrm>
            <a:off x="3516562" y="1539576"/>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21" name="Google Shape;2521;p244"/>
          <p:cNvSpPr/>
          <p:nvPr/>
        </p:nvSpPr>
        <p:spPr>
          <a:xfrm>
            <a:off x="6329612" y="1539576"/>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22" name="Google Shape;2522;p244"/>
          <p:cNvSpPr/>
          <p:nvPr/>
        </p:nvSpPr>
        <p:spPr>
          <a:xfrm>
            <a:off x="9142662" y="1539576"/>
            <a:ext cx="2345826" cy="2649945"/>
          </a:xfrm>
          <a:custGeom>
            <a:rect b="b" l="l" r="r" t="t"/>
            <a:pathLst>
              <a:path extrusionOk="0" h="2649945" w="2345826">
                <a:moveTo>
                  <a:pt x="1172913" y="0"/>
                </a:moveTo>
                <a:cubicBezTo>
                  <a:pt x="1820695" y="0"/>
                  <a:pt x="2345826" y="525131"/>
                  <a:pt x="2345826" y="1172913"/>
                </a:cubicBezTo>
                <a:cubicBezTo>
                  <a:pt x="2345826" y="1699236"/>
                  <a:pt x="1999157" y="2144590"/>
                  <a:pt x="1521701"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23" name="Google Shape;2523;p244"/>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24" name="Google Shape;2524;p244"/>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25" name="Google Shape;2525;p244"/>
          <p:cNvSpPr/>
          <p:nvPr>
            <p:ph idx="1" type="body"/>
          </p:nvPr>
        </p:nvSpPr>
        <p:spPr>
          <a:xfrm>
            <a:off x="3885203" y="1911373"/>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26" name="Google Shape;2526;p244"/>
          <p:cNvSpPr/>
          <p:nvPr>
            <p:ph idx="2" type="body"/>
          </p:nvPr>
        </p:nvSpPr>
        <p:spPr>
          <a:xfrm>
            <a:off x="3782988" y="1960672"/>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27" name="Google Shape;2527;p244"/>
          <p:cNvSpPr/>
          <p:nvPr>
            <p:ph idx="3" type="body"/>
          </p:nvPr>
        </p:nvSpPr>
        <p:spPr>
          <a:xfrm>
            <a:off x="1075309" y="1911373"/>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28" name="Google Shape;2528;p244"/>
          <p:cNvSpPr/>
          <p:nvPr>
            <p:ph idx="4" type="body"/>
          </p:nvPr>
        </p:nvSpPr>
        <p:spPr>
          <a:xfrm>
            <a:off x="973094" y="1960672"/>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29" name="Google Shape;2529;p244"/>
          <p:cNvSpPr/>
          <p:nvPr>
            <p:ph idx="5" type="body"/>
          </p:nvPr>
        </p:nvSpPr>
        <p:spPr>
          <a:xfrm>
            <a:off x="6704306" y="1920087"/>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30" name="Google Shape;2530;p244"/>
          <p:cNvSpPr/>
          <p:nvPr>
            <p:ph idx="6" type="body"/>
          </p:nvPr>
        </p:nvSpPr>
        <p:spPr>
          <a:xfrm>
            <a:off x="6602091" y="1969386"/>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31" name="Google Shape;2531;p244"/>
          <p:cNvSpPr/>
          <p:nvPr>
            <p:ph idx="7" type="body"/>
          </p:nvPr>
        </p:nvSpPr>
        <p:spPr>
          <a:xfrm>
            <a:off x="9514460" y="1902641"/>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32" name="Google Shape;2532;p244"/>
          <p:cNvSpPr/>
          <p:nvPr>
            <p:ph idx="8" type="body"/>
          </p:nvPr>
        </p:nvSpPr>
        <p:spPr>
          <a:xfrm>
            <a:off x="9412245" y="1951940"/>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33" name="Google Shape;2533;p244"/>
          <p:cNvSpPr txBox="1"/>
          <p:nvPr>
            <p:ph idx="9" type="body"/>
          </p:nvPr>
        </p:nvSpPr>
        <p:spPr>
          <a:xfrm>
            <a:off x="585355" y="4402172"/>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34" name="Google Shape;2534;p244"/>
          <p:cNvSpPr txBox="1"/>
          <p:nvPr>
            <p:ph idx="13" type="body"/>
          </p:nvPr>
        </p:nvSpPr>
        <p:spPr>
          <a:xfrm>
            <a:off x="585355" y="5004638"/>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35" name="Google Shape;2535;p244"/>
          <p:cNvSpPr txBox="1"/>
          <p:nvPr>
            <p:ph idx="14" type="body"/>
          </p:nvPr>
        </p:nvSpPr>
        <p:spPr>
          <a:xfrm>
            <a:off x="3412720" y="4402172"/>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36" name="Google Shape;2536;p244"/>
          <p:cNvSpPr txBox="1"/>
          <p:nvPr>
            <p:ph idx="15" type="body"/>
          </p:nvPr>
        </p:nvSpPr>
        <p:spPr>
          <a:xfrm>
            <a:off x="3412720" y="5004638"/>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37" name="Google Shape;2537;p244"/>
          <p:cNvSpPr txBox="1"/>
          <p:nvPr>
            <p:ph idx="16" type="body"/>
          </p:nvPr>
        </p:nvSpPr>
        <p:spPr>
          <a:xfrm>
            <a:off x="6240085" y="4397370"/>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38" name="Google Shape;2538;p244"/>
          <p:cNvSpPr txBox="1"/>
          <p:nvPr>
            <p:ph idx="17" type="body"/>
          </p:nvPr>
        </p:nvSpPr>
        <p:spPr>
          <a:xfrm>
            <a:off x="6240085" y="4999836"/>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39" name="Google Shape;2539;p244"/>
          <p:cNvSpPr txBox="1"/>
          <p:nvPr>
            <p:ph idx="18" type="body"/>
          </p:nvPr>
        </p:nvSpPr>
        <p:spPr>
          <a:xfrm>
            <a:off x="9067450" y="4397370"/>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40" name="Google Shape;2540;p244"/>
          <p:cNvSpPr txBox="1"/>
          <p:nvPr>
            <p:ph idx="19" type="body"/>
          </p:nvPr>
        </p:nvSpPr>
        <p:spPr>
          <a:xfrm>
            <a:off x="9067450" y="4999836"/>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tch the following">
  <p:cSld name="Match the following">
    <p:bg>
      <p:bgPr>
        <a:solidFill>
          <a:schemeClr val="lt1"/>
        </a:solidFill>
      </p:bgPr>
    </p:bg>
    <p:spTree>
      <p:nvGrpSpPr>
        <p:cNvPr id="2541" name="Shape 2541"/>
        <p:cNvGrpSpPr/>
        <p:nvPr/>
      </p:nvGrpSpPr>
      <p:grpSpPr>
        <a:xfrm>
          <a:off x="0" y="0"/>
          <a:ext cx="0" cy="0"/>
          <a:chOff x="0" y="0"/>
          <a:chExt cx="0" cy="0"/>
        </a:xfrm>
      </p:grpSpPr>
      <p:sp>
        <p:nvSpPr>
          <p:cNvPr id="2542" name="Google Shape;2542;p245"/>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43" name="Google Shape;2543;p245"/>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44" name="Google Shape;2544;p245"/>
          <p:cNvSpPr txBox="1"/>
          <p:nvPr>
            <p:ph idx="1" type="body"/>
          </p:nvPr>
        </p:nvSpPr>
        <p:spPr>
          <a:xfrm>
            <a:off x="1576999" y="1419668"/>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45" name="Google Shape;2545;p245"/>
          <p:cNvSpPr txBox="1"/>
          <p:nvPr>
            <p:ph idx="2" type="body"/>
          </p:nvPr>
        </p:nvSpPr>
        <p:spPr>
          <a:xfrm>
            <a:off x="1584961" y="2367710"/>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46" name="Google Shape;2546;p245"/>
          <p:cNvSpPr txBox="1"/>
          <p:nvPr>
            <p:ph idx="3" type="body"/>
          </p:nvPr>
        </p:nvSpPr>
        <p:spPr>
          <a:xfrm>
            <a:off x="1552069" y="3317493"/>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47" name="Google Shape;2547;p245"/>
          <p:cNvSpPr txBox="1"/>
          <p:nvPr>
            <p:ph idx="4" type="body"/>
          </p:nvPr>
        </p:nvSpPr>
        <p:spPr>
          <a:xfrm>
            <a:off x="1570881" y="4280762"/>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48" name="Google Shape;2548;p245"/>
          <p:cNvSpPr txBox="1"/>
          <p:nvPr>
            <p:ph idx="5" type="body"/>
          </p:nvPr>
        </p:nvSpPr>
        <p:spPr>
          <a:xfrm>
            <a:off x="1570880" y="5213917"/>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49" name="Google Shape;2549;p245"/>
          <p:cNvSpPr txBox="1"/>
          <p:nvPr>
            <p:ph idx="6" type="body"/>
          </p:nvPr>
        </p:nvSpPr>
        <p:spPr>
          <a:xfrm>
            <a:off x="5033062" y="1496254"/>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50" name="Google Shape;2550;p245"/>
          <p:cNvSpPr txBox="1"/>
          <p:nvPr>
            <p:ph idx="7" type="body"/>
          </p:nvPr>
        </p:nvSpPr>
        <p:spPr>
          <a:xfrm>
            <a:off x="5033063" y="2425184"/>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51" name="Google Shape;2551;p245"/>
          <p:cNvSpPr txBox="1"/>
          <p:nvPr>
            <p:ph idx="8" type="body"/>
          </p:nvPr>
        </p:nvSpPr>
        <p:spPr>
          <a:xfrm>
            <a:off x="5033064" y="3389572"/>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52" name="Google Shape;2552;p245"/>
          <p:cNvSpPr txBox="1"/>
          <p:nvPr>
            <p:ph idx="9" type="body"/>
          </p:nvPr>
        </p:nvSpPr>
        <p:spPr>
          <a:xfrm>
            <a:off x="5033065" y="4353960"/>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53" name="Google Shape;2553;p245"/>
          <p:cNvSpPr txBox="1"/>
          <p:nvPr>
            <p:ph idx="13" type="body"/>
          </p:nvPr>
        </p:nvSpPr>
        <p:spPr>
          <a:xfrm>
            <a:off x="5033065" y="5288669"/>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Pros &amp; Cons">
  <p:cSld name="2_Pros &amp; Cons">
    <p:spTree>
      <p:nvGrpSpPr>
        <p:cNvPr id="2554" name="Shape 2554"/>
        <p:cNvGrpSpPr/>
        <p:nvPr/>
      </p:nvGrpSpPr>
      <p:grpSpPr>
        <a:xfrm>
          <a:off x="0" y="0"/>
          <a:ext cx="0" cy="0"/>
          <a:chOff x="0" y="0"/>
          <a:chExt cx="0" cy="0"/>
        </a:xfrm>
      </p:grpSpPr>
      <p:sp>
        <p:nvSpPr>
          <p:cNvPr id="2555" name="Google Shape;2555;p246"/>
          <p:cNvSpPr/>
          <p:nvPr/>
        </p:nvSpPr>
        <p:spPr>
          <a:xfrm>
            <a:off x="4640520" y="1915523"/>
            <a:ext cx="3061854" cy="3061852"/>
          </a:xfrm>
          <a:prstGeom prst="ellipse">
            <a:avLst/>
          </a:prstGeom>
          <a:gradFill>
            <a:gsLst>
              <a:gs pos="0">
                <a:schemeClr val="accent2"/>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556" name="Google Shape;2556;p246"/>
          <p:cNvSpPr/>
          <p:nvPr/>
        </p:nvSpPr>
        <p:spPr>
          <a:xfrm>
            <a:off x="705717" y="570936"/>
            <a:ext cx="5230886" cy="1642106"/>
          </a:xfrm>
          <a:custGeom>
            <a:rect b="b" l="l" r="r" t="t"/>
            <a:pathLst>
              <a:path extrusionOk="0" h="1313289" w="4183448">
                <a:moveTo>
                  <a:pt x="464716" y="0"/>
                </a:moveTo>
                <a:lnTo>
                  <a:pt x="3718732" y="0"/>
                </a:lnTo>
                <a:cubicBezTo>
                  <a:pt x="3975388" y="0"/>
                  <a:pt x="4183448" y="208060"/>
                  <a:pt x="4183448" y="464716"/>
                </a:cubicBezTo>
                <a:cubicBezTo>
                  <a:pt x="4183448" y="689290"/>
                  <a:pt x="4024152" y="876658"/>
                  <a:pt x="3812389" y="919991"/>
                </a:cubicBezTo>
                <a:lnTo>
                  <a:pt x="3784323" y="922820"/>
                </a:lnTo>
                <a:lnTo>
                  <a:pt x="3784323" y="1313289"/>
                </a:lnTo>
                <a:lnTo>
                  <a:pt x="3370070" y="929432"/>
                </a:lnTo>
                <a:lnTo>
                  <a:pt x="464716" y="929432"/>
                </a:lnTo>
                <a:cubicBezTo>
                  <a:pt x="208060" y="929432"/>
                  <a:pt x="0" y="721372"/>
                  <a:pt x="0" y="464716"/>
                </a:cubicBezTo>
                <a:cubicBezTo>
                  <a:pt x="0" y="208060"/>
                  <a:pt x="208060" y="0"/>
                  <a:pt x="464716"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57" name="Google Shape;2557;p246"/>
          <p:cNvSpPr/>
          <p:nvPr/>
        </p:nvSpPr>
        <p:spPr>
          <a:xfrm>
            <a:off x="6270810" y="566152"/>
            <a:ext cx="4979587" cy="1644475"/>
          </a:xfrm>
          <a:custGeom>
            <a:rect b="b" l="l" r="r" t="t"/>
            <a:pathLst>
              <a:path extrusionOk="0" h="1329284" w="4183448">
                <a:moveTo>
                  <a:pt x="464716" y="0"/>
                </a:moveTo>
                <a:lnTo>
                  <a:pt x="3718732" y="0"/>
                </a:lnTo>
                <a:cubicBezTo>
                  <a:pt x="3975388" y="0"/>
                  <a:pt x="4183448" y="208060"/>
                  <a:pt x="4183448" y="464716"/>
                </a:cubicBezTo>
                <a:cubicBezTo>
                  <a:pt x="4183448" y="721372"/>
                  <a:pt x="3975388" y="929432"/>
                  <a:pt x="3718732" y="929432"/>
                </a:cubicBezTo>
                <a:lnTo>
                  <a:pt x="858958" y="929432"/>
                </a:lnTo>
                <a:lnTo>
                  <a:pt x="427445" y="1329284"/>
                </a:lnTo>
                <a:lnTo>
                  <a:pt x="427445" y="929432"/>
                </a:lnTo>
                <a:lnTo>
                  <a:pt x="464716" y="929432"/>
                </a:lnTo>
                <a:cubicBezTo>
                  <a:pt x="208060" y="929432"/>
                  <a:pt x="0" y="721372"/>
                  <a:pt x="0" y="464716"/>
                </a:cubicBezTo>
                <a:cubicBezTo>
                  <a:pt x="0" y="208060"/>
                  <a:pt x="208060" y="0"/>
                  <a:pt x="464716" y="0"/>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58" name="Google Shape;2558;p246"/>
          <p:cNvSpPr/>
          <p:nvPr/>
        </p:nvSpPr>
        <p:spPr>
          <a:xfrm>
            <a:off x="6884663" y="4958948"/>
            <a:ext cx="4770090" cy="935671"/>
          </a:xfrm>
          <a:prstGeom prst="homePlate">
            <a:avLst>
              <a:gd fmla="val 4451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559" name="Google Shape;2559;p246"/>
          <p:cNvGrpSpPr/>
          <p:nvPr/>
        </p:nvGrpSpPr>
        <p:grpSpPr>
          <a:xfrm>
            <a:off x="940561" y="2162360"/>
            <a:ext cx="4049937" cy="2542738"/>
            <a:chOff x="940561" y="1812131"/>
            <a:chExt cx="4049937" cy="2542738"/>
          </a:xfrm>
        </p:grpSpPr>
        <p:sp>
          <p:nvSpPr>
            <p:cNvPr id="2560" name="Google Shape;2560;p246"/>
            <p:cNvSpPr/>
            <p:nvPr/>
          </p:nvSpPr>
          <p:spPr>
            <a:xfrm>
              <a:off x="940561" y="1812131"/>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2561" name="Google Shape;2561;p246"/>
            <p:cNvSpPr/>
            <p:nvPr/>
          </p:nvSpPr>
          <p:spPr>
            <a:xfrm>
              <a:off x="940561" y="2713630"/>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2562" name="Google Shape;2562;p246"/>
            <p:cNvSpPr/>
            <p:nvPr/>
          </p:nvSpPr>
          <p:spPr>
            <a:xfrm>
              <a:off x="940561" y="3615129"/>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b="0" i="0" sz="1400">
                <a:solidFill>
                  <a:srgbClr val="000000"/>
                </a:solidFill>
                <a:latin typeface="Open Sans"/>
                <a:ea typeface="Open Sans"/>
                <a:cs typeface="Open Sans"/>
                <a:sym typeface="Open Sans"/>
              </a:endParaRPr>
            </a:p>
          </p:txBody>
        </p:sp>
      </p:grpSp>
      <p:grpSp>
        <p:nvGrpSpPr>
          <p:cNvPr id="2563" name="Google Shape;2563;p246"/>
          <p:cNvGrpSpPr/>
          <p:nvPr/>
        </p:nvGrpSpPr>
        <p:grpSpPr>
          <a:xfrm>
            <a:off x="7216915" y="2098728"/>
            <a:ext cx="4049937" cy="2542738"/>
            <a:chOff x="7204565" y="2322318"/>
            <a:chExt cx="4049937" cy="2542738"/>
          </a:xfrm>
        </p:grpSpPr>
        <p:sp>
          <p:nvSpPr>
            <p:cNvPr id="2564" name="Google Shape;2564;p246"/>
            <p:cNvSpPr/>
            <p:nvPr/>
          </p:nvSpPr>
          <p:spPr>
            <a:xfrm>
              <a:off x="7204565" y="2322318"/>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sp>
          <p:nvSpPr>
            <p:cNvPr id="2565" name="Google Shape;2565;p246"/>
            <p:cNvSpPr/>
            <p:nvPr/>
          </p:nvSpPr>
          <p:spPr>
            <a:xfrm>
              <a:off x="7204565" y="3223817"/>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sp>
          <p:nvSpPr>
            <p:cNvPr id="2566" name="Google Shape;2566;p246"/>
            <p:cNvSpPr/>
            <p:nvPr/>
          </p:nvSpPr>
          <p:spPr>
            <a:xfrm>
              <a:off x="7204565" y="4125316"/>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grpSp>
      <p:sp>
        <p:nvSpPr>
          <p:cNvPr id="2567" name="Google Shape;2567;p246"/>
          <p:cNvSpPr/>
          <p:nvPr/>
        </p:nvSpPr>
        <p:spPr>
          <a:xfrm rot="10800000">
            <a:off x="515938" y="4958947"/>
            <a:ext cx="4791401" cy="935671"/>
          </a:xfrm>
          <a:prstGeom prst="homePlate">
            <a:avLst>
              <a:gd fmla="val 44510"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568" name="Google Shape;2568;p246"/>
          <p:cNvGrpSpPr/>
          <p:nvPr/>
        </p:nvGrpSpPr>
        <p:grpSpPr>
          <a:xfrm>
            <a:off x="517952" y="3001484"/>
            <a:ext cx="839091" cy="839091"/>
            <a:chOff x="9277350" y="-850900"/>
            <a:chExt cx="1243118" cy="1243118"/>
          </a:xfrm>
        </p:grpSpPr>
        <p:sp>
          <p:nvSpPr>
            <p:cNvPr id="2569" name="Google Shape;2569;p246"/>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570" name="Google Shape;2570;p246"/>
            <p:cNvGrpSpPr/>
            <p:nvPr/>
          </p:nvGrpSpPr>
          <p:grpSpPr>
            <a:xfrm>
              <a:off x="9499624" y="-628626"/>
              <a:ext cx="798571" cy="798571"/>
              <a:chOff x="8559800" y="-698500"/>
              <a:chExt cx="558800" cy="558800"/>
            </a:xfrm>
          </p:grpSpPr>
          <p:sp>
            <p:nvSpPr>
              <p:cNvPr id="2571" name="Google Shape;2571;p246"/>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72" name="Google Shape;2572;p246"/>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2573" name="Google Shape;2573;p246"/>
          <p:cNvGrpSpPr/>
          <p:nvPr/>
        </p:nvGrpSpPr>
        <p:grpSpPr>
          <a:xfrm>
            <a:off x="517952" y="3923628"/>
            <a:ext cx="839091" cy="839091"/>
            <a:chOff x="9277350" y="-850900"/>
            <a:chExt cx="1243118" cy="1243118"/>
          </a:xfrm>
        </p:grpSpPr>
        <p:sp>
          <p:nvSpPr>
            <p:cNvPr id="2574" name="Google Shape;2574;p246"/>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575" name="Google Shape;2575;p246"/>
            <p:cNvGrpSpPr/>
            <p:nvPr/>
          </p:nvGrpSpPr>
          <p:grpSpPr>
            <a:xfrm>
              <a:off x="9499624" y="-628626"/>
              <a:ext cx="798571" cy="798571"/>
              <a:chOff x="8559800" y="-698500"/>
              <a:chExt cx="558800" cy="558800"/>
            </a:xfrm>
          </p:grpSpPr>
          <p:sp>
            <p:nvSpPr>
              <p:cNvPr id="2576" name="Google Shape;2576;p246"/>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77" name="Google Shape;2577;p246"/>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2578" name="Google Shape;2578;p246"/>
          <p:cNvGrpSpPr/>
          <p:nvPr/>
        </p:nvGrpSpPr>
        <p:grpSpPr>
          <a:xfrm>
            <a:off x="4985717" y="764067"/>
            <a:ext cx="739740" cy="739740"/>
            <a:chOff x="4276786" y="1375502"/>
            <a:chExt cx="474283" cy="474283"/>
          </a:xfrm>
        </p:grpSpPr>
        <p:sp>
          <p:nvSpPr>
            <p:cNvPr id="2579" name="Google Shape;2579;p246"/>
            <p:cNvSpPr/>
            <p:nvPr/>
          </p:nvSpPr>
          <p:spPr>
            <a:xfrm>
              <a:off x="4276786" y="1375502"/>
              <a:ext cx="474283" cy="474283"/>
            </a:xfrm>
            <a:prstGeom prst="ellipse">
              <a:avLst/>
            </a:prstGeom>
            <a:solidFill>
              <a:schemeClr val="lt1"/>
            </a:solidFill>
            <a:ln>
              <a:noFill/>
            </a:ln>
            <a:effectLst>
              <a:outerShdw blurRad="127000" rotWithShape="0" algn="t" dir="5400000" dist="635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580" name="Google Shape;2580;p246"/>
            <p:cNvGrpSpPr/>
            <p:nvPr/>
          </p:nvGrpSpPr>
          <p:grpSpPr>
            <a:xfrm>
              <a:off x="4370921" y="1480133"/>
              <a:ext cx="286013" cy="265021"/>
              <a:chOff x="2982913" y="6350"/>
              <a:chExt cx="346075" cy="320675"/>
            </a:xfrm>
          </p:grpSpPr>
          <p:sp>
            <p:nvSpPr>
              <p:cNvPr id="2581" name="Google Shape;2581;p246"/>
              <p:cNvSpPr/>
              <p:nvPr/>
            </p:nvSpPr>
            <p:spPr>
              <a:xfrm>
                <a:off x="3059113" y="6350"/>
                <a:ext cx="269875" cy="304800"/>
              </a:xfrm>
              <a:custGeom>
                <a:rect b="b" l="l" r="r" t="t"/>
                <a:pathLst>
                  <a:path extrusionOk="0" h="81" w="72">
                    <a:moveTo>
                      <a:pt x="58" y="59"/>
                    </a:moveTo>
                    <a:cubicBezTo>
                      <a:pt x="58" y="59"/>
                      <a:pt x="58" y="59"/>
                      <a:pt x="58" y="59"/>
                    </a:cubicBezTo>
                    <a:cubicBezTo>
                      <a:pt x="61" y="59"/>
                      <a:pt x="64" y="62"/>
                      <a:pt x="64" y="65"/>
                    </a:cubicBezTo>
                    <a:cubicBezTo>
                      <a:pt x="64" y="68"/>
                      <a:pt x="61" y="71"/>
                      <a:pt x="58" y="71"/>
                    </a:cubicBezTo>
                    <a:cubicBezTo>
                      <a:pt x="54" y="71"/>
                      <a:pt x="54" y="71"/>
                      <a:pt x="54" y="71"/>
                    </a:cubicBezTo>
                    <a:cubicBezTo>
                      <a:pt x="57" y="71"/>
                      <a:pt x="60" y="74"/>
                      <a:pt x="60" y="77"/>
                    </a:cubicBezTo>
                    <a:cubicBezTo>
                      <a:pt x="60" y="80"/>
                      <a:pt x="57" y="81"/>
                      <a:pt x="54" y="81"/>
                    </a:cubicBezTo>
                    <a:cubicBezTo>
                      <a:pt x="54" y="81"/>
                      <a:pt x="38" y="81"/>
                      <a:pt x="28" y="81"/>
                    </a:cubicBezTo>
                    <a:cubicBezTo>
                      <a:pt x="17" y="81"/>
                      <a:pt x="14" y="79"/>
                      <a:pt x="0" y="77"/>
                    </a:cubicBezTo>
                    <a:cubicBezTo>
                      <a:pt x="0" y="43"/>
                      <a:pt x="0" y="43"/>
                      <a:pt x="0" y="43"/>
                    </a:cubicBezTo>
                    <a:cubicBezTo>
                      <a:pt x="10" y="43"/>
                      <a:pt x="26" y="25"/>
                      <a:pt x="26" y="9"/>
                    </a:cubicBezTo>
                    <a:cubicBezTo>
                      <a:pt x="26" y="3"/>
                      <a:pt x="35" y="0"/>
                      <a:pt x="38" y="12"/>
                    </a:cubicBezTo>
                    <a:cubicBezTo>
                      <a:pt x="40" y="19"/>
                      <a:pt x="34" y="33"/>
                      <a:pt x="34" y="33"/>
                    </a:cubicBezTo>
                    <a:cubicBezTo>
                      <a:pt x="66" y="33"/>
                      <a:pt x="66" y="33"/>
                      <a:pt x="66" y="33"/>
                    </a:cubicBezTo>
                    <a:cubicBezTo>
                      <a:pt x="69" y="33"/>
                      <a:pt x="72" y="36"/>
                      <a:pt x="72" y="39"/>
                    </a:cubicBezTo>
                    <a:cubicBezTo>
                      <a:pt x="72" y="42"/>
                      <a:pt x="69" y="47"/>
                      <a:pt x="66" y="47"/>
                    </a:cubicBezTo>
                    <a:cubicBezTo>
                      <a:pt x="62" y="47"/>
                      <a:pt x="62" y="47"/>
                      <a:pt x="62" y="47"/>
                    </a:cubicBezTo>
                    <a:cubicBezTo>
                      <a:pt x="65" y="47"/>
                      <a:pt x="68" y="50"/>
                      <a:pt x="68" y="53"/>
                    </a:cubicBezTo>
                    <a:cubicBezTo>
                      <a:pt x="68" y="56"/>
                      <a:pt x="65" y="59"/>
                      <a:pt x="62" y="59"/>
                    </a:cubicBezTo>
                    <a:cubicBezTo>
                      <a:pt x="58" y="59"/>
                      <a:pt x="58" y="59"/>
                      <a:pt x="58" y="59"/>
                    </a:cubicBezTo>
                  </a:path>
                </a:pathLst>
              </a:custGeom>
              <a:solidFill>
                <a:srgbClr val="FFFFFF"/>
              </a:solidFill>
              <a:ln cap="rnd" cmpd="sng" w="12700">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582" name="Google Shape;2582;p246"/>
              <p:cNvSpPr/>
              <p:nvPr/>
            </p:nvSpPr>
            <p:spPr>
              <a:xfrm>
                <a:off x="2982913" y="146050"/>
                <a:ext cx="76200" cy="180975"/>
              </a:xfrm>
              <a:prstGeom prst="rect">
                <a:avLst/>
              </a:prstGeom>
              <a:solidFill>
                <a:srgbClr val="FFFFFF"/>
              </a:solidFill>
              <a:ln cap="rnd" cmpd="sng" w="12700">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583" name="Google Shape;2583;p246"/>
              <p:cNvSpPr/>
              <p:nvPr/>
            </p:nvSpPr>
            <p:spPr>
              <a:xfrm>
                <a:off x="3021013" y="288925"/>
                <a:ext cx="15875" cy="14288"/>
              </a:xfrm>
              <a:prstGeom prst="ellipse">
                <a:avLst/>
              </a:prstGeom>
              <a:solidFill>
                <a:schemeClr val="accent2"/>
              </a:solidFill>
              <a:ln cap="flat" cmpd="sng" w="9525">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2584" name="Google Shape;2584;p246"/>
          <p:cNvGrpSpPr/>
          <p:nvPr/>
        </p:nvGrpSpPr>
        <p:grpSpPr>
          <a:xfrm>
            <a:off x="6455033" y="772232"/>
            <a:ext cx="739740" cy="739740"/>
            <a:chOff x="7393577" y="1019186"/>
            <a:chExt cx="474283" cy="474283"/>
          </a:xfrm>
        </p:grpSpPr>
        <p:sp>
          <p:nvSpPr>
            <p:cNvPr id="2585" name="Google Shape;2585;p246"/>
            <p:cNvSpPr/>
            <p:nvPr/>
          </p:nvSpPr>
          <p:spPr>
            <a:xfrm>
              <a:off x="7393577" y="1019186"/>
              <a:ext cx="474283" cy="474283"/>
            </a:xfrm>
            <a:prstGeom prst="ellipse">
              <a:avLst/>
            </a:prstGeom>
            <a:solidFill>
              <a:schemeClr val="lt1"/>
            </a:solidFill>
            <a:ln>
              <a:noFill/>
            </a:ln>
            <a:effectLst>
              <a:outerShdw blurRad="127000" rotWithShape="0" algn="t" dir="5400000" dist="635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586" name="Google Shape;2586;p246"/>
            <p:cNvGrpSpPr/>
            <p:nvPr/>
          </p:nvGrpSpPr>
          <p:grpSpPr>
            <a:xfrm flipH="1" rot="10800000">
              <a:off x="7487712" y="1123817"/>
              <a:ext cx="286013" cy="265021"/>
              <a:chOff x="2982913" y="6350"/>
              <a:chExt cx="346075" cy="320675"/>
            </a:xfrm>
          </p:grpSpPr>
          <p:sp>
            <p:nvSpPr>
              <p:cNvPr id="2587" name="Google Shape;2587;p246"/>
              <p:cNvSpPr/>
              <p:nvPr/>
            </p:nvSpPr>
            <p:spPr>
              <a:xfrm>
                <a:off x="3059113" y="6350"/>
                <a:ext cx="269875" cy="304800"/>
              </a:xfrm>
              <a:custGeom>
                <a:rect b="b" l="l" r="r" t="t"/>
                <a:pathLst>
                  <a:path extrusionOk="0" h="81" w="72">
                    <a:moveTo>
                      <a:pt x="58" y="59"/>
                    </a:moveTo>
                    <a:cubicBezTo>
                      <a:pt x="58" y="59"/>
                      <a:pt x="58" y="59"/>
                      <a:pt x="58" y="59"/>
                    </a:cubicBezTo>
                    <a:cubicBezTo>
                      <a:pt x="61" y="59"/>
                      <a:pt x="64" y="62"/>
                      <a:pt x="64" y="65"/>
                    </a:cubicBezTo>
                    <a:cubicBezTo>
                      <a:pt x="64" y="68"/>
                      <a:pt x="61" y="71"/>
                      <a:pt x="58" y="71"/>
                    </a:cubicBezTo>
                    <a:cubicBezTo>
                      <a:pt x="54" y="71"/>
                      <a:pt x="54" y="71"/>
                      <a:pt x="54" y="71"/>
                    </a:cubicBezTo>
                    <a:cubicBezTo>
                      <a:pt x="57" y="71"/>
                      <a:pt x="60" y="74"/>
                      <a:pt x="60" y="77"/>
                    </a:cubicBezTo>
                    <a:cubicBezTo>
                      <a:pt x="60" y="80"/>
                      <a:pt x="57" y="81"/>
                      <a:pt x="54" y="81"/>
                    </a:cubicBezTo>
                    <a:cubicBezTo>
                      <a:pt x="54" y="81"/>
                      <a:pt x="38" y="81"/>
                      <a:pt x="28" y="81"/>
                    </a:cubicBezTo>
                    <a:cubicBezTo>
                      <a:pt x="17" y="81"/>
                      <a:pt x="14" y="79"/>
                      <a:pt x="0" y="77"/>
                    </a:cubicBezTo>
                    <a:cubicBezTo>
                      <a:pt x="0" y="43"/>
                      <a:pt x="0" y="43"/>
                      <a:pt x="0" y="43"/>
                    </a:cubicBezTo>
                    <a:cubicBezTo>
                      <a:pt x="10" y="43"/>
                      <a:pt x="26" y="25"/>
                      <a:pt x="26" y="9"/>
                    </a:cubicBezTo>
                    <a:cubicBezTo>
                      <a:pt x="26" y="3"/>
                      <a:pt x="35" y="0"/>
                      <a:pt x="38" y="12"/>
                    </a:cubicBezTo>
                    <a:cubicBezTo>
                      <a:pt x="40" y="19"/>
                      <a:pt x="34" y="33"/>
                      <a:pt x="34" y="33"/>
                    </a:cubicBezTo>
                    <a:cubicBezTo>
                      <a:pt x="66" y="33"/>
                      <a:pt x="66" y="33"/>
                      <a:pt x="66" y="33"/>
                    </a:cubicBezTo>
                    <a:cubicBezTo>
                      <a:pt x="69" y="33"/>
                      <a:pt x="72" y="36"/>
                      <a:pt x="72" y="39"/>
                    </a:cubicBezTo>
                    <a:cubicBezTo>
                      <a:pt x="72" y="42"/>
                      <a:pt x="69" y="47"/>
                      <a:pt x="66" y="47"/>
                    </a:cubicBezTo>
                    <a:cubicBezTo>
                      <a:pt x="62" y="47"/>
                      <a:pt x="62" y="47"/>
                      <a:pt x="62" y="47"/>
                    </a:cubicBezTo>
                    <a:cubicBezTo>
                      <a:pt x="65" y="47"/>
                      <a:pt x="68" y="50"/>
                      <a:pt x="68" y="53"/>
                    </a:cubicBezTo>
                    <a:cubicBezTo>
                      <a:pt x="68" y="56"/>
                      <a:pt x="65" y="59"/>
                      <a:pt x="62" y="59"/>
                    </a:cubicBezTo>
                    <a:cubicBezTo>
                      <a:pt x="58" y="59"/>
                      <a:pt x="58" y="59"/>
                      <a:pt x="58" y="59"/>
                    </a:cubicBezTo>
                  </a:path>
                </a:pathLst>
              </a:custGeom>
              <a:noFill/>
              <a:ln cap="rnd" cmpd="sng" w="12700">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588" name="Google Shape;2588;p246"/>
              <p:cNvSpPr/>
              <p:nvPr/>
            </p:nvSpPr>
            <p:spPr>
              <a:xfrm>
                <a:off x="2982913" y="146050"/>
                <a:ext cx="76200" cy="180975"/>
              </a:xfrm>
              <a:prstGeom prst="rect">
                <a:avLst/>
              </a:prstGeom>
              <a:solidFill>
                <a:srgbClr val="FFFFFF"/>
              </a:solidFill>
              <a:ln cap="rnd" cmpd="sng" w="12700">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589" name="Google Shape;2589;p246"/>
              <p:cNvSpPr/>
              <p:nvPr/>
            </p:nvSpPr>
            <p:spPr>
              <a:xfrm>
                <a:off x="3021013" y="288925"/>
                <a:ext cx="15875" cy="14288"/>
              </a:xfrm>
              <a:prstGeom prst="ellipse">
                <a:avLst/>
              </a:prstGeom>
              <a:solidFill>
                <a:schemeClr val="dk2"/>
              </a:solidFill>
              <a:ln cap="flat" cmpd="sng" w="9525">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2590" name="Google Shape;2590;p246"/>
          <p:cNvGrpSpPr/>
          <p:nvPr/>
        </p:nvGrpSpPr>
        <p:grpSpPr>
          <a:xfrm>
            <a:off x="10859614" y="2079340"/>
            <a:ext cx="839091" cy="839091"/>
            <a:chOff x="10859614" y="2160620"/>
            <a:chExt cx="839091" cy="839091"/>
          </a:xfrm>
        </p:grpSpPr>
        <p:grpSp>
          <p:nvGrpSpPr>
            <p:cNvPr id="2591" name="Google Shape;2591;p246"/>
            <p:cNvGrpSpPr/>
            <p:nvPr/>
          </p:nvGrpSpPr>
          <p:grpSpPr>
            <a:xfrm>
              <a:off x="10859614" y="2160620"/>
              <a:ext cx="839091" cy="839091"/>
              <a:chOff x="9277350" y="-850900"/>
              <a:chExt cx="1243118" cy="1243118"/>
            </a:xfrm>
          </p:grpSpPr>
          <p:sp>
            <p:nvSpPr>
              <p:cNvPr id="2592" name="Google Shape;2592;p246"/>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93" name="Google Shape;2593;p246"/>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2594" name="Google Shape;2594;p246"/>
            <p:cNvGrpSpPr/>
            <p:nvPr/>
          </p:nvGrpSpPr>
          <p:grpSpPr>
            <a:xfrm>
              <a:off x="11160063" y="2459977"/>
              <a:ext cx="238192" cy="240377"/>
              <a:chOff x="6300788" y="2890838"/>
              <a:chExt cx="346075" cy="349250"/>
            </a:xfrm>
          </p:grpSpPr>
          <p:cxnSp>
            <p:nvCxnSpPr>
              <p:cNvPr id="2595" name="Google Shape;2595;p246"/>
              <p:cNvCxnSpPr/>
              <p:nvPr/>
            </p:nvCxnSpPr>
            <p:spPr>
              <a:xfrm>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cxnSp>
            <p:nvCxnSpPr>
              <p:cNvPr id="2596" name="Google Shape;2596;p246"/>
              <p:cNvCxnSpPr/>
              <p:nvPr/>
            </p:nvCxnSpPr>
            <p:spPr>
              <a:xfrm flipH="1">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grpSp>
      </p:grpSp>
      <p:grpSp>
        <p:nvGrpSpPr>
          <p:cNvPr id="2597" name="Google Shape;2597;p246"/>
          <p:cNvGrpSpPr/>
          <p:nvPr/>
        </p:nvGrpSpPr>
        <p:grpSpPr>
          <a:xfrm>
            <a:off x="10859614" y="3001484"/>
            <a:ext cx="839091" cy="839091"/>
            <a:chOff x="10859614" y="3082764"/>
            <a:chExt cx="839091" cy="839091"/>
          </a:xfrm>
        </p:grpSpPr>
        <p:grpSp>
          <p:nvGrpSpPr>
            <p:cNvPr id="2598" name="Google Shape;2598;p246"/>
            <p:cNvGrpSpPr/>
            <p:nvPr/>
          </p:nvGrpSpPr>
          <p:grpSpPr>
            <a:xfrm>
              <a:off x="10859614" y="3082764"/>
              <a:ext cx="839091" cy="839091"/>
              <a:chOff x="9277350" y="-850900"/>
              <a:chExt cx="1243118" cy="1243118"/>
            </a:xfrm>
          </p:grpSpPr>
          <p:sp>
            <p:nvSpPr>
              <p:cNvPr id="2599" name="Google Shape;2599;p246"/>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00" name="Google Shape;2600;p246"/>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2601" name="Google Shape;2601;p246"/>
            <p:cNvGrpSpPr/>
            <p:nvPr/>
          </p:nvGrpSpPr>
          <p:grpSpPr>
            <a:xfrm>
              <a:off x="11160063" y="3382121"/>
              <a:ext cx="238192" cy="240377"/>
              <a:chOff x="6300788" y="2890838"/>
              <a:chExt cx="346075" cy="349250"/>
            </a:xfrm>
          </p:grpSpPr>
          <p:cxnSp>
            <p:nvCxnSpPr>
              <p:cNvPr id="2602" name="Google Shape;2602;p246"/>
              <p:cNvCxnSpPr/>
              <p:nvPr/>
            </p:nvCxnSpPr>
            <p:spPr>
              <a:xfrm>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cxnSp>
            <p:nvCxnSpPr>
              <p:cNvPr id="2603" name="Google Shape;2603;p246"/>
              <p:cNvCxnSpPr/>
              <p:nvPr/>
            </p:nvCxnSpPr>
            <p:spPr>
              <a:xfrm flipH="1">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grpSp>
      </p:grpSp>
      <p:grpSp>
        <p:nvGrpSpPr>
          <p:cNvPr id="2604" name="Google Shape;2604;p246"/>
          <p:cNvGrpSpPr/>
          <p:nvPr/>
        </p:nvGrpSpPr>
        <p:grpSpPr>
          <a:xfrm>
            <a:off x="10859614" y="3923628"/>
            <a:ext cx="839091" cy="839091"/>
            <a:chOff x="10859614" y="4004908"/>
            <a:chExt cx="839091" cy="839091"/>
          </a:xfrm>
        </p:grpSpPr>
        <p:grpSp>
          <p:nvGrpSpPr>
            <p:cNvPr id="2605" name="Google Shape;2605;p246"/>
            <p:cNvGrpSpPr/>
            <p:nvPr/>
          </p:nvGrpSpPr>
          <p:grpSpPr>
            <a:xfrm>
              <a:off x="10859614" y="4004908"/>
              <a:ext cx="839091" cy="839091"/>
              <a:chOff x="9277350" y="-850900"/>
              <a:chExt cx="1243118" cy="1243118"/>
            </a:xfrm>
          </p:grpSpPr>
          <p:sp>
            <p:nvSpPr>
              <p:cNvPr id="2606" name="Google Shape;2606;p246"/>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07" name="Google Shape;2607;p246"/>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2608" name="Google Shape;2608;p246"/>
            <p:cNvGrpSpPr/>
            <p:nvPr/>
          </p:nvGrpSpPr>
          <p:grpSpPr>
            <a:xfrm>
              <a:off x="11160063" y="4304265"/>
              <a:ext cx="238192" cy="240377"/>
              <a:chOff x="6300788" y="2890838"/>
              <a:chExt cx="346075" cy="349250"/>
            </a:xfrm>
          </p:grpSpPr>
          <p:cxnSp>
            <p:nvCxnSpPr>
              <p:cNvPr id="2609" name="Google Shape;2609;p246"/>
              <p:cNvCxnSpPr/>
              <p:nvPr/>
            </p:nvCxnSpPr>
            <p:spPr>
              <a:xfrm>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cxnSp>
            <p:nvCxnSpPr>
              <p:cNvPr id="2610" name="Google Shape;2610;p246"/>
              <p:cNvCxnSpPr/>
              <p:nvPr/>
            </p:nvCxnSpPr>
            <p:spPr>
              <a:xfrm flipH="1">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grpSp>
      </p:grpSp>
      <p:sp>
        <p:nvSpPr>
          <p:cNvPr id="2611" name="Google Shape;2611;p246"/>
          <p:cNvSpPr txBox="1"/>
          <p:nvPr>
            <p:ph idx="1" type="body"/>
          </p:nvPr>
        </p:nvSpPr>
        <p:spPr>
          <a:xfrm>
            <a:off x="1533873" y="2316786"/>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12" name="Google Shape;2612;p246"/>
          <p:cNvSpPr txBox="1"/>
          <p:nvPr>
            <p:ph idx="2" type="body"/>
          </p:nvPr>
        </p:nvSpPr>
        <p:spPr>
          <a:xfrm>
            <a:off x="1528974" y="3218285"/>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13" name="Google Shape;2613;p246"/>
          <p:cNvSpPr txBox="1"/>
          <p:nvPr>
            <p:ph idx="3" type="body"/>
          </p:nvPr>
        </p:nvSpPr>
        <p:spPr>
          <a:xfrm>
            <a:off x="1507076" y="4127729"/>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14" name="Google Shape;2614;p246"/>
          <p:cNvSpPr txBox="1"/>
          <p:nvPr>
            <p:ph idx="4" type="body"/>
          </p:nvPr>
        </p:nvSpPr>
        <p:spPr>
          <a:xfrm>
            <a:off x="7576594" y="232376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15" name="Google Shape;2615;p246"/>
          <p:cNvSpPr txBox="1"/>
          <p:nvPr>
            <p:ph idx="5" type="body"/>
          </p:nvPr>
        </p:nvSpPr>
        <p:spPr>
          <a:xfrm>
            <a:off x="7571695" y="3225267"/>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16" name="Google Shape;2616;p246"/>
          <p:cNvSpPr txBox="1"/>
          <p:nvPr>
            <p:ph idx="6" type="body"/>
          </p:nvPr>
        </p:nvSpPr>
        <p:spPr>
          <a:xfrm>
            <a:off x="7549797" y="4134711"/>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17" name="Google Shape;2617;p246"/>
          <p:cNvSpPr txBox="1"/>
          <p:nvPr>
            <p:ph idx="7" type="body"/>
          </p:nvPr>
        </p:nvSpPr>
        <p:spPr>
          <a:xfrm>
            <a:off x="1545084" y="948682"/>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18" name="Google Shape;2618;p246"/>
          <p:cNvSpPr txBox="1"/>
          <p:nvPr>
            <p:ph idx="8" type="body"/>
          </p:nvPr>
        </p:nvSpPr>
        <p:spPr>
          <a:xfrm>
            <a:off x="7549796" y="836620"/>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2619" name="Google Shape;2619;p246"/>
          <p:cNvGrpSpPr/>
          <p:nvPr/>
        </p:nvGrpSpPr>
        <p:grpSpPr>
          <a:xfrm>
            <a:off x="524318" y="2098434"/>
            <a:ext cx="839091" cy="839091"/>
            <a:chOff x="9277350" y="-850900"/>
            <a:chExt cx="1243118" cy="1243118"/>
          </a:xfrm>
        </p:grpSpPr>
        <p:sp>
          <p:nvSpPr>
            <p:cNvPr id="2620" name="Google Shape;2620;p246"/>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621" name="Google Shape;2621;p246"/>
            <p:cNvGrpSpPr/>
            <p:nvPr/>
          </p:nvGrpSpPr>
          <p:grpSpPr>
            <a:xfrm>
              <a:off x="9499624" y="-628626"/>
              <a:ext cx="798571" cy="798571"/>
              <a:chOff x="8559800" y="-698500"/>
              <a:chExt cx="558800" cy="558800"/>
            </a:xfrm>
          </p:grpSpPr>
          <p:sp>
            <p:nvSpPr>
              <p:cNvPr id="2622" name="Google Shape;2622;p246"/>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23" name="Google Shape;2623;p246"/>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sp>
        <p:nvSpPr>
          <p:cNvPr id="2624" name="Google Shape;2624;p246"/>
          <p:cNvSpPr txBox="1"/>
          <p:nvPr>
            <p:ph idx="9" type="body"/>
          </p:nvPr>
        </p:nvSpPr>
        <p:spPr>
          <a:xfrm>
            <a:off x="1545084" y="5216362"/>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25" name="Google Shape;2625;p246"/>
          <p:cNvSpPr txBox="1"/>
          <p:nvPr>
            <p:ph idx="13" type="body"/>
          </p:nvPr>
        </p:nvSpPr>
        <p:spPr>
          <a:xfrm>
            <a:off x="7549797" y="5104300"/>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26" name="Google Shape;2626;p246"/>
          <p:cNvSpPr/>
          <p:nvPr>
            <p:ph idx="14" type="body"/>
          </p:nvPr>
        </p:nvSpPr>
        <p:spPr>
          <a:xfrm>
            <a:off x="5005876" y="2316786"/>
            <a:ext cx="2241830" cy="224183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ros &amp; Cons">
  <p:cSld name="1_Pros &amp; Cons">
    <p:spTree>
      <p:nvGrpSpPr>
        <p:cNvPr id="2627" name="Shape 2627"/>
        <p:cNvGrpSpPr/>
        <p:nvPr/>
      </p:nvGrpSpPr>
      <p:grpSpPr>
        <a:xfrm>
          <a:off x="0" y="0"/>
          <a:ext cx="0" cy="0"/>
          <a:chOff x="0" y="0"/>
          <a:chExt cx="0" cy="0"/>
        </a:xfrm>
      </p:grpSpPr>
      <p:sp>
        <p:nvSpPr>
          <p:cNvPr id="2628" name="Google Shape;2628;p247"/>
          <p:cNvSpPr/>
          <p:nvPr/>
        </p:nvSpPr>
        <p:spPr>
          <a:xfrm>
            <a:off x="5283883" y="1855460"/>
            <a:ext cx="1620953" cy="1620952"/>
          </a:xfrm>
          <a:prstGeom prst="ellipse">
            <a:avLst/>
          </a:prstGeom>
          <a:gradFill>
            <a:gsLst>
              <a:gs pos="0">
                <a:schemeClr val="accent2"/>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629" name="Google Shape;2629;p247"/>
          <p:cNvSpPr/>
          <p:nvPr>
            <p:ph idx="1" type="body"/>
          </p:nvPr>
        </p:nvSpPr>
        <p:spPr>
          <a:xfrm>
            <a:off x="5482813" y="2072521"/>
            <a:ext cx="1186830" cy="118683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30" name="Google Shape;2630;p247"/>
          <p:cNvSpPr/>
          <p:nvPr/>
        </p:nvSpPr>
        <p:spPr>
          <a:xfrm>
            <a:off x="471234" y="520252"/>
            <a:ext cx="5230886" cy="1642106"/>
          </a:xfrm>
          <a:custGeom>
            <a:rect b="b" l="l" r="r" t="t"/>
            <a:pathLst>
              <a:path extrusionOk="0" h="1313289" w="4183448">
                <a:moveTo>
                  <a:pt x="464716" y="0"/>
                </a:moveTo>
                <a:lnTo>
                  <a:pt x="3718732" y="0"/>
                </a:lnTo>
                <a:cubicBezTo>
                  <a:pt x="3975388" y="0"/>
                  <a:pt x="4183448" y="208060"/>
                  <a:pt x="4183448" y="464716"/>
                </a:cubicBezTo>
                <a:cubicBezTo>
                  <a:pt x="4183448" y="689290"/>
                  <a:pt x="4024152" y="876658"/>
                  <a:pt x="3812389" y="919991"/>
                </a:cubicBezTo>
                <a:lnTo>
                  <a:pt x="3784323" y="922820"/>
                </a:lnTo>
                <a:lnTo>
                  <a:pt x="3784323" y="1313289"/>
                </a:lnTo>
                <a:lnTo>
                  <a:pt x="3370070" y="929432"/>
                </a:lnTo>
                <a:lnTo>
                  <a:pt x="464716" y="929432"/>
                </a:lnTo>
                <a:cubicBezTo>
                  <a:pt x="208060" y="929432"/>
                  <a:pt x="0" y="721372"/>
                  <a:pt x="0" y="464716"/>
                </a:cubicBezTo>
                <a:cubicBezTo>
                  <a:pt x="0" y="208060"/>
                  <a:pt x="208060" y="0"/>
                  <a:pt x="464716" y="0"/>
                </a:cubicBezTo>
                <a:close/>
              </a:path>
            </a:pathLst>
          </a:custGeom>
          <a:solidFill>
            <a:srgbClr val="A5A5A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31" name="Google Shape;2631;p247"/>
          <p:cNvSpPr/>
          <p:nvPr/>
        </p:nvSpPr>
        <p:spPr>
          <a:xfrm>
            <a:off x="6489881" y="517884"/>
            <a:ext cx="4979587" cy="1644475"/>
          </a:xfrm>
          <a:custGeom>
            <a:rect b="b" l="l" r="r" t="t"/>
            <a:pathLst>
              <a:path extrusionOk="0" h="1329284" w="4183448">
                <a:moveTo>
                  <a:pt x="464716" y="0"/>
                </a:moveTo>
                <a:lnTo>
                  <a:pt x="3718732" y="0"/>
                </a:lnTo>
                <a:cubicBezTo>
                  <a:pt x="3975388" y="0"/>
                  <a:pt x="4183448" y="208060"/>
                  <a:pt x="4183448" y="464716"/>
                </a:cubicBezTo>
                <a:cubicBezTo>
                  <a:pt x="4183448" y="721372"/>
                  <a:pt x="3975388" y="929432"/>
                  <a:pt x="3718732" y="929432"/>
                </a:cubicBezTo>
                <a:lnTo>
                  <a:pt x="858958" y="929432"/>
                </a:lnTo>
                <a:lnTo>
                  <a:pt x="427445" y="1329284"/>
                </a:lnTo>
                <a:lnTo>
                  <a:pt x="427445" y="929432"/>
                </a:lnTo>
                <a:lnTo>
                  <a:pt x="464716" y="929432"/>
                </a:lnTo>
                <a:cubicBezTo>
                  <a:pt x="208060" y="929432"/>
                  <a:pt x="0" y="721372"/>
                  <a:pt x="0" y="464716"/>
                </a:cubicBezTo>
                <a:cubicBezTo>
                  <a:pt x="0" y="208060"/>
                  <a:pt x="208060" y="0"/>
                  <a:pt x="464716" y="0"/>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32" name="Google Shape;2632;p247"/>
          <p:cNvSpPr/>
          <p:nvPr/>
        </p:nvSpPr>
        <p:spPr>
          <a:xfrm>
            <a:off x="777893" y="2088095"/>
            <a:ext cx="4379584" cy="1171256"/>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2633" name="Google Shape;2633;p247"/>
          <p:cNvSpPr/>
          <p:nvPr/>
        </p:nvSpPr>
        <p:spPr>
          <a:xfrm>
            <a:off x="777893" y="3730201"/>
            <a:ext cx="4379584" cy="1171256"/>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2634" name="Google Shape;2634;p247"/>
          <p:cNvSpPr/>
          <p:nvPr/>
        </p:nvSpPr>
        <p:spPr>
          <a:xfrm>
            <a:off x="777893" y="5372307"/>
            <a:ext cx="4379584" cy="1171256"/>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b="0" i="0" sz="1400">
              <a:solidFill>
                <a:srgbClr val="000000"/>
              </a:solidFill>
              <a:latin typeface="Open Sans"/>
              <a:ea typeface="Open Sans"/>
              <a:cs typeface="Open Sans"/>
              <a:sym typeface="Open Sans"/>
            </a:endParaRPr>
          </a:p>
        </p:txBody>
      </p:sp>
      <p:sp>
        <p:nvSpPr>
          <p:cNvPr id="2635" name="Google Shape;2635;p247"/>
          <p:cNvSpPr txBox="1"/>
          <p:nvPr>
            <p:ph idx="2" type="body"/>
          </p:nvPr>
        </p:nvSpPr>
        <p:spPr>
          <a:xfrm>
            <a:off x="1370073" y="2332603"/>
            <a:ext cx="3342885" cy="68223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36" name="Google Shape;2636;p247"/>
          <p:cNvSpPr txBox="1"/>
          <p:nvPr>
            <p:ph idx="3" type="body"/>
          </p:nvPr>
        </p:nvSpPr>
        <p:spPr>
          <a:xfrm>
            <a:off x="1259980" y="3974709"/>
            <a:ext cx="3342885" cy="68223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37" name="Google Shape;2637;p247"/>
          <p:cNvSpPr txBox="1"/>
          <p:nvPr>
            <p:ph idx="4" type="body"/>
          </p:nvPr>
        </p:nvSpPr>
        <p:spPr>
          <a:xfrm>
            <a:off x="1366305" y="5616815"/>
            <a:ext cx="3342885" cy="68223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38" name="Google Shape;2638;p247"/>
          <p:cNvSpPr txBox="1"/>
          <p:nvPr>
            <p:ph idx="5" type="body"/>
          </p:nvPr>
        </p:nvSpPr>
        <p:spPr>
          <a:xfrm>
            <a:off x="1545084" y="948682"/>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39" name="Google Shape;2639;p247"/>
          <p:cNvSpPr txBox="1"/>
          <p:nvPr>
            <p:ph idx="6" type="body"/>
          </p:nvPr>
        </p:nvSpPr>
        <p:spPr>
          <a:xfrm>
            <a:off x="7549796" y="836620"/>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40" name="Google Shape;2640;p247"/>
          <p:cNvSpPr/>
          <p:nvPr/>
        </p:nvSpPr>
        <p:spPr>
          <a:xfrm>
            <a:off x="7034523" y="2088095"/>
            <a:ext cx="4379584" cy="1171256"/>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2641" name="Google Shape;2641;p247"/>
          <p:cNvSpPr/>
          <p:nvPr/>
        </p:nvSpPr>
        <p:spPr>
          <a:xfrm>
            <a:off x="7034523" y="3730201"/>
            <a:ext cx="4379584" cy="1171256"/>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2642" name="Google Shape;2642;p247"/>
          <p:cNvSpPr/>
          <p:nvPr/>
        </p:nvSpPr>
        <p:spPr>
          <a:xfrm>
            <a:off x="7103766" y="5372307"/>
            <a:ext cx="4379584" cy="1171256"/>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b="0" i="0" sz="1400">
              <a:solidFill>
                <a:srgbClr val="000000"/>
              </a:solidFill>
              <a:latin typeface="Open Sans"/>
              <a:ea typeface="Open Sans"/>
              <a:cs typeface="Open Sans"/>
              <a:sym typeface="Open Sans"/>
            </a:endParaRPr>
          </a:p>
        </p:txBody>
      </p:sp>
      <p:sp>
        <p:nvSpPr>
          <p:cNvPr id="2643" name="Google Shape;2643;p247"/>
          <p:cNvSpPr txBox="1"/>
          <p:nvPr>
            <p:ph idx="7" type="body"/>
          </p:nvPr>
        </p:nvSpPr>
        <p:spPr>
          <a:xfrm>
            <a:off x="7589936" y="2356780"/>
            <a:ext cx="3342885" cy="68223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44" name="Google Shape;2644;p247"/>
          <p:cNvSpPr txBox="1"/>
          <p:nvPr>
            <p:ph idx="8" type="body"/>
          </p:nvPr>
        </p:nvSpPr>
        <p:spPr>
          <a:xfrm>
            <a:off x="7589936" y="3970820"/>
            <a:ext cx="3342885" cy="68223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45" name="Google Shape;2645;p247"/>
          <p:cNvSpPr txBox="1"/>
          <p:nvPr>
            <p:ph idx="9" type="body"/>
          </p:nvPr>
        </p:nvSpPr>
        <p:spPr>
          <a:xfrm>
            <a:off x="7659180" y="5616815"/>
            <a:ext cx="3342885" cy="68223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46" name="Google Shape;2646;p247"/>
          <p:cNvSpPr/>
          <p:nvPr/>
        </p:nvSpPr>
        <p:spPr>
          <a:xfrm>
            <a:off x="5283883" y="3497566"/>
            <a:ext cx="1620953" cy="1620952"/>
          </a:xfrm>
          <a:prstGeom prst="ellipse">
            <a:avLst/>
          </a:prstGeom>
          <a:gradFill>
            <a:gsLst>
              <a:gs pos="0">
                <a:schemeClr val="accent2"/>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647" name="Google Shape;2647;p247"/>
          <p:cNvSpPr/>
          <p:nvPr>
            <p:ph idx="13" type="body"/>
          </p:nvPr>
        </p:nvSpPr>
        <p:spPr>
          <a:xfrm>
            <a:off x="5482813" y="3714627"/>
            <a:ext cx="1186830" cy="118683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48" name="Google Shape;2648;p247"/>
          <p:cNvSpPr/>
          <p:nvPr/>
        </p:nvSpPr>
        <p:spPr>
          <a:xfrm>
            <a:off x="5320145" y="5139672"/>
            <a:ext cx="1620953" cy="1620952"/>
          </a:xfrm>
          <a:prstGeom prst="ellipse">
            <a:avLst/>
          </a:prstGeom>
          <a:gradFill>
            <a:gsLst>
              <a:gs pos="0">
                <a:schemeClr val="accent2"/>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649" name="Google Shape;2649;p247"/>
          <p:cNvSpPr/>
          <p:nvPr>
            <p:ph idx="14" type="body"/>
          </p:nvPr>
        </p:nvSpPr>
        <p:spPr>
          <a:xfrm>
            <a:off x="5519075" y="5356733"/>
            <a:ext cx="1186830" cy="118683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Pros &amp; Cons">
  <p:cSld name="3_Pros &amp; Cons">
    <p:spTree>
      <p:nvGrpSpPr>
        <p:cNvPr id="2650" name="Shape 2650"/>
        <p:cNvGrpSpPr/>
        <p:nvPr/>
      </p:nvGrpSpPr>
      <p:grpSpPr>
        <a:xfrm>
          <a:off x="0" y="0"/>
          <a:ext cx="0" cy="0"/>
          <a:chOff x="0" y="0"/>
          <a:chExt cx="0" cy="0"/>
        </a:xfrm>
      </p:grpSpPr>
      <p:sp>
        <p:nvSpPr>
          <p:cNvPr id="2651" name="Google Shape;2651;p248"/>
          <p:cNvSpPr/>
          <p:nvPr/>
        </p:nvSpPr>
        <p:spPr>
          <a:xfrm>
            <a:off x="5285523" y="1089140"/>
            <a:ext cx="1620953" cy="1620952"/>
          </a:xfrm>
          <a:prstGeom prst="ellipse">
            <a:avLst/>
          </a:prstGeom>
          <a:gradFill>
            <a:gsLst>
              <a:gs pos="0">
                <a:schemeClr val="accent2"/>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652" name="Google Shape;2652;p248"/>
          <p:cNvSpPr/>
          <p:nvPr>
            <p:ph idx="1" type="body"/>
          </p:nvPr>
        </p:nvSpPr>
        <p:spPr>
          <a:xfrm>
            <a:off x="5484453" y="1306201"/>
            <a:ext cx="1186830" cy="118683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53" name="Google Shape;2653;p248"/>
          <p:cNvSpPr/>
          <p:nvPr/>
        </p:nvSpPr>
        <p:spPr>
          <a:xfrm>
            <a:off x="777893" y="2441407"/>
            <a:ext cx="4379584" cy="1171256"/>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2654" name="Google Shape;2654;p248"/>
          <p:cNvSpPr/>
          <p:nvPr/>
        </p:nvSpPr>
        <p:spPr>
          <a:xfrm>
            <a:off x="777893" y="3973482"/>
            <a:ext cx="4379584" cy="2511208"/>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2655" name="Google Shape;2655;p248"/>
          <p:cNvSpPr txBox="1"/>
          <p:nvPr>
            <p:ph idx="2" type="body"/>
          </p:nvPr>
        </p:nvSpPr>
        <p:spPr>
          <a:xfrm>
            <a:off x="1370073" y="2685915"/>
            <a:ext cx="3342885" cy="68223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56" name="Google Shape;2656;p248"/>
          <p:cNvSpPr txBox="1"/>
          <p:nvPr>
            <p:ph idx="3" type="body"/>
          </p:nvPr>
        </p:nvSpPr>
        <p:spPr>
          <a:xfrm>
            <a:off x="1259980" y="4217990"/>
            <a:ext cx="3342885" cy="190588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57" name="Google Shape;2657;p248"/>
          <p:cNvSpPr/>
          <p:nvPr/>
        </p:nvSpPr>
        <p:spPr>
          <a:xfrm>
            <a:off x="7034523" y="2441407"/>
            <a:ext cx="4379584" cy="1171256"/>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2658" name="Google Shape;2658;p248"/>
          <p:cNvSpPr/>
          <p:nvPr/>
        </p:nvSpPr>
        <p:spPr>
          <a:xfrm>
            <a:off x="7034523" y="3973482"/>
            <a:ext cx="4379584" cy="2511208"/>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2659" name="Google Shape;2659;p248"/>
          <p:cNvSpPr txBox="1"/>
          <p:nvPr>
            <p:ph idx="4" type="body"/>
          </p:nvPr>
        </p:nvSpPr>
        <p:spPr>
          <a:xfrm>
            <a:off x="7589936" y="2710092"/>
            <a:ext cx="3342885" cy="68223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60" name="Google Shape;2660;p248"/>
          <p:cNvSpPr txBox="1"/>
          <p:nvPr>
            <p:ph idx="5" type="body"/>
          </p:nvPr>
        </p:nvSpPr>
        <p:spPr>
          <a:xfrm>
            <a:off x="7589936" y="4214101"/>
            <a:ext cx="3342885" cy="203569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61" name="Google Shape;2661;p248"/>
          <p:cNvSpPr/>
          <p:nvPr/>
        </p:nvSpPr>
        <p:spPr>
          <a:xfrm>
            <a:off x="5285523" y="3936754"/>
            <a:ext cx="1620953" cy="1620952"/>
          </a:xfrm>
          <a:prstGeom prst="ellipse">
            <a:avLst/>
          </a:prstGeom>
          <a:gradFill>
            <a:gsLst>
              <a:gs pos="0">
                <a:schemeClr val="accent2"/>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662" name="Google Shape;2662;p248"/>
          <p:cNvSpPr/>
          <p:nvPr>
            <p:ph idx="6" type="body"/>
          </p:nvPr>
        </p:nvSpPr>
        <p:spPr>
          <a:xfrm>
            <a:off x="5484453" y="4153815"/>
            <a:ext cx="1186830" cy="118683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63" name="Google Shape;2663;p248"/>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64" name="Google Shape;2664;p248"/>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65" name="Google Shape;2665;p248"/>
          <p:cNvSpPr/>
          <p:nvPr>
            <p:ph idx="7" type="body"/>
          </p:nvPr>
        </p:nvSpPr>
        <p:spPr>
          <a:xfrm>
            <a:off x="2466583" y="1228210"/>
            <a:ext cx="1186830" cy="118683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66" name="Google Shape;2666;p248"/>
          <p:cNvSpPr/>
          <p:nvPr>
            <p:ph idx="8" type="body"/>
          </p:nvPr>
        </p:nvSpPr>
        <p:spPr>
          <a:xfrm>
            <a:off x="8630900" y="1228210"/>
            <a:ext cx="1186830" cy="118683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Miscellaneous">
  <p:cSld name="1_Miscellaneous">
    <p:spTree>
      <p:nvGrpSpPr>
        <p:cNvPr id="2667" name="Shape 2667"/>
        <p:cNvGrpSpPr/>
        <p:nvPr/>
      </p:nvGrpSpPr>
      <p:grpSpPr>
        <a:xfrm>
          <a:off x="0" y="0"/>
          <a:ext cx="0" cy="0"/>
          <a:chOff x="0" y="0"/>
          <a:chExt cx="0" cy="0"/>
        </a:xfrm>
      </p:grpSpPr>
      <p:sp>
        <p:nvSpPr>
          <p:cNvPr id="2668" name="Google Shape;2668;p249"/>
          <p:cNvSpPr/>
          <p:nvPr>
            <p:ph idx="2" type="pic"/>
          </p:nvPr>
        </p:nvSpPr>
        <p:spPr>
          <a:xfrm>
            <a:off x="0" y="-7067"/>
            <a:ext cx="12192000" cy="3743325"/>
          </a:xfrm>
          <a:prstGeom prst="rect">
            <a:avLst/>
          </a:prstGeom>
          <a:noFill/>
          <a:ln>
            <a:noFill/>
          </a:ln>
        </p:spPr>
      </p:sp>
      <p:sp>
        <p:nvSpPr>
          <p:cNvPr id="2669" name="Google Shape;2669;p249"/>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70" name="Google Shape;2670;p249"/>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71" name="Google Shape;2671;p249"/>
          <p:cNvSpPr/>
          <p:nvPr/>
        </p:nvSpPr>
        <p:spPr>
          <a:xfrm>
            <a:off x="8530349" y="2029906"/>
            <a:ext cx="2487614" cy="2487612"/>
          </a:xfrm>
          <a:prstGeom prst="donut">
            <a:avLst>
              <a:gd fmla="val 29153" name="adj"/>
            </a:avLst>
          </a:prstGeom>
          <a:gradFill>
            <a:gsLst>
              <a:gs pos="0">
                <a:srgbClr val="8F171C"/>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672" name="Google Shape;2672;p249"/>
          <p:cNvSpPr/>
          <p:nvPr/>
        </p:nvSpPr>
        <p:spPr>
          <a:xfrm>
            <a:off x="4586515" y="1366010"/>
            <a:ext cx="3018972" cy="3018970"/>
          </a:xfrm>
          <a:prstGeom prst="donut">
            <a:avLst>
              <a:gd fmla="val 29153" name="adj"/>
            </a:avLst>
          </a:prstGeom>
          <a:gradFill>
            <a:gsLst>
              <a:gs pos="0">
                <a:srgbClr val="8F171C"/>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673" name="Google Shape;2673;p249"/>
          <p:cNvSpPr/>
          <p:nvPr/>
        </p:nvSpPr>
        <p:spPr>
          <a:xfrm>
            <a:off x="1174038" y="2029906"/>
            <a:ext cx="2487614" cy="2487612"/>
          </a:xfrm>
          <a:prstGeom prst="donut">
            <a:avLst>
              <a:gd fmla="val 29153" name="adj"/>
            </a:avLst>
          </a:prstGeom>
          <a:gradFill>
            <a:gsLst>
              <a:gs pos="0">
                <a:srgbClr val="8F171C"/>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674" name="Google Shape;2674;p249"/>
          <p:cNvSpPr/>
          <p:nvPr>
            <p:ph idx="3" type="pic"/>
          </p:nvPr>
        </p:nvSpPr>
        <p:spPr>
          <a:xfrm>
            <a:off x="1612900" y="2468563"/>
            <a:ext cx="1612900" cy="1611312"/>
          </a:xfrm>
          <a:prstGeom prst="ellipse">
            <a:avLst/>
          </a:prstGeom>
          <a:noFill/>
          <a:ln>
            <a:noFill/>
          </a:ln>
        </p:spPr>
      </p:sp>
      <p:sp>
        <p:nvSpPr>
          <p:cNvPr id="2675" name="Google Shape;2675;p249"/>
          <p:cNvSpPr/>
          <p:nvPr>
            <p:ph idx="4" type="pic"/>
          </p:nvPr>
        </p:nvSpPr>
        <p:spPr>
          <a:xfrm>
            <a:off x="5067302" y="1846150"/>
            <a:ext cx="2057398" cy="2055372"/>
          </a:xfrm>
          <a:prstGeom prst="ellipse">
            <a:avLst/>
          </a:prstGeom>
          <a:noFill/>
          <a:ln>
            <a:noFill/>
          </a:ln>
        </p:spPr>
      </p:sp>
      <p:sp>
        <p:nvSpPr>
          <p:cNvPr id="2676" name="Google Shape;2676;p249"/>
          <p:cNvSpPr/>
          <p:nvPr>
            <p:ph idx="5" type="pic"/>
          </p:nvPr>
        </p:nvSpPr>
        <p:spPr>
          <a:xfrm>
            <a:off x="8966200" y="2468264"/>
            <a:ext cx="1612900" cy="1611312"/>
          </a:xfrm>
          <a:prstGeom prst="ellipse">
            <a:avLst/>
          </a:prstGeom>
          <a:noFill/>
          <a:ln>
            <a:noFill/>
          </a:ln>
        </p:spPr>
      </p:sp>
      <p:sp>
        <p:nvSpPr>
          <p:cNvPr id="2677" name="Google Shape;2677;p249"/>
          <p:cNvSpPr txBox="1"/>
          <p:nvPr>
            <p:ph idx="6" type="body"/>
          </p:nvPr>
        </p:nvSpPr>
        <p:spPr>
          <a:xfrm>
            <a:off x="1174040" y="4629080"/>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78" name="Google Shape;2678;p249"/>
          <p:cNvSpPr txBox="1"/>
          <p:nvPr>
            <p:ph idx="7" type="body"/>
          </p:nvPr>
        </p:nvSpPr>
        <p:spPr>
          <a:xfrm>
            <a:off x="1174039" y="5011087"/>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79" name="Google Shape;2679;p249"/>
          <p:cNvSpPr txBox="1"/>
          <p:nvPr>
            <p:ph idx="8" type="body"/>
          </p:nvPr>
        </p:nvSpPr>
        <p:spPr>
          <a:xfrm>
            <a:off x="4933156" y="4629080"/>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80" name="Google Shape;2680;p249"/>
          <p:cNvSpPr txBox="1"/>
          <p:nvPr>
            <p:ph idx="9" type="body"/>
          </p:nvPr>
        </p:nvSpPr>
        <p:spPr>
          <a:xfrm>
            <a:off x="4933155" y="5011087"/>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81" name="Google Shape;2681;p249"/>
          <p:cNvSpPr txBox="1"/>
          <p:nvPr>
            <p:ph idx="13" type="body"/>
          </p:nvPr>
        </p:nvSpPr>
        <p:spPr>
          <a:xfrm>
            <a:off x="8692272" y="4618524"/>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82" name="Google Shape;2682;p249"/>
          <p:cNvSpPr txBox="1"/>
          <p:nvPr>
            <p:ph idx="14" type="body"/>
          </p:nvPr>
        </p:nvSpPr>
        <p:spPr>
          <a:xfrm>
            <a:off x="8692271" y="5000531"/>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Miscellaneous">
  <p:cSld name="2_Miscellaneous">
    <p:spTree>
      <p:nvGrpSpPr>
        <p:cNvPr id="2683" name="Shape 2683"/>
        <p:cNvGrpSpPr/>
        <p:nvPr/>
      </p:nvGrpSpPr>
      <p:grpSpPr>
        <a:xfrm>
          <a:off x="0" y="0"/>
          <a:ext cx="0" cy="0"/>
          <a:chOff x="0" y="0"/>
          <a:chExt cx="0" cy="0"/>
        </a:xfrm>
      </p:grpSpPr>
      <p:sp>
        <p:nvSpPr>
          <p:cNvPr id="2684" name="Google Shape;2684;p250"/>
          <p:cNvSpPr/>
          <p:nvPr/>
        </p:nvSpPr>
        <p:spPr>
          <a:xfrm rot="10800000">
            <a:off x="-2" y="4127502"/>
            <a:ext cx="4569985" cy="2730498"/>
          </a:xfrm>
          <a:custGeom>
            <a:rect b="b" l="l" r="r" t="t"/>
            <a:pathLst>
              <a:path extrusionOk="0" h="6476710" w="10839953">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gradFill>
            <a:gsLst>
              <a:gs pos="0">
                <a:srgbClr val="8F171C"/>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85" name="Google Shape;2685;p250"/>
          <p:cNvSpPr/>
          <p:nvPr>
            <p:ph idx="2" type="pic"/>
          </p:nvPr>
        </p:nvSpPr>
        <p:spPr>
          <a:xfrm>
            <a:off x="1352048" y="-5702531"/>
            <a:ext cx="12192003" cy="12181139"/>
          </a:xfrm>
          <a:prstGeom prst="ellipse">
            <a:avLst/>
          </a:prstGeom>
          <a:noFill/>
          <a:ln>
            <a:noFill/>
          </a:ln>
        </p:spPr>
      </p:sp>
      <p:sp>
        <p:nvSpPr>
          <p:cNvPr id="2686" name="Google Shape;2686;p250"/>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87" name="Google Shape;2687;p250"/>
          <p:cNvSpPr/>
          <p:nvPr/>
        </p:nvSpPr>
        <p:spPr>
          <a:xfrm>
            <a:off x="6443806"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2688" name="Google Shape;2688;p250"/>
          <p:cNvSpPr txBox="1"/>
          <p:nvPr>
            <p:ph idx="1" type="subTitle"/>
          </p:nvPr>
        </p:nvSpPr>
        <p:spPr>
          <a:xfrm>
            <a:off x="285135" y="854284"/>
            <a:ext cx="11634149" cy="461665"/>
          </a:xfrm>
          <a:prstGeom prst="rect">
            <a:avLst/>
          </a:prstGeom>
          <a:noFill/>
          <a:ln>
            <a:noFill/>
          </a:ln>
        </p:spPr>
        <p:txBody>
          <a:bodyPr anchorCtr="0" anchor="t" bIns="45700" lIns="91425" spcFirstLastPara="1" rIns="91425" wrap="square" tIns="45700">
            <a:spAutoFit/>
          </a:bodyPr>
          <a:lstStyle>
            <a:lvl1pPr lvl="0" algn="r">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689" name="Google Shape;2689;p250"/>
          <p:cNvSpPr/>
          <p:nvPr/>
        </p:nvSpPr>
        <p:spPr>
          <a:xfrm>
            <a:off x="809624"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90" name="Google Shape;2690;p250"/>
          <p:cNvSpPr txBox="1"/>
          <p:nvPr>
            <p:ph idx="3" type="body"/>
          </p:nvPr>
        </p:nvSpPr>
        <p:spPr>
          <a:xfrm>
            <a:off x="996448"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91" name="Google Shape;2691;p250"/>
          <p:cNvSpPr txBox="1"/>
          <p:nvPr>
            <p:ph idx="4" type="body"/>
          </p:nvPr>
        </p:nvSpPr>
        <p:spPr>
          <a:xfrm>
            <a:off x="996450"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92" name="Google Shape;2692;p250"/>
          <p:cNvSpPr/>
          <p:nvPr/>
        </p:nvSpPr>
        <p:spPr>
          <a:xfrm>
            <a:off x="2819400"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2693" name="Google Shape;2693;p250"/>
          <p:cNvSpPr txBox="1"/>
          <p:nvPr>
            <p:ph idx="5" type="body"/>
          </p:nvPr>
        </p:nvSpPr>
        <p:spPr>
          <a:xfrm>
            <a:off x="996448"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94" name="Google Shape;2694;p250"/>
          <p:cNvSpPr/>
          <p:nvPr/>
        </p:nvSpPr>
        <p:spPr>
          <a:xfrm>
            <a:off x="3514109"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95" name="Google Shape;2695;p250"/>
          <p:cNvSpPr txBox="1"/>
          <p:nvPr>
            <p:ph idx="6" type="body"/>
          </p:nvPr>
        </p:nvSpPr>
        <p:spPr>
          <a:xfrm>
            <a:off x="3700933"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96" name="Google Shape;2696;p250"/>
          <p:cNvSpPr txBox="1"/>
          <p:nvPr>
            <p:ph idx="7" type="body"/>
          </p:nvPr>
        </p:nvSpPr>
        <p:spPr>
          <a:xfrm>
            <a:off x="3700935"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97" name="Google Shape;2697;p250"/>
          <p:cNvSpPr/>
          <p:nvPr/>
        </p:nvSpPr>
        <p:spPr>
          <a:xfrm>
            <a:off x="5523885"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2698" name="Google Shape;2698;p250"/>
          <p:cNvSpPr txBox="1"/>
          <p:nvPr>
            <p:ph idx="8" type="body"/>
          </p:nvPr>
        </p:nvSpPr>
        <p:spPr>
          <a:xfrm>
            <a:off x="3700933"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99" name="Google Shape;2699;p250"/>
          <p:cNvSpPr/>
          <p:nvPr/>
        </p:nvSpPr>
        <p:spPr>
          <a:xfrm>
            <a:off x="6227000"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00" name="Google Shape;2700;p250"/>
          <p:cNvSpPr txBox="1"/>
          <p:nvPr>
            <p:ph idx="9" type="body"/>
          </p:nvPr>
        </p:nvSpPr>
        <p:spPr>
          <a:xfrm>
            <a:off x="6413824"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01" name="Google Shape;2701;p250"/>
          <p:cNvSpPr txBox="1"/>
          <p:nvPr>
            <p:ph idx="13" type="body"/>
          </p:nvPr>
        </p:nvSpPr>
        <p:spPr>
          <a:xfrm>
            <a:off x="6413826"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02" name="Google Shape;2702;p250"/>
          <p:cNvSpPr/>
          <p:nvPr/>
        </p:nvSpPr>
        <p:spPr>
          <a:xfrm>
            <a:off x="8236776"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2703" name="Google Shape;2703;p250"/>
          <p:cNvSpPr txBox="1"/>
          <p:nvPr>
            <p:ph idx="14" type="body"/>
          </p:nvPr>
        </p:nvSpPr>
        <p:spPr>
          <a:xfrm>
            <a:off x="6413824"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04" name="Google Shape;2704;p250"/>
          <p:cNvSpPr/>
          <p:nvPr/>
        </p:nvSpPr>
        <p:spPr>
          <a:xfrm>
            <a:off x="8939891"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05" name="Google Shape;2705;p250"/>
          <p:cNvSpPr txBox="1"/>
          <p:nvPr>
            <p:ph idx="15" type="body"/>
          </p:nvPr>
        </p:nvSpPr>
        <p:spPr>
          <a:xfrm>
            <a:off x="9126715"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06" name="Google Shape;2706;p250"/>
          <p:cNvSpPr txBox="1"/>
          <p:nvPr>
            <p:ph idx="16" type="body"/>
          </p:nvPr>
        </p:nvSpPr>
        <p:spPr>
          <a:xfrm>
            <a:off x="9126717"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07" name="Google Shape;2707;p250"/>
          <p:cNvSpPr/>
          <p:nvPr/>
        </p:nvSpPr>
        <p:spPr>
          <a:xfrm>
            <a:off x="10949667"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2708" name="Google Shape;2708;p250"/>
          <p:cNvSpPr txBox="1"/>
          <p:nvPr>
            <p:ph idx="17" type="body"/>
          </p:nvPr>
        </p:nvSpPr>
        <p:spPr>
          <a:xfrm>
            <a:off x="9126715"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Miscellaneous">
  <p:cSld name="12_Miscellaneous">
    <p:spTree>
      <p:nvGrpSpPr>
        <p:cNvPr id="2709" name="Shape 2709"/>
        <p:cNvGrpSpPr/>
        <p:nvPr/>
      </p:nvGrpSpPr>
      <p:grpSpPr>
        <a:xfrm>
          <a:off x="0" y="0"/>
          <a:ext cx="0" cy="0"/>
          <a:chOff x="0" y="0"/>
          <a:chExt cx="0" cy="0"/>
        </a:xfrm>
      </p:grpSpPr>
      <p:sp>
        <p:nvSpPr>
          <p:cNvPr id="2710" name="Google Shape;2710;p251"/>
          <p:cNvSpPr/>
          <p:nvPr/>
        </p:nvSpPr>
        <p:spPr>
          <a:xfrm rot="10800000">
            <a:off x="-2" y="4127502"/>
            <a:ext cx="4569985" cy="2730498"/>
          </a:xfrm>
          <a:custGeom>
            <a:rect b="b" l="l" r="r" t="t"/>
            <a:pathLst>
              <a:path extrusionOk="0" h="6476710" w="10839953">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gradFill>
            <a:gsLst>
              <a:gs pos="0">
                <a:srgbClr val="8F171C"/>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11" name="Google Shape;2711;p251"/>
          <p:cNvSpPr/>
          <p:nvPr>
            <p:ph idx="2" type="pic"/>
          </p:nvPr>
        </p:nvSpPr>
        <p:spPr>
          <a:xfrm>
            <a:off x="1352048" y="-5702531"/>
            <a:ext cx="12192003" cy="12181139"/>
          </a:xfrm>
          <a:prstGeom prst="ellipse">
            <a:avLst/>
          </a:prstGeom>
          <a:noFill/>
          <a:ln>
            <a:noFill/>
          </a:ln>
        </p:spPr>
      </p:sp>
      <p:sp>
        <p:nvSpPr>
          <p:cNvPr id="2712" name="Google Shape;2712;p251"/>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13" name="Google Shape;2713;p251"/>
          <p:cNvSpPr/>
          <p:nvPr/>
        </p:nvSpPr>
        <p:spPr>
          <a:xfrm>
            <a:off x="6443806"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2714" name="Google Shape;2714;p251"/>
          <p:cNvSpPr txBox="1"/>
          <p:nvPr>
            <p:ph idx="1" type="subTitle"/>
          </p:nvPr>
        </p:nvSpPr>
        <p:spPr>
          <a:xfrm>
            <a:off x="285135" y="854284"/>
            <a:ext cx="11634149" cy="461665"/>
          </a:xfrm>
          <a:prstGeom prst="rect">
            <a:avLst/>
          </a:prstGeom>
          <a:noFill/>
          <a:ln>
            <a:noFill/>
          </a:ln>
        </p:spPr>
        <p:txBody>
          <a:bodyPr anchorCtr="0" anchor="t" bIns="45700" lIns="91425" spcFirstLastPara="1" rIns="91425" wrap="square" tIns="45700">
            <a:spAutoFit/>
          </a:bodyPr>
          <a:lstStyle>
            <a:lvl1pPr lvl="0" algn="r">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715" name="Google Shape;2715;p251"/>
          <p:cNvSpPr/>
          <p:nvPr/>
        </p:nvSpPr>
        <p:spPr>
          <a:xfrm>
            <a:off x="1929124" y="2499859"/>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16" name="Google Shape;2716;p251"/>
          <p:cNvSpPr txBox="1"/>
          <p:nvPr>
            <p:ph idx="3" type="body"/>
          </p:nvPr>
        </p:nvSpPr>
        <p:spPr>
          <a:xfrm>
            <a:off x="2115948" y="3897096"/>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17" name="Google Shape;2717;p251"/>
          <p:cNvSpPr txBox="1"/>
          <p:nvPr>
            <p:ph idx="4" type="body"/>
          </p:nvPr>
        </p:nvSpPr>
        <p:spPr>
          <a:xfrm>
            <a:off x="2115950" y="3497280"/>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18" name="Google Shape;2718;p251"/>
          <p:cNvSpPr/>
          <p:nvPr/>
        </p:nvSpPr>
        <p:spPr>
          <a:xfrm>
            <a:off x="3938900" y="3207079"/>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2719" name="Google Shape;2719;p251"/>
          <p:cNvSpPr txBox="1"/>
          <p:nvPr>
            <p:ph idx="5" type="body"/>
          </p:nvPr>
        </p:nvSpPr>
        <p:spPr>
          <a:xfrm>
            <a:off x="2115948" y="2768131"/>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20" name="Google Shape;2720;p251"/>
          <p:cNvSpPr/>
          <p:nvPr/>
        </p:nvSpPr>
        <p:spPr>
          <a:xfrm>
            <a:off x="4633609" y="2499859"/>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21" name="Google Shape;2721;p251"/>
          <p:cNvSpPr txBox="1"/>
          <p:nvPr>
            <p:ph idx="6" type="body"/>
          </p:nvPr>
        </p:nvSpPr>
        <p:spPr>
          <a:xfrm>
            <a:off x="4820433" y="3897096"/>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22" name="Google Shape;2722;p251"/>
          <p:cNvSpPr txBox="1"/>
          <p:nvPr>
            <p:ph idx="7" type="body"/>
          </p:nvPr>
        </p:nvSpPr>
        <p:spPr>
          <a:xfrm>
            <a:off x="4820435" y="3497280"/>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23" name="Google Shape;2723;p251"/>
          <p:cNvSpPr/>
          <p:nvPr/>
        </p:nvSpPr>
        <p:spPr>
          <a:xfrm>
            <a:off x="6643385" y="3207079"/>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2724" name="Google Shape;2724;p251"/>
          <p:cNvSpPr txBox="1"/>
          <p:nvPr>
            <p:ph idx="8" type="body"/>
          </p:nvPr>
        </p:nvSpPr>
        <p:spPr>
          <a:xfrm>
            <a:off x="4820433" y="2768131"/>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25" name="Google Shape;2725;p251"/>
          <p:cNvSpPr/>
          <p:nvPr/>
        </p:nvSpPr>
        <p:spPr>
          <a:xfrm>
            <a:off x="7346500" y="2499859"/>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26" name="Google Shape;2726;p251"/>
          <p:cNvSpPr txBox="1"/>
          <p:nvPr>
            <p:ph idx="9" type="body"/>
          </p:nvPr>
        </p:nvSpPr>
        <p:spPr>
          <a:xfrm>
            <a:off x="7533324" y="3897096"/>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27" name="Google Shape;2727;p251"/>
          <p:cNvSpPr txBox="1"/>
          <p:nvPr>
            <p:ph idx="13" type="body"/>
          </p:nvPr>
        </p:nvSpPr>
        <p:spPr>
          <a:xfrm>
            <a:off x="7533326" y="3497280"/>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28" name="Google Shape;2728;p251"/>
          <p:cNvSpPr/>
          <p:nvPr/>
        </p:nvSpPr>
        <p:spPr>
          <a:xfrm>
            <a:off x="9356276" y="3207079"/>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2729" name="Google Shape;2729;p251"/>
          <p:cNvSpPr txBox="1"/>
          <p:nvPr>
            <p:ph idx="14" type="body"/>
          </p:nvPr>
        </p:nvSpPr>
        <p:spPr>
          <a:xfrm>
            <a:off x="7533324" y="2768131"/>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Miscellaneous">
  <p:cSld name="3_Miscellaneous">
    <p:spTree>
      <p:nvGrpSpPr>
        <p:cNvPr id="2730" name="Shape 2730"/>
        <p:cNvGrpSpPr/>
        <p:nvPr/>
      </p:nvGrpSpPr>
      <p:grpSpPr>
        <a:xfrm>
          <a:off x="0" y="0"/>
          <a:ext cx="0" cy="0"/>
          <a:chOff x="0" y="0"/>
          <a:chExt cx="0" cy="0"/>
        </a:xfrm>
      </p:grpSpPr>
      <p:pic>
        <p:nvPicPr>
          <p:cNvPr id="2731" name="Google Shape;2731;p252"/>
          <p:cNvPicPr preferRelativeResize="0"/>
          <p:nvPr/>
        </p:nvPicPr>
        <p:blipFill rotWithShape="1">
          <a:blip r:embed="rId2">
            <a:alphaModFix/>
          </a:blip>
          <a:srcRect b="0" l="0" r="0" t="0"/>
          <a:stretch/>
        </p:blipFill>
        <p:spPr>
          <a:xfrm>
            <a:off x="1967780" y="1408471"/>
            <a:ext cx="8256439" cy="5079644"/>
          </a:xfrm>
          <a:prstGeom prst="rect">
            <a:avLst/>
          </a:prstGeom>
          <a:noFill/>
          <a:ln>
            <a:noFill/>
          </a:ln>
        </p:spPr>
      </p:pic>
      <p:sp>
        <p:nvSpPr>
          <p:cNvPr id="2732" name="Google Shape;2732;p252"/>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33" name="Google Shape;2733;p252"/>
          <p:cNvSpPr/>
          <p:nvPr/>
        </p:nvSpPr>
        <p:spPr>
          <a:xfrm>
            <a:off x="0" y="2553432"/>
            <a:ext cx="3362449" cy="66108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34" name="Google Shape;2734;p252"/>
          <p:cNvSpPr/>
          <p:nvPr/>
        </p:nvSpPr>
        <p:spPr>
          <a:xfrm rot="10800000">
            <a:off x="8759118" y="4234001"/>
            <a:ext cx="3432882" cy="67745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35" name="Google Shape;2735;p252"/>
          <p:cNvSpPr/>
          <p:nvPr/>
        </p:nvSpPr>
        <p:spPr>
          <a:xfrm rot="10800000">
            <a:off x="8804520" y="2553433"/>
            <a:ext cx="3387479" cy="66108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36" name="Google Shape;2736;p252"/>
          <p:cNvSpPr/>
          <p:nvPr/>
        </p:nvSpPr>
        <p:spPr>
          <a:xfrm>
            <a:off x="59839" y="4252314"/>
            <a:ext cx="3364562" cy="640826"/>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37" name="Google Shape;2737;p252"/>
          <p:cNvSpPr/>
          <p:nvPr/>
        </p:nvSpPr>
        <p:spPr>
          <a:xfrm rot="10800000">
            <a:off x="3480993" y="2553432"/>
            <a:ext cx="1201145" cy="661084"/>
          </a:xfrm>
          <a:prstGeom prst="rect">
            <a:avLst/>
          </a:prstGeom>
          <a:gradFill>
            <a:gsLst>
              <a:gs pos="0">
                <a:schemeClr val="lt1"/>
              </a:gs>
              <a:gs pos="41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38" name="Google Shape;2738;p252"/>
          <p:cNvSpPr/>
          <p:nvPr/>
        </p:nvSpPr>
        <p:spPr>
          <a:xfrm>
            <a:off x="7391962" y="4242185"/>
            <a:ext cx="1357596" cy="661084"/>
          </a:xfrm>
          <a:prstGeom prst="rect">
            <a:avLst/>
          </a:prstGeom>
          <a:gradFill>
            <a:gsLst>
              <a:gs pos="0">
                <a:schemeClr val="lt1"/>
              </a:gs>
              <a:gs pos="41000">
                <a:schemeClr val="accent6"/>
              </a:gs>
              <a:gs pos="100000">
                <a:schemeClr val="accent6"/>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39" name="Google Shape;2739;p252"/>
          <p:cNvSpPr/>
          <p:nvPr/>
        </p:nvSpPr>
        <p:spPr>
          <a:xfrm rot="10800000">
            <a:off x="3480993" y="4242185"/>
            <a:ext cx="1201145" cy="661084"/>
          </a:xfrm>
          <a:prstGeom prst="rect">
            <a:avLst/>
          </a:prstGeom>
          <a:gradFill>
            <a:gsLst>
              <a:gs pos="0">
                <a:schemeClr val="lt1"/>
              </a:gs>
              <a:gs pos="45000">
                <a:schemeClr val="accent1"/>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40" name="Google Shape;2740;p252"/>
          <p:cNvSpPr/>
          <p:nvPr/>
        </p:nvSpPr>
        <p:spPr>
          <a:xfrm>
            <a:off x="7391962" y="2553432"/>
            <a:ext cx="1357596" cy="661084"/>
          </a:xfrm>
          <a:prstGeom prst="rect">
            <a:avLst/>
          </a:prstGeom>
          <a:gradFill>
            <a:gsLst>
              <a:gs pos="0">
                <a:schemeClr val="lt1"/>
              </a:gs>
              <a:gs pos="37000">
                <a:schemeClr val="accent2"/>
              </a:gs>
              <a:gs pos="100000">
                <a:schemeClr val="accent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41" name="Google Shape;2741;p252"/>
          <p:cNvSpPr/>
          <p:nvPr>
            <p:ph idx="1" type="body"/>
          </p:nvPr>
        </p:nvSpPr>
        <p:spPr>
          <a:xfrm>
            <a:off x="3046841" y="2519594"/>
            <a:ext cx="705700" cy="680615"/>
          </a:xfrm>
          <a:prstGeom prst="ellipse">
            <a:avLst/>
          </a:prstGeom>
          <a:solidFill>
            <a:schemeClr val="dk2"/>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42" name="Google Shape;2742;p252"/>
          <p:cNvSpPr/>
          <p:nvPr>
            <p:ph idx="2" type="body"/>
          </p:nvPr>
        </p:nvSpPr>
        <p:spPr>
          <a:xfrm>
            <a:off x="3064125" y="4241323"/>
            <a:ext cx="705700" cy="680615"/>
          </a:xfrm>
          <a:prstGeom prst="ellipse">
            <a:avLst/>
          </a:prstGeom>
          <a:solidFill>
            <a:schemeClr val="accent1"/>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43" name="Google Shape;2743;p252"/>
          <p:cNvSpPr/>
          <p:nvPr>
            <p:ph idx="3" type="body"/>
          </p:nvPr>
        </p:nvSpPr>
        <p:spPr>
          <a:xfrm>
            <a:off x="8415668" y="2533901"/>
            <a:ext cx="705700" cy="680615"/>
          </a:xfrm>
          <a:prstGeom prst="ellipse">
            <a:avLst/>
          </a:prstGeom>
          <a:solidFill>
            <a:schemeClr val="accent2"/>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44" name="Google Shape;2744;p252"/>
          <p:cNvSpPr/>
          <p:nvPr>
            <p:ph idx="4" type="body"/>
          </p:nvPr>
        </p:nvSpPr>
        <p:spPr>
          <a:xfrm>
            <a:off x="8432952" y="4255630"/>
            <a:ext cx="705700" cy="680615"/>
          </a:xfrm>
          <a:prstGeom prst="ellipse">
            <a:avLst/>
          </a:prstGeom>
          <a:solidFill>
            <a:schemeClr val="accent6"/>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45" name="Google Shape;2745;p252"/>
          <p:cNvSpPr txBox="1"/>
          <p:nvPr>
            <p:ph idx="5" type="body"/>
          </p:nvPr>
        </p:nvSpPr>
        <p:spPr>
          <a:xfrm>
            <a:off x="9181476" y="4357281"/>
            <a:ext cx="2555960" cy="430887"/>
          </a:xfrm>
          <a:prstGeom prst="rect">
            <a:avLst/>
          </a:prstGeom>
          <a:noFill/>
          <a:ln>
            <a:noFill/>
          </a:ln>
        </p:spPr>
        <p:txBody>
          <a:bodyPr anchorCtr="0" anchor="t" bIns="45700" lIns="91425" spcFirstLastPara="1" rIns="91425" wrap="square" tIns="45700">
            <a:normAutofit/>
          </a:bodyPr>
          <a:lstStyle>
            <a:lvl1pPr indent="-317500" lvl="0" marL="457200" algn="l">
              <a:lnSpc>
                <a:spcPct val="90000"/>
              </a:lnSpc>
              <a:spcBef>
                <a:spcPts val="1000"/>
              </a:spcBef>
              <a:spcAft>
                <a:spcPts val="0"/>
              </a:spcAft>
              <a:buClr>
                <a:schemeClr val="dk1"/>
              </a:buClr>
              <a:buSzPts val="1400"/>
              <a:buChar char="•"/>
              <a:defRPr b="0"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46" name="Google Shape;2746;p252"/>
          <p:cNvSpPr txBox="1"/>
          <p:nvPr>
            <p:ph idx="6" type="body"/>
          </p:nvPr>
        </p:nvSpPr>
        <p:spPr>
          <a:xfrm>
            <a:off x="9181476" y="2668530"/>
            <a:ext cx="2555960"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47" name="Google Shape;2747;p252"/>
          <p:cNvSpPr txBox="1"/>
          <p:nvPr>
            <p:ph idx="7" type="body"/>
          </p:nvPr>
        </p:nvSpPr>
        <p:spPr>
          <a:xfrm>
            <a:off x="444561" y="4357284"/>
            <a:ext cx="2555960" cy="430887"/>
          </a:xfrm>
          <a:prstGeom prst="rect">
            <a:avLst/>
          </a:prstGeom>
          <a:noFill/>
          <a:ln>
            <a:noFill/>
          </a:ln>
        </p:spPr>
        <p:txBody>
          <a:bodyPr anchorCtr="0" anchor="t" bIns="45700" lIns="91425" spcFirstLastPara="1" rIns="91425" wrap="square" tIns="45700">
            <a:normAutofit/>
          </a:bodyPr>
          <a:lstStyle>
            <a:lvl1pPr indent="-317500" lvl="0" marL="457200" algn="l">
              <a:lnSpc>
                <a:spcPct val="90000"/>
              </a:lnSpc>
              <a:spcBef>
                <a:spcPts val="1000"/>
              </a:spcBef>
              <a:spcAft>
                <a:spcPts val="0"/>
              </a:spcAft>
              <a:buClr>
                <a:schemeClr val="dk1"/>
              </a:buClr>
              <a:buSzPts val="1400"/>
              <a:buChar char="•"/>
              <a:defRPr b="0"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48" name="Google Shape;2748;p252"/>
          <p:cNvSpPr txBox="1"/>
          <p:nvPr>
            <p:ph idx="8" type="body"/>
          </p:nvPr>
        </p:nvSpPr>
        <p:spPr>
          <a:xfrm>
            <a:off x="444561" y="2668533"/>
            <a:ext cx="2555960"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49" name="Google Shape;2749;p252"/>
          <p:cNvSpPr txBox="1"/>
          <p:nvPr>
            <p:ph idx="9" type="body"/>
          </p:nvPr>
        </p:nvSpPr>
        <p:spPr>
          <a:xfrm>
            <a:off x="3794998" y="2620448"/>
            <a:ext cx="852788"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50" name="Google Shape;2750;p252"/>
          <p:cNvSpPr txBox="1"/>
          <p:nvPr>
            <p:ph idx="13" type="body"/>
          </p:nvPr>
        </p:nvSpPr>
        <p:spPr>
          <a:xfrm>
            <a:off x="3800003" y="4318105"/>
            <a:ext cx="852788"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51" name="Google Shape;2751;p252"/>
          <p:cNvSpPr txBox="1"/>
          <p:nvPr>
            <p:ph idx="14" type="body"/>
          </p:nvPr>
        </p:nvSpPr>
        <p:spPr>
          <a:xfrm>
            <a:off x="7558752" y="4311785"/>
            <a:ext cx="852788" cy="52705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52" name="Google Shape;2752;p252"/>
          <p:cNvSpPr txBox="1"/>
          <p:nvPr>
            <p:ph idx="15" type="body"/>
          </p:nvPr>
        </p:nvSpPr>
        <p:spPr>
          <a:xfrm>
            <a:off x="7543796" y="2610683"/>
            <a:ext cx="852788" cy="52705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53" name="Google Shape;2753;p252"/>
          <p:cNvSpPr/>
          <p:nvPr>
            <p:ph idx="16" type="chart"/>
          </p:nvPr>
        </p:nvSpPr>
        <p:spPr>
          <a:xfrm>
            <a:off x="4566105" y="2178405"/>
            <a:ext cx="3087953" cy="3057093"/>
          </a:xfrm>
          <a:prstGeom prst="ellipse">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chemeClr val="dk1"/>
              </a:buClr>
              <a:buSzPts val="2800"/>
              <a:buFont typeface="Arial"/>
              <a:buNone/>
              <a:defRPr b="0" i="0" sz="2800" u="none" cap="none" strike="noStrike">
                <a:solidFill>
                  <a:schemeClr val="dk1"/>
                </a:solidFill>
                <a:latin typeface="Open Sans"/>
                <a:ea typeface="Open Sans"/>
                <a:cs typeface="Open Sans"/>
                <a:sym typeface="Open Sans"/>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754" name="Google Shape;2754;p252"/>
          <p:cNvSpPr/>
          <p:nvPr>
            <p:ph idx="17" type="pic"/>
          </p:nvPr>
        </p:nvSpPr>
        <p:spPr>
          <a:xfrm>
            <a:off x="4918662" y="2520431"/>
            <a:ext cx="2382838" cy="2382838"/>
          </a:xfrm>
          <a:prstGeom prst="ellipse">
            <a:avLst/>
          </a:prstGeom>
          <a:noFill/>
          <a:ln>
            <a:noFill/>
          </a:ln>
        </p:spPr>
      </p:sp>
      <p:sp>
        <p:nvSpPr>
          <p:cNvPr id="2755" name="Google Shape;2755;p252"/>
          <p:cNvSpPr/>
          <p:nvPr/>
        </p:nvSpPr>
        <p:spPr>
          <a:xfrm>
            <a:off x="5241098" y="2874208"/>
            <a:ext cx="1700870" cy="1700868"/>
          </a:xfrm>
          <a:prstGeom prst="ellipse">
            <a:avLst/>
          </a:prstGeom>
          <a:solidFill>
            <a:schemeClr val="dk2">
              <a:alpha val="69803"/>
            </a:schemeClr>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56" name="Google Shape;2756;p252"/>
          <p:cNvSpPr/>
          <p:nvPr>
            <p:ph idx="18" type="body"/>
          </p:nvPr>
        </p:nvSpPr>
        <p:spPr>
          <a:xfrm>
            <a:off x="5788612" y="3385482"/>
            <a:ext cx="642937" cy="642938"/>
          </a:xfrm>
          <a:prstGeom prst="ellipse">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57" name="Google Shape;2757;p252"/>
          <p:cNvSpPr txBox="1"/>
          <p:nvPr>
            <p:ph idx="19" type="subTitle"/>
          </p:nvPr>
        </p:nvSpPr>
        <p:spPr>
          <a:xfrm>
            <a:off x="360000" y="854284"/>
            <a:ext cx="11484000" cy="461665"/>
          </a:xfrm>
          <a:prstGeom prst="rect">
            <a:avLst/>
          </a:prstGeom>
          <a:noFill/>
          <a:ln>
            <a:noFill/>
          </a:ln>
        </p:spPr>
        <p:txBody>
          <a:bodyPr anchorCtr="0" anchor="t" bIns="45700" lIns="91425" spcFirstLastPara="1" rIns="91425" wrap="square" tIns="45700">
            <a:spAutoFit/>
          </a:bodyPr>
          <a:lstStyle>
            <a:lvl1pPr lvl="0" algn="ctr">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line title + separator">
  <p:cSld name="1 line title + separator">
    <p:spTree>
      <p:nvGrpSpPr>
        <p:cNvPr id="201" name="Shape 201"/>
        <p:cNvGrpSpPr/>
        <p:nvPr/>
      </p:nvGrpSpPr>
      <p:grpSpPr>
        <a:xfrm>
          <a:off x="0" y="0"/>
          <a:ext cx="0" cy="0"/>
          <a:chOff x="0" y="0"/>
          <a:chExt cx="0" cy="0"/>
        </a:xfrm>
      </p:grpSpPr>
      <p:sp>
        <p:nvSpPr>
          <p:cNvPr id="202" name="Google Shape;202;p96"/>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3" name="Google Shape;203;p96"/>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4" name="Google Shape;204;p96"/>
          <p:cNvSpPr txBox="1"/>
          <p:nvPr>
            <p:ph idx="1" type="subTitle"/>
          </p:nvPr>
        </p:nvSpPr>
        <p:spPr>
          <a:xfrm>
            <a:off x="360000" y="1187381"/>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05" name="Google Shape;205;p9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6" name="Google Shape;206;p96"/>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7" name="Google Shape;207;p9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id="208" name="Google Shape;208;p96"/>
          <p:cNvPicPr preferRelativeResize="0"/>
          <p:nvPr/>
        </p:nvPicPr>
        <p:blipFill rotWithShape="1">
          <a:blip r:embed="rId2">
            <a:alphaModFix/>
          </a:blip>
          <a:srcRect b="27375" l="0" r="0" t="28722"/>
          <a:stretch/>
        </p:blipFill>
        <p:spPr>
          <a:xfrm>
            <a:off x="198814" y="6355654"/>
            <a:ext cx="834887" cy="366516"/>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Miscellaneous">
  <p:cSld name="4_Miscellaneous">
    <p:spTree>
      <p:nvGrpSpPr>
        <p:cNvPr id="2758" name="Shape 2758"/>
        <p:cNvGrpSpPr/>
        <p:nvPr/>
      </p:nvGrpSpPr>
      <p:grpSpPr>
        <a:xfrm>
          <a:off x="0" y="0"/>
          <a:ext cx="0" cy="0"/>
          <a:chOff x="0" y="0"/>
          <a:chExt cx="0" cy="0"/>
        </a:xfrm>
      </p:grpSpPr>
      <p:sp>
        <p:nvSpPr>
          <p:cNvPr id="2759" name="Google Shape;2759;p253"/>
          <p:cNvSpPr/>
          <p:nvPr/>
        </p:nvSpPr>
        <p:spPr>
          <a:xfrm>
            <a:off x="6995829" y="1763061"/>
            <a:ext cx="6939934" cy="6939932"/>
          </a:xfrm>
          <a:prstGeom prst="ellipse">
            <a:avLst/>
          </a:prstGeom>
          <a:gradFill>
            <a:gsLst>
              <a:gs pos="0">
                <a:srgbClr val="F7CCCE"/>
              </a:gs>
              <a:gs pos="99000">
                <a:srgbClr val="F7CCCE">
                  <a:alpha val="0"/>
                </a:srgbClr>
              </a:gs>
              <a:gs pos="100000">
                <a:srgbClr val="F7CCC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760" name="Google Shape;2760;p253"/>
          <p:cNvSpPr/>
          <p:nvPr/>
        </p:nvSpPr>
        <p:spPr>
          <a:xfrm>
            <a:off x="2558536" y="1849120"/>
            <a:ext cx="4510410" cy="4510408"/>
          </a:xfrm>
          <a:prstGeom prst="ellipse">
            <a:avLst/>
          </a:prstGeom>
          <a:gradFill>
            <a:gsLst>
              <a:gs pos="0">
                <a:srgbClr val="F7F7F7"/>
              </a:gs>
              <a:gs pos="100000">
                <a:srgbClr val="F7F7F7">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761" name="Google Shape;2761;p253"/>
          <p:cNvSpPr/>
          <p:nvPr/>
        </p:nvSpPr>
        <p:spPr>
          <a:xfrm>
            <a:off x="4751220" y="-1407341"/>
            <a:ext cx="5536427" cy="5536427"/>
          </a:xfrm>
          <a:prstGeom prst="ellipse">
            <a:avLst/>
          </a:prstGeom>
          <a:gradFill>
            <a:gsLst>
              <a:gs pos="0">
                <a:srgbClr val="EDEDED"/>
              </a:gs>
              <a:gs pos="100000">
                <a:srgbClr val="EDEDED">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762" name="Google Shape;2762;p253"/>
          <p:cNvSpPr/>
          <p:nvPr/>
        </p:nvSpPr>
        <p:spPr>
          <a:xfrm>
            <a:off x="2917009" y="2207593"/>
            <a:ext cx="3793462" cy="3793460"/>
          </a:xfrm>
          <a:prstGeom prst="ellipse">
            <a:avLst/>
          </a:prstGeom>
          <a:gradFill>
            <a:gsLst>
              <a:gs pos="0">
                <a:srgbClr val="E7E7E7"/>
              </a:gs>
              <a:gs pos="100000">
                <a:srgbClr val="E7E7E7">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763" name="Google Shape;2763;p253"/>
          <p:cNvSpPr/>
          <p:nvPr/>
        </p:nvSpPr>
        <p:spPr>
          <a:xfrm>
            <a:off x="5285099" y="-873462"/>
            <a:ext cx="4468669" cy="4468669"/>
          </a:xfrm>
          <a:prstGeom prst="ellipse">
            <a:avLst/>
          </a:prstGeom>
          <a:gradFill>
            <a:gsLst>
              <a:gs pos="0">
                <a:srgbClr val="C9C9C9"/>
              </a:gs>
              <a:gs pos="100000">
                <a:srgbClr val="C9C9C9">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764" name="Google Shape;2764;p253"/>
          <p:cNvSpPr/>
          <p:nvPr/>
        </p:nvSpPr>
        <p:spPr>
          <a:xfrm>
            <a:off x="7665049" y="2432280"/>
            <a:ext cx="5601495" cy="5601493"/>
          </a:xfrm>
          <a:prstGeom prst="ellipse">
            <a:avLst/>
          </a:prstGeom>
          <a:gradFill>
            <a:gsLst>
              <a:gs pos="0">
                <a:srgbClr val="E66A6E"/>
              </a:gs>
              <a:gs pos="99000">
                <a:srgbClr val="E66A6E">
                  <a:alpha val="0"/>
                </a:srgbClr>
              </a:gs>
              <a:gs pos="100000">
                <a:srgbClr val="E66A6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765" name="Google Shape;2765;p253"/>
          <p:cNvSpPr/>
          <p:nvPr/>
        </p:nvSpPr>
        <p:spPr>
          <a:xfrm>
            <a:off x="8334263" y="3101496"/>
            <a:ext cx="4263065" cy="4263063"/>
          </a:xfrm>
          <a:prstGeom prst="ellipse">
            <a:avLst/>
          </a:prstGeom>
          <a:gradFill>
            <a:gsLst>
              <a:gs pos="0">
                <a:schemeClr val="dk2"/>
              </a:gs>
              <a:gs pos="99000">
                <a:srgbClr val="BF2026">
                  <a:alpha val="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766" name="Google Shape;2766;p253"/>
          <p:cNvSpPr/>
          <p:nvPr/>
        </p:nvSpPr>
        <p:spPr>
          <a:xfrm>
            <a:off x="9180642" y="3947873"/>
            <a:ext cx="2570308" cy="2570307"/>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67" name="Google Shape;2767;p253"/>
          <p:cNvSpPr/>
          <p:nvPr/>
        </p:nvSpPr>
        <p:spPr>
          <a:xfrm>
            <a:off x="3282813" y="2573397"/>
            <a:ext cx="3061854" cy="3061852"/>
          </a:xfrm>
          <a:prstGeom prst="ellipse">
            <a:avLst/>
          </a:prstGeom>
          <a:gradFill>
            <a:gsLst>
              <a:gs pos="0">
                <a:schemeClr val="accent2"/>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768" name="Google Shape;2768;p253"/>
          <p:cNvSpPr/>
          <p:nvPr/>
        </p:nvSpPr>
        <p:spPr>
          <a:xfrm>
            <a:off x="3648615" y="2939199"/>
            <a:ext cx="2330248" cy="233024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69" name="Google Shape;2769;p253"/>
          <p:cNvSpPr/>
          <p:nvPr/>
        </p:nvSpPr>
        <p:spPr>
          <a:xfrm>
            <a:off x="5818974" y="-339586"/>
            <a:ext cx="3400918" cy="3400918"/>
          </a:xfrm>
          <a:prstGeom prst="ellipse">
            <a:avLst/>
          </a:prstGeom>
          <a:gradFill>
            <a:gsLst>
              <a:gs pos="0">
                <a:schemeClr val="accent1"/>
              </a:gs>
              <a:gs pos="100000">
                <a:srgbClr val="A5A5A5">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770" name="Google Shape;2770;p253"/>
          <p:cNvSpPr/>
          <p:nvPr/>
        </p:nvSpPr>
        <p:spPr>
          <a:xfrm>
            <a:off x="6494184" y="335623"/>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71" name="Google Shape;2771;p253"/>
          <p:cNvSpPr/>
          <p:nvPr>
            <p:ph idx="1" type="body"/>
          </p:nvPr>
        </p:nvSpPr>
        <p:spPr>
          <a:xfrm>
            <a:off x="4114506" y="3411379"/>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72" name="Google Shape;2772;p253"/>
          <p:cNvSpPr/>
          <p:nvPr>
            <p:ph idx="2" type="body"/>
          </p:nvPr>
        </p:nvSpPr>
        <p:spPr>
          <a:xfrm>
            <a:off x="6823722" y="667928"/>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73" name="Google Shape;2773;p253"/>
          <p:cNvSpPr/>
          <p:nvPr>
            <p:ph idx="3" type="body"/>
          </p:nvPr>
        </p:nvSpPr>
        <p:spPr>
          <a:xfrm>
            <a:off x="9594869" y="4370434"/>
            <a:ext cx="1739570" cy="173957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74" name="Google Shape;2774;p253"/>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75" name="Google Shape;2775;p253"/>
          <p:cNvSpPr txBox="1"/>
          <p:nvPr>
            <p:ph idx="4" type="body"/>
          </p:nvPr>
        </p:nvSpPr>
        <p:spPr>
          <a:xfrm>
            <a:off x="36000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Miscellaneous">
  <p:cSld name="10_Miscellaneous">
    <p:spTree>
      <p:nvGrpSpPr>
        <p:cNvPr id="2776" name="Shape 2776"/>
        <p:cNvGrpSpPr/>
        <p:nvPr/>
      </p:nvGrpSpPr>
      <p:grpSpPr>
        <a:xfrm>
          <a:off x="0" y="0"/>
          <a:ext cx="0" cy="0"/>
          <a:chOff x="0" y="0"/>
          <a:chExt cx="0" cy="0"/>
        </a:xfrm>
      </p:grpSpPr>
      <p:sp>
        <p:nvSpPr>
          <p:cNvPr id="2777" name="Google Shape;2777;p254"/>
          <p:cNvSpPr/>
          <p:nvPr/>
        </p:nvSpPr>
        <p:spPr>
          <a:xfrm>
            <a:off x="6117716" y="2109011"/>
            <a:ext cx="3677724" cy="3677724"/>
          </a:xfrm>
          <a:prstGeom prst="ellipse">
            <a:avLst/>
          </a:prstGeom>
          <a:gradFill>
            <a:gsLst>
              <a:gs pos="0">
                <a:srgbClr val="FDECE4"/>
              </a:gs>
              <a:gs pos="100000">
                <a:srgbClr val="FDECE4">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778" name="Google Shape;2778;p254"/>
          <p:cNvSpPr/>
          <p:nvPr/>
        </p:nvSpPr>
        <p:spPr>
          <a:xfrm>
            <a:off x="6995829" y="1763061"/>
            <a:ext cx="6939934" cy="6939932"/>
          </a:xfrm>
          <a:prstGeom prst="ellipse">
            <a:avLst/>
          </a:prstGeom>
          <a:gradFill>
            <a:gsLst>
              <a:gs pos="0">
                <a:srgbClr val="F7CCCE"/>
              </a:gs>
              <a:gs pos="99000">
                <a:srgbClr val="F7CCCE">
                  <a:alpha val="0"/>
                </a:srgbClr>
              </a:gs>
              <a:gs pos="100000">
                <a:srgbClr val="F7CCC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779" name="Google Shape;2779;p254"/>
          <p:cNvSpPr/>
          <p:nvPr/>
        </p:nvSpPr>
        <p:spPr>
          <a:xfrm>
            <a:off x="2558536" y="1849120"/>
            <a:ext cx="4510410" cy="4510408"/>
          </a:xfrm>
          <a:prstGeom prst="ellipse">
            <a:avLst/>
          </a:prstGeom>
          <a:gradFill>
            <a:gsLst>
              <a:gs pos="0">
                <a:srgbClr val="F7F7F7"/>
              </a:gs>
              <a:gs pos="100000">
                <a:srgbClr val="F7F7F7">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780" name="Google Shape;2780;p254"/>
          <p:cNvSpPr/>
          <p:nvPr/>
        </p:nvSpPr>
        <p:spPr>
          <a:xfrm>
            <a:off x="4751220" y="-1407341"/>
            <a:ext cx="5536427" cy="5536427"/>
          </a:xfrm>
          <a:prstGeom prst="ellipse">
            <a:avLst/>
          </a:prstGeom>
          <a:gradFill>
            <a:gsLst>
              <a:gs pos="0">
                <a:srgbClr val="EDEDED"/>
              </a:gs>
              <a:gs pos="100000">
                <a:srgbClr val="EDEDED">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781" name="Google Shape;2781;p254"/>
          <p:cNvSpPr/>
          <p:nvPr/>
        </p:nvSpPr>
        <p:spPr>
          <a:xfrm>
            <a:off x="2917009" y="2207593"/>
            <a:ext cx="3793462" cy="3793460"/>
          </a:xfrm>
          <a:prstGeom prst="ellipse">
            <a:avLst/>
          </a:prstGeom>
          <a:gradFill>
            <a:gsLst>
              <a:gs pos="0">
                <a:srgbClr val="E7E7E7"/>
              </a:gs>
              <a:gs pos="100000">
                <a:srgbClr val="E7E7E7">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782" name="Google Shape;2782;p254"/>
          <p:cNvSpPr/>
          <p:nvPr/>
        </p:nvSpPr>
        <p:spPr>
          <a:xfrm>
            <a:off x="5285099" y="-873462"/>
            <a:ext cx="4468669" cy="4468669"/>
          </a:xfrm>
          <a:prstGeom prst="ellipse">
            <a:avLst/>
          </a:prstGeom>
          <a:gradFill>
            <a:gsLst>
              <a:gs pos="0">
                <a:srgbClr val="C9C9C9"/>
              </a:gs>
              <a:gs pos="100000">
                <a:srgbClr val="C9C9C9">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783" name="Google Shape;2783;p254"/>
          <p:cNvSpPr/>
          <p:nvPr/>
        </p:nvSpPr>
        <p:spPr>
          <a:xfrm>
            <a:off x="7665049" y="2432280"/>
            <a:ext cx="5601495" cy="5601493"/>
          </a:xfrm>
          <a:prstGeom prst="ellipse">
            <a:avLst/>
          </a:prstGeom>
          <a:gradFill>
            <a:gsLst>
              <a:gs pos="0">
                <a:srgbClr val="E66A6E"/>
              </a:gs>
              <a:gs pos="99000">
                <a:srgbClr val="E66A6E">
                  <a:alpha val="0"/>
                </a:srgbClr>
              </a:gs>
              <a:gs pos="100000">
                <a:srgbClr val="E66A6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784" name="Google Shape;2784;p254"/>
          <p:cNvSpPr/>
          <p:nvPr/>
        </p:nvSpPr>
        <p:spPr>
          <a:xfrm>
            <a:off x="6472360" y="2463655"/>
            <a:ext cx="2968436" cy="2968436"/>
          </a:xfrm>
          <a:prstGeom prst="ellipse">
            <a:avLst/>
          </a:prstGeom>
          <a:gradFill>
            <a:gsLst>
              <a:gs pos="0">
                <a:srgbClr val="FAC7B1"/>
              </a:gs>
              <a:gs pos="100000">
                <a:srgbClr val="FAC7B1">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785" name="Google Shape;2785;p254"/>
          <p:cNvSpPr/>
          <p:nvPr/>
        </p:nvSpPr>
        <p:spPr>
          <a:xfrm>
            <a:off x="8334263" y="3101496"/>
            <a:ext cx="4263065" cy="4263063"/>
          </a:xfrm>
          <a:prstGeom prst="ellipse">
            <a:avLst/>
          </a:prstGeom>
          <a:gradFill>
            <a:gsLst>
              <a:gs pos="0">
                <a:schemeClr val="dk2"/>
              </a:gs>
              <a:gs pos="99000">
                <a:srgbClr val="BF2026">
                  <a:alpha val="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786" name="Google Shape;2786;p254"/>
          <p:cNvSpPr/>
          <p:nvPr/>
        </p:nvSpPr>
        <p:spPr>
          <a:xfrm>
            <a:off x="9180642" y="3947873"/>
            <a:ext cx="2570308" cy="2570307"/>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87" name="Google Shape;2787;p254"/>
          <p:cNvSpPr/>
          <p:nvPr/>
        </p:nvSpPr>
        <p:spPr>
          <a:xfrm>
            <a:off x="3282813" y="2573397"/>
            <a:ext cx="3061854" cy="3061852"/>
          </a:xfrm>
          <a:prstGeom prst="ellipse">
            <a:avLst/>
          </a:prstGeom>
          <a:gradFill>
            <a:gsLst>
              <a:gs pos="0">
                <a:schemeClr val="accent2"/>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788" name="Google Shape;2788;p254"/>
          <p:cNvSpPr/>
          <p:nvPr/>
        </p:nvSpPr>
        <p:spPr>
          <a:xfrm>
            <a:off x="3648615" y="2939199"/>
            <a:ext cx="2330248" cy="233024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89" name="Google Shape;2789;p254"/>
          <p:cNvSpPr/>
          <p:nvPr/>
        </p:nvSpPr>
        <p:spPr>
          <a:xfrm>
            <a:off x="5818974" y="-339586"/>
            <a:ext cx="3400918" cy="3400918"/>
          </a:xfrm>
          <a:prstGeom prst="ellipse">
            <a:avLst/>
          </a:prstGeom>
          <a:gradFill>
            <a:gsLst>
              <a:gs pos="0">
                <a:schemeClr val="accent1"/>
              </a:gs>
              <a:gs pos="100000">
                <a:srgbClr val="A5A5A5">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790" name="Google Shape;2790;p254"/>
          <p:cNvSpPr/>
          <p:nvPr/>
        </p:nvSpPr>
        <p:spPr>
          <a:xfrm>
            <a:off x="6494184" y="335623"/>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91" name="Google Shape;2791;p254"/>
          <p:cNvSpPr/>
          <p:nvPr/>
        </p:nvSpPr>
        <p:spPr>
          <a:xfrm>
            <a:off x="6827000" y="2818297"/>
            <a:ext cx="2259154" cy="2259154"/>
          </a:xfrm>
          <a:prstGeom prst="ellipse">
            <a:avLst/>
          </a:prstGeom>
          <a:gradFill>
            <a:gsLst>
              <a:gs pos="0">
                <a:srgbClr val="FF878F"/>
              </a:gs>
              <a:gs pos="100000">
                <a:srgbClr val="F7A37F">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792" name="Google Shape;2792;p254"/>
          <p:cNvSpPr/>
          <p:nvPr/>
        </p:nvSpPr>
        <p:spPr>
          <a:xfrm>
            <a:off x="7275528" y="3266823"/>
            <a:ext cx="1362099" cy="1362099"/>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93" name="Google Shape;2793;p254"/>
          <p:cNvSpPr/>
          <p:nvPr>
            <p:ph idx="1" type="body"/>
          </p:nvPr>
        </p:nvSpPr>
        <p:spPr>
          <a:xfrm>
            <a:off x="4114506" y="3411379"/>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94" name="Google Shape;2794;p254"/>
          <p:cNvSpPr/>
          <p:nvPr>
            <p:ph idx="2" type="body"/>
          </p:nvPr>
        </p:nvSpPr>
        <p:spPr>
          <a:xfrm>
            <a:off x="6823722" y="667928"/>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95" name="Google Shape;2795;p254"/>
          <p:cNvSpPr/>
          <p:nvPr>
            <p:ph idx="3" type="body"/>
          </p:nvPr>
        </p:nvSpPr>
        <p:spPr>
          <a:xfrm>
            <a:off x="7494147" y="3505538"/>
            <a:ext cx="865347" cy="865347"/>
          </a:xfrm>
          <a:prstGeom prst="ellipse">
            <a:avLst/>
          </a:prstGeom>
          <a:no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Clr>
                <a:schemeClr val="dk1"/>
              </a:buClr>
              <a:buSzPts val="1200"/>
              <a:buNone/>
              <a:defRPr b="1" sz="12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96" name="Google Shape;2796;p254"/>
          <p:cNvSpPr/>
          <p:nvPr>
            <p:ph idx="4" type="body"/>
          </p:nvPr>
        </p:nvSpPr>
        <p:spPr>
          <a:xfrm>
            <a:off x="9594869" y="4370434"/>
            <a:ext cx="1739570" cy="173957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97" name="Google Shape;2797;p254"/>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98" name="Google Shape;2798;p254"/>
          <p:cNvSpPr txBox="1"/>
          <p:nvPr>
            <p:ph idx="5" type="body"/>
          </p:nvPr>
        </p:nvSpPr>
        <p:spPr>
          <a:xfrm>
            <a:off x="36000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Miscellaneous">
  <p:cSld name="5_Miscellaneous">
    <p:spTree>
      <p:nvGrpSpPr>
        <p:cNvPr id="2799" name="Shape 2799"/>
        <p:cNvGrpSpPr/>
        <p:nvPr/>
      </p:nvGrpSpPr>
      <p:grpSpPr>
        <a:xfrm>
          <a:off x="0" y="0"/>
          <a:ext cx="0" cy="0"/>
          <a:chOff x="0" y="0"/>
          <a:chExt cx="0" cy="0"/>
        </a:xfrm>
      </p:grpSpPr>
      <p:sp>
        <p:nvSpPr>
          <p:cNvPr id="2800" name="Google Shape;2800;p255"/>
          <p:cNvSpPr/>
          <p:nvPr/>
        </p:nvSpPr>
        <p:spPr>
          <a:xfrm>
            <a:off x="3861666" y="1194665"/>
            <a:ext cx="4468669" cy="4468669"/>
          </a:xfrm>
          <a:prstGeom prst="ellipse">
            <a:avLst/>
          </a:prstGeom>
          <a:gradFill>
            <a:gsLst>
              <a:gs pos="0">
                <a:srgbClr val="D8D8D8"/>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801" name="Google Shape;2801;p255"/>
          <p:cNvSpPr/>
          <p:nvPr/>
        </p:nvSpPr>
        <p:spPr>
          <a:xfrm>
            <a:off x="4395541" y="1728541"/>
            <a:ext cx="3400918" cy="3400918"/>
          </a:xfrm>
          <a:prstGeom prst="ellipse">
            <a:avLst/>
          </a:prstGeom>
          <a:gradFill>
            <a:gsLst>
              <a:gs pos="0">
                <a:schemeClr val="dk2"/>
              </a:gs>
              <a:gs pos="100000">
                <a:srgbClr val="8F171C"/>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802" name="Google Shape;2802;p255"/>
          <p:cNvSpPr/>
          <p:nvPr/>
        </p:nvSpPr>
        <p:spPr>
          <a:xfrm>
            <a:off x="5070751" y="2403750"/>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03" name="Google Shape;2803;p255"/>
          <p:cNvSpPr/>
          <p:nvPr>
            <p:ph idx="1" type="body"/>
          </p:nvPr>
        </p:nvSpPr>
        <p:spPr>
          <a:xfrm>
            <a:off x="5403056" y="2736055"/>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804" name="Google Shape;2804;p255"/>
          <p:cNvCxnSpPr>
            <a:endCxn id="2805" idx="5"/>
          </p:cNvCxnSpPr>
          <p:nvPr/>
        </p:nvCxnSpPr>
        <p:spPr>
          <a:xfrm rot="10800000">
            <a:off x="4432705" y="1749623"/>
            <a:ext cx="938400" cy="954300"/>
          </a:xfrm>
          <a:prstGeom prst="straightConnector1">
            <a:avLst/>
          </a:prstGeom>
          <a:noFill/>
          <a:ln cap="flat" cmpd="sng" w="12700">
            <a:solidFill>
              <a:schemeClr val="dk2"/>
            </a:solidFill>
            <a:prstDash val="solid"/>
            <a:miter lim="800000"/>
            <a:headEnd len="sm" w="sm" type="none"/>
            <a:tailEnd len="sm" w="sm" type="none"/>
          </a:ln>
        </p:spPr>
      </p:cxnSp>
      <p:cxnSp>
        <p:nvCxnSpPr>
          <p:cNvPr id="2806" name="Google Shape;2806;p255"/>
          <p:cNvCxnSpPr>
            <a:endCxn id="2807" idx="1"/>
          </p:cNvCxnSpPr>
          <p:nvPr/>
        </p:nvCxnSpPr>
        <p:spPr>
          <a:xfrm>
            <a:off x="6820829" y="4153819"/>
            <a:ext cx="1339800" cy="798600"/>
          </a:xfrm>
          <a:prstGeom prst="straightConnector1">
            <a:avLst/>
          </a:prstGeom>
          <a:noFill/>
          <a:ln cap="flat" cmpd="sng" w="12700">
            <a:solidFill>
              <a:schemeClr val="dk2"/>
            </a:solidFill>
            <a:prstDash val="solid"/>
            <a:miter lim="800000"/>
            <a:headEnd len="sm" w="sm" type="none"/>
            <a:tailEnd len="sm" w="sm" type="none"/>
          </a:ln>
        </p:spPr>
      </p:cxnSp>
      <p:cxnSp>
        <p:nvCxnSpPr>
          <p:cNvPr id="2808" name="Google Shape;2808;p255"/>
          <p:cNvCxnSpPr>
            <a:endCxn id="2809" idx="6"/>
          </p:cNvCxnSpPr>
          <p:nvPr/>
        </p:nvCxnSpPr>
        <p:spPr>
          <a:xfrm rot="10800000">
            <a:off x="3127210" y="3401389"/>
            <a:ext cx="1943400" cy="27600"/>
          </a:xfrm>
          <a:prstGeom prst="straightConnector1">
            <a:avLst/>
          </a:prstGeom>
          <a:noFill/>
          <a:ln cap="flat" cmpd="sng" w="12700">
            <a:solidFill>
              <a:schemeClr val="dk2"/>
            </a:solidFill>
            <a:prstDash val="solid"/>
            <a:miter lim="800000"/>
            <a:headEnd len="sm" w="sm" type="none"/>
            <a:tailEnd len="sm" w="sm" type="none"/>
          </a:ln>
        </p:spPr>
      </p:cxnSp>
      <p:cxnSp>
        <p:nvCxnSpPr>
          <p:cNvPr id="2810" name="Google Shape;2810;p255"/>
          <p:cNvCxnSpPr>
            <a:stCxn id="2811" idx="2"/>
          </p:cNvCxnSpPr>
          <p:nvPr/>
        </p:nvCxnSpPr>
        <p:spPr>
          <a:xfrm flipH="1">
            <a:off x="7121342" y="3420920"/>
            <a:ext cx="1455000" cy="8100"/>
          </a:xfrm>
          <a:prstGeom prst="straightConnector1">
            <a:avLst/>
          </a:prstGeom>
          <a:noFill/>
          <a:ln cap="flat" cmpd="sng" w="12700">
            <a:solidFill>
              <a:schemeClr val="dk2"/>
            </a:solidFill>
            <a:prstDash val="solid"/>
            <a:miter lim="800000"/>
            <a:headEnd len="sm" w="sm" type="none"/>
            <a:tailEnd len="sm" w="sm" type="none"/>
          </a:ln>
        </p:spPr>
      </p:cxnSp>
      <p:cxnSp>
        <p:nvCxnSpPr>
          <p:cNvPr id="2812" name="Google Shape;2812;p255"/>
          <p:cNvCxnSpPr>
            <a:stCxn id="2813" idx="7"/>
          </p:cNvCxnSpPr>
          <p:nvPr/>
        </p:nvCxnSpPr>
        <p:spPr>
          <a:xfrm flipH="1" rot="10800000">
            <a:off x="4432705" y="4153903"/>
            <a:ext cx="938400" cy="681900"/>
          </a:xfrm>
          <a:prstGeom prst="straightConnector1">
            <a:avLst/>
          </a:prstGeom>
          <a:noFill/>
          <a:ln cap="flat" cmpd="sng" w="12700">
            <a:solidFill>
              <a:schemeClr val="dk2"/>
            </a:solidFill>
            <a:prstDash val="solid"/>
            <a:miter lim="800000"/>
            <a:headEnd len="sm" w="sm" type="none"/>
            <a:tailEnd len="sm" w="sm" type="none"/>
          </a:ln>
        </p:spPr>
      </p:cxnSp>
      <p:sp>
        <p:nvSpPr>
          <p:cNvPr id="2805" name="Google Shape;2805;p255"/>
          <p:cNvSpPr/>
          <p:nvPr>
            <p:ph idx="2" type="body"/>
          </p:nvPr>
        </p:nvSpPr>
        <p:spPr>
          <a:xfrm>
            <a:off x="3634600" y="951519"/>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09" name="Google Shape;2809;p255"/>
          <p:cNvSpPr/>
          <p:nvPr>
            <p:ph idx="3" type="body"/>
          </p:nvPr>
        </p:nvSpPr>
        <p:spPr>
          <a:xfrm>
            <a:off x="2192172" y="2933871"/>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13" name="Google Shape;2813;p255"/>
          <p:cNvSpPr/>
          <p:nvPr>
            <p:ph idx="4" type="body"/>
          </p:nvPr>
        </p:nvSpPr>
        <p:spPr>
          <a:xfrm>
            <a:off x="3634600" y="4698870"/>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07" name="Google Shape;2807;p255"/>
          <p:cNvSpPr/>
          <p:nvPr>
            <p:ph idx="5" type="body"/>
          </p:nvPr>
        </p:nvSpPr>
        <p:spPr>
          <a:xfrm>
            <a:off x="8023696" y="4815486"/>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11" name="Google Shape;2811;p255"/>
          <p:cNvSpPr/>
          <p:nvPr>
            <p:ph idx="6" type="body"/>
          </p:nvPr>
        </p:nvSpPr>
        <p:spPr>
          <a:xfrm>
            <a:off x="8576342" y="2953401"/>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14" name="Google Shape;2814;p255"/>
          <p:cNvSpPr txBox="1"/>
          <p:nvPr>
            <p:ph idx="7" type="body"/>
          </p:nvPr>
        </p:nvSpPr>
        <p:spPr>
          <a:xfrm>
            <a:off x="286799" y="120141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15" name="Google Shape;2815;p255"/>
          <p:cNvSpPr txBox="1"/>
          <p:nvPr>
            <p:ph idx="8" type="body"/>
          </p:nvPr>
        </p:nvSpPr>
        <p:spPr>
          <a:xfrm>
            <a:off x="306391" y="499886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16" name="Google Shape;2816;p255"/>
          <p:cNvSpPr txBox="1"/>
          <p:nvPr>
            <p:ph idx="9" type="body"/>
          </p:nvPr>
        </p:nvSpPr>
        <p:spPr>
          <a:xfrm>
            <a:off x="9899999" y="2923967"/>
            <a:ext cx="2071868" cy="106436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17" name="Google Shape;2817;p255"/>
          <p:cNvSpPr txBox="1"/>
          <p:nvPr>
            <p:ph idx="13" type="body"/>
          </p:nvPr>
        </p:nvSpPr>
        <p:spPr>
          <a:xfrm>
            <a:off x="9422153" y="5209405"/>
            <a:ext cx="2538192"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18" name="Google Shape;2818;p255"/>
          <p:cNvSpPr txBox="1"/>
          <p:nvPr>
            <p:ph idx="14" type="body"/>
          </p:nvPr>
        </p:nvSpPr>
        <p:spPr>
          <a:xfrm>
            <a:off x="286799" y="3053480"/>
            <a:ext cx="1659458" cy="934854"/>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19" name="Google Shape;2819;p255"/>
          <p:cNvSpPr txBox="1"/>
          <p:nvPr>
            <p:ph type="ctrTitle"/>
          </p:nvPr>
        </p:nvSpPr>
        <p:spPr>
          <a:xfrm>
            <a:off x="8579440" y="308292"/>
            <a:ext cx="3308889" cy="984885"/>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20" name="Google Shape;2820;p255"/>
          <p:cNvSpPr txBox="1"/>
          <p:nvPr>
            <p:ph idx="15" type="body"/>
          </p:nvPr>
        </p:nvSpPr>
        <p:spPr>
          <a:xfrm>
            <a:off x="857944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Miscellaneous">
  <p:cSld name="11_Miscellaneous">
    <p:spTree>
      <p:nvGrpSpPr>
        <p:cNvPr id="2821" name="Shape 2821"/>
        <p:cNvGrpSpPr/>
        <p:nvPr/>
      </p:nvGrpSpPr>
      <p:grpSpPr>
        <a:xfrm>
          <a:off x="0" y="0"/>
          <a:ext cx="0" cy="0"/>
          <a:chOff x="0" y="0"/>
          <a:chExt cx="0" cy="0"/>
        </a:xfrm>
      </p:grpSpPr>
      <p:sp>
        <p:nvSpPr>
          <p:cNvPr id="2822" name="Google Shape;2822;p256"/>
          <p:cNvSpPr/>
          <p:nvPr/>
        </p:nvSpPr>
        <p:spPr>
          <a:xfrm>
            <a:off x="3861666" y="1194665"/>
            <a:ext cx="4468669" cy="4468669"/>
          </a:xfrm>
          <a:prstGeom prst="ellipse">
            <a:avLst/>
          </a:prstGeom>
          <a:gradFill>
            <a:gsLst>
              <a:gs pos="0">
                <a:srgbClr val="D8D8D8"/>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823" name="Google Shape;2823;p256"/>
          <p:cNvSpPr/>
          <p:nvPr/>
        </p:nvSpPr>
        <p:spPr>
          <a:xfrm>
            <a:off x="4395541" y="1728541"/>
            <a:ext cx="3400918" cy="3400918"/>
          </a:xfrm>
          <a:prstGeom prst="ellipse">
            <a:avLst/>
          </a:prstGeom>
          <a:gradFill>
            <a:gsLst>
              <a:gs pos="0">
                <a:schemeClr val="dk2"/>
              </a:gs>
              <a:gs pos="100000">
                <a:srgbClr val="8F171C"/>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824" name="Google Shape;2824;p256"/>
          <p:cNvSpPr/>
          <p:nvPr/>
        </p:nvSpPr>
        <p:spPr>
          <a:xfrm>
            <a:off x="5070751" y="2403750"/>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25" name="Google Shape;2825;p256"/>
          <p:cNvSpPr/>
          <p:nvPr>
            <p:ph idx="1" type="body"/>
          </p:nvPr>
        </p:nvSpPr>
        <p:spPr>
          <a:xfrm>
            <a:off x="5403056" y="2736055"/>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826" name="Google Shape;2826;p256"/>
          <p:cNvCxnSpPr>
            <a:endCxn id="2827" idx="5"/>
          </p:cNvCxnSpPr>
          <p:nvPr/>
        </p:nvCxnSpPr>
        <p:spPr>
          <a:xfrm rot="10800000">
            <a:off x="4432705" y="1749623"/>
            <a:ext cx="938400" cy="954300"/>
          </a:xfrm>
          <a:prstGeom prst="straightConnector1">
            <a:avLst/>
          </a:prstGeom>
          <a:noFill/>
          <a:ln cap="flat" cmpd="sng" w="12700">
            <a:solidFill>
              <a:schemeClr val="dk2"/>
            </a:solidFill>
            <a:prstDash val="solid"/>
            <a:miter lim="800000"/>
            <a:headEnd len="sm" w="sm" type="none"/>
            <a:tailEnd len="sm" w="sm" type="none"/>
          </a:ln>
        </p:spPr>
      </p:cxnSp>
      <p:cxnSp>
        <p:nvCxnSpPr>
          <p:cNvPr id="2828" name="Google Shape;2828;p256"/>
          <p:cNvCxnSpPr>
            <a:endCxn id="2829" idx="1"/>
          </p:cNvCxnSpPr>
          <p:nvPr/>
        </p:nvCxnSpPr>
        <p:spPr>
          <a:xfrm>
            <a:off x="6820829" y="4153819"/>
            <a:ext cx="1339800" cy="798600"/>
          </a:xfrm>
          <a:prstGeom prst="straightConnector1">
            <a:avLst/>
          </a:prstGeom>
          <a:noFill/>
          <a:ln cap="flat" cmpd="sng" w="12700">
            <a:solidFill>
              <a:schemeClr val="dk2"/>
            </a:solidFill>
            <a:prstDash val="solid"/>
            <a:miter lim="800000"/>
            <a:headEnd len="sm" w="sm" type="none"/>
            <a:tailEnd len="sm" w="sm" type="none"/>
          </a:ln>
        </p:spPr>
      </p:cxnSp>
      <p:cxnSp>
        <p:nvCxnSpPr>
          <p:cNvPr id="2830" name="Google Shape;2830;p256"/>
          <p:cNvCxnSpPr>
            <a:endCxn id="2831" idx="6"/>
          </p:cNvCxnSpPr>
          <p:nvPr/>
        </p:nvCxnSpPr>
        <p:spPr>
          <a:xfrm rot="10800000">
            <a:off x="3612561" y="3503862"/>
            <a:ext cx="1943400" cy="27600"/>
          </a:xfrm>
          <a:prstGeom prst="straightConnector1">
            <a:avLst/>
          </a:prstGeom>
          <a:noFill/>
          <a:ln cap="flat" cmpd="sng" w="12700">
            <a:solidFill>
              <a:schemeClr val="dk2"/>
            </a:solidFill>
            <a:prstDash val="solid"/>
            <a:miter lim="800000"/>
            <a:headEnd len="sm" w="sm" type="none"/>
            <a:tailEnd len="sm" w="sm" type="none"/>
          </a:ln>
        </p:spPr>
      </p:cxnSp>
      <p:cxnSp>
        <p:nvCxnSpPr>
          <p:cNvPr id="2832" name="Google Shape;2832;p256"/>
          <p:cNvCxnSpPr>
            <a:stCxn id="2833" idx="7"/>
          </p:cNvCxnSpPr>
          <p:nvPr/>
        </p:nvCxnSpPr>
        <p:spPr>
          <a:xfrm flipH="1" rot="10800000">
            <a:off x="4432705" y="4153903"/>
            <a:ext cx="938400" cy="681900"/>
          </a:xfrm>
          <a:prstGeom prst="straightConnector1">
            <a:avLst/>
          </a:prstGeom>
          <a:noFill/>
          <a:ln cap="flat" cmpd="sng" w="12700">
            <a:solidFill>
              <a:schemeClr val="dk2"/>
            </a:solidFill>
            <a:prstDash val="solid"/>
            <a:miter lim="800000"/>
            <a:headEnd len="sm" w="sm" type="none"/>
            <a:tailEnd len="sm" w="sm" type="none"/>
          </a:ln>
        </p:spPr>
      </p:cxnSp>
      <p:sp>
        <p:nvSpPr>
          <p:cNvPr id="2827" name="Google Shape;2827;p256"/>
          <p:cNvSpPr/>
          <p:nvPr>
            <p:ph idx="2" type="body"/>
          </p:nvPr>
        </p:nvSpPr>
        <p:spPr>
          <a:xfrm>
            <a:off x="3634600" y="951519"/>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31" name="Google Shape;2831;p256"/>
          <p:cNvSpPr/>
          <p:nvPr>
            <p:ph idx="3" type="body"/>
          </p:nvPr>
        </p:nvSpPr>
        <p:spPr>
          <a:xfrm>
            <a:off x="2677523" y="3036343"/>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33" name="Google Shape;2833;p256"/>
          <p:cNvSpPr/>
          <p:nvPr>
            <p:ph idx="4" type="body"/>
          </p:nvPr>
        </p:nvSpPr>
        <p:spPr>
          <a:xfrm>
            <a:off x="3634600" y="4698870"/>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29" name="Google Shape;2829;p256"/>
          <p:cNvSpPr/>
          <p:nvPr>
            <p:ph idx="5" type="body"/>
          </p:nvPr>
        </p:nvSpPr>
        <p:spPr>
          <a:xfrm>
            <a:off x="8023696" y="4815486"/>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34" name="Google Shape;2834;p256"/>
          <p:cNvSpPr txBox="1"/>
          <p:nvPr>
            <p:ph idx="6" type="body"/>
          </p:nvPr>
        </p:nvSpPr>
        <p:spPr>
          <a:xfrm>
            <a:off x="286799" y="120141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35" name="Google Shape;2835;p256"/>
          <p:cNvSpPr txBox="1"/>
          <p:nvPr>
            <p:ph idx="7" type="body"/>
          </p:nvPr>
        </p:nvSpPr>
        <p:spPr>
          <a:xfrm>
            <a:off x="306391" y="499886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36" name="Google Shape;2836;p256"/>
          <p:cNvSpPr txBox="1"/>
          <p:nvPr>
            <p:ph idx="8" type="body"/>
          </p:nvPr>
        </p:nvSpPr>
        <p:spPr>
          <a:xfrm>
            <a:off x="9422153" y="5209405"/>
            <a:ext cx="2538192"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37" name="Google Shape;2837;p256"/>
          <p:cNvSpPr txBox="1"/>
          <p:nvPr>
            <p:ph idx="9" type="body"/>
          </p:nvPr>
        </p:nvSpPr>
        <p:spPr>
          <a:xfrm>
            <a:off x="286798" y="3053480"/>
            <a:ext cx="2255065" cy="934854"/>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38" name="Google Shape;2838;p256"/>
          <p:cNvSpPr txBox="1"/>
          <p:nvPr>
            <p:ph type="ctrTitle"/>
          </p:nvPr>
        </p:nvSpPr>
        <p:spPr>
          <a:xfrm>
            <a:off x="8579440" y="308292"/>
            <a:ext cx="3308889" cy="984885"/>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39" name="Google Shape;2839;p256"/>
          <p:cNvSpPr txBox="1"/>
          <p:nvPr>
            <p:ph idx="13" type="body"/>
          </p:nvPr>
        </p:nvSpPr>
        <p:spPr>
          <a:xfrm>
            <a:off x="857944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Miscellaneous">
  <p:cSld name="13_Miscellaneous">
    <p:spTree>
      <p:nvGrpSpPr>
        <p:cNvPr id="2840" name="Shape 2840"/>
        <p:cNvGrpSpPr/>
        <p:nvPr/>
      </p:nvGrpSpPr>
      <p:grpSpPr>
        <a:xfrm>
          <a:off x="0" y="0"/>
          <a:ext cx="0" cy="0"/>
          <a:chOff x="0" y="0"/>
          <a:chExt cx="0" cy="0"/>
        </a:xfrm>
      </p:grpSpPr>
      <p:sp>
        <p:nvSpPr>
          <p:cNvPr id="2841" name="Google Shape;2841;p257"/>
          <p:cNvSpPr/>
          <p:nvPr/>
        </p:nvSpPr>
        <p:spPr>
          <a:xfrm>
            <a:off x="3861666" y="1194665"/>
            <a:ext cx="4468669" cy="4468669"/>
          </a:xfrm>
          <a:prstGeom prst="ellipse">
            <a:avLst/>
          </a:prstGeom>
          <a:gradFill>
            <a:gsLst>
              <a:gs pos="0">
                <a:srgbClr val="D8D8D8"/>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842" name="Google Shape;2842;p257"/>
          <p:cNvSpPr/>
          <p:nvPr/>
        </p:nvSpPr>
        <p:spPr>
          <a:xfrm>
            <a:off x="4395541" y="1728541"/>
            <a:ext cx="3400918" cy="3400918"/>
          </a:xfrm>
          <a:prstGeom prst="ellipse">
            <a:avLst/>
          </a:prstGeom>
          <a:gradFill>
            <a:gsLst>
              <a:gs pos="0">
                <a:schemeClr val="dk2"/>
              </a:gs>
              <a:gs pos="100000">
                <a:srgbClr val="8F171C"/>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843" name="Google Shape;2843;p257"/>
          <p:cNvSpPr/>
          <p:nvPr/>
        </p:nvSpPr>
        <p:spPr>
          <a:xfrm>
            <a:off x="5070751" y="2403750"/>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44" name="Google Shape;2844;p257"/>
          <p:cNvSpPr/>
          <p:nvPr>
            <p:ph idx="1" type="body"/>
          </p:nvPr>
        </p:nvSpPr>
        <p:spPr>
          <a:xfrm>
            <a:off x="5403056" y="2736055"/>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845" name="Google Shape;2845;p257"/>
          <p:cNvCxnSpPr>
            <a:endCxn id="2846" idx="5"/>
          </p:cNvCxnSpPr>
          <p:nvPr/>
        </p:nvCxnSpPr>
        <p:spPr>
          <a:xfrm rot="10800000">
            <a:off x="4432705" y="1749623"/>
            <a:ext cx="938400" cy="954300"/>
          </a:xfrm>
          <a:prstGeom prst="straightConnector1">
            <a:avLst/>
          </a:prstGeom>
          <a:noFill/>
          <a:ln cap="flat" cmpd="sng" w="12700">
            <a:solidFill>
              <a:schemeClr val="dk2"/>
            </a:solidFill>
            <a:prstDash val="solid"/>
            <a:miter lim="800000"/>
            <a:headEnd len="sm" w="sm" type="none"/>
            <a:tailEnd len="sm" w="sm" type="none"/>
          </a:ln>
        </p:spPr>
      </p:cxnSp>
      <p:cxnSp>
        <p:nvCxnSpPr>
          <p:cNvPr id="2847" name="Google Shape;2847;p257"/>
          <p:cNvCxnSpPr>
            <a:endCxn id="2848" idx="1"/>
          </p:cNvCxnSpPr>
          <p:nvPr/>
        </p:nvCxnSpPr>
        <p:spPr>
          <a:xfrm>
            <a:off x="6820829" y="4153819"/>
            <a:ext cx="1339800" cy="798600"/>
          </a:xfrm>
          <a:prstGeom prst="straightConnector1">
            <a:avLst/>
          </a:prstGeom>
          <a:noFill/>
          <a:ln cap="flat" cmpd="sng" w="12700">
            <a:solidFill>
              <a:schemeClr val="dk2"/>
            </a:solidFill>
            <a:prstDash val="solid"/>
            <a:miter lim="800000"/>
            <a:headEnd len="sm" w="sm" type="none"/>
            <a:tailEnd len="sm" w="sm" type="none"/>
          </a:ln>
        </p:spPr>
      </p:cxnSp>
      <p:cxnSp>
        <p:nvCxnSpPr>
          <p:cNvPr id="2849" name="Google Shape;2849;p257"/>
          <p:cNvCxnSpPr>
            <a:endCxn id="2850" idx="6"/>
          </p:cNvCxnSpPr>
          <p:nvPr/>
        </p:nvCxnSpPr>
        <p:spPr>
          <a:xfrm rot="10800000">
            <a:off x="3612561" y="3503862"/>
            <a:ext cx="1458300" cy="0"/>
          </a:xfrm>
          <a:prstGeom prst="straightConnector1">
            <a:avLst/>
          </a:prstGeom>
          <a:noFill/>
          <a:ln cap="flat" cmpd="sng" w="12700">
            <a:solidFill>
              <a:schemeClr val="dk2"/>
            </a:solidFill>
            <a:prstDash val="solid"/>
            <a:miter lim="800000"/>
            <a:headEnd len="sm" w="sm" type="none"/>
            <a:tailEnd len="sm" w="sm" type="none"/>
          </a:ln>
        </p:spPr>
      </p:cxnSp>
      <p:cxnSp>
        <p:nvCxnSpPr>
          <p:cNvPr id="2851" name="Google Shape;2851;p257"/>
          <p:cNvCxnSpPr>
            <a:stCxn id="2852" idx="7"/>
          </p:cNvCxnSpPr>
          <p:nvPr/>
        </p:nvCxnSpPr>
        <p:spPr>
          <a:xfrm flipH="1" rot="10800000">
            <a:off x="4432705" y="4153903"/>
            <a:ext cx="938400" cy="681900"/>
          </a:xfrm>
          <a:prstGeom prst="straightConnector1">
            <a:avLst/>
          </a:prstGeom>
          <a:noFill/>
          <a:ln cap="flat" cmpd="sng" w="12700">
            <a:solidFill>
              <a:schemeClr val="dk2"/>
            </a:solidFill>
            <a:prstDash val="solid"/>
            <a:miter lim="800000"/>
            <a:headEnd len="sm" w="sm" type="none"/>
            <a:tailEnd len="sm" w="sm" type="none"/>
          </a:ln>
        </p:spPr>
      </p:cxnSp>
      <p:sp>
        <p:nvSpPr>
          <p:cNvPr id="2846" name="Google Shape;2846;p257"/>
          <p:cNvSpPr/>
          <p:nvPr>
            <p:ph idx="2" type="body"/>
          </p:nvPr>
        </p:nvSpPr>
        <p:spPr>
          <a:xfrm>
            <a:off x="3634600" y="951519"/>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50" name="Google Shape;2850;p257"/>
          <p:cNvSpPr/>
          <p:nvPr>
            <p:ph idx="3" type="body"/>
          </p:nvPr>
        </p:nvSpPr>
        <p:spPr>
          <a:xfrm>
            <a:off x="2677523" y="3036343"/>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52" name="Google Shape;2852;p257"/>
          <p:cNvSpPr/>
          <p:nvPr>
            <p:ph idx="4" type="body"/>
          </p:nvPr>
        </p:nvSpPr>
        <p:spPr>
          <a:xfrm>
            <a:off x="3634600" y="4698870"/>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48" name="Google Shape;2848;p257"/>
          <p:cNvSpPr/>
          <p:nvPr>
            <p:ph idx="5" type="body"/>
          </p:nvPr>
        </p:nvSpPr>
        <p:spPr>
          <a:xfrm>
            <a:off x="8023696" y="4815486"/>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53" name="Google Shape;2853;p257"/>
          <p:cNvSpPr txBox="1"/>
          <p:nvPr>
            <p:ph idx="6" type="body"/>
          </p:nvPr>
        </p:nvSpPr>
        <p:spPr>
          <a:xfrm>
            <a:off x="286799" y="120141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54" name="Google Shape;2854;p257"/>
          <p:cNvSpPr txBox="1"/>
          <p:nvPr>
            <p:ph idx="7" type="body"/>
          </p:nvPr>
        </p:nvSpPr>
        <p:spPr>
          <a:xfrm>
            <a:off x="306391" y="499886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55" name="Google Shape;2855;p257"/>
          <p:cNvSpPr txBox="1"/>
          <p:nvPr>
            <p:ph idx="8" type="body"/>
          </p:nvPr>
        </p:nvSpPr>
        <p:spPr>
          <a:xfrm>
            <a:off x="9422153" y="5209405"/>
            <a:ext cx="2538192"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56" name="Google Shape;2856;p257"/>
          <p:cNvSpPr txBox="1"/>
          <p:nvPr>
            <p:ph idx="9" type="body"/>
          </p:nvPr>
        </p:nvSpPr>
        <p:spPr>
          <a:xfrm>
            <a:off x="286798" y="3053480"/>
            <a:ext cx="2255065" cy="934854"/>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57" name="Google Shape;2857;p257"/>
          <p:cNvSpPr txBox="1"/>
          <p:nvPr>
            <p:ph type="ctrTitle"/>
          </p:nvPr>
        </p:nvSpPr>
        <p:spPr>
          <a:xfrm>
            <a:off x="8579440" y="308292"/>
            <a:ext cx="3308889" cy="984885"/>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58" name="Google Shape;2858;p257"/>
          <p:cNvSpPr txBox="1"/>
          <p:nvPr>
            <p:ph idx="13" type="body"/>
          </p:nvPr>
        </p:nvSpPr>
        <p:spPr>
          <a:xfrm>
            <a:off x="857944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Miscellaneous">
  <p:cSld name="6_Miscellaneous">
    <p:spTree>
      <p:nvGrpSpPr>
        <p:cNvPr id="2859" name="Shape 2859"/>
        <p:cNvGrpSpPr/>
        <p:nvPr/>
      </p:nvGrpSpPr>
      <p:grpSpPr>
        <a:xfrm>
          <a:off x="0" y="0"/>
          <a:ext cx="0" cy="0"/>
          <a:chOff x="0" y="0"/>
          <a:chExt cx="0" cy="0"/>
        </a:xfrm>
      </p:grpSpPr>
      <p:sp>
        <p:nvSpPr>
          <p:cNvPr id="2860" name="Google Shape;2860;p258"/>
          <p:cNvSpPr/>
          <p:nvPr/>
        </p:nvSpPr>
        <p:spPr>
          <a:xfrm>
            <a:off x="5923787" y="0"/>
            <a:ext cx="6268213" cy="5922604"/>
          </a:xfrm>
          <a:custGeom>
            <a:rect b="b" l="l" r="r" t="t"/>
            <a:pathLst>
              <a:path extrusionOk="0" h="5304196" w="5613718">
                <a:moveTo>
                  <a:pt x="10670" y="0"/>
                </a:moveTo>
                <a:lnTo>
                  <a:pt x="5613718" y="0"/>
                </a:lnTo>
                <a:lnTo>
                  <a:pt x="5613718" y="5263456"/>
                </a:lnTo>
                <a:lnTo>
                  <a:pt x="5352739" y="5291392"/>
                </a:lnTo>
                <a:cubicBezTo>
                  <a:pt x="5233733" y="5299880"/>
                  <a:pt x="5113574" y="5304196"/>
                  <a:pt x="4992406" y="5304196"/>
                </a:cubicBezTo>
                <a:cubicBezTo>
                  <a:pt x="2235177" y="5304196"/>
                  <a:pt x="0" y="3069019"/>
                  <a:pt x="0" y="311788"/>
                </a:cubicBezTo>
                <a:cubicBezTo>
                  <a:pt x="0" y="225624"/>
                  <a:pt x="2183" y="139971"/>
                  <a:pt x="6496" y="54879"/>
                </a:cubicBezTo>
                <a:lnTo>
                  <a:pt x="10670" y="0"/>
                </a:lnTo>
                <a:close/>
              </a:path>
            </a:pathLst>
          </a:custGeom>
          <a:gradFill>
            <a:gsLst>
              <a:gs pos="0">
                <a:srgbClr val="8F171C"/>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61" name="Google Shape;2861;p258"/>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62" name="Google Shape;2862;p258"/>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63" name="Google Shape;2863;p258"/>
          <p:cNvSpPr/>
          <p:nvPr>
            <p:ph idx="2" type="pic"/>
          </p:nvPr>
        </p:nvSpPr>
        <p:spPr>
          <a:xfrm>
            <a:off x="0" y="1442806"/>
            <a:ext cx="12192000" cy="1438508"/>
          </a:xfrm>
          <a:prstGeom prst="rect">
            <a:avLst/>
          </a:prstGeom>
          <a:solidFill>
            <a:srgbClr val="202021">
              <a:alpha val="49803"/>
            </a:srgbClr>
          </a:solidFill>
          <a:ln>
            <a:noFill/>
          </a:ln>
        </p:spPr>
      </p:sp>
      <p:sp>
        <p:nvSpPr>
          <p:cNvPr id="2864" name="Google Shape;2864;p258"/>
          <p:cNvSpPr/>
          <p:nvPr>
            <p:ph idx="3" type="pic"/>
          </p:nvPr>
        </p:nvSpPr>
        <p:spPr>
          <a:xfrm>
            <a:off x="0" y="3065994"/>
            <a:ext cx="12192000" cy="1438508"/>
          </a:xfrm>
          <a:prstGeom prst="rect">
            <a:avLst/>
          </a:prstGeom>
          <a:solidFill>
            <a:srgbClr val="202021">
              <a:alpha val="49803"/>
            </a:srgbClr>
          </a:solidFill>
          <a:ln>
            <a:noFill/>
          </a:ln>
        </p:spPr>
      </p:sp>
      <p:sp>
        <p:nvSpPr>
          <p:cNvPr id="2865" name="Google Shape;2865;p258"/>
          <p:cNvSpPr/>
          <p:nvPr>
            <p:ph idx="4" type="pic"/>
          </p:nvPr>
        </p:nvSpPr>
        <p:spPr>
          <a:xfrm>
            <a:off x="0" y="4688736"/>
            <a:ext cx="12192000" cy="1438508"/>
          </a:xfrm>
          <a:prstGeom prst="rect">
            <a:avLst/>
          </a:prstGeom>
          <a:solidFill>
            <a:srgbClr val="202021">
              <a:alpha val="49803"/>
            </a:srgbClr>
          </a:solidFill>
          <a:ln>
            <a:noFill/>
          </a:ln>
        </p:spPr>
      </p:sp>
      <p:cxnSp>
        <p:nvCxnSpPr>
          <p:cNvPr id="2866" name="Google Shape;2866;p258"/>
          <p:cNvCxnSpPr/>
          <p:nvPr/>
        </p:nvCxnSpPr>
        <p:spPr>
          <a:xfrm>
            <a:off x="1960951" y="334509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2867" name="Google Shape;2867;p258"/>
          <p:cNvCxnSpPr/>
          <p:nvPr/>
        </p:nvCxnSpPr>
        <p:spPr>
          <a:xfrm>
            <a:off x="1960951" y="172235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2868" name="Google Shape;2868;p258"/>
          <p:cNvCxnSpPr/>
          <p:nvPr/>
        </p:nvCxnSpPr>
        <p:spPr>
          <a:xfrm>
            <a:off x="1960951" y="4967836"/>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2869" name="Google Shape;2869;p258"/>
          <p:cNvCxnSpPr/>
          <p:nvPr/>
        </p:nvCxnSpPr>
        <p:spPr>
          <a:xfrm>
            <a:off x="7561651" y="334509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2870" name="Google Shape;2870;p258"/>
          <p:cNvCxnSpPr/>
          <p:nvPr/>
        </p:nvCxnSpPr>
        <p:spPr>
          <a:xfrm>
            <a:off x="7561651" y="172235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2871" name="Google Shape;2871;p258"/>
          <p:cNvCxnSpPr/>
          <p:nvPr/>
        </p:nvCxnSpPr>
        <p:spPr>
          <a:xfrm>
            <a:off x="7561651" y="4967836"/>
            <a:ext cx="0" cy="880306"/>
          </a:xfrm>
          <a:prstGeom prst="straightConnector1">
            <a:avLst/>
          </a:prstGeom>
          <a:noFill/>
          <a:ln cap="flat" cmpd="sng" w="19050">
            <a:solidFill>
              <a:schemeClr val="dk2"/>
            </a:solidFill>
            <a:prstDash val="solid"/>
            <a:miter lim="800000"/>
            <a:headEnd len="sm" w="sm" type="none"/>
            <a:tailEnd len="sm" w="sm" type="none"/>
          </a:ln>
        </p:spPr>
      </p:cxnSp>
      <p:sp>
        <p:nvSpPr>
          <p:cNvPr id="2872" name="Google Shape;2872;p258"/>
          <p:cNvSpPr txBox="1"/>
          <p:nvPr>
            <p:ph idx="1" type="body"/>
          </p:nvPr>
        </p:nvSpPr>
        <p:spPr>
          <a:xfrm>
            <a:off x="1000790" y="1597211"/>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73" name="Google Shape;2873;p258"/>
          <p:cNvSpPr txBox="1"/>
          <p:nvPr>
            <p:ph idx="5" type="body"/>
          </p:nvPr>
        </p:nvSpPr>
        <p:spPr>
          <a:xfrm>
            <a:off x="1000790"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74" name="Google Shape;2874;p258"/>
          <p:cNvSpPr txBox="1"/>
          <p:nvPr>
            <p:ph idx="6" type="body"/>
          </p:nvPr>
        </p:nvSpPr>
        <p:spPr>
          <a:xfrm>
            <a:off x="1000790"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75" name="Google Shape;2875;p258"/>
          <p:cNvSpPr txBox="1"/>
          <p:nvPr>
            <p:ph idx="7" type="body"/>
          </p:nvPr>
        </p:nvSpPr>
        <p:spPr>
          <a:xfrm>
            <a:off x="6564576" y="1597211"/>
            <a:ext cx="960159"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76" name="Google Shape;2876;p258"/>
          <p:cNvSpPr txBox="1"/>
          <p:nvPr>
            <p:ph idx="8" type="body"/>
          </p:nvPr>
        </p:nvSpPr>
        <p:spPr>
          <a:xfrm>
            <a:off x="6564577"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77" name="Google Shape;2877;p258"/>
          <p:cNvSpPr txBox="1"/>
          <p:nvPr>
            <p:ph idx="9" type="body"/>
          </p:nvPr>
        </p:nvSpPr>
        <p:spPr>
          <a:xfrm>
            <a:off x="6564577"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78" name="Google Shape;2878;p258"/>
          <p:cNvSpPr txBox="1"/>
          <p:nvPr>
            <p:ph idx="13" type="body"/>
          </p:nvPr>
        </p:nvSpPr>
        <p:spPr>
          <a:xfrm>
            <a:off x="2019487" y="1732897"/>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79" name="Google Shape;2879;p258"/>
          <p:cNvSpPr txBox="1"/>
          <p:nvPr>
            <p:ph idx="14" type="body"/>
          </p:nvPr>
        </p:nvSpPr>
        <p:spPr>
          <a:xfrm>
            <a:off x="2019486" y="2018543"/>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80" name="Google Shape;2880;p258"/>
          <p:cNvSpPr txBox="1"/>
          <p:nvPr>
            <p:ph idx="15" type="body"/>
          </p:nvPr>
        </p:nvSpPr>
        <p:spPr>
          <a:xfrm>
            <a:off x="2028484" y="3326476"/>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81" name="Google Shape;2881;p258"/>
          <p:cNvSpPr txBox="1"/>
          <p:nvPr>
            <p:ph idx="16" type="body"/>
          </p:nvPr>
        </p:nvSpPr>
        <p:spPr>
          <a:xfrm>
            <a:off x="2028483" y="3612122"/>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82" name="Google Shape;2882;p258"/>
          <p:cNvSpPr txBox="1"/>
          <p:nvPr>
            <p:ph idx="17" type="body"/>
          </p:nvPr>
        </p:nvSpPr>
        <p:spPr>
          <a:xfrm>
            <a:off x="2028484" y="4975664"/>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83" name="Google Shape;2883;p258"/>
          <p:cNvSpPr txBox="1"/>
          <p:nvPr>
            <p:ph idx="18" type="body"/>
          </p:nvPr>
        </p:nvSpPr>
        <p:spPr>
          <a:xfrm>
            <a:off x="2028483" y="5261310"/>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84" name="Google Shape;2884;p258"/>
          <p:cNvSpPr txBox="1"/>
          <p:nvPr>
            <p:ph idx="19" type="body"/>
          </p:nvPr>
        </p:nvSpPr>
        <p:spPr>
          <a:xfrm>
            <a:off x="7632409" y="1732897"/>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85" name="Google Shape;2885;p258"/>
          <p:cNvSpPr txBox="1"/>
          <p:nvPr>
            <p:ph idx="20" type="body"/>
          </p:nvPr>
        </p:nvSpPr>
        <p:spPr>
          <a:xfrm>
            <a:off x="7632407" y="2018543"/>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86" name="Google Shape;2886;p258"/>
          <p:cNvSpPr txBox="1"/>
          <p:nvPr>
            <p:ph idx="21" type="body"/>
          </p:nvPr>
        </p:nvSpPr>
        <p:spPr>
          <a:xfrm>
            <a:off x="7641406" y="3326476"/>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87" name="Google Shape;2887;p258"/>
          <p:cNvSpPr txBox="1"/>
          <p:nvPr>
            <p:ph idx="22" type="body"/>
          </p:nvPr>
        </p:nvSpPr>
        <p:spPr>
          <a:xfrm>
            <a:off x="7641404" y="3612122"/>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88" name="Google Shape;2888;p258"/>
          <p:cNvSpPr txBox="1"/>
          <p:nvPr>
            <p:ph idx="23" type="body"/>
          </p:nvPr>
        </p:nvSpPr>
        <p:spPr>
          <a:xfrm>
            <a:off x="7641406" y="4975664"/>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89" name="Google Shape;2889;p258"/>
          <p:cNvSpPr txBox="1"/>
          <p:nvPr>
            <p:ph idx="24" type="body"/>
          </p:nvPr>
        </p:nvSpPr>
        <p:spPr>
          <a:xfrm>
            <a:off x="7641404" y="5261310"/>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Miscellaneous">
  <p:cSld name="7_Miscellaneous">
    <p:spTree>
      <p:nvGrpSpPr>
        <p:cNvPr id="2890" name="Shape 2890"/>
        <p:cNvGrpSpPr/>
        <p:nvPr/>
      </p:nvGrpSpPr>
      <p:grpSpPr>
        <a:xfrm>
          <a:off x="0" y="0"/>
          <a:ext cx="0" cy="0"/>
          <a:chOff x="0" y="0"/>
          <a:chExt cx="0" cy="0"/>
        </a:xfrm>
      </p:grpSpPr>
      <p:sp>
        <p:nvSpPr>
          <p:cNvPr id="2891" name="Google Shape;2891;p259"/>
          <p:cNvSpPr/>
          <p:nvPr/>
        </p:nvSpPr>
        <p:spPr>
          <a:xfrm>
            <a:off x="0" y="1"/>
            <a:ext cx="6095999" cy="344469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92" name="Google Shape;2892;p259"/>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93" name="Google Shape;2893;p259"/>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94" name="Google Shape;2894;p259"/>
          <p:cNvSpPr txBox="1"/>
          <p:nvPr>
            <p:ph idx="1" type="body"/>
          </p:nvPr>
        </p:nvSpPr>
        <p:spPr>
          <a:xfrm>
            <a:off x="531266" y="1941453"/>
            <a:ext cx="4870073" cy="105960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95" name="Google Shape;2895;p259"/>
          <p:cNvSpPr/>
          <p:nvPr/>
        </p:nvSpPr>
        <p:spPr>
          <a:xfrm>
            <a:off x="4591343" y="3821846"/>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96" name="Google Shape;2896;p259"/>
          <p:cNvSpPr/>
          <p:nvPr/>
        </p:nvSpPr>
        <p:spPr>
          <a:xfrm>
            <a:off x="10333248" y="3821846"/>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97" name="Google Shape;2897;p259"/>
          <p:cNvSpPr/>
          <p:nvPr/>
        </p:nvSpPr>
        <p:spPr>
          <a:xfrm>
            <a:off x="10333248" y="1070242"/>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98" name="Google Shape;2898;p259"/>
          <p:cNvSpPr/>
          <p:nvPr/>
        </p:nvSpPr>
        <p:spPr>
          <a:xfrm>
            <a:off x="6244390" y="1194785"/>
            <a:ext cx="5431674" cy="224990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99" name="Google Shape;2899;p259"/>
          <p:cNvSpPr/>
          <p:nvPr/>
        </p:nvSpPr>
        <p:spPr>
          <a:xfrm>
            <a:off x="6257843" y="3950017"/>
            <a:ext cx="5431674" cy="2249905"/>
          </a:xfrm>
          <a:prstGeom prst="rect">
            <a:avLst/>
          </a:prstGeom>
          <a:solidFill>
            <a:srgbClr val="EDEDE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00" name="Google Shape;2900;p259"/>
          <p:cNvSpPr/>
          <p:nvPr/>
        </p:nvSpPr>
        <p:spPr>
          <a:xfrm>
            <a:off x="515938" y="3950017"/>
            <a:ext cx="5431674" cy="224990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2901" name="Google Shape;2901;p259"/>
          <p:cNvCxnSpPr/>
          <p:nvPr/>
        </p:nvCxnSpPr>
        <p:spPr>
          <a:xfrm>
            <a:off x="502483" y="3697354"/>
            <a:ext cx="11173581" cy="0"/>
          </a:xfrm>
          <a:prstGeom prst="straightConnector1">
            <a:avLst/>
          </a:prstGeom>
          <a:noFill/>
          <a:ln cap="flat" cmpd="sng" w="12700">
            <a:solidFill>
              <a:srgbClr val="BFBFBF"/>
            </a:solidFill>
            <a:prstDash val="lgDash"/>
            <a:round/>
            <a:headEnd len="sm" w="sm" type="none"/>
            <a:tailEnd len="sm" w="sm" type="none"/>
          </a:ln>
        </p:spPr>
      </p:cxnSp>
      <p:sp>
        <p:nvSpPr>
          <p:cNvPr id="2902" name="Google Shape;2902;p259"/>
          <p:cNvSpPr/>
          <p:nvPr/>
        </p:nvSpPr>
        <p:spPr>
          <a:xfrm rot="10800000">
            <a:off x="10333248" y="1070242"/>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03" name="Google Shape;2903;p259"/>
          <p:cNvSpPr/>
          <p:nvPr/>
        </p:nvSpPr>
        <p:spPr>
          <a:xfrm rot="10800000">
            <a:off x="10333248" y="3821846"/>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04" name="Google Shape;2904;p259"/>
          <p:cNvSpPr/>
          <p:nvPr/>
        </p:nvSpPr>
        <p:spPr>
          <a:xfrm rot="10800000">
            <a:off x="4591343" y="3821846"/>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05" name="Google Shape;2905;p259"/>
          <p:cNvSpPr txBox="1"/>
          <p:nvPr>
            <p:ph idx="2" type="body"/>
          </p:nvPr>
        </p:nvSpPr>
        <p:spPr>
          <a:xfrm>
            <a:off x="948484" y="4385838"/>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06" name="Google Shape;2906;p259"/>
          <p:cNvSpPr txBox="1"/>
          <p:nvPr>
            <p:ph idx="3" type="body"/>
          </p:nvPr>
        </p:nvSpPr>
        <p:spPr>
          <a:xfrm>
            <a:off x="2440863" y="4385837"/>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07" name="Google Shape;2907;p259"/>
          <p:cNvSpPr txBox="1"/>
          <p:nvPr>
            <p:ph idx="4" type="body"/>
          </p:nvPr>
        </p:nvSpPr>
        <p:spPr>
          <a:xfrm>
            <a:off x="2440863" y="4965801"/>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08" name="Google Shape;2908;p259"/>
          <p:cNvSpPr txBox="1"/>
          <p:nvPr>
            <p:ph idx="5" type="body"/>
          </p:nvPr>
        </p:nvSpPr>
        <p:spPr>
          <a:xfrm>
            <a:off x="6699913" y="1666855"/>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09" name="Google Shape;2909;p259"/>
          <p:cNvSpPr txBox="1"/>
          <p:nvPr>
            <p:ph idx="6" type="body"/>
          </p:nvPr>
        </p:nvSpPr>
        <p:spPr>
          <a:xfrm>
            <a:off x="8192292" y="1666854"/>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10" name="Google Shape;2910;p259"/>
          <p:cNvSpPr txBox="1"/>
          <p:nvPr>
            <p:ph idx="7" type="body"/>
          </p:nvPr>
        </p:nvSpPr>
        <p:spPr>
          <a:xfrm>
            <a:off x="8192292" y="2246818"/>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11" name="Google Shape;2911;p259"/>
          <p:cNvSpPr txBox="1"/>
          <p:nvPr>
            <p:ph idx="8" type="body"/>
          </p:nvPr>
        </p:nvSpPr>
        <p:spPr>
          <a:xfrm>
            <a:off x="6677189" y="4370267"/>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12" name="Google Shape;2912;p259"/>
          <p:cNvSpPr txBox="1"/>
          <p:nvPr>
            <p:ph idx="9" type="body"/>
          </p:nvPr>
        </p:nvSpPr>
        <p:spPr>
          <a:xfrm>
            <a:off x="8169568" y="4370266"/>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13" name="Google Shape;2913;p259"/>
          <p:cNvSpPr txBox="1"/>
          <p:nvPr>
            <p:ph idx="13" type="body"/>
          </p:nvPr>
        </p:nvSpPr>
        <p:spPr>
          <a:xfrm>
            <a:off x="8169568" y="4950230"/>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14" name="Google Shape;2914;p259"/>
          <p:cNvSpPr txBox="1"/>
          <p:nvPr>
            <p:ph idx="14" type="body"/>
          </p:nvPr>
        </p:nvSpPr>
        <p:spPr>
          <a:xfrm>
            <a:off x="10948771" y="1206541"/>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15" name="Google Shape;2915;p259"/>
          <p:cNvSpPr txBox="1"/>
          <p:nvPr>
            <p:ph idx="15" type="body"/>
          </p:nvPr>
        </p:nvSpPr>
        <p:spPr>
          <a:xfrm>
            <a:off x="5200965" y="3977509"/>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16" name="Google Shape;2916;p259"/>
          <p:cNvSpPr txBox="1"/>
          <p:nvPr>
            <p:ph idx="16" type="body"/>
          </p:nvPr>
        </p:nvSpPr>
        <p:spPr>
          <a:xfrm>
            <a:off x="10954488" y="3971617"/>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Miscellaneous">
  <p:cSld name="8_Miscellaneous">
    <p:spTree>
      <p:nvGrpSpPr>
        <p:cNvPr id="2917" name="Shape 2917"/>
        <p:cNvGrpSpPr/>
        <p:nvPr/>
      </p:nvGrpSpPr>
      <p:grpSpPr>
        <a:xfrm>
          <a:off x="0" y="0"/>
          <a:ext cx="0" cy="0"/>
          <a:chOff x="0" y="0"/>
          <a:chExt cx="0" cy="0"/>
        </a:xfrm>
      </p:grpSpPr>
      <p:sp>
        <p:nvSpPr>
          <p:cNvPr id="2918" name="Google Shape;2918;p260"/>
          <p:cNvSpPr/>
          <p:nvPr>
            <p:ph idx="2" type="pic"/>
          </p:nvPr>
        </p:nvSpPr>
        <p:spPr>
          <a:xfrm>
            <a:off x="0" y="0"/>
            <a:ext cx="4986609" cy="6858000"/>
          </a:xfrm>
          <a:prstGeom prst="rect">
            <a:avLst/>
          </a:prstGeom>
          <a:solidFill>
            <a:schemeClr val="dk2">
              <a:alpha val="74901"/>
            </a:schemeClr>
          </a:solidFill>
          <a:ln>
            <a:noFill/>
          </a:ln>
        </p:spPr>
      </p:sp>
      <p:sp>
        <p:nvSpPr>
          <p:cNvPr id="2919" name="Google Shape;2919;p260"/>
          <p:cNvSpPr/>
          <p:nvPr/>
        </p:nvSpPr>
        <p:spPr>
          <a:xfrm>
            <a:off x="5383446" y="3308178"/>
            <a:ext cx="2142784" cy="2883595"/>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20" name="Google Shape;2920;p260"/>
          <p:cNvSpPr/>
          <p:nvPr/>
        </p:nvSpPr>
        <p:spPr>
          <a:xfrm>
            <a:off x="7530687" y="2066180"/>
            <a:ext cx="2142784" cy="411494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21" name="Google Shape;2921;p260"/>
          <p:cNvSpPr/>
          <p:nvPr/>
        </p:nvSpPr>
        <p:spPr>
          <a:xfrm>
            <a:off x="9631142" y="1102414"/>
            <a:ext cx="2142784" cy="5078715"/>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2922" name="Google Shape;2922;p260"/>
          <p:cNvCxnSpPr/>
          <p:nvPr/>
        </p:nvCxnSpPr>
        <p:spPr>
          <a:xfrm>
            <a:off x="751261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2923" name="Google Shape;2923;p260"/>
          <p:cNvCxnSpPr/>
          <p:nvPr/>
        </p:nvCxnSpPr>
        <p:spPr>
          <a:xfrm>
            <a:off x="961355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2924" name="Google Shape;2924;p260"/>
          <p:cNvCxnSpPr/>
          <p:nvPr/>
        </p:nvCxnSpPr>
        <p:spPr>
          <a:xfrm>
            <a:off x="838200" y="5912310"/>
            <a:ext cx="5966637" cy="0"/>
          </a:xfrm>
          <a:prstGeom prst="straightConnector1">
            <a:avLst/>
          </a:prstGeom>
          <a:noFill/>
          <a:ln cap="flat" cmpd="sng" w="12700">
            <a:solidFill>
              <a:schemeClr val="lt1"/>
            </a:solidFill>
            <a:prstDash val="solid"/>
            <a:miter lim="800000"/>
            <a:headEnd len="med" w="med" type="oval"/>
            <a:tailEnd len="sm" w="sm" type="none"/>
          </a:ln>
        </p:spPr>
      </p:cxnSp>
      <p:sp>
        <p:nvSpPr>
          <p:cNvPr id="2925" name="Google Shape;2925;p260"/>
          <p:cNvSpPr txBox="1"/>
          <p:nvPr>
            <p:ph idx="1" type="body"/>
          </p:nvPr>
        </p:nvSpPr>
        <p:spPr>
          <a:xfrm>
            <a:off x="5537454" y="2672034"/>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26" name="Google Shape;2926;p260"/>
          <p:cNvSpPr txBox="1"/>
          <p:nvPr>
            <p:ph idx="3" type="body"/>
          </p:nvPr>
        </p:nvSpPr>
        <p:spPr>
          <a:xfrm>
            <a:off x="5420980" y="366946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27" name="Google Shape;2927;p260"/>
          <p:cNvSpPr txBox="1"/>
          <p:nvPr>
            <p:ph idx="4" type="body"/>
          </p:nvPr>
        </p:nvSpPr>
        <p:spPr>
          <a:xfrm>
            <a:off x="5420980" y="416560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28" name="Google Shape;2928;p260"/>
          <p:cNvSpPr txBox="1"/>
          <p:nvPr>
            <p:ph idx="5" type="body"/>
          </p:nvPr>
        </p:nvSpPr>
        <p:spPr>
          <a:xfrm>
            <a:off x="7574433" y="256510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29" name="Google Shape;2929;p260"/>
          <p:cNvSpPr txBox="1"/>
          <p:nvPr>
            <p:ph idx="6" type="body"/>
          </p:nvPr>
        </p:nvSpPr>
        <p:spPr>
          <a:xfrm>
            <a:off x="7574433" y="306124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30" name="Google Shape;2930;p260"/>
          <p:cNvSpPr txBox="1"/>
          <p:nvPr>
            <p:ph idx="7" type="body"/>
          </p:nvPr>
        </p:nvSpPr>
        <p:spPr>
          <a:xfrm>
            <a:off x="7665276" y="1567058"/>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31" name="Google Shape;2931;p260"/>
          <p:cNvSpPr txBox="1"/>
          <p:nvPr>
            <p:ph idx="8" type="body"/>
          </p:nvPr>
        </p:nvSpPr>
        <p:spPr>
          <a:xfrm>
            <a:off x="9695314" y="1674082"/>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32" name="Google Shape;2932;p260"/>
          <p:cNvSpPr txBox="1"/>
          <p:nvPr>
            <p:ph idx="9" type="body"/>
          </p:nvPr>
        </p:nvSpPr>
        <p:spPr>
          <a:xfrm>
            <a:off x="9695314" y="2170218"/>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33" name="Google Shape;2933;p260"/>
          <p:cNvSpPr txBox="1"/>
          <p:nvPr>
            <p:ph idx="13" type="body"/>
          </p:nvPr>
        </p:nvSpPr>
        <p:spPr>
          <a:xfrm>
            <a:off x="9786157" y="676031"/>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34" name="Google Shape;2934;p260"/>
          <p:cNvSpPr txBox="1"/>
          <p:nvPr>
            <p:ph idx="14" type="body"/>
          </p:nvPr>
        </p:nvSpPr>
        <p:spPr>
          <a:xfrm>
            <a:off x="6948837" y="5619584"/>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35" name="Google Shape;2935;p260"/>
          <p:cNvSpPr txBox="1"/>
          <p:nvPr>
            <p:ph idx="15" type="body"/>
          </p:nvPr>
        </p:nvSpPr>
        <p:spPr>
          <a:xfrm>
            <a:off x="9060801"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36" name="Google Shape;2936;p260"/>
          <p:cNvSpPr txBox="1"/>
          <p:nvPr>
            <p:ph idx="16" type="body"/>
          </p:nvPr>
        </p:nvSpPr>
        <p:spPr>
          <a:xfrm>
            <a:off x="11203585"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37" name="Google Shape;2937;p260"/>
          <p:cNvSpPr txBox="1"/>
          <p:nvPr>
            <p:ph type="ctrTitle"/>
          </p:nvPr>
        </p:nvSpPr>
        <p:spPr>
          <a:xfrm>
            <a:off x="5383446" y="233807"/>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Miscellaneous">
  <p:cSld name="9_Miscellaneous">
    <p:spTree>
      <p:nvGrpSpPr>
        <p:cNvPr id="2938" name="Shape 2938"/>
        <p:cNvGrpSpPr/>
        <p:nvPr/>
      </p:nvGrpSpPr>
      <p:grpSpPr>
        <a:xfrm>
          <a:off x="0" y="0"/>
          <a:ext cx="0" cy="0"/>
          <a:chOff x="0" y="0"/>
          <a:chExt cx="0" cy="0"/>
        </a:xfrm>
      </p:grpSpPr>
      <p:sp>
        <p:nvSpPr>
          <p:cNvPr id="2939" name="Google Shape;2939;p261"/>
          <p:cNvSpPr/>
          <p:nvPr/>
        </p:nvSpPr>
        <p:spPr>
          <a:xfrm>
            <a:off x="0" y="0"/>
            <a:ext cx="4986609"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40" name="Google Shape;2940;p261"/>
          <p:cNvSpPr/>
          <p:nvPr/>
        </p:nvSpPr>
        <p:spPr>
          <a:xfrm>
            <a:off x="5383446" y="3308178"/>
            <a:ext cx="2142784" cy="2883595"/>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41" name="Google Shape;2941;p261"/>
          <p:cNvSpPr/>
          <p:nvPr/>
        </p:nvSpPr>
        <p:spPr>
          <a:xfrm>
            <a:off x="7530687" y="2066180"/>
            <a:ext cx="2142784" cy="411494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42" name="Google Shape;2942;p261"/>
          <p:cNvSpPr/>
          <p:nvPr/>
        </p:nvSpPr>
        <p:spPr>
          <a:xfrm>
            <a:off x="9631142" y="1102414"/>
            <a:ext cx="2142784" cy="5078715"/>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2943" name="Google Shape;2943;p261"/>
          <p:cNvCxnSpPr/>
          <p:nvPr/>
        </p:nvCxnSpPr>
        <p:spPr>
          <a:xfrm>
            <a:off x="751261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2944" name="Google Shape;2944;p261"/>
          <p:cNvCxnSpPr/>
          <p:nvPr/>
        </p:nvCxnSpPr>
        <p:spPr>
          <a:xfrm>
            <a:off x="961355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2945" name="Google Shape;2945;p261"/>
          <p:cNvCxnSpPr/>
          <p:nvPr/>
        </p:nvCxnSpPr>
        <p:spPr>
          <a:xfrm>
            <a:off x="838200" y="5912310"/>
            <a:ext cx="5966637" cy="0"/>
          </a:xfrm>
          <a:prstGeom prst="straightConnector1">
            <a:avLst/>
          </a:prstGeom>
          <a:noFill/>
          <a:ln cap="flat" cmpd="sng" w="12700">
            <a:solidFill>
              <a:schemeClr val="lt1"/>
            </a:solidFill>
            <a:prstDash val="solid"/>
            <a:miter lim="800000"/>
            <a:headEnd len="med" w="med" type="oval"/>
            <a:tailEnd len="sm" w="sm" type="none"/>
          </a:ln>
        </p:spPr>
      </p:cxnSp>
      <p:sp>
        <p:nvSpPr>
          <p:cNvPr id="2946" name="Google Shape;2946;p261"/>
          <p:cNvSpPr txBox="1"/>
          <p:nvPr>
            <p:ph idx="1" type="body"/>
          </p:nvPr>
        </p:nvSpPr>
        <p:spPr>
          <a:xfrm>
            <a:off x="5537454" y="2672034"/>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47" name="Google Shape;2947;p261"/>
          <p:cNvSpPr txBox="1"/>
          <p:nvPr>
            <p:ph idx="2" type="body"/>
          </p:nvPr>
        </p:nvSpPr>
        <p:spPr>
          <a:xfrm>
            <a:off x="5420980" y="366946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48" name="Google Shape;2948;p261"/>
          <p:cNvSpPr txBox="1"/>
          <p:nvPr>
            <p:ph idx="3" type="body"/>
          </p:nvPr>
        </p:nvSpPr>
        <p:spPr>
          <a:xfrm>
            <a:off x="5420980" y="416560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49" name="Google Shape;2949;p261"/>
          <p:cNvSpPr txBox="1"/>
          <p:nvPr>
            <p:ph idx="4" type="body"/>
          </p:nvPr>
        </p:nvSpPr>
        <p:spPr>
          <a:xfrm>
            <a:off x="7574433" y="256510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50" name="Google Shape;2950;p261"/>
          <p:cNvSpPr txBox="1"/>
          <p:nvPr>
            <p:ph idx="5" type="body"/>
          </p:nvPr>
        </p:nvSpPr>
        <p:spPr>
          <a:xfrm>
            <a:off x="7574433" y="306124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51" name="Google Shape;2951;p261"/>
          <p:cNvSpPr txBox="1"/>
          <p:nvPr>
            <p:ph idx="6" type="body"/>
          </p:nvPr>
        </p:nvSpPr>
        <p:spPr>
          <a:xfrm>
            <a:off x="7665276" y="1567058"/>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52" name="Google Shape;2952;p261"/>
          <p:cNvSpPr txBox="1"/>
          <p:nvPr>
            <p:ph idx="7" type="body"/>
          </p:nvPr>
        </p:nvSpPr>
        <p:spPr>
          <a:xfrm>
            <a:off x="9695314" y="1674082"/>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53" name="Google Shape;2953;p261"/>
          <p:cNvSpPr txBox="1"/>
          <p:nvPr>
            <p:ph idx="8" type="body"/>
          </p:nvPr>
        </p:nvSpPr>
        <p:spPr>
          <a:xfrm>
            <a:off x="9695314" y="2170218"/>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54" name="Google Shape;2954;p261"/>
          <p:cNvSpPr txBox="1"/>
          <p:nvPr>
            <p:ph idx="9" type="body"/>
          </p:nvPr>
        </p:nvSpPr>
        <p:spPr>
          <a:xfrm>
            <a:off x="9786157" y="676031"/>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55" name="Google Shape;2955;p261"/>
          <p:cNvSpPr txBox="1"/>
          <p:nvPr>
            <p:ph idx="13" type="body"/>
          </p:nvPr>
        </p:nvSpPr>
        <p:spPr>
          <a:xfrm>
            <a:off x="6948837" y="5619584"/>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56" name="Google Shape;2956;p261"/>
          <p:cNvSpPr txBox="1"/>
          <p:nvPr>
            <p:ph idx="14" type="body"/>
          </p:nvPr>
        </p:nvSpPr>
        <p:spPr>
          <a:xfrm>
            <a:off x="9060801"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57" name="Google Shape;2957;p261"/>
          <p:cNvSpPr txBox="1"/>
          <p:nvPr>
            <p:ph idx="15" type="body"/>
          </p:nvPr>
        </p:nvSpPr>
        <p:spPr>
          <a:xfrm>
            <a:off x="11203585"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58" name="Google Shape;2958;p261"/>
          <p:cNvSpPr txBox="1"/>
          <p:nvPr/>
        </p:nvSpPr>
        <p:spPr>
          <a:xfrm>
            <a:off x="360000" y="308292"/>
            <a:ext cx="4151040" cy="98488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lt1"/>
              </a:buClr>
              <a:buSzPts val="3200"/>
              <a:buFont typeface="Barlow Medium"/>
              <a:buNone/>
            </a:pPr>
            <a:r>
              <a:rPr b="1" lang="en-US" sz="3200">
                <a:solidFill>
                  <a:schemeClr val="lt1"/>
                </a:solidFill>
                <a:latin typeface="Barlow Medium"/>
                <a:ea typeface="Barlow Medium"/>
                <a:cs typeface="Barlow Medium"/>
                <a:sym typeface="Barlow Medium"/>
              </a:rPr>
              <a:t>Click to edit Master title style</a:t>
            </a:r>
            <a:endParaRPr/>
          </a:p>
        </p:txBody>
      </p:sp>
      <p:sp>
        <p:nvSpPr>
          <p:cNvPr id="2959" name="Google Shape;2959;p261"/>
          <p:cNvSpPr txBox="1"/>
          <p:nvPr>
            <p:ph idx="16" type="body"/>
          </p:nvPr>
        </p:nvSpPr>
        <p:spPr>
          <a:xfrm>
            <a:off x="360000" y="1687402"/>
            <a:ext cx="4262800" cy="3748082"/>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lt1"/>
              </a:buClr>
              <a:buSzPts val="2800"/>
              <a:buChar char="•"/>
              <a:defRPr>
                <a:solidFill>
                  <a:schemeClr val="lt1"/>
                </a:solidFil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2900" lvl="3" marL="1828800" algn="l">
              <a:lnSpc>
                <a:spcPct val="90000"/>
              </a:lnSpc>
              <a:spcBef>
                <a:spcPts val="500"/>
              </a:spcBef>
              <a:spcAft>
                <a:spcPts val="0"/>
              </a:spcAft>
              <a:buClr>
                <a:schemeClr val="lt1"/>
              </a:buClr>
              <a:buSzPts val="1800"/>
              <a:buChar char="•"/>
              <a:defRPr>
                <a:solidFill>
                  <a:schemeClr val="lt1"/>
                </a:solidFill>
              </a:defRPr>
            </a:lvl4pPr>
            <a:lvl5pPr indent="-342900" lvl="4" marL="2286000" algn="l">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amp;A">
  <p:cSld name="Q&amp;A">
    <p:bg>
      <p:bgPr>
        <a:gradFill>
          <a:gsLst>
            <a:gs pos="0">
              <a:srgbClr val="8F171C"/>
            </a:gs>
            <a:gs pos="100000">
              <a:schemeClr val="dk2"/>
            </a:gs>
          </a:gsLst>
          <a:lin ang="5400000" scaled="0"/>
        </a:gradFill>
      </p:bgPr>
    </p:bg>
    <p:spTree>
      <p:nvGrpSpPr>
        <p:cNvPr id="2960" name="Shape 2960"/>
        <p:cNvGrpSpPr/>
        <p:nvPr/>
      </p:nvGrpSpPr>
      <p:grpSpPr>
        <a:xfrm>
          <a:off x="0" y="0"/>
          <a:ext cx="0" cy="0"/>
          <a:chOff x="0" y="0"/>
          <a:chExt cx="0" cy="0"/>
        </a:xfrm>
      </p:grpSpPr>
      <p:sp>
        <p:nvSpPr>
          <p:cNvPr id="2961" name="Google Shape;2961;p262"/>
          <p:cNvSpPr/>
          <p:nvPr/>
        </p:nvSpPr>
        <p:spPr>
          <a:xfrm rot="10800000">
            <a:off x="5321096" y="-1"/>
            <a:ext cx="4348468" cy="5021943"/>
          </a:xfrm>
          <a:prstGeom prst="triangle">
            <a:avLst>
              <a:gd fmla="val 50000" name="adj"/>
            </a:avLst>
          </a:prstGeom>
          <a:gradFill>
            <a:gsLst>
              <a:gs pos="0">
                <a:srgbClr val="BF2026"/>
              </a:gs>
              <a:gs pos="50000">
                <a:srgbClr val="8F171C"/>
              </a:gs>
              <a:gs pos="100000">
                <a:srgbClr val="B21E25"/>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962" name="Google Shape;2962;p262"/>
          <p:cNvGrpSpPr/>
          <p:nvPr/>
        </p:nvGrpSpPr>
        <p:grpSpPr>
          <a:xfrm>
            <a:off x="715600" y="2098526"/>
            <a:ext cx="6096000" cy="1723549"/>
            <a:chOff x="715600" y="2205347"/>
            <a:chExt cx="6096000" cy="1723549"/>
          </a:xfrm>
        </p:grpSpPr>
        <p:sp>
          <p:nvSpPr>
            <p:cNvPr id="2963" name="Google Shape;2963;p262"/>
            <p:cNvSpPr txBox="1"/>
            <p:nvPr/>
          </p:nvSpPr>
          <p:spPr>
            <a:xfrm>
              <a:off x="715600" y="2205347"/>
              <a:ext cx="6096000" cy="135421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8800"/>
                <a:buFont typeface="Barlow"/>
                <a:buNone/>
              </a:pPr>
              <a:r>
                <a:rPr b="1" i="0" lang="en-US" sz="8800" u="none" cap="none" strike="noStrike">
                  <a:solidFill>
                    <a:srgbClr val="FFFFFF"/>
                  </a:solidFill>
                  <a:latin typeface="Barlow"/>
                  <a:ea typeface="Barlow"/>
                  <a:cs typeface="Barlow"/>
                  <a:sym typeface="Barlow"/>
                </a:rPr>
                <a:t>Q &amp; A</a:t>
              </a:r>
              <a:endParaRPr/>
            </a:p>
          </p:txBody>
        </p:sp>
        <p:sp>
          <p:nvSpPr>
            <p:cNvPr id="2964" name="Google Shape;2964;p262"/>
            <p:cNvSpPr txBox="1"/>
            <p:nvPr/>
          </p:nvSpPr>
          <p:spPr>
            <a:xfrm>
              <a:off x="715600" y="3559564"/>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Barlow"/>
                <a:buNone/>
              </a:pPr>
              <a:r>
                <a:rPr b="0" i="0" lang="en-US" sz="1800" u="none" cap="none" strike="noStrike">
                  <a:solidFill>
                    <a:srgbClr val="FFFFFF"/>
                  </a:solidFill>
                  <a:latin typeface="Barlow"/>
                  <a:ea typeface="Barlow"/>
                  <a:cs typeface="Barlow"/>
                  <a:sym typeface="Barlow"/>
                </a:rPr>
                <a:t>If you have questions, ASK</a:t>
              </a:r>
              <a:endParaRPr/>
            </a:p>
          </p:txBody>
        </p:sp>
      </p:grpSp>
      <p:grpSp>
        <p:nvGrpSpPr>
          <p:cNvPr id="2965" name="Google Shape;2965;p262"/>
          <p:cNvGrpSpPr/>
          <p:nvPr/>
        </p:nvGrpSpPr>
        <p:grpSpPr>
          <a:xfrm>
            <a:off x="647700" y="5924400"/>
            <a:ext cx="1951864" cy="324000"/>
            <a:chOff x="3753875" y="6160946"/>
            <a:chExt cx="1951864" cy="324000"/>
          </a:xfrm>
        </p:grpSpPr>
        <p:pic>
          <p:nvPicPr>
            <p:cNvPr id="2966" name="Google Shape;2966;p262">
              <a:hlinkClick r:id="rId2"/>
            </p:cNvPr>
            <p:cNvPicPr preferRelativeResize="0"/>
            <p:nvPr/>
          </p:nvPicPr>
          <p:blipFill rotWithShape="1">
            <a:blip r:embed="rId3">
              <a:alphaModFix/>
            </a:blip>
            <a:srcRect b="0" l="0" r="0" t="0"/>
            <a:stretch/>
          </p:blipFill>
          <p:spPr>
            <a:xfrm>
              <a:off x="4092408" y="6176371"/>
              <a:ext cx="270000" cy="270000"/>
            </a:xfrm>
            <a:prstGeom prst="rect">
              <a:avLst/>
            </a:prstGeom>
            <a:noFill/>
            <a:ln>
              <a:noFill/>
            </a:ln>
          </p:spPr>
        </p:pic>
        <p:pic>
          <p:nvPicPr>
            <p:cNvPr id="2967" name="Google Shape;2967;p262">
              <a:hlinkClick r:id="rId4"/>
            </p:cNvPr>
            <p:cNvPicPr preferRelativeResize="0"/>
            <p:nvPr/>
          </p:nvPicPr>
          <p:blipFill rotWithShape="1">
            <a:blip r:embed="rId5">
              <a:alphaModFix/>
            </a:blip>
            <a:srcRect b="0" l="0" r="0" t="0"/>
            <a:stretch/>
          </p:blipFill>
          <p:spPr>
            <a:xfrm>
              <a:off x="4769474" y="6160946"/>
              <a:ext cx="259200" cy="324000"/>
            </a:xfrm>
            <a:prstGeom prst="rect">
              <a:avLst/>
            </a:prstGeom>
            <a:noFill/>
            <a:ln>
              <a:noFill/>
            </a:ln>
          </p:spPr>
        </p:pic>
        <p:pic>
          <p:nvPicPr>
            <p:cNvPr id="2968" name="Google Shape;2968;p262">
              <a:hlinkClick r:id="rId6"/>
            </p:cNvPr>
            <p:cNvPicPr preferRelativeResize="0"/>
            <p:nvPr/>
          </p:nvPicPr>
          <p:blipFill rotWithShape="1">
            <a:blip r:embed="rId7">
              <a:alphaModFix/>
            </a:blip>
            <a:srcRect b="0" l="0" r="0" t="0"/>
            <a:stretch/>
          </p:blipFill>
          <p:spPr>
            <a:xfrm>
              <a:off x="5097207" y="6176371"/>
              <a:ext cx="270000" cy="270000"/>
            </a:xfrm>
            <a:prstGeom prst="rect">
              <a:avLst/>
            </a:prstGeom>
            <a:noFill/>
            <a:ln>
              <a:noFill/>
            </a:ln>
          </p:spPr>
        </p:pic>
        <p:pic>
          <p:nvPicPr>
            <p:cNvPr id="2969" name="Google Shape;2969;p262">
              <a:hlinkClick r:id="rId8"/>
            </p:cNvPr>
            <p:cNvPicPr preferRelativeResize="0"/>
            <p:nvPr/>
          </p:nvPicPr>
          <p:blipFill rotWithShape="1">
            <a:blip r:embed="rId9">
              <a:alphaModFix/>
            </a:blip>
            <a:srcRect b="0" l="0" r="0" t="0"/>
            <a:stretch/>
          </p:blipFill>
          <p:spPr>
            <a:xfrm>
              <a:off x="4430941" y="6176371"/>
              <a:ext cx="270000" cy="270000"/>
            </a:xfrm>
            <a:prstGeom prst="rect">
              <a:avLst/>
            </a:prstGeom>
            <a:noFill/>
            <a:ln>
              <a:noFill/>
            </a:ln>
          </p:spPr>
        </p:pic>
        <p:pic>
          <p:nvPicPr>
            <p:cNvPr id="2970" name="Google Shape;2970;p262">
              <a:hlinkClick r:id="rId10"/>
            </p:cNvPr>
            <p:cNvPicPr preferRelativeResize="0"/>
            <p:nvPr/>
          </p:nvPicPr>
          <p:blipFill rotWithShape="1">
            <a:blip r:embed="rId11">
              <a:alphaModFix/>
            </a:blip>
            <a:srcRect b="0" l="0" r="0" t="0"/>
            <a:stretch/>
          </p:blipFill>
          <p:spPr>
            <a:xfrm>
              <a:off x="3753875" y="6187946"/>
              <a:ext cx="270000" cy="270000"/>
            </a:xfrm>
            <a:prstGeom prst="rect">
              <a:avLst/>
            </a:prstGeom>
            <a:noFill/>
            <a:ln>
              <a:noFill/>
            </a:ln>
          </p:spPr>
        </p:pic>
        <p:pic>
          <p:nvPicPr>
            <p:cNvPr descr="World" id="2971" name="Google Shape;2971;p262">
              <a:hlinkClick r:id="rId12"/>
            </p:cNvPr>
            <p:cNvPicPr preferRelativeResize="0"/>
            <p:nvPr/>
          </p:nvPicPr>
          <p:blipFill rotWithShape="1">
            <a:blip r:embed="rId13">
              <a:alphaModFix/>
            </a:blip>
            <a:srcRect b="0" l="0" r="0" t="0"/>
            <a:stretch/>
          </p:blipFill>
          <p:spPr>
            <a:xfrm>
              <a:off x="5435739" y="6176371"/>
              <a:ext cx="270000" cy="270000"/>
            </a:xfrm>
            <a:prstGeom prst="rect">
              <a:avLst/>
            </a:prstGeom>
            <a:noFill/>
            <a:ln>
              <a:noFill/>
            </a:ln>
          </p:spPr>
        </p:pic>
      </p:grpSp>
      <p:sp>
        <p:nvSpPr>
          <p:cNvPr id="2972" name="Google Shape;2972;p262"/>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BF2026">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2973" name="Google Shape;2973;p262"/>
          <p:cNvSpPr/>
          <p:nvPr>
            <p:ph idx="2" type="pic"/>
          </p:nvPr>
        </p:nvSpPr>
        <p:spPr>
          <a:xfrm>
            <a:off x="5168900" y="341313"/>
            <a:ext cx="4694238" cy="6516687"/>
          </a:xfrm>
          <a:prstGeom prst="rect">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Divider Slide">
  <p:cSld name="3_Divider Slide">
    <p:bg>
      <p:bgPr>
        <a:gradFill>
          <a:gsLst>
            <a:gs pos="0">
              <a:srgbClr val="8F171C"/>
            </a:gs>
            <a:gs pos="100000">
              <a:schemeClr val="dk2"/>
            </a:gs>
          </a:gsLst>
          <a:lin ang="5400000" scaled="0"/>
        </a:gradFill>
      </p:bgPr>
    </p:bg>
    <p:spTree>
      <p:nvGrpSpPr>
        <p:cNvPr id="23" name="Shape 23"/>
        <p:cNvGrpSpPr/>
        <p:nvPr/>
      </p:nvGrpSpPr>
      <p:grpSpPr>
        <a:xfrm>
          <a:off x="0" y="0"/>
          <a:ext cx="0" cy="0"/>
          <a:chOff x="0" y="0"/>
          <a:chExt cx="0" cy="0"/>
        </a:xfrm>
      </p:grpSpPr>
      <p:sp>
        <p:nvSpPr>
          <p:cNvPr id="24" name="Google Shape;24;p61"/>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C32626">
              <a:alpha val="37647"/>
            </a:srgbClr>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25" name="Google Shape;25;p6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Barlow Medium"/>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 name="Google Shape;26;p61"/>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latin typeface="Barlow"/>
                <a:ea typeface="Barlow"/>
                <a:cs typeface="Barlow"/>
                <a:sym typeface="Barlow"/>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line title + descriptor + separator + BG">
  <p:cSld name="1 line title + descriptor + separator + BG">
    <p:spTree>
      <p:nvGrpSpPr>
        <p:cNvPr id="209" name="Shape 209"/>
        <p:cNvGrpSpPr/>
        <p:nvPr/>
      </p:nvGrpSpPr>
      <p:grpSpPr>
        <a:xfrm>
          <a:off x="0" y="0"/>
          <a:ext cx="0" cy="0"/>
          <a:chOff x="0" y="0"/>
          <a:chExt cx="0" cy="0"/>
        </a:xfrm>
      </p:grpSpPr>
      <p:sp>
        <p:nvSpPr>
          <p:cNvPr id="210" name="Google Shape;210;p97"/>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FCE1D4">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211" name="Google Shape;211;p97"/>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2" name="Google Shape;212;p97"/>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3" name="Google Shape;213;p97"/>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14" name="Google Shape;214;p9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5" name="Google Shape;215;p97"/>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6" name="Google Shape;216;p9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id="217" name="Google Shape;217;p97"/>
          <p:cNvPicPr preferRelativeResize="0"/>
          <p:nvPr/>
        </p:nvPicPr>
        <p:blipFill rotWithShape="1">
          <a:blip r:embed="rId2">
            <a:alphaModFix/>
          </a:blip>
          <a:srcRect b="27375" l="0" r="0" t="28722"/>
          <a:stretch/>
        </p:blipFill>
        <p:spPr>
          <a:xfrm>
            <a:off x="198814" y="6355654"/>
            <a:ext cx="834887" cy="366516"/>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Thank you">
    <p:bg>
      <p:bgPr>
        <a:gradFill>
          <a:gsLst>
            <a:gs pos="0">
              <a:srgbClr val="8F171C"/>
            </a:gs>
            <a:gs pos="100000">
              <a:schemeClr val="dk2"/>
            </a:gs>
          </a:gsLst>
          <a:lin ang="5400000" scaled="0"/>
        </a:gradFill>
      </p:bgPr>
    </p:bg>
    <p:spTree>
      <p:nvGrpSpPr>
        <p:cNvPr id="2974" name="Shape 2974"/>
        <p:cNvGrpSpPr/>
        <p:nvPr/>
      </p:nvGrpSpPr>
      <p:grpSpPr>
        <a:xfrm>
          <a:off x="0" y="0"/>
          <a:ext cx="0" cy="0"/>
          <a:chOff x="0" y="0"/>
          <a:chExt cx="0" cy="0"/>
        </a:xfrm>
      </p:grpSpPr>
      <p:grpSp>
        <p:nvGrpSpPr>
          <p:cNvPr id="2975" name="Google Shape;2975;p263"/>
          <p:cNvGrpSpPr/>
          <p:nvPr/>
        </p:nvGrpSpPr>
        <p:grpSpPr>
          <a:xfrm>
            <a:off x="715600" y="2098526"/>
            <a:ext cx="6096000" cy="1723549"/>
            <a:chOff x="715600" y="2205347"/>
            <a:chExt cx="6096000" cy="1723549"/>
          </a:xfrm>
        </p:grpSpPr>
        <p:sp>
          <p:nvSpPr>
            <p:cNvPr id="2976" name="Google Shape;2976;p263"/>
            <p:cNvSpPr txBox="1"/>
            <p:nvPr/>
          </p:nvSpPr>
          <p:spPr>
            <a:xfrm>
              <a:off x="715600" y="2205347"/>
              <a:ext cx="6096000" cy="135421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8800"/>
                <a:buFont typeface="Barlow"/>
                <a:buNone/>
              </a:pPr>
              <a:r>
                <a:rPr b="1" i="0" lang="en-US" sz="8800" u="none" cap="none" strike="noStrike">
                  <a:solidFill>
                    <a:srgbClr val="FFFFFF"/>
                  </a:solidFill>
                  <a:latin typeface="Barlow"/>
                  <a:ea typeface="Barlow"/>
                  <a:cs typeface="Barlow"/>
                  <a:sym typeface="Barlow"/>
                </a:rPr>
                <a:t>THANK YOU</a:t>
              </a:r>
              <a:endParaRPr/>
            </a:p>
          </p:txBody>
        </p:sp>
        <p:sp>
          <p:nvSpPr>
            <p:cNvPr id="2977" name="Google Shape;2977;p263"/>
            <p:cNvSpPr txBox="1"/>
            <p:nvPr/>
          </p:nvSpPr>
          <p:spPr>
            <a:xfrm>
              <a:off x="715600" y="3559564"/>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Barlow"/>
                <a:buNone/>
              </a:pPr>
              <a:r>
                <a:rPr b="0" i="0" lang="en-US" sz="1800" u="none" cap="none" strike="noStrike">
                  <a:solidFill>
                    <a:srgbClr val="FFFFFF"/>
                  </a:solidFill>
                  <a:latin typeface="Barlow"/>
                  <a:ea typeface="Barlow"/>
                  <a:cs typeface="Barlow"/>
                  <a:sym typeface="Barlow"/>
                </a:rPr>
                <a:t>If you have questions, ASK</a:t>
              </a:r>
              <a:endParaRPr/>
            </a:p>
          </p:txBody>
        </p:sp>
      </p:grpSp>
      <p:grpSp>
        <p:nvGrpSpPr>
          <p:cNvPr id="2978" name="Google Shape;2978;p263"/>
          <p:cNvGrpSpPr/>
          <p:nvPr/>
        </p:nvGrpSpPr>
        <p:grpSpPr>
          <a:xfrm>
            <a:off x="647700" y="5924400"/>
            <a:ext cx="1951864" cy="324000"/>
            <a:chOff x="3753875" y="6160946"/>
            <a:chExt cx="1951864" cy="324000"/>
          </a:xfrm>
        </p:grpSpPr>
        <p:pic>
          <p:nvPicPr>
            <p:cNvPr id="2979" name="Google Shape;2979;p263">
              <a:hlinkClick r:id="rId2"/>
            </p:cNvPr>
            <p:cNvPicPr preferRelativeResize="0"/>
            <p:nvPr/>
          </p:nvPicPr>
          <p:blipFill rotWithShape="1">
            <a:blip r:embed="rId3">
              <a:alphaModFix/>
            </a:blip>
            <a:srcRect b="0" l="0" r="0" t="0"/>
            <a:stretch/>
          </p:blipFill>
          <p:spPr>
            <a:xfrm>
              <a:off x="4092408" y="6176371"/>
              <a:ext cx="270000" cy="270000"/>
            </a:xfrm>
            <a:prstGeom prst="rect">
              <a:avLst/>
            </a:prstGeom>
            <a:noFill/>
            <a:ln>
              <a:noFill/>
            </a:ln>
          </p:spPr>
        </p:pic>
        <p:pic>
          <p:nvPicPr>
            <p:cNvPr id="2980" name="Google Shape;2980;p263">
              <a:hlinkClick r:id="rId4"/>
            </p:cNvPr>
            <p:cNvPicPr preferRelativeResize="0"/>
            <p:nvPr/>
          </p:nvPicPr>
          <p:blipFill rotWithShape="1">
            <a:blip r:embed="rId5">
              <a:alphaModFix/>
            </a:blip>
            <a:srcRect b="0" l="0" r="0" t="0"/>
            <a:stretch/>
          </p:blipFill>
          <p:spPr>
            <a:xfrm>
              <a:off x="4769474" y="6160946"/>
              <a:ext cx="259200" cy="324000"/>
            </a:xfrm>
            <a:prstGeom prst="rect">
              <a:avLst/>
            </a:prstGeom>
            <a:noFill/>
            <a:ln>
              <a:noFill/>
            </a:ln>
          </p:spPr>
        </p:pic>
        <p:pic>
          <p:nvPicPr>
            <p:cNvPr id="2981" name="Google Shape;2981;p263">
              <a:hlinkClick r:id="rId6"/>
            </p:cNvPr>
            <p:cNvPicPr preferRelativeResize="0"/>
            <p:nvPr/>
          </p:nvPicPr>
          <p:blipFill rotWithShape="1">
            <a:blip r:embed="rId7">
              <a:alphaModFix/>
            </a:blip>
            <a:srcRect b="0" l="0" r="0" t="0"/>
            <a:stretch/>
          </p:blipFill>
          <p:spPr>
            <a:xfrm>
              <a:off x="5097207" y="6176371"/>
              <a:ext cx="270000" cy="270000"/>
            </a:xfrm>
            <a:prstGeom prst="rect">
              <a:avLst/>
            </a:prstGeom>
            <a:noFill/>
            <a:ln>
              <a:noFill/>
            </a:ln>
          </p:spPr>
        </p:pic>
        <p:pic>
          <p:nvPicPr>
            <p:cNvPr id="2982" name="Google Shape;2982;p263">
              <a:hlinkClick r:id="rId8"/>
            </p:cNvPr>
            <p:cNvPicPr preferRelativeResize="0"/>
            <p:nvPr/>
          </p:nvPicPr>
          <p:blipFill rotWithShape="1">
            <a:blip r:embed="rId9">
              <a:alphaModFix/>
            </a:blip>
            <a:srcRect b="0" l="0" r="0" t="0"/>
            <a:stretch/>
          </p:blipFill>
          <p:spPr>
            <a:xfrm>
              <a:off x="4430941" y="6176371"/>
              <a:ext cx="270000" cy="270000"/>
            </a:xfrm>
            <a:prstGeom prst="rect">
              <a:avLst/>
            </a:prstGeom>
            <a:noFill/>
            <a:ln>
              <a:noFill/>
            </a:ln>
          </p:spPr>
        </p:pic>
        <p:pic>
          <p:nvPicPr>
            <p:cNvPr id="2983" name="Google Shape;2983;p263">
              <a:hlinkClick r:id="rId10"/>
            </p:cNvPr>
            <p:cNvPicPr preferRelativeResize="0"/>
            <p:nvPr/>
          </p:nvPicPr>
          <p:blipFill rotWithShape="1">
            <a:blip r:embed="rId11">
              <a:alphaModFix/>
            </a:blip>
            <a:srcRect b="0" l="0" r="0" t="0"/>
            <a:stretch/>
          </p:blipFill>
          <p:spPr>
            <a:xfrm>
              <a:off x="3753875" y="6187946"/>
              <a:ext cx="270000" cy="270000"/>
            </a:xfrm>
            <a:prstGeom prst="rect">
              <a:avLst/>
            </a:prstGeom>
            <a:noFill/>
            <a:ln>
              <a:noFill/>
            </a:ln>
          </p:spPr>
        </p:pic>
        <p:pic>
          <p:nvPicPr>
            <p:cNvPr descr="World" id="2984" name="Google Shape;2984;p263">
              <a:hlinkClick r:id="rId12"/>
            </p:cNvPr>
            <p:cNvPicPr preferRelativeResize="0"/>
            <p:nvPr/>
          </p:nvPicPr>
          <p:blipFill rotWithShape="1">
            <a:blip r:embed="rId13">
              <a:alphaModFix/>
            </a:blip>
            <a:srcRect b="0" l="0" r="0" t="0"/>
            <a:stretch/>
          </p:blipFill>
          <p:spPr>
            <a:xfrm>
              <a:off x="5435739" y="6176371"/>
              <a:ext cx="270000" cy="270000"/>
            </a:xfrm>
            <a:prstGeom prst="rect">
              <a:avLst/>
            </a:prstGeom>
            <a:noFill/>
            <a:ln>
              <a:noFill/>
            </a:ln>
          </p:spPr>
        </p:pic>
      </p:grpSp>
      <p:sp>
        <p:nvSpPr>
          <p:cNvPr id="2985" name="Google Shape;2985;p263"/>
          <p:cNvSpPr/>
          <p:nvPr>
            <p:ph idx="2" type="pic"/>
          </p:nvPr>
        </p:nvSpPr>
        <p:spPr>
          <a:xfrm>
            <a:off x="4627563" y="0"/>
            <a:ext cx="7564437" cy="6858000"/>
          </a:xfrm>
          <a:prstGeom prst="rect">
            <a:avLst/>
          </a:prstGeom>
          <a:noFill/>
          <a:ln>
            <a:noFill/>
          </a:ln>
        </p:spPr>
      </p:sp>
      <p:sp>
        <p:nvSpPr>
          <p:cNvPr id="2986" name="Google Shape;2986;p263"/>
          <p:cNvSpPr/>
          <p:nvPr/>
        </p:nvSpPr>
        <p:spPr>
          <a:xfrm>
            <a:off x="4627900" y="0"/>
            <a:ext cx="9519438" cy="6858000"/>
          </a:xfrm>
          <a:custGeom>
            <a:rect b="b" l="l" r="r" t="t"/>
            <a:pathLst>
              <a:path extrusionOk="0" h="6858000" w="9519438">
                <a:moveTo>
                  <a:pt x="4572000" y="0"/>
                </a:moveTo>
                <a:lnTo>
                  <a:pt x="9519438" y="0"/>
                </a:lnTo>
                <a:lnTo>
                  <a:pt x="9519438" y="6858000"/>
                </a:lnTo>
                <a:lnTo>
                  <a:pt x="0" y="6858000"/>
                </a:lnTo>
                <a:lnTo>
                  <a:pt x="4572000" y="0"/>
                </a:lnTo>
                <a:close/>
              </a:path>
            </a:pathLst>
          </a:custGeom>
          <a:solidFill>
            <a:srgbClr val="FCE1D4">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List">
  <p:cSld name="4_List">
    <p:spTree>
      <p:nvGrpSpPr>
        <p:cNvPr id="2987" name="Shape 2987"/>
        <p:cNvGrpSpPr/>
        <p:nvPr/>
      </p:nvGrpSpPr>
      <p:grpSpPr>
        <a:xfrm>
          <a:off x="0" y="0"/>
          <a:ext cx="0" cy="0"/>
          <a:chOff x="0" y="0"/>
          <a:chExt cx="0" cy="0"/>
        </a:xfrm>
      </p:grpSpPr>
      <p:sp>
        <p:nvSpPr>
          <p:cNvPr id="2988" name="Google Shape;2988;p264"/>
          <p:cNvSpPr/>
          <p:nvPr>
            <p:ph idx="2" type="pic"/>
          </p:nvPr>
        </p:nvSpPr>
        <p:spPr>
          <a:xfrm>
            <a:off x="0" y="0"/>
            <a:ext cx="6295968" cy="6489229"/>
          </a:xfrm>
          <a:prstGeom prst="rect">
            <a:avLst/>
          </a:prstGeom>
          <a:noFill/>
          <a:ln>
            <a:noFill/>
          </a:ln>
        </p:spPr>
      </p:sp>
      <p:sp>
        <p:nvSpPr>
          <p:cNvPr id="2989" name="Google Shape;2989;p264"/>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90" name="Google Shape;2990;p264"/>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91" name="Google Shape;2991;p264"/>
          <p:cNvSpPr/>
          <p:nvPr/>
        </p:nvSpPr>
        <p:spPr>
          <a:xfrm>
            <a:off x="2133600" y="1900099"/>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92" name="Google Shape;2992;p264"/>
          <p:cNvSpPr/>
          <p:nvPr/>
        </p:nvSpPr>
        <p:spPr>
          <a:xfrm>
            <a:off x="2133600" y="2847862"/>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93" name="Google Shape;2993;p264"/>
          <p:cNvSpPr/>
          <p:nvPr/>
        </p:nvSpPr>
        <p:spPr>
          <a:xfrm>
            <a:off x="2133600" y="3795625"/>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94" name="Google Shape;2994;p264"/>
          <p:cNvSpPr/>
          <p:nvPr/>
        </p:nvSpPr>
        <p:spPr>
          <a:xfrm>
            <a:off x="2133600" y="4743387"/>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95" name="Google Shape;2995;p264"/>
          <p:cNvSpPr txBox="1"/>
          <p:nvPr>
            <p:ph idx="1" type="body"/>
          </p:nvPr>
        </p:nvSpPr>
        <p:spPr>
          <a:xfrm>
            <a:off x="2806984" y="2043206"/>
            <a:ext cx="8714491"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96" name="Google Shape;2996;p264"/>
          <p:cNvSpPr txBox="1"/>
          <p:nvPr>
            <p:ph idx="3" type="body"/>
          </p:nvPr>
        </p:nvSpPr>
        <p:spPr>
          <a:xfrm>
            <a:off x="2806985" y="3016197"/>
            <a:ext cx="8714490"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97" name="Google Shape;2997;p264"/>
          <p:cNvSpPr txBox="1"/>
          <p:nvPr>
            <p:ph idx="4" type="body"/>
          </p:nvPr>
        </p:nvSpPr>
        <p:spPr>
          <a:xfrm>
            <a:off x="2806984" y="3942007"/>
            <a:ext cx="8714491"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98" name="Google Shape;2998;p264"/>
          <p:cNvSpPr txBox="1"/>
          <p:nvPr>
            <p:ph idx="5" type="body"/>
          </p:nvPr>
        </p:nvSpPr>
        <p:spPr>
          <a:xfrm>
            <a:off x="2806985" y="4914998"/>
            <a:ext cx="8714490"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99" name="Google Shape;2999;p264"/>
          <p:cNvSpPr/>
          <p:nvPr>
            <p:ph idx="6" type="body"/>
          </p:nvPr>
        </p:nvSpPr>
        <p:spPr>
          <a:xfrm>
            <a:off x="2241083" y="1991069"/>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00" name="Google Shape;3000;p264"/>
          <p:cNvSpPr/>
          <p:nvPr>
            <p:ph idx="7" type="body"/>
          </p:nvPr>
        </p:nvSpPr>
        <p:spPr>
          <a:xfrm>
            <a:off x="2241083" y="294173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01" name="Google Shape;3001;p264"/>
          <p:cNvSpPr/>
          <p:nvPr>
            <p:ph idx="8" type="body"/>
          </p:nvPr>
        </p:nvSpPr>
        <p:spPr>
          <a:xfrm>
            <a:off x="2241083" y="3896351"/>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02" name="Google Shape;3002;p264"/>
          <p:cNvSpPr/>
          <p:nvPr>
            <p:ph idx="9" type="body"/>
          </p:nvPr>
        </p:nvSpPr>
        <p:spPr>
          <a:xfrm>
            <a:off x="2241083" y="4847017"/>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003" name="Shape 3003"/>
        <p:cNvGrpSpPr/>
        <p:nvPr/>
      </p:nvGrpSpPr>
      <p:grpSpPr>
        <a:xfrm>
          <a:off x="0" y="0"/>
          <a:ext cx="0" cy="0"/>
          <a:chOff x="0" y="0"/>
          <a:chExt cx="0" cy="0"/>
        </a:xfrm>
      </p:grpSpPr>
      <p:sp>
        <p:nvSpPr>
          <p:cNvPr id="3004" name="Google Shape;3004;p265"/>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005" name="Google Shape;3005;p265"/>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006" name="Google Shape;3006;p265"/>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007" name="Shape 3007"/>
        <p:cNvGrpSpPr/>
        <p:nvPr/>
      </p:nvGrpSpPr>
      <p:grpSpPr>
        <a:xfrm>
          <a:off x="0" y="0"/>
          <a:ext cx="0" cy="0"/>
          <a:chOff x="0" y="0"/>
          <a:chExt cx="0" cy="0"/>
        </a:xfrm>
      </p:grpSpPr>
      <p:sp>
        <p:nvSpPr>
          <p:cNvPr id="3008" name="Google Shape;3008;p26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09" name="Google Shape;3009;p26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10" name="Google Shape;3010;p266"/>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011" name="Google Shape;3011;p266"/>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012" name="Google Shape;3012;p266"/>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3013" name="Google Shape;3013;p266"/>
          <p:cNvPicPr preferRelativeResize="0"/>
          <p:nvPr/>
        </p:nvPicPr>
        <p:blipFill rotWithShape="1">
          <a:blip r:embed="rId2">
            <a:alphaModFix/>
          </a:blip>
          <a:srcRect b="27375" l="0" r="0" t="28722"/>
          <a:stretch/>
        </p:blipFill>
        <p:spPr>
          <a:xfrm>
            <a:off x="198814" y="6355654"/>
            <a:ext cx="834887" cy="366516"/>
          </a:xfrm>
          <a:prstGeom prst="rect">
            <a:avLst/>
          </a:prstGeom>
          <a:noFill/>
          <a:ln>
            <a:noFill/>
          </a:ln>
        </p:spPr>
      </p:pic>
    </p:spTree>
  </p:cSld>
  <p:clrMapOvr>
    <a:masterClrMapping/>
  </p:clrMapOvr>
</p:sldLayout>
</file>

<file path=ppt/slideLayouts/slideLayout2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Miscellaneous">
  <p:cSld name="14_Miscellaneous">
    <p:spTree>
      <p:nvGrpSpPr>
        <p:cNvPr id="3014" name="Shape 3014"/>
        <p:cNvGrpSpPr/>
        <p:nvPr/>
      </p:nvGrpSpPr>
      <p:grpSpPr>
        <a:xfrm>
          <a:off x="0" y="0"/>
          <a:ext cx="0" cy="0"/>
          <a:chOff x="0" y="0"/>
          <a:chExt cx="0" cy="0"/>
        </a:xfrm>
      </p:grpSpPr>
      <p:sp>
        <p:nvSpPr>
          <p:cNvPr id="3015" name="Google Shape;3015;p267"/>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16" name="Google Shape;3016;p267"/>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3017" name="Google Shape;3017;p267"/>
          <p:cNvCxnSpPr/>
          <p:nvPr/>
        </p:nvCxnSpPr>
        <p:spPr>
          <a:xfrm>
            <a:off x="1960951" y="334509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3018" name="Google Shape;3018;p267"/>
          <p:cNvCxnSpPr/>
          <p:nvPr/>
        </p:nvCxnSpPr>
        <p:spPr>
          <a:xfrm>
            <a:off x="1960951" y="172235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3019" name="Google Shape;3019;p267"/>
          <p:cNvCxnSpPr/>
          <p:nvPr/>
        </p:nvCxnSpPr>
        <p:spPr>
          <a:xfrm>
            <a:off x="1960951" y="4967836"/>
            <a:ext cx="0" cy="880306"/>
          </a:xfrm>
          <a:prstGeom prst="straightConnector1">
            <a:avLst/>
          </a:prstGeom>
          <a:noFill/>
          <a:ln cap="flat" cmpd="sng" w="19050">
            <a:solidFill>
              <a:schemeClr val="dk2"/>
            </a:solidFill>
            <a:prstDash val="solid"/>
            <a:miter lim="800000"/>
            <a:headEnd len="sm" w="sm" type="none"/>
            <a:tailEnd len="sm" w="sm" type="none"/>
          </a:ln>
        </p:spPr>
      </p:cxnSp>
      <p:sp>
        <p:nvSpPr>
          <p:cNvPr id="3020" name="Google Shape;3020;p267"/>
          <p:cNvSpPr txBox="1"/>
          <p:nvPr>
            <p:ph idx="1" type="body"/>
          </p:nvPr>
        </p:nvSpPr>
        <p:spPr>
          <a:xfrm>
            <a:off x="1000790" y="1597211"/>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21" name="Google Shape;3021;p267"/>
          <p:cNvSpPr txBox="1"/>
          <p:nvPr>
            <p:ph idx="2" type="body"/>
          </p:nvPr>
        </p:nvSpPr>
        <p:spPr>
          <a:xfrm>
            <a:off x="1000790"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22" name="Google Shape;3022;p267"/>
          <p:cNvSpPr txBox="1"/>
          <p:nvPr>
            <p:ph idx="3" type="body"/>
          </p:nvPr>
        </p:nvSpPr>
        <p:spPr>
          <a:xfrm>
            <a:off x="1000790"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23" name="Google Shape;3023;p267"/>
          <p:cNvSpPr txBox="1"/>
          <p:nvPr>
            <p:ph idx="4" type="body"/>
          </p:nvPr>
        </p:nvSpPr>
        <p:spPr>
          <a:xfrm>
            <a:off x="2019487" y="1732897"/>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24" name="Google Shape;3024;p267"/>
          <p:cNvSpPr txBox="1"/>
          <p:nvPr>
            <p:ph idx="5" type="body"/>
          </p:nvPr>
        </p:nvSpPr>
        <p:spPr>
          <a:xfrm>
            <a:off x="2028484" y="3326476"/>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25" name="Google Shape;3025;p267"/>
          <p:cNvSpPr txBox="1"/>
          <p:nvPr>
            <p:ph idx="6" type="body"/>
          </p:nvPr>
        </p:nvSpPr>
        <p:spPr>
          <a:xfrm>
            <a:off x="2028484" y="4975664"/>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26" name="Google Shape;3026;p267"/>
          <p:cNvSpPr/>
          <p:nvPr/>
        </p:nvSpPr>
        <p:spPr>
          <a:xfrm>
            <a:off x="8277550" y="-2038012"/>
            <a:ext cx="5601495" cy="5601493"/>
          </a:xfrm>
          <a:prstGeom prst="ellipse">
            <a:avLst/>
          </a:prstGeom>
          <a:gradFill>
            <a:gsLst>
              <a:gs pos="0">
                <a:srgbClr val="E66A6E"/>
              </a:gs>
              <a:gs pos="99000">
                <a:srgbClr val="E66A6E">
                  <a:alpha val="0"/>
                </a:srgbClr>
              </a:gs>
              <a:gs pos="100000">
                <a:srgbClr val="E66A6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027" name="Google Shape;3027;p267"/>
          <p:cNvSpPr/>
          <p:nvPr/>
        </p:nvSpPr>
        <p:spPr>
          <a:xfrm>
            <a:off x="7760282" y="-2801416"/>
            <a:ext cx="6939934" cy="6939932"/>
          </a:xfrm>
          <a:prstGeom prst="ellipse">
            <a:avLst/>
          </a:prstGeom>
          <a:gradFill>
            <a:gsLst>
              <a:gs pos="0">
                <a:srgbClr val="F7CCCE"/>
              </a:gs>
              <a:gs pos="99000">
                <a:srgbClr val="F7CCCE">
                  <a:alpha val="0"/>
                </a:srgbClr>
              </a:gs>
              <a:gs pos="100000">
                <a:srgbClr val="F7CCC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028" name="Google Shape;3028;p267"/>
          <p:cNvSpPr/>
          <p:nvPr/>
        </p:nvSpPr>
        <p:spPr>
          <a:xfrm>
            <a:off x="8716204" y="-1368798"/>
            <a:ext cx="4263065" cy="4263063"/>
          </a:xfrm>
          <a:prstGeom prst="ellipse">
            <a:avLst/>
          </a:prstGeom>
          <a:gradFill>
            <a:gsLst>
              <a:gs pos="0">
                <a:schemeClr val="dk2"/>
              </a:gs>
              <a:gs pos="99000">
                <a:srgbClr val="BF2026">
                  <a:alpha val="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and Content">
  <p:cSld name="8_Title and Content">
    <p:bg>
      <p:bgPr>
        <a:gradFill>
          <a:gsLst>
            <a:gs pos="0">
              <a:srgbClr val="BF2026"/>
            </a:gs>
            <a:gs pos="100000">
              <a:srgbClr val="F2672A"/>
            </a:gs>
          </a:gsLst>
          <a:lin ang="16200000" scaled="0"/>
        </a:gradFill>
      </p:bgPr>
    </p:bg>
    <p:spTree>
      <p:nvGrpSpPr>
        <p:cNvPr id="3029" name="Shape 3029"/>
        <p:cNvGrpSpPr/>
        <p:nvPr/>
      </p:nvGrpSpPr>
      <p:grpSpPr>
        <a:xfrm>
          <a:off x="0" y="0"/>
          <a:ext cx="0" cy="0"/>
          <a:chOff x="0" y="0"/>
          <a:chExt cx="0" cy="0"/>
        </a:xfrm>
      </p:grpSpPr>
      <p:sp>
        <p:nvSpPr>
          <p:cNvPr id="3030" name="Google Shape;3030;p268"/>
          <p:cNvSpPr txBox="1"/>
          <p:nvPr>
            <p:ph type="title"/>
          </p:nvPr>
        </p:nvSpPr>
        <p:spPr>
          <a:xfrm>
            <a:off x="695324" y="376339"/>
            <a:ext cx="10515600" cy="86353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FFFFFF"/>
              </a:buClr>
              <a:buSzPts val="4000"/>
              <a:buFont typeface="Barlow"/>
              <a:buNone/>
              <a:defRPr b="0" i="0" sz="4000" u="none" cap="none" strike="noStrike">
                <a:solidFill>
                  <a:srgbClr val="FFFFFF"/>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31" name="Google Shape;3031;p268"/>
          <p:cNvSpPr/>
          <p:nvPr/>
        </p:nvSpPr>
        <p:spPr>
          <a:xfrm>
            <a:off x="4627900" y="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BF2026">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FFFFFF"/>
              </a:solidFill>
              <a:latin typeface="Barlow"/>
              <a:ea typeface="Barlow"/>
              <a:cs typeface="Barlow"/>
              <a:sym typeface="Barlow"/>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line title + descriptor + BG">
  <p:cSld name="1 line title + descriptor + BG">
    <p:spTree>
      <p:nvGrpSpPr>
        <p:cNvPr id="218" name="Shape 218"/>
        <p:cNvGrpSpPr/>
        <p:nvPr/>
      </p:nvGrpSpPr>
      <p:grpSpPr>
        <a:xfrm>
          <a:off x="0" y="0"/>
          <a:ext cx="0" cy="0"/>
          <a:chOff x="0" y="0"/>
          <a:chExt cx="0" cy="0"/>
        </a:xfrm>
      </p:grpSpPr>
      <p:sp>
        <p:nvSpPr>
          <p:cNvPr id="219" name="Google Shape;219;p98"/>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FCE1D4">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220" name="Google Shape;220;p98"/>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1" name="Google Shape;221;p98"/>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2" name="Google Shape;222;p9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3" name="Google Shape;223;p98"/>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4" name="Google Shape;224;p9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id="225" name="Google Shape;225;p98"/>
          <p:cNvPicPr preferRelativeResize="0"/>
          <p:nvPr/>
        </p:nvPicPr>
        <p:blipFill rotWithShape="1">
          <a:blip r:embed="rId2">
            <a:alphaModFix/>
          </a:blip>
          <a:srcRect b="27375" l="0" r="0" t="28722"/>
          <a:stretch/>
        </p:blipFill>
        <p:spPr>
          <a:xfrm>
            <a:off x="198814" y="6355654"/>
            <a:ext cx="834887" cy="366516"/>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line title + descriptor + separator">
  <p:cSld name="1 line title + descriptor + separator">
    <p:spTree>
      <p:nvGrpSpPr>
        <p:cNvPr id="226" name="Shape 226"/>
        <p:cNvGrpSpPr/>
        <p:nvPr/>
      </p:nvGrpSpPr>
      <p:grpSpPr>
        <a:xfrm>
          <a:off x="0" y="0"/>
          <a:ext cx="0" cy="0"/>
          <a:chOff x="0" y="0"/>
          <a:chExt cx="0" cy="0"/>
        </a:xfrm>
      </p:grpSpPr>
      <p:sp>
        <p:nvSpPr>
          <p:cNvPr id="227" name="Google Shape;227;p99"/>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8" name="Google Shape;228;p99"/>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9" name="Google Shape;229;p99"/>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30" name="Google Shape;230;p9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1" name="Google Shape;231;p99"/>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2" name="Google Shape;232;p9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id="233" name="Google Shape;233;p99"/>
          <p:cNvPicPr preferRelativeResize="0"/>
          <p:nvPr/>
        </p:nvPicPr>
        <p:blipFill rotWithShape="1">
          <a:blip r:embed="rId2">
            <a:alphaModFix/>
          </a:blip>
          <a:srcRect b="27375" l="0" r="0" t="28722"/>
          <a:stretch/>
        </p:blipFill>
        <p:spPr>
          <a:xfrm>
            <a:off x="198814" y="6355654"/>
            <a:ext cx="834887" cy="366516"/>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Content">
  <p:cSld name="2 Column Content">
    <p:spTree>
      <p:nvGrpSpPr>
        <p:cNvPr id="234" name="Shape 234"/>
        <p:cNvGrpSpPr/>
        <p:nvPr/>
      </p:nvGrpSpPr>
      <p:grpSpPr>
        <a:xfrm>
          <a:off x="0" y="0"/>
          <a:ext cx="0" cy="0"/>
          <a:chOff x="0" y="0"/>
          <a:chExt cx="0" cy="0"/>
        </a:xfrm>
      </p:grpSpPr>
      <p:sp>
        <p:nvSpPr>
          <p:cNvPr id="235" name="Google Shape;235;p100"/>
          <p:cNvSpPr/>
          <p:nvPr/>
        </p:nvSpPr>
        <p:spPr>
          <a:xfrm>
            <a:off x="6096000" y="0"/>
            <a:ext cx="6096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6" name="Google Shape;236;p10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7" name="Google Shape;237;p10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lt1"/>
                </a:solidFill>
                <a:latin typeface="Open Sans"/>
                <a:ea typeface="Open Sans"/>
                <a:cs typeface="Open Sans"/>
                <a:sym typeface="Open Sans"/>
              </a:defRPr>
            </a:lvl1pPr>
            <a:lvl2pPr indent="0" lvl="1" marL="0" algn="r">
              <a:spcBef>
                <a:spcPts val="0"/>
              </a:spcBef>
              <a:buNone/>
              <a:defRPr sz="1200">
                <a:solidFill>
                  <a:schemeClr val="lt1"/>
                </a:solidFill>
                <a:latin typeface="Open Sans"/>
                <a:ea typeface="Open Sans"/>
                <a:cs typeface="Open Sans"/>
                <a:sym typeface="Open Sans"/>
              </a:defRPr>
            </a:lvl2pPr>
            <a:lvl3pPr indent="0" lvl="2" marL="0" algn="r">
              <a:spcBef>
                <a:spcPts val="0"/>
              </a:spcBef>
              <a:buNone/>
              <a:defRPr sz="1200">
                <a:solidFill>
                  <a:schemeClr val="lt1"/>
                </a:solidFill>
                <a:latin typeface="Open Sans"/>
                <a:ea typeface="Open Sans"/>
                <a:cs typeface="Open Sans"/>
                <a:sym typeface="Open Sans"/>
              </a:defRPr>
            </a:lvl3pPr>
            <a:lvl4pPr indent="0" lvl="3" marL="0" algn="r">
              <a:spcBef>
                <a:spcPts val="0"/>
              </a:spcBef>
              <a:buNone/>
              <a:defRPr sz="1200">
                <a:solidFill>
                  <a:schemeClr val="lt1"/>
                </a:solidFill>
                <a:latin typeface="Open Sans"/>
                <a:ea typeface="Open Sans"/>
                <a:cs typeface="Open Sans"/>
                <a:sym typeface="Open Sans"/>
              </a:defRPr>
            </a:lvl4pPr>
            <a:lvl5pPr indent="0" lvl="4" marL="0" algn="r">
              <a:spcBef>
                <a:spcPts val="0"/>
              </a:spcBef>
              <a:buNone/>
              <a:defRPr sz="1200">
                <a:solidFill>
                  <a:schemeClr val="lt1"/>
                </a:solidFill>
                <a:latin typeface="Open Sans"/>
                <a:ea typeface="Open Sans"/>
                <a:cs typeface="Open Sans"/>
                <a:sym typeface="Open Sans"/>
              </a:defRPr>
            </a:lvl5pPr>
            <a:lvl6pPr indent="0" lvl="5" marL="0" algn="r">
              <a:spcBef>
                <a:spcPts val="0"/>
              </a:spcBef>
              <a:buNone/>
              <a:defRPr sz="1200">
                <a:solidFill>
                  <a:schemeClr val="lt1"/>
                </a:solidFill>
                <a:latin typeface="Open Sans"/>
                <a:ea typeface="Open Sans"/>
                <a:cs typeface="Open Sans"/>
                <a:sym typeface="Open Sans"/>
              </a:defRPr>
            </a:lvl6pPr>
            <a:lvl7pPr indent="0" lvl="6" marL="0" algn="r">
              <a:spcBef>
                <a:spcPts val="0"/>
              </a:spcBef>
              <a:buNone/>
              <a:defRPr sz="1200">
                <a:solidFill>
                  <a:schemeClr val="lt1"/>
                </a:solidFill>
                <a:latin typeface="Open Sans"/>
                <a:ea typeface="Open Sans"/>
                <a:cs typeface="Open Sans"/>
                <a:sym typeface="Open Sans"/>
              </a:defRPr>
            </a:lvl7pPr>
            <a:lvl8pPr indent="0" lvl="7" marL="0" algn="r">
              <a:spcBef>
                <a:spcPts val="0"/>
              </a:spcBef>
              <a:buNone/>
              <a:defRPr sz="1200">
                <a:solidFill>
                  <a:schemeClr val="lt1"/>
                </a:solidFill>
                <a:latin typeface="Open Sans"/>
                <a:ea typeface="Open Sans"/>
                <a:cs typeface="Open Sans"/>
                <a:sym typeface="Open Sans"/>
              </a:defRPr>
            </a:lvl8pPr>
            <a:lvl9pPr indent="0" lvl="8" marL="0" algn="r">
              <a:spcBef>
                <a:spcPts val="0"/>
              </a:spcBef>
              <a:buNone/>
              <a:defRPr sz="1200">
                <a:solidFill>
                  <a:schemeClr val="lt1"/>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
        <p:nvSpPr>
          <p:cNvPr id="238" name="Google Shape;238;p100"/>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239" name="Google Shape;239;p100"/>
          <p:cNvPicPr preferRelativeResize="0"/>
          <p:nvPr/>
        </p:nvPicPr>
        <p:blipFill rotWithShape="1">
          <a:blip r:embed="rId2">
            <a:alphaModFix/>
          </a:blip>
          <a:srcRect b="27375" l="0" r="0" t="28722"/>
          <a:stretch/>
        </p:blipFill>
        <p:spPr>
          <a:xfrm>
            <a:off x="198814" y="6355654"/>
            <a:ext cx="834887" cy="366516"/>
          </a:xfrm>
          <a:prstGeom prst="rect">
            <a:avLst/>
          </a:prstGeom>
          <a:noFill/>
          <a:ln>
            <a:noFill/>
          </a:ln>
        </p:spPr>
      </p:pic>
      <p:sp>
        <p:nvSpPr>
          <p:cNvPr id="240" name="Google Shape;240;p100"/>
          <p:cNvSpPr/>
          <p:nvPr/>
        </p:nvSpPr>
        <p:spPr>
          <a:xfrm rot="10800000">
            <a:off x="0" y="1802014"/>
            <a:ext cx="6135276" cy="99461"/>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241" name="Google Shape;241;p100"/>
          <p:cNvSpPr/>
          <p:nvPr/>
        </p:nvSpPr>
        <p:spPr>
          <a:xfrm>
            <a:off x="6107220" y="1802014"/>
            <a:ext cx="6135276" cy="99461"/>
          </a:xfrm>
          <a:prstGeom prst="rect">
            <a:avLst/>
          </a:prstGeom>
          <a:gradFill>
            <a:gsLst>
              <a:gs pos="0">
                <a:schemeClr val="accent1"/>
              </a:gs>
              <a:gs pos="99000">
                <a:schemeClr val="lt1"/>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242" name="Google Shape;242;p100"/>
          <p:cNvSpPr txBox="1"/>
          <p:nvPr>
            <p:ph idx="1" type="body"/>
          </p:nvPr>
        </p:nvSpPr>
        <p:spPr>
          <a:xfrm>
            <a:off x="1" y="648455"/>
            <a:ext cx="6084777"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2"/>
              </a:buClr>
              <a:buSzPts val="2800"/>
              <a:buNone/>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3" name="Google Shape;243;p100"/>
          <p:cNvSpPr txBox="1"/>
          <p:nvPr>
            <p:ph idx="2" type="body"/>
          </p:nvPr>
        </p:nvSpPr>
        <p:spPr>
          <a:xfrm>
            <a:off x="6095998" y="643885"/>
            <a:ext cx="6095998"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2"/>
              </a:buClr>
              <a:buSzPts val="2800"/>
              <a:buNone/>
              <a:defRPr b="1">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4" name="Google Shape;244;p100"/>
          <p:cNvSpPr txBox="1"/>
          <p:nvPr>
            <p:ph idx="3" type="body"/>
          </p:nvPr>
        </p:nvSpPr>
        <p:spPr>
          <a:xfrm>
            <a:off x="0" y="1264891"/>
            <a:ext cx="6084777"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5" name="Google Shape;245;p100"/>
          <p:cNvSpPr txBox="1"/>
          <p:nvPr>
            <p:ph idx="4" type="body"/>
          </p:nvPr>
        </p:nvSpPr>
        <p:spPr>
          <a:xfrm>
            <a:off x="393604" y="2383583"/>
            <a:ext cx="5308793" cy="59213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Font typeface="Arial"/>
              <a:buChar char="•"/>
              <a:defRPr b="0" sz="18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6" name="Google Shape;246;p100"/>
          <p:cNvSpPr txBox="1"/>
          <p:nvPr>
            <p:ph idx="5" type="body"/>
          </p:nvPr>
        </p:nvSpPr>
        <p:spPr>
          <a:xfrm>
            <a:off x="6489600" y="2383582"/>
            <a:ext cx="5308793" cy="59213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Font typeface="Arial"/>
              <a:buChar char="•"/>
              <a:defRPr b="0" sz="18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amp;A">
  <p:cSld name="Q&amp;A">
    <p:bg>
      <p:bgPr>
        <a:solidFill>
          <a:schemeClr val="dk2"/>
        </a:solidFill>
      </p:bgPr>
    </p:bg>
    <p:spTree>
      <p:nvGrpSpPr>
        <p:cNvPr id="247" name="Shape 247"/>
        <p:cNvGrpSpPr/>
        <p:nvPr/>
      </p:nvGrpSpPr>
      <p:grpSpPr>
        <a:xfrm>
          <a:off x="0" y="0"/>
          <a:ext cx="0" cy="0"/>
          <a:chOff x="0" y="0"/>
          <a:chExt cx="0" cy="0"/>
        </a:xfrm>
      </p:grpSpPr>
      <p:sp>
        <p:nvSpPr>
          <p:cNvPr id="248" name="Google Shape;248;p10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9" name="Google Shape;249;p10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lt1"/>
                </a:solidFill>
                <a:latin typeface="Open Sans"/>
                <a:ea typeface="Open Sans"/>
                <a:cs typeface="Open Sans"/>
                <a:sym typeface="Open Sans"/>
              </a:defRPr>
            </a:lvl1pPr>
            <a:lvl2pPr indent="0" lvl="1" marL="0" algn="r">
              <a:spcBef>
                <a:spcPts val="0"/>
              </a:spcBef>
              <a:buNone/>
              <a:defRPr sz="1200">
                <a:solidFill>
                  <a:schemeClr val="lt1"/>
                </a:solidFill>
                <a:latin typeface="Open Sans"/>
                <a:ea typeface="Open Sans"/>
                <a:cs typeface="Open Sans"/>
                <a:sym typeface="Open Sans"/>
              </a:defRPr>
            </a:lvl2pPr>
            <a:lvl3pPr indent="0" lvl="2" marL="0" algn="r">
              <a:spcBef>
                <a:spcPts val="0"/>
              </a:spcBef>
              <a:buNone/>
              <a:defRPr sz="1200">
                <a:solidFill>
                  <a:schemeClr val="lt1"/>
                </a:solidFill>
                <a:latin typeface="Open Sans"/>
                <a:ea typeface="Open Sans"/>
                <a:cs typeface="Open Sans"/>
                <a:sym typeface="Open Sans"/>
              </a:defRPr>
            </a:lvl3pPr>
            <a:lvl4pPr indent="0" lvl="3" marL="0" algn="r">
              <a:spcBef>
                <a:spcPts val="0"/>
              </a:spcBef>
              <a:buNone/>
              <a:defRPr sz="1200">
                <a:solidFill>
                  <a:schemeClr val="lt1"/>
                </a:solidFill>
                <a:latin typeface="Open Sans"/>
                <a:ea typeface="Open Sans"/>
                <a:cs typeface="Open Sans"/>
                <a:sym typeface="Open Sans"/>
              </a:defRPr>
            </a:lvl4pPr>
            <a:lvl5pPr indent="0" lvl="4" marL="0" algn="r">
              <a:spcBef>
                <a:spcPts val="0"/>
              </a:spcBef>
              <a:buNone/>
              <a:defRPr sz="1200">
                <a:solidFill>
                  <a:schemeClr val="lt1"/>
                </a:solidFill>
                <a:latin typeface="Open Sans"/>
                <a:ea typeface="Open Sans"/>
                <a:cs typeface="Open Sans"/>
                <a:sym typeface="Open Sans"/>
              </a:defRPr>
            </a:lvl5pPr>
            <a:lvl6pPr indent="0" lvl="5" marL="0" algn="r">
              <a:spcBef>
                <a:spcPts val="0"/>
              </a:spcBef>
              <a:buNone/>
              <a:defRPr sz="1200">
                <a:solidFill>
                  <a:schemeClr val="lt1"/>
                </a:solidFill>
                <a:latin typeface="Open Sans"/>
                <a:ea typeface="Open Sans"/>
                <a:cs typeface="Open Sans"/>
                <a:sym typeface="Open Sans"/>
              </a:defRPr>
            </a:lvl6pPr>
            <a:lvl7pPr indent="0" lvl="6" marL="0" algn="r">
              <a:spcBef>
                <a:spcPts val="0"/>
              </a:spcBef>
              <a:buNone/>
              <a:defRPr sz="1200">
                <a:solidFill>
                  <a:schemeClr val="lt1"/>
                </a:solidFill>
                <a:latin typeface="Open Sans"/>
                <a:ea typeface="Open Sans"/>
                <a:cs typeface="Open Sans"/>
                <a:sym typeface="Open Sans"/>
              </a:defRPr>
            </a:lvl7pPr>
            <a:lvl8pPr indent="0" lvl="7" marL="0" algn="r">
              <a:spcBef>
                <a:spcPts val="0"/>
              </a:spcBef>
              <a:buNone/>
              <a:defRPr sz="1200">
                <a:solidFill>
                  <a:schemeClr val="lt1"/>
                </a:solidFill>
                <a:latin typeface="Open Sans"/>
                <a:ea typeface="Open Sans"/>
                <a:cs typeface="Open Sans"/>
                <a:sym typeface="Open Sans"/>
              </a:defRPr>
            </a:lvl8pPr>
            <a:lvl9pPr indent="0" lvl="8" marL="0" algn="r">
              <a:spcBef>
                <a:spcPts val="0"/>
              </a:spcBef>
              <a:buNone/>
              <a:defRPr sz="1200">
                <a:solidFill>
                  <a:schemeClr val="lt1"/>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
        <p:nvSpPr>
          <p:cNvPr id="250" name="Google Shape;250;p101"/>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1" name="Google Shape;251;p101"/>
          <p:cNvSpPr/>
          <p:nvPr/>
        </p:nvSpPr>
        <p:spPr>
          <a:xfrm rot="10800000">
            <a:off x="5321096" y="-1"/>
            <a:ext cx="4348468" cy="5021943"/>
          </a:xfrm>
          <a:prstGeom prst="triangle">
            <a:avLst>
              <a:gd fmla="val 50000" name="adj"/>
            </a:avLst>
          </a:prstGeom>
          <a:gradFill>
            <a:gsLst>
              <a:gs pos="0">
                <a:srgbClr val="BF2026"/>
              </a:gs>
              <a:gs pos="50000">
                <a:srgbClr val="F2672A"/>
              </a:gs>
              <a:gs pos="100000">
                <a:srgbClr val="F68721">
                  <a:alpha val="87450"/>
                </a:srgbClr>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52" name="Google Shape;252;p101"/>
          <p:cNvGrpSpPr/>
          <p:nvPr/>
        </p:nvGrpSpPr>
        <p:grpSpPr>
          <a:xfrm>
            <a:off x="715600" y="2098526"/>
            <a:ext cx="6096000" cy="1723549"/>
            <a:chOff x="715600" y="2205347"/>
            <a:chExt cx="6096000" cy="1723549"/>
          </a:xfrm>
        </p:grpSpPr>
        <p:sp>
          <p:nvSpPr>
            <p:cNvPr id="253" name="Google Shape;253;p101"/>
            <p:cNvSpPr txBox="1"/>
            <p:nvPr/>
          </p:nvSpPr>
          <p:spPr>
            <a:xfrm>
              <a:off x="715600" y="2205347"/>
              <a:ext cx="6096000" cy="135421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8800"/>
                <a:buFont typeface="Barlow"/>
                <a:buNone/>
              </a:pPr>
              <a:r>
                <a:rPr b="1" i="0" lang="en-US" sz="8800" u="none" cap="none" strike="noStrike">
                  <a:solidFill>
                    <a:srgbClr val="FFFFFF"/>
                  </a:solidFill>
                  <a:latin typeface="Barlow"/>
                  <a:ea typeface="Barlow"/>
                  <a:cs typeface="Barlow"/>
                  <a:sym typeface="Barlow"/>
                </a:rPr>
                <a:t>Q &amp; A</a:t>
              </a:r>
              <a:endParaRPr/>
            </a:p>
          </p:txBody>
        </p:sp>
        <p:sp>
          <p:nvSpPr>
            <p:cNvPr id="254" name="Google Shape;254;p101"/>
            <p:cNvSpPr txBox="1"/>
            <p:nvPr/>
          </p:nvSpPr>
          <p:spPr>
            <a:xfrm>
              <a:off x="715600" y="3559564"/>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Barlow"/>
                <a:buNone/>
              </a:pPr>
              <a:r>
                <a:rPr b="0" i="0" lang="en-US" sz="1800" u="none" cap="none" strike="noStrike">
                  <a:solidFill>
                    <a:srgbClr val="FFFFFF"/>
                  </a:solidFill>
                  <a:latin typeface="Barlow"/>
                  <a:ea typeface="Barlow"/>
                  <a:cs typeface="Barlow"/>
                  <a:sym typeface="Barlow"/>
                </a:rPr>
                <a:t>If you have questions, ASK</a:t>
              </a:r>
              <a:endParaRPr/>
            </a:p>
          </p:txBody>
        </p:sp>
      </p:grpSp>
      <p:grpSp>
        <p:nvGrpSpPr>
          <p:cNvPr id="255" name="Google Shape;255;p101"/>
          <p:cNvGrpSpPr/>
          <p:nvPr/>
        </p:nvGrpSpPr>
        <p:grpSpPr>
          <a:xfrm>
            <a:off x="647700" y="5924400"/>
            <a:ext cx="1951864" cy="324000"/>
            <a:chOff x="3753875" y="6160946"/>
            <a:chExt cx="1951864" cy="324000"/>
          </a:xfrm>
        </p:grpSpPr>
        <p:pic>
          <p:nvPicPr>
            <p:cNvPr id="256" name="Google Shape;256;p101">
              <a:hlinkClick r:id="rId2"/>
            </p:cNvPr>
            <p:cNvPicPr preferRelativeResize="0"/>
            <p:nvPr/>
          </p:nvPicPr>
          <p:blipFill rotWithShape="1">
            <a:blip r:embed="rId3">
              <a:alphaModFix/>
            </a:blip>
            <a:srcRect b="0" l="0" r="0" t="0"/>
            <a:stretch/>
          </p:blipFill>
          <p:spPr>
            <a:xfrm>
              <a:off x="4092408" y="6176371"/>
              <a:ext cx="270000" cy="270000"/>
            </a:xfrm>
            <a:prstGeom prst="rect">
              <a:avLst/>
            </a:prstGeom>
            <a:noFill/>
            <a:ln>
              <a:noFill/>
            </a:ln>
          </p:spPr>
        </p:pic>
        <p:pic>
          <p:nvPicPr>
            <p:cNvPr id="257" name="Google Shape;257;p101">
              <a:hlinkClick r:id="rId4"/>
            </p:cNvPr>
            <p:cNvPicPr preferRelativeResize="0"/>
            <p:nvPr/>
          </p:nvPicPr>
          <p:blipFill rotWithShape="1">
            <a:blip r:embed="rId5">
              <a:alphaModFix/>
            </a:blip>
            <a:srcRect b="0" l="0" r="0" t="0"/>
            <a:stretch/>
          </p:blipFill>
          <p:spPr>
            <a:xfrm>
              <a:off x="4769474" y="6160946"/>
              <a:ext cx="259200" cy="324000"/>
            </a:xfrm>
            <a:prstGeom prst="rect">
              <a:avLst/>
            </a:prstGeom>
            <a:noFill/>
            <a:ln>
              <a:noFill/>
            </a:ln>
          </p:spPr>
        </p:pic>
        <p:pic>
          <p:nvPicPr>
            <p:cNvPr id="258" name="Google Shape;258;p101">
              <a:hlinkClick r:id="rId6"/>
            </p:cNvPr>
            <p:cNvPicPr preferRelativeResize="0"/>
            <p:nvPr/>
          </p:nvPicPr>
          <p:blipFill rotWithShape="1">
            <a:blip r:embed="rId7">
              <a:alphaModFix/>
            </a:blip>
            <a:srcRect b="0" l="0" r="0" t="0"/>
            <a:stretch/>
          </p:blipFill>
          <p:spPr>
            <a:xfrm>
              <a:off x="5097207" y="6176371"/>
              <a:ext cx="270000" cy="270000"/>
            </a:xfrm>
            <a:prstGeom prst="rect">
              <a:avLst/>
            </a:prstGeom>
            <a:noFill/>
            <a:ln>
              <a:noFill/>
            </a:ln>
          </p:spPr>
        </p:pic>
        <p:pic>
          <p:nvPicPr>
            <p:cNvPr id="259" name="Google Shape;259;p101">
              <a:hlinkClick r:id="rId8"/>
            </p:cNvPr>
            <p:cNvPicPr preferRelativeResize="0"/>
            <p:nvPr/>
          </p:nvPicPr>
          <p:blipFill rotWithShape="1">
            <a:blip r:embed="rId9">
              <a:alphaModFix/>
            </a:blip>
            <a:srcRect b="0" l="0" r="0" t="0"/>
            <a:stretch/>
          </p:blipFill>
          <p:spPr>
            <a:xfrm>
              <a:off x="4430941" y="6176371"/>
              <a:ext cx="270000" cy="270000"/>
            </a:xfrm>
            <a:prstGeom prst="rect">
              <a:avLst/>
            </a:prstGeom>
            <a:noFill/>
            <a:ln>
              <a:noFill/>
            </a:ln>
          </p:spPr>
        </p:pic>
        <p:pic>
          <p:nvPicPr>
            <p:cNvPr id="260" name="Google Shape;260;p101">
              <a:hlinkClick r:id="rId10"/>
            </p:cNvPr>
            <p:cNvPicPr preferRelativeResize="0"/>
            <p:nvPr/>
          </p:nvPicPr>
          <p:blipFill rotWithShape="1">
            <a:blip r:embed="rId11">
              <a:alphaModFix/>
            </a:blip>
            <a:srcRect b="0" l="0" r="0" t="0"/>
            <a:stretch/>
          </p:blipFill>
          <p:spPr>
            <a:xfrm>
              <a:off x="3753875" y="6187946"/>
              <a:ext cx="270000" cy="270000"/>
            </a:xfrm>
            <a:prstGeom prst="rect">
              <a:avLst/>
            </a:prstGeom>
            <a:noFill/>
            <a:ln>
              <a:noFill/>
            </a:ln>
          </p:spPr>
        </p:pic>
        <p:pic>
          <p:nvPicPr>
            <p:cNvPr descr="World" id="261" name="Google Shape;261;p101">
              <a:hlinkClick r:id="rId12"/>
            </p:cNvPr>
            <p:cNvPicPr preferRelativeResize="0"/>
            <p:nvPr/>
          </p:nvPicPr>
          <p:blipFill rotWithShape="1">
            <a:blip r:embed="rId13">
              <a:alphaModFix/>
            </a:blip>
            <a:srcRect b="0" l="0" r="0" t="0"/>
            <a:stretch/>
          </p:blipFill>
          <p:spPr>
            <a:xfrm>
              <a:off x="5435739" y="6176371"/>
              <a:ext cx="270000" cy="270000"/>
            </a:xfrm>
            <a:prstGeom prst="rect">
              <a:avLst/>
            </a:prstGeom>
            <a:noFill/>
            <a:ln>
              <a:noFill/>
            </a:ln>
          </p:spPr>
        </p:pic>
      </p:grpSp>
      <p:sp>
        <p:nvSpPr>
          <p:cNvPr id="262" name="Google Shape;262;p101"/>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BF2026">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FFFFFF"/>
              </a:solidFill>
              <a:latin typeface="Barlow"/>
              <a:ea typeface="Barlow"/>
              <a:cs typeface="Barlow"/>
              <a:sym typeface="Barlow"/>
            </a:endParaRPr>
          </a:p>
        </p:txBody>
      </p:sp>
      <p:pic>
        <p:nvPicPr>
          <p:cNvPr id="263" name="Google Shape;263;p101"/>
          <p:cNvPicPr preferRelativeResize="0"/>
          <p:nvPr/>
        </p:nvPicPr>
        <p:blipFill rotWithShape="1">
          <a:blip r:embed="rId14">
            <a:alphaModFix/>
          </a:blip>
          <a:srcRect b="1647" l="0" r="0" t="0"/>
          <a:stretch/>
        </p:blipFill>
        <p:spPr>
          <a:xfrm>
            <a:off x="5176133" y="358111"/>
            <a:ext cx="4638394" cy="6499889"/>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Thank you">
    <p:bg>
      <p:bgPr>
        <a:solidFill>
          <a:schemeClr val="dk2"/>
        </a:solidFill>
      </p:bgPr>
    </p:bg>
    <p:spTree>
      <p:nvGrpSpPr>
        <p:cNvPr id="264" name="Shape 264"/>
        <p:cNvGrpSpPr/>
        <p:nvPr/>
      </p:nvGrpSpPr>
      <p:grpSpPr>
        <a:xfrm>
          <a:off x="0" y="0"/>
          <a:ext cx="0" cy="0"/>
          <a:chOff x="0" y="0"/>
          <a:chExt cx="0" cy="0"/>
        </a:xfrm>
      </p:grpSpPr>
      <p:sp>
        <p:nvSpPr>
          <p:cNvPr id="265" name="Google Shape;265;p10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6" name="Google Shape;266;p10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lt1"/>
                </a:solidFill>
                <a:latin typeface="Open Sans"/>
                <a:ea typeface="Open Sans"/>
                <a:cs typeface="Open Sans"/>
                <a:sym typeface="Open Sans"/>
              </a:defRPr>
            </a:lvl1pPr>
            <a:lvl2pPr indent="0" lvl="1" marL="0" algn="r">
              <a:spcBef>
                <a:spcPts val="0"/>
              </a:spcBef>
              <a:buNone/>
              <a:defRPr sz="1200">
                <a:solidFill>
                  <a:schemeClr val="lt1"/>
                </a:solidFill>
                <a:latin typeface="Open Sans"/>
                <a:ea typeface="Open Sans"/>
                <a:cs typeface="Open Sans"/>
                <a:sym typeface="Open Sans"/>
              </a:defRPr>
            </a:lvl2pPr>
            <a:lvl3pPr indent="0" lvl="2" marL="0" algn="r">
              <a:spcBef>
                <a:spcPts val="0"/>
              </a:spcBef>
              <a:buNone/>
              <a:defRPr sz="1200">
                <a:solidFill>
                  <a:schemeClr val="lt1"/>
                </a:solidFill>
                <a:latin typeface="Open Sans"/>
                <a:ea typeface="Open Sans"/>
                <a:cs typeface="Open Sans"/>
                <a:sym typeface="Open Sans"/>
              </a:defRPr>
            </a:lvl3pPr>
            <a:lvl4pPr indent="0" lvl="3" marL="0" algn="r">
              <a:spcBef>
                <a:spcPts val="0"/>
              </a:spcBef>
              <a:buNone/>
              <a:defRPr sz="1200">
                <a:solidFill>
                  <a:schemeClr val="lt1"/>
                </a:solidFill>
                <a:latin typeface="Open Sans"/>
                <a:ea typeface="Open Sans"/>
                <a:cs typeface="Open Sans"/>
                <a:sym typeface="Open Sans"/>
              </a:defRPr>
            </a:lvl4pPr>
            <a:lvl5pPr indent="0" lvl="4" marL="0" algn="r">
              <a:spcBef>
                <a:spcPts val="0"/>
              </a:spcBef>
              <a:buNone/>
              <a:defRPr sz="1200">
                <a:solidFill>
                  <a:schemeClr val="lt1"/>
                </a:solidFill>
                <a:latin typeface="Open Sans"/>
                <a:ea typeface="Open Sans"/>
                <a:cs typeface="Open Sans"/>
                <a:sym typeface="Open Sans"/>
              </a:defRPr>
            </a:lvl5pPr>
            <a:lvl6pPr indent="0" lvl="5" marL="0" algn="r">
              <a:spcBef>
                <a:spcPts val="0"/>
              </a:spcBef>
              <a:buNone/>
              <a:defRPr sz="1200">
                <a:solidFill>
                  <a:schemeClr val="lt1"/>
                </a:solidFill>
                <a:latin typeface="Open Sans"/>
                <a:ea typeface="Open Sans"/>
                <a:cs typeface="Open Sans"/>
                <a:sym typeface="Open Sans"/>
              </a:defRPr>
            </a:lvl6pPr>
            <a:lvl7pPr indent="0" lvl="6" marL="0" algn="r">
              <a:spcBef>
                <a:spcPts val="0"/>
              </a:spcBef>
              <a:buNone/>
              <a:defRPr sz="1200">
                <a:solidFill>
                  <a:schemeClr val="lt1"/>
                </a:solidFill>
                <a:latin typeface="Open Sans"/>
                <a:ea typeface="Open Sans"/>
                <a:cs typeface="Open Sans"/>
                <a:sym typeface="Open Sans"/>
              </a:defRPr>
            </a:lvl7pPr>
            <a:lvl8pPr indent="0" lvl="7" marL="0" algn="r">
              <a:spcBef>
                <a:spcPts val="0"/>
              </a:spcBef>
              <a:buNone/>
              <a:defRPr sz="1200">
                <a:solidFill>
                  <a:schemeClr val="lt1"/>
                </a:solidFill>
                <a:latin typeface="Open Sans"/>
                <a:ea typeface="Open Sans"/>
                <a:cs typeface="Open Sans"/>
                <a:sym typeface="Open Sans"/>
              </a:defRPr>
            </a:lvl8pPr>
            <a:lvl9pPr indent="0" lvl="8" marL="0" algn="r">
              <a:spcBef>
                <a:spcPts val="0"/>
              </a:spcBef>
              <a:buNone/>
              <a:defRPr sz="1200">
                <a:solidFill>
                  <a:schemeClr val="lt1"/>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
        <p:nvSpPr>
          <p:cNvPr id="267" name="Google Shape;267;p102"/>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268" name="Google Shape;268;p102"/>
          <p:cNvPicPr preferRelativeResize="0"/>
          <p:nvPr/>
        </p:nvPicPr>
        <p:blipFill rotWithShape="1">
          <a:blip r:embed="rId2">
            <a:alphaModFix/>
          </a:blip>
          <a:srcRect b="0" l="0" r="0" t="0"/>
          <a:stretch/>
        </p:blipFill>
        <p:spPr>
          <a:xfrm>
            <a:off x="4627900" y="-25400"/>
            <a:ext cx="7564100" cy="6883400"/>
          </a:xfrm>
          <a:custGeom>
            <a:rect b="b" l="l" r="r" t="t"/>
            <a:pathLst>
              <a:path extrusionOk="0" h="6883400" w="7564100">
                <a:moveTo>
                  <a:pt x="4622800" y="0"/>
                </a:moveTo>
                <a:lnTo>
                  <a:pt x="7564100" y="25400"/>
                </a:lnTo>
                <a:lnTo>
                  <a:pt x="7564100" y="6883400"/>
                </a:lnTo>
                <a:lnTo>
                  <a:pt x="0" y="6883400"/>
                </a:lnTo>
                <a:close/>
              </a:path>
            </a:pathLst>
          </a:custGeom>
          <a:noFill/>
          <a:ln>
            <a:noFill/>
          </a:ln>
        </p:spPr>
      </p:pic>
      <p:grpSp>
        <p:nvGrpSpPr>
          <p:cNvPr id="269" name="Google Shape;269;p102"/>
          <p:cNvGrpSpPr/>
          <p:nvPr/>
        </p:nvGrpSpPr>
        <p:grpSpPr>
          <a:xfrm>
            <a:off x="715600" y="2098526"/>
            <a:ext cx="6096000" cy="1723549"/>
            <a:chOff x="715600" y="2205347"/>
            <a:chExt cx="6096000" cy="1723549"/>
          </a:xfrm>
        </p:grpSpPr>
        <p:sp>
          <p:nvSpPr>
            <p:cNvPr id="270" name="Google Shape;270;p102"/>
            <p:cNvSpPr txBox="1"/>
            <p:nvPr/>
          </p:nvSpPr>
          <p:spPr>
            <a:xfrm>
              <a:off x="715600" y="2205347"/>
              <a:ext cx="6096000" cy="135421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8800"/>
                <a:buFont typeface="Barlow"/>
                <a:buNone/>
              </a:pPr>
              <a:r>
                <a:rPr b="1" i="0" lang="en-US" sz="8800" u="none" cap="none" strike="noStrike">
                  <a:solidFill>
                    <a:srgbClr val="FFFFFF"/>
                  </a:solidFill>
                  <a:latin typeface="Barlow"/>
                  <a:ea typeface="Barlow"/>
                  <a:cs typeface="Barlow"/>
                  <a:sym typeface="Barlow"/>
                </a:rPr>
                <a:t>THANK YOU</a:t>
              </a:r>
              <a:endParaRPr/>
            </a:p>
          </p:txBody>
        </p:sp>
        <p:sp>
          <p:nvSpPr>
            <p:cNvPr id="271" name="Google Shape;271;p102"/>
            <p:cNvSpPr txBox="1"/>
            <p:nvPr/>
          </p:nvSpPr>
          <p:spPr>
            <a:xfrm>
              <a:off x="715600" y="3559564"/>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Barlow"/>
                <a:buNone/>
              </a:pPr>
              <a:r>
                <a:rPr b="0" i="0" lang="en-US" sz="1800" u="none" cap="none" strike="noStrike">
                  <a:solidFill>
                    <a:srgbClr val="FFFFFF"/>
                  </a:solidFill>
                  <a:latin typeface="Barlow"/>
                  <a:ea typeface="Barlow"/>
                  <a:cs typeface="Barlow"/>
                  <a:sym typeface="Barlow"/>
                </a:rPr>
                <a:t>If you have questions, ASK</a:t>
              </a:r>
              <a:endParaRPr/>
            </a:p>
          </p:txBody>
        </p:sp>
      </p:grpSp>
      <p:grpSp>
        <p:nvGrpSpPr>
          <p:cNvPr id="272" name="Google Shape;272;p102"/>
          <p:cNvGrpSpPr/>
          <p:nvPr/>
        </p:nvGrpSpPr>
        <p:grpSpPr>
          <a:xfrm>
            <a:off x="647700" y="5924400"/>
            <a:ext cx="1951864" cy="324000"/>
            <a:chOff x="3753875" y="6160946"/>
            <a:chExt cx="1951864" cy="324000"/>
          </a:xfrm>
        </p:grpSpPr>
        <p:pic>
          <p:nvPicPr>
            <p:cNvPr id="273" name="Google Shape;273;p102">
              <a:hlinkClick r:id="rId3"/>
            </p:cNvPr>
            <p:cNvPicPr preferRelativeResize="0"/>
            <p:nvPr/>
          </p:nvPicPr>
          <p:blipFill rotWithShape="1">
            <a:blip r:embed="rId4">
              <a:alphaModFix/>
            </a:blip>
            <a:srcRect b="0" l="0" r="0" t="0"/>
            <a:stretch/>
          </p:blipFill>
          <p:spPr>
            <a:xfrm>
              <a:off x="4092408" y="6176371"/>
              <a:ext cx="270000" cy="270000"/>
            </a:xfrm>
            <a:prstGeom prst="rect">
              <a:avLst/>
            </a:prstGeom>
            <a:noFill/>
            <a:ln>
              <a:noFill/>
            </a:ln>
          </p:spPr>
        </p:pic>
        <p:pic>
          <p:nvPicPr>
            <p:cNvPr id="274" name="Google Shape;274;p102">
              <a:hlinkClick r:id="rId5"/>
            </p:cNvPr>
            <p:cNvPicPr preferRelativeResize="0"/>
            <p:nvPr/>
          </p:nvPicPr>
          <p:blipFill rotWithShape="1">
            <a:blip r:embed="rId6">
              <a:alphaModFix/>
            </a:blip>
            <a:srcRect b="0" l="0" r="0" t="0"/>
            <a:stretch/>
          </p:blipFill>
          <p:spPr>
            <a:xfrm>
              <a:off x="4769474" y="6160946"/>
              <a:ext cx="259200" cy="324000"/>
            </a:xfrm>
            <a:prstGeom prst="rect">
              <a:avLst/>
            </a:prstGeom>
            <a:noFill/>
            <a:ln>
              <a:noFill/>
            </a:ln>
          </p:spPr>
        </p:pic>
        <p:pic>
          <p:nvPicPr>
            <p:cNvPr id="275" name="Google Shape;275;p102">
              <a:hlinkClick r:id="rId7"/>
            </p:cNvPr>
            <p:cNvPicPr preferRelativeResize="0"/>
            <p:nvPr/>
          </p:nvPicPr>
          <p:blipFill rotWithShape="1">
            <a:blip r:embed="rId8">
              <a:alphaModFix/>
            </a:blip>
            <a:srcRect b="0" l="0" r="0" t="0"/>
            <a:stretch/>
          </p:blipFill>
          <p:spPr>
            <a:xfrm>
              <a:off x="5097207" y="6176371"/>
              <a:ext cx="270000" cy="270000"/>
            </a:xfrm>
            <a:prstGeom prst="rect">
              <a:avLst/>
            </a:prstGeom>
            <a:noFill/>
            <a:ln>
              <a:noFill/>
            </a:ln>
          </p:spPr>
        </p:pic>
        <p:pic>
          <p:nvPicPr>
            <p:cNvPr id="276" name="Google Shape;276;p102">
              <a:hlinkClick r:id="rId9"/>
            </p:cNvPr>
            <p:cNvPicPr preferRelativeResize="0"/>
            <p:nvPr/>
          </p:nvPicPr>
          <p:blipFill rotWithShape="1">
            <a:blip r:embed="rId10">
              <a:alphaModFix/>
            </a:blip>
            <a:srcRect b="0" l="0" r="0" t="0"/>
            <a:stretch/>
          </p:blipFill>
          <p:spPr>
            <a:xfrm>
              <a:off x="4430941" y="6176371"/>
              <a:ext cx="270000" cy="270000"/>
            </a:xfrm>
            <a:prstGeom prst="rect">
              <a:avLst/>
            </a:prstGeom>
            <a:noFill/>
            <a:ln>
              <a:noFill/>
            </a:ln>
          </p:spPr>
        </p:pic>
        <p:pic>
          <p:nvPicPr>
            <p:cNvPr id="277" name="Google Shape;277;p102">
              <a:hlinkClick r:id="rId11"/>
            </p:cNvPr>
            <p:cNvPicPr preferRelativeResize="0"/>
            <p:nvPr/>
          </p:nvPicPr>
          <p:blipFill rotWithShape="1">
            <a:blip r:embed="rId12">
              <a:alphaModFix/>
            </a:blip>
            <a:srcRect b="0" l="0" r="0" t="0"/>
            <a:stretch/>
          </p:blipFill>
          <p:spPr>
            <a:xfrm>
              <a:off x="3753875" y="6187946"/>
              <a:ext cx="270000" cy="270000"/>
            </a:xfrm>
            <a:prstGeom prst="rect">
              <a:avLst/>
            </a:prstGeom>
            <a:noFill/>
            <a:ln>
              <a:noFill/>
            </a:ln>
          </p:spPr>
        </p:pic>
        <p:pic>
          <p:nvPicPr>
            <p:cNvPr descr="World" id="278" name="Google Shape;278;p102">
              <a:hlinkClick r:id="rId13"/>
            </p:cNvPr>
            <p:cNvPicPr preferRelativeResize="0"/>
            <p:nvPr/>
          </p:nvPicPr>
          <p:blipFill rotWithShape="1">
            <a:blip r:embed="rId14">
              <a:alphaModFix/>
            </a:blip>
            <a:srcRect b="0" l="0" r="0" t="0"/>
            <a:stretch/>
          </p:blipFill>
          <p:spPr>
            <a:xfrm>
              <a:off x="5435739" y="6176371"/>
              <a:ext cx="270000" cy="270000"/>
            </a:xfrm>
            <a:prstGeom prst="rect">
              <a:avLst/>
            </a:prstGeom>
            <a:noFill/>
            <a:ln>
              <a:noFill/>
            </a:ln>
          </p:spPr>
        </p:pic>
      </p:grpSp>
      <p:sp>
        <p:nvSpPr>
          <p:cNvPr id="279" name="Google Shape;279;p102"/>
          <p:cNvSpPr/>
          <p:nvPr/>
        </p:nvSpPr>
        <p:spPr>
          <a:xfrm>
            <a:off x="4627900" y="0"/>
            <a:ext cx="9519438" cy="6858000"/>
          </a:xfrm>
          <a:custGeom>
            <a:rect b="b" l="l" r="r" t="t"/>
            <a:pathLst>
              <a:path extrusionOk="0" h="6858000" w="9519438">
                <a:moveTo>
                  <a:pt x="4572000" y="0"/>
                </a:moveTo>
                <a:lnTo>
                  <a:pt x="9519438" y="0"/>
                </a:lnTo>
                <a:lnTo>
                  <a:pt x="9519438" y="6858000"/>
                </a:lnTo>
                <a:lnTo>
                  <a:pt x="0" y="6858000"/>
                </a:lnTo>
                <a:lnTo>
                  <a:pt x="4572000" y="0"/>
                </a:lnTo>
                <a:close/>
              </a:path>
            </a:pathLst>
          </a:custGeom>
          <a:gradFill>
            <a:gsLst>
              <a:gs pos="0">
                <a:srgbClr val="202020">
                  <a:alpha val="31764"/>
                </a:srgbClr>
              </a:gs>
              <a:gs pos="50000">
                <a:srgbClr val="202020">
                  <a:alpha val="31764"/>
                </a:srgbClr>
              </a:gs>
              <a:gs pos="89000">
                <a:srgbClr val="202020">
                  <a:alpha val="73725"/>
                </a:srgbClr>
              </a:gs>
              <a:gs pos="100000">
                <a:srgbClr val="202020">
                  <a:alpha val="73725"/>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80" name="Shape 280"/>
        <p:cNvGrpSpPr/>
        <p:nvPr/>
      </p:nvGrpSpPr>
      <p:grpSpPr>
        <a:xfrm>
          <a:off x="0" y="0"/>
          <a:ext cx="0" cy="0"/>
          <a:chOff x="0" y="0"/>
          <a:chExt cx="0" cy="0"/>
        </a:xfrm>
      </p:grpSpPr>
      <p:sp>
        <p:nvSpPr>
          <p:cNvPr id="281" name="Google Shape;281;p10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2" name="Google Shape;282;p10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3" name="Google Shape;283;p10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4" name="Google Shape;284;p103"/>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5" name="Google Shape;285;p10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id="286" name="Google Shape;286;p103"/>
          <p:cNvPicPr preferRelativeResize="0"/>
          <p:nvPr/>
        </p:nvPicPr>
        <p:blipFill rotWithShape="1">
          <a:blip r:embed="rId2">
            <a:alphaModFix/>
          </a:blip>
          <a:srcRect b="27375" l="0" r="0" t="28722"/>
          <a:stretch/>
        </p:blipFill>
        <p:spPr>
          <a:xfrm>
            <a:off x="198814" y="6355654"/>
            <a:ext cx="834887" cy="366516"/>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87" name="Shape 287"/>
        <p:cNvGrpSpPr/>
        <p:nvPr/>
      </p:nvGrpSpPr>
      <p:grpSpPr>
        <a:xfrm>
          <a:off x="0" y="0"/>
          <a:ext cx="0" cy="0"/>
          <a:chOff x="0" y="0"/>
          <a:chExt cx="0" cy="0"/>
        </a:xfrm>
      </p:grpSpPr>
      <p:sp>
        <p:nvSpPr>
          <p:cNvPr id="288" name="Google Shape;288;p10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2"/>
              </a:buClr>
              <a:buSzPts val="6000"/>
              <a:buFont typeface="Barlow Medium"/>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9" name="Google Shape;289;p10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08081"/>
              </a:buClr>
              <a:buSzPts val="2400"/>
              <a:buNone/>
              <a:defRPr sz="2400">
                <a:solidFill>
                  <a:srgbClr val="808081"/>
                </a:solidFill>
                <a:latin typeface="Barlow"/>
                <a:ea typeface="Barlow"/>
                <a:cs typeface="Barlow"/>
                <a:sym typeface="Barlow"/>
              </a:defRPr>
            </a:lvl1pPr>
            <a:lvl2pPr indent="-228600" lvl="1" marL="914400" algn="l">
              <a:lnSpc>
                <a:spcPct val="90000"/>
              </a:lnSpc>
              <a:spcBef>
                <a:spcPts val="500"/>
              </a:spcBef>
              <a:spcAft>
                <a:spcPts val="0"/>
              </a:spcAft>
              <a:buClr>
                <a:srgbClr val="808081"/>
              </a:buClr>
              <a:buSzPts val="2000"/>
              <a:buNone/>
              <a:defRPr sz="2000">
                <a:solidFill>
                  <a:srgbClr val="808081"/>
                </a:solidFill>
              </a:defRPr>
            </a:lvl2pPr>
            <a:lvl3pPr indent="-228600" lvl="2" marL="1371600" algn="l">
              <a:lnSpc>
                <a:spcPct val="90000"/>
              </a:lnSpc>
              <a:spcBef>
                <a:spcPts val="500"/>
              </a:spcBef>
              <a:spcAft>
                <a:spcPts val="0"/>
              </a:spcAft>
              <a:buClr>
                <a:srgbClr val="808081"/>
              </a:buClr>
              <a:buSzPts val="1800"/>
              <a:buNone/>
              <a:defRPr sz="1800">
                <a:solidFill>
                  <a:srgbClr val="808081"/>
                </a:solidFill>
              </a:defRPr>
            </a:lvl3pPr>
            <a:lvl4pPr indent="-228600" lvl="3" marL="1828800" algn="l">
              <a:lnSpc>
                <a:spcPct val="90000"/>
              </a:lnSpc>
              <a:spcBef>
                <a:spcPts val="500"/>
              </a:spcBef>
              <a:spcAft>
                <a:spcPts val="0"/>
              </a:spcAft>
              <a:buClr>
                <a:srgbClr val="808081"/>
              </a:buClr>
              <a:buSzPts val="1600"/>
              <a:buNone/>
              <a:defRPr sz="1600">
                <a:solidFill>
                  <a:srgbClr val="808081"/>
                </a:solidFill>
              </a:defRPr>
            </a:lvl4pPr>
            <a:lvl5pPr indent="-228600" lvl="4" marL="2286000" algn="l">
              <a:lnSpc>
                <a:spcPct val="90000"/>
              </a:lnSpc>
              <a:spcBef>
                <a:spcPts val="500"/>
              </a:spcBef>
              <a:spcAft>
                <a:spcPts val="0"/>
              </a:spcAft>
              <a:buClr>
                <a:srgbClr val="808081"/>
              </a:buClr>
              <a:buSzPts val="1600"/>
              <a:buNone/>
              <a:defRPr sz="1600">
                <a:solidFill>
                  <a:srgbClr val="808081"/>
                </a:solidFill>
              </a:defRPr>
            </a:lvl5pPr>
            <a:lvl6pPr indent="-228600" lvl="5" marL="2743200" algn="l">
              <a:lnSpc>
                <a:spcPct val="90000"/>
              </a:lnSpc>
              <a:spcBef>
                <a:spcPts val="500"/>
              </a:spcBef>
              <a:spcAft>
                <a:spcPts val="0"/>
              </a:spcAft>
              <a:buClr>
                <a:srgbClr val="808081"/>
              </a:buClr>
              <a:buSzPts val="1600"/>
              <a:buNone/>
              <a:defRPr sz="1600">
                <a:solidFill>
                  <a:srgbClr val="808081"/>
                </a:solidFill>
              </a:defRPr>
            </a:lvl6pPr>
            <a:lvl7pPr indent="-228600" lvl="6" marL="3200400" algn="l">
              <a:lnSpc>
                <a:spcPct val="90000"/>
              </a:lnSpc>
              <a:spcBef>
                <a:spcPts val="500"/>
              </a:spcBef>
              <a:spcAft>
                <a:spcPts val="0"/>
              </a:spcAft>
              <a:buClr>
                <a:srgbClr val="808081"/>
              </a:buClr>
              <a:buSzPts val="1600"/>
              <a:buNone/>
              <a:defRPr sz="1600">
                <a:solidFill>
                  <a:srgbClr val="808081"/>
                </a:solidFill>
              </a:defRPr>
            </a:lvl7pPr>
            <a:lvl8pPr indent="-228600" lvl="7" marL="3657600" algn="l">
              <a:lnSpc>
                <a:spcPct val="90000"/>
              </a:lnSpc>
              <a:spcBef>
                <a:spcPts val="500"/>
              </a:spcBef>
              <a:spcAft>
                <a:spcPts val="0"/>
              </a:spcAft>
              <a:buClr>
                <a:srgbClr val="808081"/>
              </a:buClr>
              <a:buSzPts val="1600"/>
              <a:buNone/>
              <a:defRPr sz="1600">
                <a:solidFill>
                  <a:srgbClr val="808081"/>
                </a:solidFill>
              </a:defRPr>
            </a:lvl8pPr>
            <a:lvl9pPr indent="-228600" lvl="8" marL="4114800" algn="l">
              <a:lnSpc>
                <a:spcPct val="90000"/>
              </a:lnSpc>
              <a:spcBef>
                <a:spcPts val="500"/>
              </a:spcBef>
              <a:spcAft>
                <a:spcPts val="0"/>
              </a:spcAft>
              <a:buClr>
                <a:srgbClr val="808081"/>
              </a:buClr>
              <a:buSzPts val="1600"/>
              <a:buNone/>
              <a:defRPr sz="1600">
                <a:solidFill>
                  <a:srgbClr val="808081"/>
                </a:solidFill>
              </a:defRPr>
            </a:lvl9pPr>
          </a:lstStyle>
          <a:p/>
        </p:txBody>
      </p:sp>
      <p:sp>
        <p:nvSpPr>
          <p:cNvPr id="290" name="Google Shape;290;p10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1" name="Google Shape;291;p104"/>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2" name="Google Shape;292;p10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id="293" name="Google Shape;293;p104"/>
          <p:cNvPicPr preferRelativeResize="0"/>
          <p:nvPr/>
        </p:nvPicPr>
        <p:blipFill rotWithShape="1">
          <a:blip r:embed="rId2">
            <a:alphaModFix/>
          </a:blip>
          <a:srcRect b="27375" l="0" r="0" t="28722"/>
          <a:stretch/>
        </p:blipFill>
        <p:spPr>
          <a:xfrm>
            <a:off x="198814" y="6355654"/>
            <a:ext cx="834887" cy="366516"/>
          </a:xfrm>
          <a:prstGeom prst="rect">
            <a:avLst/>
          </a:prstGeom>
          <a:noFill/>
          <a:ln>
            <a:noFill/>
          </a:ln>
        </p:spPr>
      </p:pic>
      <p:pic>
        <p:nvPicPr>
          <p:cNvPr id="294" name="Google Shape;294;p104"/>
          <p:cNvPicPr preferRelativeResize="0"/>
          <p:nvPr/>
        </p:nvPicPr>
        <p:blipFill rotWithShape="1">
          <a:blip r:embed="rId3">
            <a:alphaModFix/>
          </a:blip>
          <a:srcRect b="0" l="0" r="0" t="0"/>
          <a:stretch/>
        </p:blipFill>
        <p:spPr>
          <a:xfrm>
            <a:off x="10217604" y="-66299"/>
            <a:ext cx="1974396" cy="2815474"/>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5" name="Shape 295"/>
        <p:cNvGrpSpPr/>
        <p:nvPr/>
      </p:nvGrpSpPr>
      <p:grpSpPr>
        <a:xfrm>
          <a:off x="0" y="0"/>
          <a:ext cx="0" cy="0"/>
          <a:chOff x="0" y="0"/>
          <a:chExt cx="0" cy="0"/>
        </a:xfrm>
      </p:grpSpPr>
      <p:sp>
        <p:nvSpPr>
          <p:cNvPr id="296" name="Google Shape;296;p10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7" name="Google Shape;297;p10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8" name="Google Shape;298;p10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9" name="Google Shape;299;p10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0" name="Google Shape;300;p105"/>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1" name="Google Shape;301;p10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id="302" name="Google Shape;302;p105"/>
          <p:cNvPicPr preferRelativeResize="0"/>
          <p:nvPr/>
        </p:nvPicPr>
        <p:blipFill rotWithShape="1">
          <a:blip r:embed="rId2">
            <a:alphaModFix/>
          </a:blip>
          <a:srcRect b="27375" l="0" r="0" t="28722"/>
          <a:stretch/>
        </p:blipFill>
        <p:spPr>
          <a:xfrm>
            <a:off x="198814" y="6355654"/>
            <a:ext cx="834887" cy="366516"/>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03" name="Shape 303"/>
        <p:cNvGrpSpPr/>
        <p:nvPr/>
      </p:nvGrpSpPr>
      <p:grpSpPr>
        <a:xfrm>
          <a:off x="0" y="0"/>
          <a:ext cx="0" cy="0"/>
          <a:chOff x="0" y="0"/>
          <a:chExt cx="0" cy="0"/>
        </a:xfrm>
      </p:grpSpPr>
      <p:sp>
        <p:nvSpPr>
          <p:cNvPr id="304" name="Google Shape;304;p10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5" name="Google Shape;305;p10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atin typeface="Barlow"/>
                <a:ea typeface="Barlow"/>
                <a:cs typeface="Barlow"/>
                <a:sym typeface="Barlow"/>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06" name="Google Shape;306;p10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7" name="Google Shape;307;p10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atin typeface="Barlow"/>
                <a:ea typeface="Barlow"/>
                <a:cs typeface="Barlow"/>
                <a:sym typeface="Barlow"/>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08" name="Google Shape;308;p10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9" name="Google Shape;309;p10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0" name="Google Shape;310;p106"/>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1" name="Google Shape;311;p10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id="312" name="Google Shape;312;p106"/>
          <p:cNvPicPr preferRelativeResize="0"/>
          <p:nvPr/>
        </p:nvPicPr>
        <p:blipFill rotWithShape="1">
          <a:blip r:embed="rId2">
            <a:alphaModFix/>
          </a:blip>
          <a:srcRect b="27375" l="0" r="0" t="28722"/>
          <a:stretch/>
        </p:blipFill>
        <p:spPr>
          <a:xfrm>
            <a:off x="198814" y="6355654"/>
            <a:ext cx="834887" cy="36651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Image + Content">
  <p:cSld name="6_Image + Content">
    <p:bg>
      <p:bgPr>
        <a:gradFill>
          <a:gsLst>
            <a:gs pos="0">
              <a:srgbClr val="8F171C"/>
            </a:gs>
            <a:gs pos="100000">
              <a:schemeClr val="dk2"/>
            </a:gs>
          </a:gsLst>
          <a:lin ang="5400000" scaled="0"/>
        </a:gradFill>
      </p:bgPr>
    </p:bg>
    <p:spTree>
      <p:nvGrpSpPr>
        <p:cNvPr id="27" name="Shape 27"/>
        <p:cNvGrpSpPr/>
        <p:nvPr/>
      </p:nvGrpSpPr>
      <p:grpSpPr>
        <a:xfrm>
          <a:off x="0" y="0"/>
          <a:ext cx="0" cy="0"/>
          <a:chOff x="0" y="0"/>
          <a:chExt cx="0" cy="0"/>
        </a:xfrm>
      </p:grpSpPr>
      <p:sp>
        <p:nvSpPr>
          <p:cNvPr id="28" name="Google Shape;28;p72"/>
          <p:cNvSpPr/>
          <p:nvPr>
            <p:ph idx="2" type="pic"/>
          </p:nvPr>
        </p:nvSpPr>
        <p:spPr>
          <a:xfrm>
            <a:off x="4469157" y="-1"/>
            <a:ext cx="7114233" cy="6868049"/>
          </a:xfrm>
          <a:prstGeom prst="rect">
            <a:avLst/>
          </a:prstGeom>
          <a:solidFill>
            <a:schemeClr val="lt1">
              <a:alpha val="20000"/>
            </a:schemeClr>
          </a:solidFill>
          <a:ln>
            <a:noFill/>
          </a:ln>
        </p:spPr>
      </p:sp>
      <p:sp>
        <p:nvSpPr>
          <p:cNvPr id="29" name="Google Shape;29;p72"/>
          <p:cNvSpPr txBox="1"/>
          <p:nvPr>
            <p:ph type="ctrTitle"/>
          </p:nvPr>
        </p:nvSpPr>
        <p:spPr>
          <a:xfrm>
            <a:off x="707679" y="1980905"/>
            <a:ext cx="4484082"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chemeClr val="lt1"/>
              </a:buClr>
              <a:buSzPts val="3200"/>
              <a:buFont typeface="Barlow Medium"/>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72"/>
          <p:cNvSpPr txBox="1"/>
          <p:nvPr>
            <p:ph idx="1" type="subTitle"/>
          </p:nvPr>
        </p:nvSpPr>
        <p:spPr>
          <a:xfrm>
            <a:off x="707679" y="3688881"/>
            <a:ext cx="3569682" cy="648126"/>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lt1"/>
              </a:buClr>
              <a:buSzPts val="2000"/>
              <a:buFont typeface="Arial"/>
              <a:buChar char="•"/>
              <a:defRPr sz="2000">
                <a:solidFill>
                  <a:schemeClr val="lt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p:cSld name="1_Title Only">
    <p:spTree>
      <p:nvGrpSpPr>
        <p:cNvPr id="313" name="Shape 313"/>
        <p:cNvGrpSpPr/>
        <p:nvPr/>
      </p:nvGrpSpPr>
      <p:grpSpPr>
        <a:xfrm>
          <a:off x="0" y="0"/>
          <a:ext cx="0" cy="0"/>
          <a:chOff x="0" y="0"/>
          <a:chExt cx="0" cy="0"/>
        </a:xfrm>
      </p:grpSpPr>
      <p:sp>
        <p:nvSpPr>
          <p:cNvPr id="314" name="Google Shape;314;p10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5" name="Google Shape;315;p10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6" name="Google Shape;316;p107"/>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7" name="Google Shape;317;p10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id="318" name="Google Shape;318;p107"/>
          <p:cNvPicPr preferRelativeResize="0"/>
          <p:nvPr/>
        </p:nvPicPr>
        <p:blipFill rotWithShape="1">
          <a:blip r:embed="rId2">
            <a:alphaModFix/>
          </a:blip>
          <a:srcRect b="27375" l="0" r="0" t="28722"/>
          <a:stretch/>
        </p:blipFill>
        <p:spPr>
          <a:xfrm>
            <a:off x="198814" y="6355654"/>
            <a:ext cx="834887" cy="366516"/>
          </a:xfrm>
          <a:prstGeom prst="rect">
            <a:avLst/>
          </a:prstGeom>
          <a:noFill/>
          <a:ln>
            <a:noFill/>
          </a:ln>
        </p:spPr>
      </p:pic>
      <p:pic>
        <p:nvPicPr>
          <p:cNvPr id="319" name="Google Shape;319;p107"/>
          <p:cNvPicPr preferRelativeResize="0"/>
          <p:nvPr/>
        </p:nvPicPr>
        <p:blipFill rotWithShape="1">
          <a:blip r:embed="rId3">
            <a:alphaModFix/>
          </a:blip>
          <a:srcRect b="0" l="0" r="0" t="0"/>
          <a:stretch/>
        </p:blipFill>
        <p:spPr>
          <a:xfrm>
            <a:off x="10217604" y="-66299"/>
            <a:ext cx="1974396" cy="2815474"/>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20" name="Shape 320"/>
        <p:cNvGrpSpPr/>
        <p:nvPr/>
      </p:nvGrpSpPr>
      <p:grpSpPr>
        <a:xfrm>
          <a:off x="0" y="0"/>
          <a:ext cx="0" cy="0"/>
          <a:chOff x="0" y="0"/>
          <a:chExt cx="0" cy="0"/>
        </a:xfrm>
      </p:grpSpPr>
      <p:sp>
        <p:nvSpPr>
          <p:cNvPr id="321" name="Google Shape;321;p10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2" name="Google Shape;322;p108"/>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3" name="Google Shape;323;p10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id="324" name="Google Shape;324;p108"/>
          <p:cNvPicPr preferRelativeResize="0"/>
          <p:nvPr/>
        </p:nvPicPr>
        <p:blipFill rotWithShape="1">
          <a:blip r:embed="rId2">
            <a:alphaModFix/>
          </a:blip>
          <a:srcRect b="27375" l="0" r="0" t="28722"/>
          <a:stretch/>
        </p:blipFill>
        <p:spPr>
          <a:xfrm>
            <a:off x="198814" y="6355654"/>
            <a:ext cx="834887" cy="366516"/>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25" name="Shape 325"/>
        <p:cNvGrpSpPr/>
        <p:nvPr/>
      </p:nvGrpSpPr>
      <p:grpSpPr>
        <a:xfrm>
          <a:off x="0" y="0"/>
          <a:ext cx="0" cy="0"/>
          <a:chOff x="0" y="0"/>
          <a:chExt cx="0" cy="0"/>
        </a:xfrm>
      </p:grpSpPr>
      <p:sp>
        <p:nvSpPr>
          <p:cNvPr id="326" name="Google Shape;326;p10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2"/>
              </a:buClr>
              <a:buSzPts val="3200"/>
              <a:buFont typeface="Barlow Medium"/>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7" name="Google Shape;327;p10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328" name="Google Shape;328;p10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29" name="Google Shape;329;p10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0" name="Google Shape;330;p109"/>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1" name="Google Shape;331;p10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id="332" name="Google Shape;332;p109"/>
          <p:cNvPicPr preferRelativeResize="0"/>
          <p:nvPr/>
        </p:nvPicPr>
        <p:blipFill rotWithShape="1">
          <a:blip r:embed="rId2">
            <a:alphaModFix/>
          </a:blip>
          <a:srcRect b="27375" l="0" r="0" t="28722"/>
          <a:stretch/>
        </p:blipFill>
        <p:spPr>
          <a:xfrm>
            <a:off x="198814" y="6355654"/>
            <a:ext cx="834887" cy="366516"/>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33" name="Shape 333"/>
        <p:cNvGrpSpPr/>
        <p:nvPr/>
      </p:nvGrpSpPr>
      <p:grpSpPr>
        <a:xfrm>
          <a:off x="0" y="0"/>
          <a:ext cx="0" cy="0"/>
          <a:chOff x="0" y="0"/>
          <a:chExt cx="0" cy="0"/>
        </a:xfrm>
      </p:grpSpPr>
      <p:sp>
        <p:nvSpPr>
          <p:cNvPr id="334" name="Google Shape;334;p1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2"/>
              </a:buClr>
              <a:buSzPts val="3200"/>
              <a:buFont typeface="Barlow Medium"/>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5" name="Google Shape;335;p110"/>
          <p:cNvSpPr/>
          <p:nvPr>
            <p:ph idx="2" type="pic"/>
          </p:nvPr>
        </p:nvSpPr>
        <p:spPr>
          <a:xfrm>
            <a:off x="5183188" y="987425"/>
            <a:ext cx="6172200" cy="4873625"/>
          </a:xfrm>
          <a:prstGeom prst="rect">
            <a:avLst/>
          </a:prstGeom>
          <a:noFill/>
          <a:ln>
            <a:noFill/>
          </a:ln>
        </p:spPr>
      </p:sp>
      <p:sp>
        <p:nvSpPr>
          <p:cNvPr id="336" name="Google Shape;336;p1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37" name="Google Shape;337;p1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8" name="Google Shape;338;p110"/>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9" name="Google Shape;339;p1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id="340" name="Google Shape;340;p110"/>
          <p:cNvPicPr preferRelativeResize="0"/>
          <p:nvPr/>
        </p:nvPicPr>
        <p:blipFill rotWithShape="1">
          <a:blip r:embed="rId2">
            <a:alphaModFix/>
          </a:blip>
          <a:srcRect b="27375" l="0" r="0" t="28722"/>
          <a:stretch/>
        </p:blipFill>
        <p:spPr>
          <a:xfrm>
            <a:off x="198814" y="6355654"/>
            <a:ext cx="834887" cy="366516"/>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41" name="Shape 341"/>
        <p:cNvGrpSpPr/>
        <p:nvPr/>
      </p:nvGrpSpPr>
      <p:grpSpPr>
        <a:xfrm>
          <a:off x="0" y="0"/>
          <a:ext cx="0" cy="0"/>
          <a:chOff x="0" y="0"/>
          <a:chExt cx="0" cy="0"/>
        </a:xfrm>
      </p:grpSpPr>
      <p:sp>
        <p:nvSpPr>
          <p:cNvPr id="342" name="Google Shape;342;p1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3" name="Google Shape;343;p1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4" name="Google Shape;344;p1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5" name="Google Shape;345;p111"/>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6" name="Google Shape;346;p1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id="347" name="Google Shape;347;p111"/>
          <p:cNvPicPr preferRelativeResize="0"/>
          <p:nvPr/>
        </p:nvPicPr>
        <p:blipFill rotWithShape="1">
          <a:blip r:embed="rId2">
            <a:alphaModFix/>
          </a:blip>
          <a:srcRect b="27375" l="0" r="0" t="28722"/>
          <a:stretch/>
        </p:blipFill>
        <p:spPr>
          <a:xfrm>
            <a:off x="838200" y="6337328"/>
            <a:ext cx="918376" cy="403168"/>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48" name="Shape 348"/>
        <p:cNvGrpSpPr/>
        <p:nvPr/>
      </p:nvGrpSpPr>
      <p:grpSpPr>
        <a:xfrm>
          <a:off x="0" y="0"/>
          <a:ext cx="0" cy="0"/>
          <a:chOff x="0" y="0"/>
          <a:chExt cx="0" cy="0"/>
        </a:xfrm>
      </p:grpSpPr>
      <p:sp>
        <p:nvSpPr>
          <p:cNvPr id="349" name="Google Shape;349;p1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0" name="Google Shape;350;p1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1" name="Google Shape;351;p1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2" name="Google Shape;352;p112"/>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3" name="Google Shape;353;p1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id="354" name="Google Shape;354;p112"/>
          <p:cNvPicPr preferRelativeResize="0"/>
          <p:nvPr/>
        </p:nvPicPr>
        <p:blipFill rotWithShape="1">
          <a:blip r:embed="rId2">
            <a:alphaModFix/>
          </a:blip>
          <a:srcRect b="27375" l="0" r="0" t="28722"/>
          <a:stretch/>
        </p:blipFill>
        <p:spPr>
          <a:xfrm>
            <a:off x="198814" y="6355654"/>
            <a:ext cx="834887" cy="366516"/>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Slide">
  <p:cSld name="8_Title Slide">
    <p:spTree>
      <p:nvGrpSpPr>
        <p:cNvPr id="355" name="Shape 355"/>
        <p:cNvGrpSpPr/>
        <p:nvPr/>
      </p:nvGrpSpPr>
      <p:grpSpPr>
        <a:xfrm>
          <a:off x="0" y="0"/>
          <a:ext cx="0" cy="0"/>
          <a:chOff x="0" y="0"/>
          <a:chExt cx="0" cy="0"/>
        </a:xfrm>
      </p:grpSpPr>
      <p:sp>
        <p:nvSpPr>
          <p:cNvPr id="356" name="Google Shape;356;p113"/>
          <p:cNvSpPr/>
          <p:nvPr>
            <p:ph idx="2" type="pic"/>
          </p:nvPr>
        </p:nvSpPr>
        <p:spPr>
          <a:xfrm>
            <a:off x="5511540" y="-1"/>
            <a:ext cx="4734537" cy="6858000"/>
          </a:xfrm>
          <a:prstGeom prst="rect">
            <a:avLst/>
          </a:prstGeom>
          <a:solidFill>
            <a:schemeClr val="lt1"/>
          </a:solidFill>
          <a:ln>
            <a:noFill/>
          </a:ln>
        </p:spPr>
      </p:sp>
      <p:sp>
        <p:nvSpPr>
          <p:cNvPr id="357" name="Google Shape;357;p113"/>
          <p:cNvSpPr/>
          <p:nvPr/>
        </p:nvSpPr>
        <p:spPr>
          <a:xfrm>
            <a:off x="10246076" y="0"/>
            <a:ext cx="1945924" cy="68580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Arial"/>
              <a:ea typeface="Arial"/>
              <a:cs typeface="Arial"/>
              <a:sym typeface="Arial"/>
            </a:endParaRPr>
          </a:p>
        </p:txBody>
      </p:sp>
      <p:sp>
        <p:nvSpPr>
          <p:cNvPr id="358" name="Google Shape;358;p113"/>
          <p:cNvSpPr/>
          <p:nvPr/>
        </p:nvSpPr>
        <p:spPr>
          <a:xfrm>
            <a:off x="0" y="-1"/>
            <a:ext cx="551154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Arial"/>
              <a:ea typeface="Arial"/>
              <a:cs typeface="Arial"/>
              <a:sym typeface="Arial"/>
            </a:endParaRPr>
          </a:p>
        </p:txBody>
      </p:sp>
      <p:sp>
        <p:nvSpPr>
          <p:cNvPr id="359" name="Google Shape;359;p113"/>
          <p:cNvSpPr/>
          <p:nvPr/>
        </p:nvSpPr>
        <p:spPr>
          <a:xfrm flipH="1" rot="10800000">
            <a:off x="10246076" y="5013877"/>
            <a:ext cx="1945924" cy="1844124"/>
          </a:xfrm>
          <a:custGeom>
            <a:rect b="b" l="l" r="r" t="t"/>
            <a:pathLst>
              <a:path extrusionOk="0" h="1423852" w="1410788">
                <a:moveTo>
                  <a:pt x="1410788" y="0"/>
                </a:moveTo>
                <a:lnTo>
                  <a:pt x="1410788" y="705395"/>
                </a:lnTo>
                <a:lnTo>
                  <a:pt x="1338668" y="709105"/>
                </a:lnTo>
                <a:cubicBezTo>
                  <a:pt x="982966" y="745897"/>
                  <a:pt x="705394" y="1051859"/>
                  <a:pt x="705394" y="1423852"/>
                </a:cubicBezTo>
                <a:lnTo>
                  <a:pt x="0" y="1423852"/>
                </a:lnTo>
                <a:cubicBezTo>
                  <a:pt x="0" y="686629"/>
                  <a:pt x="555146" y="80267"/>
                  <a:pt x="1266544" y="7351"/>
                </a:cubicBezTo>
                <a:close/>
              </a:path>
            </a:pathLst>
          </a:custGeom>
          <a:solidFill>
            <a:srgbClr val="E3C6F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Arial"/>
              <a:ea typeface="Arial"/>
              <a:cs typeface="Arial"/>
              <a:sym typeface="Arial"/>
            </a:endParaRPr>
          </a:p>
        </p:txBody>
      </p:sp>
      <p:sp>
        <p:nvSpPr>
          <p:cNvPr id="360" name="Google Shape;360;p113"/>
          <p:cNvSpPr/>
          <p:nvPr/>
        </p:nvSpPr>
        <p:spPr>
          <a:xfrm>
            <a:off x="10661843" y="6098611"/>
            <a:ext cx="570779" cy="575952"/>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Arial"/>
              <a:ea typeface="Arial"/>
              <a:cs typeface="Arial"/>
              <a:sym typeface="Arial"/>
            </a:endParaRPr>
          </a:p>
        </p:txBody>
      </p:sp>
      <p:sp>
        <p:nvSpPr>
          <p:cNvPr id="361" name="Google Shape;361;p113"/>
          <p:cNvSpPr/>
          <p:nvPr/>
        </p:nvSpPr>
        <p:spPr>
          <a:xfrm>
            <a:off x="10246076" y="3551365"/>
            <a:ext cx="1945924" cy="1462511"/>
          </a:xfrm>
          <a:prstGeom prst="triangle">
            <a:avLst>
              <a:gd fmla="val 50000" name="adj"/>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Arial"/>
              <a:ea typeface="Arial"/>
              <a:cs typeface="Arial"/>
              <a:sym typeface="Arial"/>
            </a:endParaRPr>
          </a:p>
        </p:txBody>
      </p:sp>
      <p:sp>
        <p:nvSpPr>
          <p:cNvPr id="362" name="Google Shape;362;p113"/>
          <p:cNvSpPr/>
          <p:nvPr/>
        </p:nvSpPr>
        <p:spPr>
          <a:xfrm>
            <a:off x="3909" y="5698700"/>
            <a:ext cx="551081" cy="604409"/>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Arial"/>
              <a:ea typeface="Arial"/>
              <a:cs typeface="Arial"/>
              <a:sym typeface="Arial"/>
            </a:endParaRPr>
          </a:p>
        </p:txBody>
      </p:sp>
      <p:sp>
        <p:nvSpPr>
          <p:cNvPr id="363" name="Google Shape;363;p113"/>
          <p:cNvSpPr/>
          <p:nvPr/>
        </p:nvSpPr>
        <p:spPr>
          <a:xfrm>
            <a:off x="0" y="5705924"/>
            <a:ext cx="1109978" cy="1147068"/>
          </a:xfrm>
          <a:prstGeom prst="donut">
            <a:avLst>
              <a:gd fmla="val 25000"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Arial"/>
              <a:ea typeface="Arial"/>
              <a:cs typeface="Arial"/>
              <a:sym typeface="Arial"/>
            </a:endParaRPr>
          </a:p>
        </p:txBody>
      </p:sp>
      <p:sp>
        <p:nvSpPr>
          <p:cNvPr id="364" name="Google Shape;364;p113"/>
          <p:cNvSpPr/>
          <p:nvPr/>
        </p:nvSpPr>
        <p:spPr>
          <a:xfrm rot="-5400000">
            <a:off x="557589" y="6300556"/>
            <a:ext cx="549790" cy="554989"/>
          </a:xfrm>
          <a:custGeom>
            <a:rect b="b" l="l" r="r" t="t"/>
            <a:pathLst>
              <a:path extrusionOk="0" h="1423852" w="1410788">
                <a:moveTo>
                  <a:pt x="0" y="0"/>
                </a:moveTo>
                <a:lnTo>
                  <a:pt x="1410788" y="0"/>
                </a:lnTo>
                <a:lnTo>
                  <a:pt x="1410788" y="1423852"/>
                </a:lnTo>
                <a:lnTo>
                  <a:pt x="1266544" y="1416501"/>
                </a:lnTo>
                <a:cubicBezTo>
                  <a:pt x="555148" y="1343585"/>
                  <a:pt x="0" y="737224"/>
                  <a:pt x="0" y="0"/>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Arial"/>
              <a:ea typeface="Arial"/>
              <a:cs typeface="Arial"/>
              <a:sym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bg>
      <p:bgPr>
        <a:gradFill>
          <a:gsLst>
            <a:gs pos="0">
              <a:srgbClr val="8F171C"/>
            </a:gs>
            <a:gs pos="100000">
              <a:schemeClr val="dk2"/>
            </a:gs>
          </a:gsLst>
          <a:lin ang="5400000" scaled="0"/>
        </a:gradFill>
      </p:bgPr>
    </p:bg>
    <p:spTree>
      <p:nvGrpSpPr>
        <p:cNvPr id="365" name="Shape 365"/>
        <p:cNvGrpSpPr/>
        <p:nvPr/>
      </p:nvGrpSpPr>
      <p:grpSpPr>
        <a:xfrm>
          <a:off x="0" y="0"/>
          <a:ext cx="0" cy="0"/>
          <a:chOff x="0" y="0"/>
          <a:chExt cx="0" cy="0"/>
        </a:xfrm>
      </p:grpSpPr>
      <p:grpSp>
        <p:nvGrpSpPr>
          <p:cNvPr id="366" name="Google Shape;366;p114"/>
          <p:cNvGrpSpPr/>
          <p:nvPr/>
        </p:nvGrpSpPr>
        <p:grpSpPr>
          <a:xfrm>
            <a:off x="10668000" y="304798"/>
            <a:ext cx="1179720" cy="581555"/>
            <a:chOff x="969962" y="2846965"/>
            <a:chExt cx="1740598" cy="872299"/>
          </a:xfrm>
        </p:grpSpPr>
        <p:sp>
          <p:nvSpPr>
            <p:cNvPr id="367" name="Google Shape;367;p114"/>
            <p:cNvSpPr/>
            <p:nvPr/>
          </p:nvSpPr>
          <p:spPr>
            <a:xfrm>
              <a:off x="969962" y="3381507"/>
              <a:ext cx="274415" cy="160305"/>
            </a:xfrm>
            <a:custGeom>
              <a:rect b="b" l="l" r="r" t="t"/>
              <a:pathLst>
                <a:path extrusionOk="0" h="160305" w="274415">
                  <a:moveTo>
                    <a:pt x="274415" y="0"/>
                  </a:moveTo>
                  <a:lnTo>
                    <a:pt x="205931" y="160306"/>
                  </a:lnTo>
                  <a:lnTo>
                    <a:pt x="178308" y="160306"/>
                  </a:lnTo>
                  <a:lnTo>
                    <a:pt x="137160" y="66961"/>
                  </a:lnTo>
                  <a:lnTo>
                    <a:pt x="95059" y="160306"/>
                  </a:lnTo>
                  <a:lnTo>
                    <a:pt x="67151" y="160306"/>
                  </a:lnTo>
                  <a:lnTo>
                    <a:pt x="0" y="0"/>
                  </a:lnTo>
                  <a:lnTo>
                    <a:pt x="49435" y="0"/>
                  </a:lnTo>
                  <a:lnTo>
                    <a:pt x="82296" y="87725"/>
                  </a:lnTo>
                  <a:lnTo>
                    <a:pt x="120015" y="0"/>
                  </a:lnTo>
                  <a:lnTo>
                    <a:pt x="154210" y="0"/>
                  </a:lnTo>
                  <a:lnTo>
                    <a:pt x="191167" y="87725"/>
                  </a:lnTo>
                  <a:lnTo>
                    <a:pt x="225552" y="0"/>
                  </a:lnTo>
                  <a:lnTo>
                    <a:pt x="274415"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68" name="Google Shape;368;p114"/>
            <p:cNvSpPr/>
            <p:nvPr/>
          </p:nvSpPr>
          <p:spPr>
            <a:xfrm>
              <a:off x="1239614" y="3381412"/>
              <a:ext cx="192595" cy="158305"/>
            </a:xfrm>
            <a:custGeom>
              <a:rect b="b" l="l" r="r" t="t"/>
              <a:pathLst>
                <a:path extrusionOk="0" h="158305" w="192595">
                  <a:moveTo>
                    <a:pt x="192596" y="158306"/>
                  </a:moveTo>
                  <a:lnTo>
                    <a:pt x="143732" y="158306"/>
                  </a:lnTo>
                  <a:lnTo>
                    <a:pt x="130778" y="126206"/>
                  </a:lnTo>
                  <a:lnTo>
                    <a:pt x="62008" y="126206"/>
                  </a:lnTo>
                  <a:lnTo>
                    <a:pt x="48863" y="158306"/>
                  </a:lnTo>
                  <a:lnTo>
                    <a:pt x="0" y="158306"/>
                  </a:lnTo>
                  <a:lnTo>
                    <a:pt x="70009" y="0"/>
                  </a:lnTo>
                  <a:lnTo>
                    <a:pt x="122777" y="0"/>
                  </a:lnTo>
                  <a:lnTo>
                    <a:pt x="192596" y="158306"/>
                  </a:lnTo>
                  <a:close/>
                  <a:moveTo>
                    <a:pt x="119920" y="98679"/>
                  </a:moveTo>
                  <a:lnTo>
                    <a:pt x="96679" y="40862"/>
                  </a:lnTo>
                  <a:lnTo>
                    <a:pt x="73342" y="98679"/>
                  </a:lnTo>
                  <a:lnTo>
                    <a:pt x="119920"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69" name="Google Shape;369;p114"/>
            <p:cNvSpPr/>
            <p:nvPr/>
          </p:nvSpPr>
          <p:spPr>
            <a:xfrm>
              <a:off x="1483264" y="3381507"/>
              <a:ext cx="162782" cy="158210"/>
            </a:xfrm>
            <a:custGeom>
              <a:rect b="b" l="l" r="r" t="t"/>
              <a:pathLst>
                <a:path extrusionOk="0" h="158210" w="162782">
                  <a:moveTo>
                    <a:pt x="162782" y="81915"/>
                  </a:moveTo>
                  <a:cubicBezTo>
                    <a:pt x="162782" y="98107"/>
                    <a:pt x="159829" y="111157"/>
                    <a:pt x="153924" y="120968"/>
                  </a:cubicBezTo>
                  <a:cubicBezTo>
                    <a:pt x="148019" y="130778"/>
                    <a:pt x="141065" y="138779"/>
                    <a:pt x="133064" y="144875"/>
                  </a:cubicBezTo>
                  <a:cubicBezTo>
                    <a:pt x="121634" y="153829"/>
                    <a:pt x="105823" y="158210"/>
                    <a:pt x="85439" y="158210"/>
                  </a:cubicBezTo>
                  <a:lnTo>
                    <a:pt x="0" y="158210"/>
                  </a:lnTo>
                  <a:lnTo>
                    <a:pt x="0" y="0"/>
                  </a:lnTo>
                  <a:lnTo>
                    <a:pt x="65723" y="0"/>
                  </a:lnTo>
                  <a:cubicBezTo>
                    <a:pt x="75629" y="0"/>
                    <a:pt x="84106" y="476"/>
                    <a:pt x="91154" y="1524"/>
                  </a:cubicBezTo>
                  <a:cubicBezTo>
                    <a:pt x="98203" y="2572"/>
                    <a:pt x="104489" y="4001"/>
                    <a:pt x="110204" y="5906"/>
                  </a:cubicBezTo>
                  <a:cubicBezTo>
                    <a:pt x="115824" y="7715"/>
                    <a:pt x="120587" y="9906"/>
                    <a:pt x="124587" y="12192"/>
                  </a:cubicBezTo>
                  <a:cubicBezTo>
                    <a:pt x="128492" y="14478"/>
                    <a:pt x="132112" y="17050"/>
                    <a:pt x="135160" y="19717"/>
                  </a:cubicBezTo>
                  <a:cubicBezTo>
                    <a:pt x="140589" y="24194"/>
                    <a:pt x="145352" y="29337"/>
                    <a:pt x="149352" y="35338"/>
                  </a:cubicBezTo>
                  <a:cubicBezTo>
                    <a:pt x="153448" y="41339"/>
                    <a:pt x="156686" y="48292"/>
                    <a:pt x="159067" y="56293"/>
                  </a:cubicBezTo>
                  <a:cubicBezTo>
                    <a:pt x="161449" y="64199"/>
                    <a:pt x="162687" y="72771"/>
                    <a:pt x="162687" y="82105"/>
                  </a:cubicBezTo>
                  <a:moveTo>
                    <a:pt x="114205" y="80010"/>
                  </a:moveTo>
                  <a:cubicBezTo>
                    <a:pt x="114205" y="67151"/>
                    <a:pt x="111728" y="57150"/>
                    <a:pt x="106871" y="49911"/>
                  </a:cubicBezTo>
                  <a:cubicBezTo>
                    <a:pt x="101917" y="42672"/>
                    <a:pt x="96012" y="37909"/>
                    <a:pt x="89154" y="35433"/>
                  </a:cubicBezTo>
                  <a:cubicBezTo>
                    <a:pt x="82201" y="32957"/>
                    <a:pt x="75248" y="31718"/>
                    <a:pt x="68104" y="31718"/>
                  </a:cubicBezTo>
                  <a:lnTo>
                    <a:pt x="47816" y="31718"/>
                  </a:lnTo>
                  <a:lnTo>
                    <a:pt x="47816" y="125444"/>
                  </a:lnTo>
                  <a:lnTo>
                    <a:pt x="68104" y="125444"/>
                  </a:lnTo>
                  <a:cubicBezTo>
                    <a:pt x="80581" y="125444"/>
                    <a:pt x="91440" y="122492"/>
                    <a:pt x="100584" y="116586"/>
                  </a:cubicBezTo>
                  <a:cubicBezTo>
                    <a:pt x="109633" y="110680"/>
                    <a:pt x="114300" y="98393"/>
                    <a:pt x="114300" y="79915"/>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70" name="Google Shape;370;p114"/>
            <p:cNvSpPr/>
            <p:nvPr/>
          </p:nvSpPr>
          <p:spPr>
            <a:xfrm>
              <a:off x="1698910" y="3381507"/>
              <a:ext cx="167163" cy="158210"/>
            </a:xfrm>
            <a:custGeom>
              <a:rect b="b" l="l" r="r" t="t"/>
              <a:pathLst>
                <a:path extrusionOk="0" h="158210" w="167163">
                  <a:moveTo>
                    <a:pt x="167164" y="158210"/>
                  </a:moveTo>
                  <a:lnTo>
                    <a:pt x="119539" y="158210"/>
                  </a:lnTo>
                  <a:lnTo>
                    <a:pt x="119539" y="96488"/>
                  </a:lnTo>
                  <a:lnTo>
                    <a:pt x="47720" y="96488"/>
                  </a:lnTo>
                  <a:lnTo>
                    <a:pt x="47720" y="158210"/>
                  </a:lnTo>
                  <a:lnTo>
                    <a:pt x="0" y="158210"/>
                  </a:lnTo>
                  <a:lnTo>
                    <a:pt x="0" y="0"/>
                  </a:lnTo>
                  <a:lnTo>
                    <a:pt x="47720" y="0"/>
                  </a:lnTo>
                  <a:lnTo>
                    <a:pt x="47720" y="58103"/>
                  </a:lnTo>
                  <a:lnTo>
                    <a:pt x="119539" y="58103"/>
                  </a:lnTo>
                  <a:lnTo>
                    <a:pt x="119539" y="0"/>
                  </a:lnTo>
                  <a:lnTo>
                    <a:pt x="167164" y="0"/>
                  </a:lnTo>
                  <a:lnTo>
                    <a:pt x="167164"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71" name="Google Shape;371;p114"/>
            <p:cNvSpPr/>
            <p:nvPr/>
          </p:nvSpPr>
          <p:spPr>
            <a:xfrm>
              <a:off x="1913984" y="3381507"/>
              <a:ext cx="274510" cy="160305"/>
            </a:xfrm>
            <a:custGeom>
              <a:rect b="b" l="l" r="r" t="t"/>
              <a:pathLst>
                <a:path extrusionOk="0" h="160305" w="274510">
                  <a:moveTo>
                    <a:pt x="274511" y="0"/>
                  </a:moveTo>
                  <a:lnTo>
                    <a:pt x="205931" y="160306"/>
                  </a:lnTo>
                  <a:lnTo>
                    <a:pt x="178308" y="160306"/>
                  </a:lnTo>
                  <a:lnTo>
                    <a:pt x="137160" y="66961"/>
                  </a:lnTo>
                  <a:lnTo>
                    <a:pt x="95059" y="160306"/>
                  </a:lnTo>
                  <a:lnTo>
                    <a:pt x="67246" y="160306"/>
                  </a:lnTo>
                  <a:lnTo>
                    <a:pt x="0" y="0"/>
                  </a:lnTo>
                  <a:lnTo>
                    <a:pt x="49530" y="0"/>
                  </a:lnTo>
                  <a:lnTo>
                    <a:pt x="82391" y="87725"/>
                  </a:lnTo>
                  <a:lnTo>
                    <a:pt x="120110" y="0"/>
                  </a:lnTo>
                  <a:lnTo>
                    <a:pt x="154210" y="0"/>
                  </a:lnTo>
                  <a:lnTo>
                    <a:pt x="191262" y="87725"/>
                  </a:lnTo>
                  <a:lnTo>
                    <a:pt x="225647" y="0"/>
                  </a:lnTo>
                  <a:lnTo>
                    <a:pt x="274511"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72" name="Google Shape;372;p114"/>
            <p:cNvSpPr/>
            <p:nvPr/>
          </p:nvSpPr>
          <p:spPr>
            <a:xfrm>
              <a:off x="2184970" y="3381412"/>
              <a:ext cx="192595" cy="158305"/>
            </a:xfrm>
            <a:custGeom>
              <a:rect b="b" l="l" r="r" t="t"/>
              <a:pathLst>
                <a:path extrusionOk="0" h="158305" w="192595">
                  <a:moveTo>
                    <a:pt x="192500" y="158306"/>
                  </a:moveTo>
                  <a:lnTo>
                    <a:pt x="143637" y="158306"/>
                  </a:lnTo>
                  <a:lnTo>
                    <a:pt x="130683" y="126206"/>
                  </a:lnTo>
                  <a:lnTo>
                    <a:pt x="62008" y="126206"/>
                  </a:lnTo>
                  <a:lnTo>
                    <a:pt x="48863" y="158306"/>
                  </a:lnTo>
                  <a:lnTo>
                    <a:pt x="0" y="158306"/>
                  </a:lnTo>
                  <a:lnTo>
                    <a:pt x="70009" y="0"/>
                  </a:lnTo>
                  <a:lnTo>
                    <a:pt x="122777" y="0"/>
                  </a:lnTo>
                  <a:lnTo>
                    <a:pt x="192596" y="158306"/>
                  </a:lnTo>
                  <a:close/>
                  <a:moveTo>
                    <a:pt x="119729" y="98679"/>
                  </a:moveTo>
                  <a:lnTo>
                    <a:pt x="96583" y="40862"/>
                  </a:lnTo>
                  <a:lnTo>
                    <a:pt x="73152" y="98679"/>
                  </a:lnTo>
                  <a:lnTo>
                    <a:pt x="119729"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73" name="Google Shape;373;p114"/>
            <p:cNvSpPr/>
            <p:nvPr/>
          </p:nvSpPr>
          <p:spPr>
            <a:xfrm>
              <a:off x="2427572" y="3381507"/>
              <a:ext cx="171926" cy="158210"/>
            </a:xfrm>
            <a:custGeom>
              <a:rect b="b" l="l" r="r" t="t"/>
              <a:pathLst>
                <a:path extrusionOk="0" h="158210" w="171926">
                  <a:moveTo>
                    <a:pt x="171926" y="158210"/>
                  </a:moveTo>
                  <a:lnTo>
                    <a:pt x="129445" y="158210"/>
                  </a:lnTo>
                  <a:lnTo>
                    <a:pt x="47339" y="70104"/>
                  </a:lnTo>
                  <a:lnTo>
                    <a:pt x="47339" y="158210"/>
                  </a:lnTo>
                  <a:lnTo>
                    <a:pt x="0" y="158210"/>
                  </a:lnTo>
                  <a:lnTo>
                    <a:pt x="0" y="0"/>
                  </a:lnTo>
                  <a:lnTo>
                    <a:pt x="42386" y="0"/>
                  </a:lnTo>
                  <a:lnTo>
                    <a:pt x="124301" y="87630"/>
                  </a:lnTo>
                  <a:lnTo>
                    <a:pt x="124301" y="0"/>
                  </a:lnTo>
                  <a:lnTo>
                    <a:pt x="171926" y="0"/>
                  </a:lnTo>
                  <a:lnTo>
                    <a:pt x="171926"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74" name="Google Shape;374;p114"/>
            <p:cNvSpPr/>
            <p:nvPr/>
          </p:nvSpPr>
          <p:spPr>
            <a:xfrm>
              <a:off x="2662840" y="3381508"/>
              <a:ext cx="47720" cy="158210"/>
            </a:xfrm>
            <a:custGeom>
              <a:rect b="b" l="l" r="r" t="t"/>
              <a:pathLst>
                <a:path extrusionOk="0" h="158210" w="47720">
                  <a:moveTo>
                    <a:pt x="0" y="0"/>
                  </a:moveTo>
                  <a:lnTo>
                    <a:pt x="47720" y="0"/>
                  </a:lnTo>
                  <a:lnTo>
                    <a:pt x="47720" y="158210"/>
                  </a:lnTo>
                  <a:lnTo>
                    <a:pt x="0"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75" name="Google Shape;375;p114"/>
            <p:cNvSpPr/>
            <p:nvPr/>
          </p:nvSpPr>
          <p:spPr>
            <a:xfrm>
              <a:off x="1237900" y="3614298"/>
              <a:ext cx="54864" cy="103155"/>
            </a:xfrm>
            <a:custGeom>
              <a:rect b="b" l="l" r="r" t="t"/>
              <a:pathLst>
                <a:path extrusionOk="0" h="103155" w="54864">
                  <a:moveTo>
                    <a:pt x="0" y="103156"/>
                  </a:moveTo>
                  <a:lnTo>
                    <a:pt x="0" y="0"/>
                  </a:lnTo>
                  <a:lnTo>
                    <a:pt x="54864" y="0"/>
                  </a:lnTo>
                  <a:lnTo>
                    <a:pt x="54864" y="12954"/>
                  </a:lnTo>
                  <a:lnTo>
                    <a:pt x="14764" y="12954"/>
                  </a:lnTo>
                  <a:lnTo>
                    <a:pt x="14764" y="43148"/>
                  </a:lnTo>
                  <a:lnTo>
                    <a:pt x="53054" y="43148"/>
                  </a:lnTo>
                  <a:lnTo>
                    <a:pt x="53054" y="56198"/>
                  </a:lnTo>
                  <a:lnTo>
                    <a:pt x="14764" y="5619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76" name="Google Shape;376;p114"/>
            <p:cNvSpPr/>
            <p:nvPr/>
          </p:nvSpPr>
          <p:spPr>
            <a:xfrm>
              <a:off x="1336865" y="3612489"/>
              <a:ext cx="99440" cy="106775"/>
            </a:xfrm>
            <a:custGeom>
              <a:rect b="b" l="l" r="r" t="t"/>
              <a:pathLst>
                <a:path extrusionOk="0" h="106775" w="99440">
                  <a:moveTo>
                    <a:pt x="95" y="53340"/>
                  </a:moveTo>
                  <a:cubicBezTo>
                    <a:pt x="95" y="37719"/>
                    <a:pt x="4477" y="24955"/>
                    <a:pt x="13240" y="15240"/>
                  </a:cubicBezTo>
                  <a:cubicBezTo>
                    <a:pt x="22193" y="5048"/>
                    <a:pt x="34385" y="0"/>
                    <a:pt x="49721" y="0"/>
                  </a:cubicBezTo>
                  <a:cubicBezTo>
                    <a:pt x="65056" y="0"/>
                    <a:pt x="77343" y="5048"/>
                    <a:pt x="86392" y="15240"/>
                  </a:cubicBezTo>
                  <a:cubicBezTo>
                    <a:pt x="95059" y="24955"/>
                    <a:pt x="99441" y="37719"/>
                    <a:pt x="99441" y="53340"/>
                  </a:cubicBezTo>
                  <a:cubicBezTo>
                    <a:pt x="99441" y="68961"/>
                    <a:pt x="95059" y="82105"/>
                    <a:pt x="86392" y="91821"/>
                  </a:cubicBezTo>
                  <a:cubicBezTo>
                    <a:pt x="77438" y="101822"/>
                    <a:pt x="65151" y="106775"/>
                    <a:pt x="49721" y="106775"/>
                  </a:cubicBezTo>
                  <a:cubicBezTo>
                    <a:pt x="34290" y="106775"/>
                    <a:pt x="22003" y="101822"/>
                    <a:pt x="13049" y="91821"/>
                  </a:cubicBezTo>
                  <a:cubicBezTo>
                    <a:pt x="4381" y="82201"/>
                    <a:pt x="0" y="69342"/>
                    <a:pt x="0" y="53340"/>
                  </a:cubicBezTo>
                  <a:moveTo>
                    <a:pt x="15716" y="53340"/>
                  </a:moveTo>
                  <a:cubicBezTo>
                    <a:pt x="15716" y="64579"/>
                    <a:pt x="18383" y="73914"/>
                    <a:pt x="23813" y="81248"/>
                  </a:cubicBezTo>
                  <a:cubicBezTo>
                    <a:pt x="29908" y="89535"/>
                    <a:pt x="38576" y="93631"/>
                    <a:pt x="49721" y="93631"/>
                  </a:cubicBezTo>
                  <a:cubicBezTo>
                    <a:pt x="60865" y="93631"/>
                    <a:pt x="69532" y="89535"/>
                    <a:pt x="75628" y="81248"/>
                  </a:cubicBezTo>
                  <a:cubicBezTo>
                    <a:pt x="81058" y="73819"/>
                    <a:pt x="83725" y="64579"/>
                    <a:pt x="83725" y="53340"/>
                  </a:cubicBezTo>
                  <a:cubicBezTo>
                    <a:pt x="83725" y="42100"/>
                    <a:pt x="80963" y="32766"/>
                    <a:pt x="75343" y="25241"/>
                  </a:cubicBezTo>
                  <a:cubicBezTo>
                    <a:pt x="69151" y="17050"/>
                    <a:pt x="60579" y="12954"/>
                    <a:pt x="49721" y="12954"/>
                  </a:cubicBezTo>
                  <a:cubicBezTo>
                    <a:pt x="38862" y="12954"/>
                    <a:pt x="30385" y="17050"/>
                    <a:pt x="24194" y="25241"/>
                  </a:cubicBezTo>
                  <a:cubicBezTo>
                    <a:pt x="18574" y="32766"/>
                    <a:pt x="15811" y="42100"/>
                    <a:pt x="15811"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77" name="Google Shape;377;p114"/>
            <p:cNvSpPr/>
            <p:nvPr/>
          </p:nvSpPr>
          <p:spPr>
            <a:xfrm>
              <a:off x="1487931" y="3614298"/>
              <a:ext cx="80009" cy="104965"/>
            </a:xfrm>
            <a:custGeom>
              <a:rect b="b" l="l" r="r" t="t"/>
              <a:pathLst>
                <a:path extrusionOk="0" h="104965" w="80009">
                  <a:moveTo>
                    <a:pt x="80010" y="0"/>
                  </a:moveTo>
                  <a:lnTo>
                    <a:pt x="80010" y="60484"/>
                  </a:lnTo>
                  <a:cubicBezTo>
                    <a:pt x="80010" y="74867"/>
                    <a:pt x="76581" y="85916"/>
                    <a:pt x="69628" y="93536"/>
                  </a:cubicBezTo>
                  <a:cubicBezTo>
                    <a:pt x="62674" y="101156"/>
                    <a:pt x="52768" y="104966"/>
                    <a:pt x="40005" y="104966"/>
                  </a:cubicBezTo>
                  <a:cubicBezTo>
                    <a:pt x="27242" y="104966"/>
                    <a:pt x="17335" y="101156"/>
                    <a:pt x="10382" y="93536"/>
                  </a:cubicBezTo>
                  <a:cubicBezTo>
                    <a:pt x="3429" y="85916"/>
                    <a:pt x="0" y="74867"/>
                    <a:pt x="0" y="60484"/>
                  </a:cubicBezTo>
                  <a:lnTo>
                    <a:pt x="0" y="0"/>
                  </a:lnTo>
                  <a:lnTo>
                    <a:pt x="14764" y="0"/>
                  </a:lnTo>
                  <a:lnTo>
                    <a:pt x="14764" y="58579"/>
                  </a:lnTo>
                  <a:cubicBezTo>
                    <a:pt x="14764" y="80867"/>
                    <a:pt x="23241" y="92012"/>
                    <a:pt x="40005" y="92012"/>
                  </a:cubicBezTo>
                  <a:cubicBezTo>
                    <a:pt x="56769" y="92012"/>
                    <a:pt x="65246" y="80867"/>
                    <a:pt x="65246" y="58579"/>
                  </a:cubicBezTo>
                  <a:lnTo>
                    <a:pt x="65246" y="0"/>
                  </a:lnTo>
                  <a:lnTo>
                    <a:pt x="8001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78" name="Google Shape;378;p114"/>
            <p:cNvSpPr/>
            <p:nvPr/>
          </p:nvSpPr>
          <p:spPr>
            <a:xfrm>
              <a:off x="1624329" y="3614298"/>
              <a:ext cx="80772" cy="103155"/>
            </a:xfrm>
            <a:custGeom>
              <a:rect b="b" l="l" r="r" t="t"/>
              <a:pathLst>
                <a:path extrusionOk="0" h="103155" w="80772">
                  <a:moveTo>
                    <a:pt x="0" y="103156"/>
                  </a:moveTo>
                  <a:lnTo>
                    <a:pt x="0" y="0"/>
                  </a:lnTo>
                  <a:lnTo>
                    <a:pt x="20098" y="0"/>
                  </a:lnTo>
                  <a:lnTo>
                    <a:pt x="65723" y="83058"/>
                  </a:lnTo>
                  <a:lnTo>
                    <a:pt x="66008" y="83058"/>
                  </a:lnTo>
                  <a:lnTo>
                    <a:pt x="66008" y="0"/>
                  </a:lnTo>
                  <a:lnTo>
                    <a:pt x="80772" y="0"/>
                  </a:lnTo>
                  <a:lnTo>
                    <a:pt x="80772" y="103156"/>
                  </a:lnTo>
                  <a:lnTo>
                    <a:pt x="61817" y="103156"/>
                  </a:lnTo>
                  <a:lnTo>
                    <a:pt x="15145"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79" name="Google Shape;379;p114"/>
            <p:cNvSpPr/>
            <p:nvPr/>
          </p:nvSpPr>
          <p:spPr>
            <a:xfrm>
              <a:off x="1762251" y="3614298"/>
              <a:ext cx="85534" cy="103155"/>
            </a:xfrm>
            <a:custGeom>
              <a:rect b="b" l="l" r="r" t="t"/>
              <a:pathLst>
                <a:path extrusionOk="0" h="103155" w="85534">
                  <a:moveTo>
                    <a:pt x="0" y="103156"/>
                  </a:moveTo>
                  <a:lnTo>
                    <a:pt x="0" y="0"/>
                  </a:lnTo>
                  <a:lnTo>
                    <a:pt x="30480" y="0"/>
                  </a:lnTo>
                  <a:cubicBezTo>
                    <a:pt x="46196" y="0"/>
                    <a:pt x="59246" y="4477"/>
                    <a:pt x="69533" y="13430"/>
                  </a:cubicBezTo>
                  <a:cubicBezTo>
                    <a:pt x="80200" y="22765"/>
                    <a:pt x="85535" y="35243"/>
                    <a:pt x="85535" y="50673"/>
                  </a:cubicBezTo>
                  <a:cubicBezTo>
                    <a:pt x="85535" y="67723"/>
                    <a:pt x="80677" y="80772"/>
                    <a:pt x="70961" y="89726"/>
                  </a:cubicBezTo>
                  <a:cubicBezTo>
                    <a:pt x="61246" y="98679"/>
                    <a:pt x="47815" y="103156"/>
                    <a:pt x="30575" y="103156"/>
                  </a:cubicBezTo>
                  <a:lnTo>
                    <a:pt x="95" y="103156"/>
                  </a:lnTo>
                  <a:close/>
                  <a:moveTo>
                    <a:pt x="14764" y="12954"/>
                  </a:moveTo>
                  <a:lnTo>
                    <a:pt x="14764" y="90106"/>
                  </a:lnTo>
                  <a:lnTo>
                    <a:pt x="30290" y="90106"/>
                  </a:lnTo>
                  <a:cubicBezTo>
                    <a:pt x="56579" y="90106"/>
                    <a:pt x="69723" y="77153"/>
                    <a:pt x="69723" y="51245"/>
                  </a:cubicBezTo>
                  <a:cubicBezTo>
                    <a:pt x="69723" y="39529"/>
                    <a:pt x="66104" y="30099"/>
                    <a:pt x="58960" y="23051"/>
                  </a:cubicBezTo>
                  <a:cubicBezTo>
                    <a:pt x="52006" y="16288"/>
                    <a:pt x="42958" y="12954"/>
                    <a:pt x="32004" y="12954"/>
                  </a:cubicBezTo>
                  <a:lnTo>
                    <a:pt x="14669" y="1295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80" name="Google Shape;380;p114"/>
            <p:cNvSpPr/>
            <p:nvPr/>
          </p:nvSpPr>
          <p:spPr>
            <a:xfrm>
              <a:off x="1885790" y="3614298"/>
              <a:ext cx="103155" cy="103155"/>
            </a:xfrm>
            <a:custGeom>
              <a:rect b="b" l="l" r="r" t="t"/>
              <a:pathLst>
                <a:path extrusionOk="0" h="103155" w="103155">
                  <a:moveTo>
                    <a:pt x="0" y="103156"/>
                  </a:moveTo>
                  <a:lnTo>
                    <a:pt x="44005" y="0"/>
                  </a:lnTo>
                  <a:lnTo>
                    <a:pt x="59531" y="0"/>
                  </a:lnTo>
                  <a:lnTo>
                    <a:pt x="103156" y="103156"/>
                  </a:lnTo>
                  <a:lnTo>
                    <a:pt x="87058" y="103156"/>
                  </a:lnTo>
                  <a:lnTo>
                    <a:pt x="76581" y="77153"/>
                  </a:lnTo>
                  <a:lnTo>
                    <a:pt x="26003" y="77153"/>
                  </a:lnTo>
                  <a:lnTo>
                    <a:pt x="15526" y="103156"/>
                  </a:lnTo>
                  <a:lnTo>
                    <a:pt x="0" y="103156"/>
                  </a:lnTo>
                  <a:close/>
                  <a:moveTo>
                    <a:pt x="71819" y="64960"/>
                  </a:moveTo>
                  <a:lnTo>
                    <a:pt x="51244" y="13811"/>
                  </a:lnTo>
                  <a:lnTo>
                    <a:pt x="30671" y="64960"/>
                  </a:lnTo>
                  <a:lnTo>
                    <a:pt x="71819" y="6496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81" name="Google Shape;381;p114"/>
            <p:cNvSpPr/>
            <p:nvPr/>
          </p:nvSpPr>
          <p:spPr>
            <a:xfrm>
              <a:off x="2021903" y="3614298"/>
              <a:ext cx="78962" cy="103155"/>
            </a:xfrm>
            <a:custGeom>
              <a:rect b="b" l="l" r="r" t="t"/>
              <a:pathLst>
                <a:path extrusionOk="0" h="103155" w="78962">
                  <a:moveTo>
                    <a:pt x="32099" y="103156"/>
                  </a:moveTo>
                  <a:lnTo>
                    <a:pt x="32099" y="12954"/>
                  </a:lnTo>
                  <a:lnTo>
                    <a:pt x="0" y="12954"/>
                  </a:lnTo>
                  <a:lnTo>
                    <a:pt x="0" y="0"/>
                  </a:lnTo>
                  <a:lnTo>
                    <a:pt x="78962" y="0"/>
                  </a:lnTo>
                  <a:lnTo>
                    <a:pt x="78962" y="12954"/>
                  </a:lnTo>
                  <a:lnTo>
                    <a:pt x="46863" y="12954"/>
                  </a:lnTo>
                  <a:lnTo>
                    <a:pt x="46863" y="103156"/>
                  </a:lnTo>
                  <a:lnTo>
                    <a:pt x="32099"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82" name="Google Shape;382;p114"/>
            <p:cNvSpPr/>
            <p:nvPr/>
          </p:nvSpPr>
          <p:spPr>
            <a:xfrm>
              <a:off x="2145251" y="3614299"/>
              <a:ext cx="14763" cy="103155"/>
            </a:xfrm>
            <a:custGeom>
              <a:rect b="b" l="l" r="r" t="t"/>
              <a:pathLst>
                <a:path extrusionOk="0" h="103155" w="14763">
                  <a:moveTo>
                    <a:pt x="0" y="0"/>
                  </a:moveTo>
                  <a:lnTo>
                    <a:pt x="14764" y="0"/>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83" name="Google Shape;383;p114"/>
            <p:cNvSpPr/>
            <p:nvPr/>
          </p:nvSpPr>
          <p:spPr>
            <a:xfrm>
              <a:off x="2210593" y="3612489"/>
              <a:ext cx="99345" cy="106775"/>
            </a:xfrm>
            <a:custGeom>
              <a:rect b="b" l="l" r="r" t="t"/>
              <a:pathLst>
                <a:path extrusionOk="0" h="106775" w="99345">
                  <a:moveTo>
                    <a:pt x="0" y="53340"/>
                  </a:moveTo>
                  <a:cubicBezTo>
                    <a:pt x="0" y="37719"/>
                    <a:pt x="4382" y="24955"/>
                    <a:pt x="13145" y="15240"/>
                  </a:cubicBezTo>
                  <a:cubicBezTo>
                    <a:pt x="22098" y="5048"/>
                    <a:pt x="34290" y="0"/>
                    <a:pt x="49625" y="0"/>
                  </a:cubicBezTo>
                  <a:cubicBezTo>
                    <a:pt x="64961" y="0"/>
                    <a:pt x="77248" y="5048"/>
                    <a:pt x="86296" y="15240"/>
                  </a:cubicBezTo>
                  <a:cubicBezTo>
                    <a:pt x="94964" y="24955"/>
                    <a:pt x="99346" y="37719"/>
                    <a:pt x="99346" y="53340"/>
                  </a:cubicBezTo>
                  <a:cubicBezTo>
                    <a:pt x="99346" y="68961"/>
                    <a:pt x="94964" y="82105"/>
                    <a:pt x="86296" y="91821"/>
                  </a:cubicBezTo>
                  <a:cubicBezTo>
                    <a:pt x="77343" y="101822"/>
                    <a:pt x="65056" y="106775"/>
                    <a:pt x="49625" y="106775"/>
                  </a:cubicBezTo>
                  <a:cubicBezTo>
                    <a:pt x="34195" y="106775"/>
                    <a:pt x="21908" y="101822"/>
                    <a:pt x="12954" y="91821"/>
                  </a:cubicBezTo>
                  <a:cubicBezTo>
                    <a:pt x="4286" y="82201"/>
                    <a:pt x="0" y="69342"/>
                    <a:pt x="0" y="53340"/>
                  </a:cubicBezTo>
                  <a:moveTo>
                    <a:pt x="15621" y="53340"/>
                  </a:moveTo>
                  <a:cubicBezTo>
                    <a:pt x="15621" y="64579"/>
                    <a:pt x="18288" y="73914"/>
                    <a:pt x="23717" y="81248"/>
                  </a:cubicBezTo>
                  <a:cubicBezTo>
                    <a:pt x="29813" y="89535"/>
                    <a:pt x="38481" y="93631"/>
                    <a:pt x="49625" y="93631"/>
                  </a:cubicBezTo>
                  <a:cubicBezTo>
                    <a:pt x="60770" y="93631"/>
                    <a:pt x="69437" y="89535"/>
                    <a:pt x="75533" y="81248"/>
                  </a:cubicBezTo>
                  <a:cubicBezTo>
                    <a:pt x="80963" y="73819"/>
                    <a:pt x="83629" y="64579"/>
                    <a:pt x="83629" y="53340"/>
                  </a:cubicBezTo>
                  <a:cubicBezTo>
                    <a:pt x="83629" y="42100"/>
                    <a:pt x="80772" y="32766"/>
                    <a:pt x="75152" y="25241"/>
                  </a:cubicBezTo>
                  <a:cubicBezTo>
                    <a:pt x="68961" y="17050"/>
                    <a:pt x="60388" y="12954"/>
                    <a:pt x="49625" y="12954"/>
                  </a:cubicBezTo>
                  <a:cubicBezTo>
                    <a:pt x="38862" y="12954"/>
                    <a:pt x="30289" y="17050"/>
                    <a:pt x="24098" y="25241"/>
                  </a:cubicBezTo>
                  <a:cubicBezTo>
                    <a:pt x="18479" y="32766"/>
                    <a:pt x="15716" y="42100"/>
                    <a:pt x="15716"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84" name="Google Shape;384;p114"/>
            <p:cNvSpPr/>
            <p:nvPr/>
          </p:nvSpPr>
          <p:spPr>
            <a:xfrm>
              <a:off x="2358802" y="3614298"/>
              <a:ext cx="80771" cy="103155"/>
            </a:xfrm>
            <a:custGeom>
              <a:rect b="b" l="l" r="r" t="t"/>
              <a:pathLst>
                <a:path extrusionOk="0" h="103155" w="80771">
                  <a:moveTo>
                    <a:pt x="0" y="103156"/>
                  </a:moveTo>
                  <a:lnTo>
                    <a:pt x="0" y="0"/>
                  </a:lnTo>
                  <a:lnTo>
                    <a:pt x="20098" y="0"/>
                  </a:lnTo>
                  <a:lnTo>
                    <a:pt x="65627" y="83058"/>
                  </a:lnTo>
                  <a:lnTo>
                    <a:pt x="65913" y="83058"/>
                  </a:lnTo>
                  <a:lnTo>
                    <a:pt x="65913" y="0"/>
                  </a:lnTo>
                  <a:lnTo>
                    <a:pt x="80772" y="0"/>
                  </a:lnTo>
                  <a:lnTo>
                    <a:pt x="80772" y="103156"/>
                  </a:lnTo>
                  <a:lnTo>
                    <a:pt x="61817" y="103156"/>
                  </a:lnTo>
                  <a:lnTo>
                    <a:pt x="15050"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85" name="Google Shape;385;p114"/>
            <p:cNvSpPr/>
            <p:nvPr/>
          </p:nvSpPr>
          <p:spPr>
            <a:xfrm>
              <a:off x="970533" y="2918783"/>
              <a:ext cx="854201" cy="422719"/>
            </a:xfrm>
            <a:custGeom>
              <a:rect b="b" l="l" r="r" t="t"/>
              <a:pathLst>
                <a:path extrusionOk="0" h="422719" w="854201">
                  <a:moveTo>
                    <a:pt x="321469" y="41339"/>
                  </a:moveTo>
                  <a:lnTo>
                    <a:pt x="0" y="0"/>
                  </a:lnTo>
                  <a:lnTo>
                    <a:pt x="854202" y="422719"/>
                  </a:lnTo>
                  <a:lnTo>
                    <a:pt x="321469" y="4133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86" name="Google Shape;386;p114"/>
            <p:cNvSpPr/>
            <p:nvPr/>
          </p:nvSpPr>
          <p:spPr>
            <a:xfrm>
              <a:off x="1292002" y="2882207"/>
              <a:ext cx="534638" cy="453389"/>
            </a:xfrm>
            <a:custGeom>
              <a:rect b="b" l="l" r="r" t="t"/>
              <a:pathLst>
                <a:path extrusionOk="0" h="453389" w="534638">
                  <a:moveTo>
                    <a:pt x="257080" y="69914"/>
                  </a:moveTo>
                  <a:lnTo>
                    <a:pt x="0" y="0"/>
                  </a:lnTo>
                  <a:lnTo>
                    <a:pt x="534638" y="453390"/>
                  </a:lnTo>
                  <a:lnTo>
                    <a:pt x="257080"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87" name="Google Shape;387;p114"/>
            <p:cNvSpPr/>
            <p:nvPr/>
          </p:nvSpPr>
          <p:spPr>
            <a:xfrm>
              <a:off x="1856072" y="2918688"/>
              <a:ext cx="854202" cy="422814"/>
            </a:xfrm>
            <a:custGeom>
              <a:rect b="b" l="l" r="r" t="t"/>
              <a:pathLst>
                <a:path extrusionOk="0" h="422814" w="854202">
                  <a:moveTo>
                    <a:pt x="532733" y="41434"/>
                  </a:moveTo>
                  <a:lnTo>
                    <a:pt x="854202" y="0"/>
                  </a:lnTo>
                  <a:lnTo>
                    <a:pt x="0" y="422815"/>
                  </a:lnTo>
                  <a:lnTo>
                    <a:pt x="532733" y="4143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88" name="Google Shape;388;p114"/>
            <p:cNvSpPr/>
            <p:nvPr/>
          </p:nvSpPr>
          <p:spPr>
            <a:xfrm>
              <a:off x="1854167" y="2882207"/>
              <a:ext cx="534638" cy="453294"/>
            </a:xfrm>
            <a:custGeom>
              <a:rect b="b" l="l" r="r" t="t"/>
              <a:pathLst>
                <a:path extrusionOk="0" h="453294" w="534638">
                  <a:moveTo>
                    <a:pt x="277654" y="69914"/>
                  </a:moveTo>
                  <a:lnTo>
                    <a:pt x="534638" y="0"/>
                  </a:lnTo>
                  <a:lnTo>
                    <a:pt x="0" y="453295"/>
                  </a:lnTo>
                  <a:lnTo>
                    <a:pt x="277654"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89" name="Google Shape;389;p114"/>
            <p:cNvSpPr/>
            <p:nvPr/>
          </p:nvSpPr>
          <p:spPr>
            <a:xfrm>
              <a:off x="1523935" y="2846965"/>
              <a:ext cx="633031" cy="495109"/>
            </a:xfrm>
            <a:custGeom>
              <a:rect b="b" l="l" r="r" t="t"/>
              <a:pathLst>
                <a:path extrusionOk="0" h="495109" w="633031">
                  <a:moveTo>
                    <a:pt x="633032" y="0"/>
                  </a:moveTo>
                  <a:lnTo>
                    <a:pt x="426720" y="97727"/>
                  </a:lnTo>
                  <a:lnTo>
                    <a:pt x="388239" y="252413"/>
                  </a:lnTo>
                  <a:lnTo>
                    <a:pt x="316516" y="111062"/>
                  </a:lnTo>
                  <a:lnTo>
                    <a:pt x="244412" y="252413"/>
                  </a:lnTo>
                  <a:lnTo>
                    <a:pt x="206216" y="97727"/>
                  </a:lnTo>
                  <a:lnTo>
                    <a:pt x="0" y="0"/>
                  </a:lnTo>
                  <a:lnTo>
                    <a:pt x="316516" y="495110"/>
                  </a:lnTo>
                  <a:lnTo>
                    <a:pt x="633032"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390" name="Google Shape;390;p114"/>
          <p:cNvSpPr txBox="1"/>
          <p:nvPr/>
        </p:nvSpPr>
        <p:spPr>
          <a:xfrm>
            <a:off x="436106" y="371194"/>
            <a:ext cx="2979103" cy="267765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Barlow"/>
                <a:ea typeface="Barlow"/>
                <a:cs typeface="Barlow"/>
                <a:sym typeface="Barlow"/>
              </a:rPr>
              <a:t>DEVELOP ENTREPRENEURIAL LEADERS</a:t>
            </a:r>
            <a:r>
              <a:rPr i="0" lang="en-US" sz="2400">
                <a:solidFill>
                  <a:schemeClr val="lt1"/>
                </a:solidFill>
                <a:latin typeface="Barlow"/>
                <a:ea typeface="Barlow"/>
                <a:cs typeface="Barlow"/>
                <a:sym typeface="Barlow"/>
              </a:rPr>
              <a:t>.</a:t>
            </a:r>
            <a:endParaRPr/>
          </a:p>
          <a:p>
            <a:pPr indent="0" lvl="0" marL="0" marR="0" rtl="0" algn="l">
              <a:spcBef>
                <a:spcPts val="0"/>
              </a:spcBef>
              <a:spcAft>
                <a:spcPts val="0"/>
              </a:spcAft>
              <a:buNone/>
            </a:pPr>
            <a:r>
              <a:t/>
            </a:r>
            <a:endParaRPr i="0" sz="2400">
              <a:solidFill>
                <a:schemeClr val="lt1"/>
              </a:solidFill>
              <a:latin typeface="Barlow"/>
              <a:ea typeface="Barlow"/>
              <a:cs typeface="Barlow"/>
              <a:sym typeface="Barlow"/>
            </a:endParaRPr>
          </a:p>
          <a:p>
            <a:pPr indent="0" lvl="0" marL="0" marR="0" rtl="0" algn="l">
              <a:spcBef>
                <a:spcPts val="0"/>
              </a:spcBef>
              <a:spcAft>
                <a:spcPts val="0"/>
              </a:spcAft>
              <a:buNone/>
            </a:pPr>
            <a:r>
              <a:rPr i="0" lang="en-US" sz="2400">
                <a:solidFill>
                  <a:schemeClr val="lt1"/>
                </a:solidFill>
                <a:latin typeface="Barlow"/>
                <a:ea typeface="Barlow"/>
                <a:cs typeface="Barlow"/>
                <a:sym typeface="Barlow"/>
              </a:rPr>
              <a:t>WITH</a:t>
            </a:r>
            <a:endParaRPr/>
          </a:p>
          <a:p>
            <a:pPr indent="0" lvl="0" marL="0" marR="0" rtl="0" algn="l">
              <a:spcBef>
                <a:spcPts val="0"/>
              </a:spcBef>
              <a:spcAft>
                <a:spcPts val="0"/>
              </a:spcAft>
              <a:buNone/>
            </a:pPr>
            <a:r>
              <a:rPr b="1" i="0" lang="en-US" sz="2400">
                <a:solidFill>
                  <a:schemeClr val="lt1"/>
                </a:solidFill>
                <a:latin typeface="Barlow"/>
                <a:ea typeface="Barlow"/>
                <a:cs typeface="Barlow"/>
                <a:sym typeface="Barlow"/>
              </a:rPr>
              <a:t>WWADHWANI IGNITE.</a:t>
            </a:r>
            <a:endParaRPr b="1" sz="2400">
              <a:solidFill>
                <a:schemeClr val="lt1"/>
              </a:solidFill>
              <a:latin typeface="Barlow"/>
              <a:ea typeface="Barlow"/>
              <a:cs typeface="Barlow"/>
              <a:sym typeface="Barlow"/>
            </a:endParaRPr>
          </a:p>
        </p:txBody>
      </p:sp>
      <p:sp>
        <p:nvSpPr>
          <p:cNvPr id="391" name="Google Shape;391;p114"/>
          <p:cNvSpPr txBox="1"/>
          <p:nvPr>
            <p:ph idx="1" type="body"/>
          </p:nvPr>
        </p:nvSpPr>
        <p:spPr>
          <a:xfrm>
            <a:off x="360858" y="5135898"/>
            <a:ext cx="5302250" cy="584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200"/>
              <a:buNone/>
              <a:defRPr b="1" sz="3200">
                <a:solidFill>
                  <a:schemeClr val="lt1"/>
                </a:solidFill>
                <a:latin typeface="Barlow Medium"/>
                <a:ea typeface="Barlow Medium"/>
                <a:cs typeface="Barlow Medium"/>
                <a:sym typeface="Barlow Medium"/>
              </a:defRPr>
            </a:lvl1pPr>
            <a:lvl2pPr indent="-431800" lvl="1" marL="9144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2pPr>
            <a:lvl3pPr indent="-431800" lvl="2" marL="13716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3pPr>
            <a:lvl4pPr indent="-431800" lvl="3" marL="18288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4pPr>
            <a:lvl5pPr indent="-431800" lvl="4" marL="22860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2" name="Google Shape;392;p114"/>
          <p:cNvSpPr txBox="1"/>
          <p:nvPr>
            <p:ph idx="2" type="body"/>
          </p:nvPr>
        </p:nvSpPr>
        <p:spPr>
          <a:xfrm>
            <a:off x="360858" y="5895254"/>
            <a:ext cx="5302250" cy="584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000"/>
              <a:buNone/>
              <a:defRPr sz="2000">
                <a:solidFill>
                  <a:schemeClr val="lt1"/>
                </a:solidFill>
                <a:latin typeface="Open Sans"/>
                <a:ea typeface="Open Sans"/>
                <a:cs typeface="Open Sans"/>
                <a:sym typeface="Open Sans"/>
              </a:defRPr>
            </a:lvl1pPr>
            <a:lvl2pPr indent="-431800" lvl="1" marL="9144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2pPr>
            <a:lvl3pPr indent="-431800" lvl="2" marL="13716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3pPr>
            <a:lvl4pPr indent="-431800" lvl="3" marL="18288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4pPr>
            <a:lvl5pPr indent="-431800" lvl="4" marL="22860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3" name="Google Shape;393;p114"/>
          <p:cNvSpPr/>
          <p:nvPr>
            <p:ph idx="3" type="pic"/>
          </p:nvPr>
        </p:nvSpPr>
        <p:spPr>
          <a:xfrm>
            <a:off x="3646488" y="0"/>
            <a:ext cx="8545512" cy="6858000"/>
          </a:xfrm>
          <a:prstGeom prst="rect">
            <a:avLst/>
          </a:prstGeom>
          <a:noFill/>
          <a:ln>
            <a:no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Miscellaneous">
  <p:cSld name="2_Miscellaneous">
    <p:spTree>
      <p:nvGrpSpPr>
        <p:cNvPr id="397" name="Shape 397"/>
        <p:cNvGrpSpPr/>
        <p:nvPr/>
      </p:nvGrpSpPr>
      <p:grpSpPr>
        <a:xfrm>
          <a:off x="0" y="0"/>
          <a:ext cx="0" cy="0"/>
          <a:chOff x="0" y="0"/>
          <a:chExt cx="0" cy="0"/>
        </a:xfrm>
      </p:grpSpPr>
      <p:sp>
        <p:nvSpPr>
          <p:cNvPr id="398" name="Google Shape;398;p63"/>
          <p:cNvSpPr/>
          <p:nvPr/>
        </p:nvSpPr>
        <p:spPr>
          <a:xfrm rot="10800000">
            <a:off x="-2" y="4127502"/>
            <a:ext cx="4569985" cy="2730498"/>
          </a:xfrm>
          <a:custGeom>
            <a:rect b="b" l="l" r="r" t="t"/>
            <a:pathLst>
              <a:path extrusionOk="0" h="6476710" w="10839953">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gradFill>
            <a:gsLst>
              <a:gs pos="0">
                <a:srgbClr val="8F171C"/>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9" name="Google Shape;399;p63"/>
          <p:cNvSpPr/>
          <p:nvPr>
            <p:ph idx="2" type="pic"/>
          </p:nvPr>
        </p:nvSpPr>
        <p:spPr>
          <a:xfrm>
            <a:off x="1352048" y="-5702531"/>
            <a:ext cx="12192003" cy="12181139"/>
          </a:xfrm>
          <a:prstGeom prst="ellipse">
            <a:avLst/>
          </a:prstGeom>
          <a:noFill/>
          <a:ln>
            <a:noFill/>
          </a:ln>
        </p:spPr>
      </p:sp>
      <p:sp>
        <p:nvSpPr>
          <p:cNvPr id="400" name="Google Shape;400;p63"/>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1" name="Google Shape;401;p63"/>
          <p:cNvSpPr/>
          <p:nvPr/>
        </p:nvSpPr>
        <p:spPr>
          <a:xfrm>
            <a:off x="6443806"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402" name="Google Shape;402;p63"/>
          <p:cNvSpPr txBox="1"/>
          <p:nvPr>
            <p:ph idx="1" type="subTitle"/>
          </p:nvPr>
        </p:nvSpPr>
        <p:spPr>
          <a:xfrm>
            <a:off x="285135" y="854284"/>
            <a:ext cx="11634149" cy="461665"/>
          </a:xfrm>
          <a:prstGeom prst="rect">
            <a:avLst/>
          </a:prstGeom>
          <a:noFill/>
          <a:ln>
            <a:noFill/>
          </a:ln>
        </p:spPr>
        <p:txBody>
          <a:bodyPr anchorCtr="0" anchor="t" bIns="45700" lIns="91425" spcFirstLastPara="1" rIns="91425" wrap="square" tIns="45700">
            <a:spAutoFit/>
          </a:bodyPr>
          <a:lstStyle>
            <a:lvl1pPr lvl="0" algn="r">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03" name="Google Shape;403;p63"/>
          <p:cNvSpPr/>
          <p:nvPr/>
        </p:nvSpPr>
        <p:spPr>
          <a:xfrm>
            <a:off x="809624"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4" name="Google Shape;404;p63"/>
          <p:cNvSpPr txBox="1"/>
          <p:nvPr>
            <p:ph idx="3" type="body"/>
          </p:nvPr>
        </p:nvSpPr>
        <p:spPr>
          <a:xfrm>
            <a:off x="996448"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5" name="Google Shape;405;p63"/>
          <p:cNvSpPr txBox="1"/>
          <p:nvPr>
            <p:ph idx="4" type="body"/>
          </p:nvPr>
        </p:nvSpPr>
        <p:spPr>
          <a:xfrm>
            <a:off x="996450"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6" name="Google Shape;406;p63"/>
          <p:cNvSpPr/>
          <p:nvPr/>
        </p:nvSpPr>
        <p:spPr>
          <a:xfrm>
            <a:off x="2819400"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407" name="Google Shape;407;p63"/>
          <p:cNvSpPr txBox="1"/>
          <p:nvPr>
            <p:ph idx="5" type="body"/>
          </p:nvPr>
        </p:nvSpPr>
        <p:spPr>
          <a:xfrm>
            <a:off x="996448"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8" name="Google Shape;408;p63"/>
          <p:cNvSpPr/>
          <p:nvPr/>
        </p:nvSpPr>
        <p:spPr>
          <a:xfrm>
            <a:off x="3514109"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9" name="Google Shape;409;p63"/>
          <p:cNvSpPr txBox="1"/>
          <p:nvPr>
            <p:ph idx="6" type="body"/>
          </p:nvPr>
        </p:nvSpPr>
        <p:spPr>
          <a:xfrm>
            <a:off x="3700933"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0" name="Google Shape;410;p63"/>
          <p:cNvSpPr txBox="1"/>
          <p:nvPr>
            <p:ph idx="7" type="body"/>
          </p:nvPr>
        </p:nvSpPr>
        <p:spPr>
          <a:xfrm>
            <a:off x="3700935"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1" name="Google Shape;411;p63"/>
          <p:cNvSpPr/>
          <p:nvPr/>
        </p:nvSpPr>
        <p:spPr>
          <a:xfrm>
            <a:off x="5523885"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412" name="Google Shape;412;p63"/>
          <p:cNvSpPr txBox="1"/>
          <p:nvPr>
            <p:ph idx="8" type="body"/>
          </p:nvPr>
        </p:nvSpPr>
        <p:spPr>
          <a:xfrm>
            <a:off x="3700933"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3" name="Google Shape;413;p63"/>
          <p:cNvSpPr/>
          <p:nvPr/>
        </p:nvSpPr>
        <p:spPr>
          <a:xfrm>
            <a:off x="6227000"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14" name="Google Shape;414;p63"/>
          <p:cNvSpPr txBox="1"/>
          <p:nvPr>
            <p:ph idx="9" type="body"/>
          </p:nvPr>
        </p:nvSpPr>
        <p:spPr>
          <a:xfrm>
            <a:off x="6413824"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5" name="Google Shape;415;p63"/>
          <p:cNvSpPr txBox="1"/>
          <p:nvPr>
            <p:ph idx="13" type="body"/>
          </p:nvPr>
        </p:nvSpPr>
        <p:spPr>
          <a:xfrm>
            <a:off x="6413826"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6" name="Google Shape;416;p63"/>
          <p:cNvSpPr/>
          <p:nvPr/>
        </p:nvSpPr>
        <p:spPr>
          <a:xfrm>
            <a:off x="8236776"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417" name="Google Shape;417;p63"/>
          <p:cNvSpPr txBox="1"/>
          <p:nvPr>
            <p:ph idx="14" type="body"/>
          </p:nvPr>
        </p:nvSpPr>
        <p:spPr>
          <a:xfrm>
            <a:off x="6413824"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8" name="Google Shape;418;p63"/>
          <p:cNvSpPr/>
          <p:nvPr/>
        </p:nvSpPr>
        <p:spPr>
          <a:xfrm>
            <a:off x="8939891"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19" name="Google Shape;419;p63"/>
          <p:cNvSpPr txBox="1"/>
          <p:nvPr>
            <p:ph idx="15" type="body"/>
          </p:nvPr>
        </p:nvSpPr>
        <p:spPr>
          <a:xfrm>
            <a:off x="9126715"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0" name="Google Shape;420;p63"/>
          <p:cNvSpPr txBox="1"/>
          <p:nvPr>
            <p:ph idx="16" type="body"/>
          </p:nvPr>
        </p:nvSpPr>
        <p:spPr>
          <a:xfrm>
            <a:off x="9126717"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1" name="Google Shape;421;p63"/>
          <p:cNvSpPr/>
          <p:nvPr/>
        </p:nvSpPr>
        <p:spPr>
          <a:xfrm>
            <a:off x="10949667"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422" name="Google Shape;422;p63"/>
          <p:cNvSpPr txBox="1"/>
          <p:nvPr>
            <p:ph idx="17" type="body"/>
          </p:nvPr>
        </p:nvSpPr>
        <p:spPr>
          <a:xfrm>
            <a:off x="9126715"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Basic Slide" type="titleOnly">
  <p:cSld name="TITLE_ONLY">
    <p:spTree>
      <p:nvGrpSpPr>
        <p:cNvPr id="423" name="Shape 423"/>
        <p:cNvGrpSpPr/>
        <p:nvPr/>
      </p:nvGrpSpPr>
      <p:grpSpPr>
        <a:xfrm>
          <a:off x="0" y="0"/>
          <a:ext cx="0" cy="0"/>
          <a:chOff x="0" y="0"/>
          <a:chExt cx="0" cy="0"/>
        </a:xfrm>
      </p:grpSpPr>
      <p:sp>
        <p:nvSpPr>
          <p:cNvPr id="424" name="Google Shape;424;p6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Basic Slide">
  <p:cSld name="7_Basic Slide">
    <p:spTree>
      <p:nvGrpSpPr>
        <p:cNvPr id="31" name="Shape 31"/>
        <p:cNvGrpSpPr/>
        <p:nvPr/>
      </p:nvGrpSpPr>
      <p:grpSpPr>
        <a:xfrm>
          <a:off x="0" y="0"/>
          <a:ext cx="0" cy="0"/>
          <a:chOff x="0" y="0"/>
          <a:chExt cx="0" cy="0"/>
        </a:xfrm>
      </p:grpSpPr>
      <p:sp>
        <p:nvSpPr>
          <p:cNvPr id="32" name="Google Shape;32;p73"/>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73"/>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 name="Google Shape;34;p73"/>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25" name="Shape 425"/>
        <p:cNvGrpSpPr/>
        <p:nvPr/>
      </p:nvGrpSpPr>
      <p:grpSpPr>
        <a:xfrm>
          <a:off x="0" y="0"/>
          <a:ext cx="0" cy="0"/>
          <a:chOff x="0" y="0"/>
          <a:chExt cx="0" cy="0"/>
        </a:xfrm>
      </p:grpSpPr>
      <p:sp>
        <p:nvSpPr>
          <p:cNvPr id="426" name="Google Shape;426;p65"/>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27" name="Google Shape;427;p65"/>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28" name="Google Shape;428;p65"/>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Miscellaneous">
  <p:cSld name="14_Miscellaneous">
    <p:spTree>
      <p:nvGrpSpPr>
        <p:cNvPr id="429" name="Shape 429"/>
        <p:cNvGrpSpPr/>
        <p:nvPr/>
      </p:nvGrpSpPr>
      <p:grpSpPr>
        <a:xfrm>
          <a:off x="0" y="0"/>
          <a:ext cx="0" cy="0"/>
          <a:chOff x="0" y="0"/>
          <a:chExt cx="0" cy="0"/>
        </a:xfrm>
      </p:grpSpPr>
      <p:sp>
        <p:nvSpPr>
          <p:cNvPr id="430" name="Google Shape;430;p66"/>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1" name="Google Shape;431;p66"/>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432" name="Google Shape;432;p66"/>
          <p:cNvCxnSpPr/>
          <p:nvPr/>
        </p:nvCxnSpPr>
        <p:spPr>
          <a:xfrm>
            <a:off x="1960951" y="334509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433" name="Google Shape;433;p66"/>
          <p:cNvCxnSpPr/>
          <p:nvPr/>
        </p:nvCxnSpPr>
        <p:spPr>
          <a:xfrm>
            <a:off x="1960951" y="172235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434" name="Google Shape;434;p66"/>
          <p:cNvCxnSpPr/>
          <p:nvPr/>
        </p:nvCxnSpPr>
        <p:spPr>
          <a:xfrm>
            <a:off x="1960951" y="4967836"/>
            <a:ext cx="0" cy="880306"/>
          </a:xfrm>
          <a:prstGeom prst="straightConnector1">
            <a:avLst/>
          </a:prstGeom>
          <a:noFill/>
          <a:ln cap="flat" cmpd="sng" w="19050">
            <a:solidFill>
              <a:schemeClr val="dk2"/>
            </a:solidFill>
            <a:prstDash val="solid"/>
            <a:miter lim="800000"/>
            <a:headEnd len="sm" w="sm" type="none"/>
            <a:tailEnd len="sm" w="sm" type="none"/>
          </a:ln>
        </p:spPr>
      </p:cxnSp>
      <p:sp>
        <p:nvSpPr>
          <p:cNvPr id="435" name="Google Shape;435;p66"/>
          <p:cNvSpPr txBox="1"/>
          <p:nvPr>
            <p:ph idx="1" type="body"/>
          </p:nvPr>
        </p:nvSpPr>
        <p:spPr>
          <a:xfrm>
            <a:off x="1000790" y="1597211"/>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6" name="Google Shape;436;p66"/>
          <p:cNvSpPr txBox="1"/>
          <p:nvPr>
            <p:ph idx="2" type="body"/>
          </p:nvPr>
        </p:nvSpPr>
        <p:spPr>
          <a:xfrm>
            <a:off x="1000790"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7" name="Google Shape;437;p66"/>
          <p:cNvSpPr txBox="1"/>
          <p:nvPr>
            <p:ph idx="3" type="body"/>
          </p:nvPr>
        </p:nvSpPr>
        <p:spPr>
          <a:xfrm>
            <a:off x="1000790"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8" name="Google Shape;438;p66"/>
          <p:cNvSpPr txBox="1"/>
          <p:nvPr>
            <p:ph idx="4" type="body"/>
          </p:nvPr>
        </p:nvSpPr>
        <p:spPr>
          <a:xfrm>
            <a:off x="2019487" y="1732897"/>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9" name="Google Shape;439;p66"/>
          <p:cNvSpPr txBox="1"/>
          <p:nvPr>
            <p:ph idx="5" type="body"/>
          </p:nvPr>
        </p:nvSpPr>
        <p:spPr>
          <a:xfrm>
            <a:off x="2028484" y="3326476"/>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0" name="Google Shape;440;p66"/>
          <p:cNvSpPr txBox="1"/>
          <p:nvPr>
            <p:ph idx="6" type="body"/>
          </p:nvPr>
        </p:nvSpPr>
        <p:spPr>
          <a:xfrm>
            <a:off x="2028484" y="4975664"/>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1" name="Google Shape;441;p66"/>
          <p:cNvSpPr/>
          <p:nvPr/>
        </p:nvSpPr>
        <p:spPr>
          <a:xfrm>
            <a:off x="8277550" y="-2038012"/>
            <a:ext cx="5601495" cy="5601493"/>
          </a:xfrm>
          <a:prstGeom prst="ellipse">
            <a:avLst/>
          </a:prstGeom>
          <a:gradFill>
            <a:gsLst>
              <a:gs pos="0">
                <a:srgbClr val="E66A6E"/>
              </a:gs>
              <a:gs pos="99000">
                <a:srgbClr val="E66A6E">
                  <a:alpha val="0"/>
                </a:srgbClr>
              </a:gs>
              <a:gs pos="100000">
                <a:srgbClr val="E66A6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42" name="Google Shape;442;p66"/>
          <p:cNvSpPr/>
          <p:nvPr/>
        </p:nvSpPr>
        <p:spPr>
          <a:xfrm>
            <a:off x="7760282" y="-2801416"/>
            <a:ext cx="6939934" cy="6939932"/>
          </a:xfrm>
          <a:prstGeom prst="ellipse">
            <a:avLst/>
          </a:prstGeom>
          <a:gradFill>
            <a:gsLst>
              <a:gs pos="0">
                <a:srgbClr val="F7CCCE"/>
              </a:gs>
              <a:gs pos="99000">
                <a:srgbClr val="F7CCCE">
                  <a:alpha val="0"/>
                </a:srgbClr>
              </a:gs>
              <a:gs pos="100000">
                <a:srgbClr val="F7CCC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43" name="Google Shape;443;p66"/>
          <p:cNvSpPr/>
          <p:nvPr/>
        </p:nvSpPr>
        <p:spPr>
          <a:xfrm>
            <a:off x="8716204" y="-1368798"/>
            <a:ext cx="4263065" cy="4263063"/>
          </a:xfrm>
          <a:prstGeom prst="ellipse">
            <a:avLst/>
          </a:prstGeom>
          <a:gradFill>
            <a:gsLst>
              <a:gs pos="0">
                <a:schemeClr val="dk2"/>
              </a:gs>
              <a:gs pos="99000">
                <a:srgbClr val="BF2026">
                  <a:alpha val="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Divider Slide">
  <p:cSld name="3_Divider Slide">
    <p:bg>
      <p:bgPr>
        <a:gradFill>
          <a:gsLst>
            <a:gs pos="0">
              <a:srgbClr val="8F171C"/>
            </a:gs>
            <a:gs pos="100000">
              <a:schemeClr val="dk2"/>
            </a:gs>
          </a:gsLst>
          <a:lin ang="5400000" scaled="0"/>
        </a:gradFill>
      </p:bgPr>
    </p:bg>
    <p:spTree>
      <p:nvGrpSpPr>
        <p:cNvPr id="444" name="Shape 444"/>
        <p:cNvGrpSpPr/>
        <p:nvPr/>
      </p:nvGrpSpPr>
      <p:grpSpPr>
        <a:xfrm>
          <a:off x="0" y="0"/>
          <a:ext cx="0" cy="0"/>
          <a:chOff x="0" y="0"/>
          <a:chExt cx="0" cy="0"/>
        </a:xfrm>
      </p:grpSpPr>
      <p:sp>
        <p:nvSpPr>
          <p:cNvPr id="445" name="Google Shape;445;p67"/>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C32626">
              <a:alpha val="37647"/>
            </a:srgbClr>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446" name="Google Shape;446;p67"/>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Barlow Medium"/>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7" name="Google Shape;447;p67"/>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latin typeface="Barlow"/>
                <a:ea typeface="Barlow"/>
                <a:cs typeface="Barlow"/>
                <a:sym typeface="Barlow"/>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asic Slide">
  <p:cSld name="3_Basic Slide">
    <p:spTree>
      <p:nvGrpSpPr>
        <p:cNvPr id="448" name="Shape 448"/>
        <p:cNvGrpSpPr/>
        <p:nvPr/>
      </p:nvGrpSpPr>
      <p:grpSpPr>
        <a:xfrm>
          <a:off x="0" y="0"/>
          <a:ext cx="0" cy="0"/>
          <a:chOff x="0" y="0"/>
          <a:chExt cx="0" cy="0"/>
        </a:xfrm>
      </p:grpSpPr>
      <p:pic>
        <p:nvPicPr>
          <p:cNvPr id="449" name="Google Shape;449;p68"/>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
        <p:nvSpPr>
          <p:cNvPr id="450" name="Google Shape;450;p68"/>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1" name="Google Shape;451;p68"/>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52" name="Google Shape;452;p68"/>
          <p:cNvSpPr txBox="1"/>
          <p:nvPr>
            <p:ph idx="1" type="subTitle"/>
          </p:nvPr>
        </p:nvSpPr>
        <p:spPr>
          <a:xfrm>
            <a:off x="360000" y="1187381"/>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53" name="Shape 453"/>
        <p:cNvGrpSpPr/>
        <p:nvPr/>
      </p:nvGrpSpPr>
      <p:grpSpPr>
        <a:xfrm>
          <a:off x="0" y="0"/>
          <a:ext cx="0" cy="0"/>
          <a:chOff x="0" y="0"/>
          <a:chExt cx="0" cy="0"/>
        </a:xfrm>
      </p:grpSpPr>
      <p:sp>
        <p:nvSpPr>
          <p:cNvPr id="454" name="Google Shape;454;p6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5" name="Google Shape;455;p6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6" name="Google Shape;456;p69"/>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57" name="Google Shape;457;p69"/>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58" name="Google Shape;458;p69"/>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459" name="Google Shape;459;p69"/>
          <p:cNvPicPr preferRelativeResize="0"/>
          <p:nvPr/>
        </p:nvPicPr>
        <p:blipFill rotWithShape="1">
          <a:blip r:embed="rId2">
            <a:alphaModFix/>
          </a:blip>
          <a:srcRect b="27375" l="0" r="0" t="28722"/>
          <a:stretch/>
        </p:blipFill>
        <p:spPr>
          <a:xfrm>
            <a:off x="198814" y="6355654"/>
            <a:ext cx="834887" cy="366516"/>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asic Slide">
  <p:cSld name="4_Basic Slide">
    <p:spTree>
      <p:nvGrpSpPr>
        <p:cNvPr id="460" name="Shape 460"/>
        <p:cNvGrpSpPr/>
        <p:nvPr/>
      </p:nvGrpSpPr>
      <p:grpSpPr>
        <a:xfrm>
          <a:off x="0" y="0"/>
          <a:ext cx="0" cy="0"/>
          <a:chOff x="0" y="0"/>
          <a:chExt cx="0" cy="0"/>
        </a:xfrm>
      </p:grpSpPr>
      <p:sp>
        <p:nvSpPr>
          <p:cNvPr id="461" name="Google Shape;461;p70"/>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2" name="Google Shape;462;p70"/>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63" name="Google Shape;463;p70"/>
          <p:cNvSpPr txBox="1"/>
          <p:nvPr>
            <p:ph idx="1" type="subTitle"/>
          </p:nvPr>
        </p:nvSpPr>
        <p:spPr>
          <a:xfrm>
            <a:off x="360000" y="1187381"/>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Basic Slide">
  <p:cSld name="10_Basic Slide">
    <p:spTree>
      <p:nvGrpSpPr>
        <p:cNvPr id="464" name="Shape 464"/>
        <p:cNvGrpSpPr/>
        <p:nvPr/>
      </p:nvGrpSpPr>
      <p:grpSpPr>
        <a:xfrm>
          <a:off x="0" y="0"/>
          <a:ext cx="0" cy="0"/>
          <a:chOff x="0" y="0"/>
          <a:chExt cx="0" cy="0"/>
        </a:xfrm>
      </p:grpSpPr>
      <p:sp>
        <p:nvSpPr>
          <p:cNvPr id="465" name="Google Shape;465;p71"/>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D8D8D8">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466" name="Google Shape;466;p71"/>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7" name="Google Shape;467;p71"/>
          <p:cNvSpPr/>
          <p:nvPr/>
        </p:nvSpPr>
        <p:spPr>
          <a:xfrm>
            <a:off x="359998" y="945661"/>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Basic Slide">
  <p:cSld name="7_Basic Slide">
    <p:spTree>
      <p:nvGrpSpPr>
        <p:cNvPr id="468" name="Shape 468"/>
        <p:cNvGrpSpPr/>
        <p:nvPr/>
      </p:nvGrpSpPr>
      <p:grpSpPr>
        <a:xfrm>
          <a:off x="0" y="0"/>
          <a:ext cx="0" cy="0"/>
          <a:chOff x="0" y="0"/>
          <a:chExt cx="0" cy="0"/>
        </a:xfrm>
      </p:grpSpPr>
      <p:sp>
        <p:nvSpPr>
          <p:cNvPr id="469" name="Google Shape;469;p77"/>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0" name="Google Shape;470;p77"/>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71" name="Google Shape;471;p77"/>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bg>
      <p:bgPr>
        <a:gradFill>
          <a:gsLst>
            <a:gs pos="0">
              <a:srgbClr val="8F171C"/>
            </a:gs>
            <a:gs pos="100000">
              <a:schemeClr val="dk2"/>
            </a:gs>
          </a:gsLst>
          <a:lin ang="5400000" scaled="0"/>
        </a:gradFill>
      </p:bgPr>
    </p:bg>
    <p:spTree>
      <p:nvGrpSpPr>
        <p:cNvPr id="472" name="Shape 472"/>
        <p:cNvGrpSpPr/>
        <p:nvPr/>
      </p:nvGrpSpPr>
      <p:grpSpPr>
        <a:xfrm>
          <a:off x="0" y="0"/>
          <a:ext cx="0" cy="0"/>
          <a:chOff x="0" y="0"/>
          <a:chExt cx="0" cy="0"/>
        </a:xfrm>
      </p:grpSpPr>
      <p:grpSp>
        <p:nvGrpSpPr>
          <p:cNvPr id="473" name="Google Shape;473;p115"/>
          <p:cNvGrpSpPr/>
          <p:nvPr/>
        </p:nvGrpSpPr>
        <p:grpSpPr>
          <a:xfrm>
            <a:off x="10668000" y="304798"/>
            <a:ext cx="1179720" cy="581555"/>
            <a:chOff x="969962" y="2846965"/>
            <a:chExt cx="1740598" cy="872299"/>
          </a:xfrm>
        </p:grpSpPr>
        <p:sp>
          <p:nvSpPr>
            <p:cNvPr id="474" name="Google Shape;474;p115"/>
            <p:cNvSpPr/>
            <p:nvPr/>
          </p:nvSpPr>
          <p:spPr>
            <a:xfrm>
              <a:off x="969962" y="3381507"/>
              <a:ext cx="274415" cy="160305"/>
            </a:xfrm>
            <a:custGeom>
              <a:rect b="b" l="l" r="r" t="t"/>
              <a:pathLst>
                <a:path extrusionOk="0" h="160305" w="274415">
                  <a:moveTo>
                    <a:pt x="274415" y="0"/>
                  </a:moveTo>
                  <a:lnTo>
                    <a:pt x="205931" y="160306"/>
                  </a:lnTo>
                  <a:lnTo>
                    <a:pt x="178308" y="160306"/>
                  </a:lnTo>
                  <a:lnTo>
                    <a:pt x="137160" y="66961"/>
                  </a:lnTo>
                  <a:lnTo>
                    <a:pt x="95059" y="160306"/>
                  </a:lnTo>
                  <a:lnTo>
                    <a:pt x="67151" y="160306"/>
                  </a:lnTo>
                  <a:lnTo>
                    <a:pt x="0" y="0"/>
                  </a:lnTo>
                  <a:lnTo>
                    <a:pt x="49435" y="0"/>
                  </a:lnTo>
                  <a:lnTo>
                    <a:pt x="82296" y="87725"/>
                  </a:lnTo>
                  <a:lnTo>
                    <a:pt x="120015" y="0"/>
                  </a:lnTo>
                  <a:lnTo>
                    <a:pt x="154210" y="0"/>
                  </a:lnTo>
                  <a:lnTo>
                    <a:pt x="191167" y="87725"/>
                  </a:lnTo>
                  <a:lnTo>
                    <a:pt x="225552" y="0"/>
                  </a:lnTo>
                  <a:lnTo>
                    <a:pt x="274415"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75" name="Google Shape;475;p115"/>
            <p:cNvSpPr/>
            <p:nvPr/>
          </p:nvSpPr>
          <p:spPr>
            <a:xfrm>
              <a:off x="1239614" y="3381412"/>
              <a:ext cx="192595" cy="158305"/>
            </a:xfrm>
            <a:custGeom>
              <a:rect b="b" l="l" r="r" t="t"/>
              <a:pathLst>
                <a:path extrusionOk="0" h="158305" w="192595">
                  <a:moveTo>
                    <a:pt x="192596" y="158306"/>
                  </a:moveTo>
                  <a:lnTo>
                    <a:pt x="143732" y="158306"/>
                  </a:lnTo>
                  <a:lnTo>
                    <a:pt x="130778" y="126206"/>
                  </a:lnTo>
                  <a:lnTo>
                    <a:pt x="62008" y="126206"/>
                  </a:lnTo>
                  <a:lnTo>
                    <a:pt x="48863" y="158306"/>
                  </a:lnTo>
                  <a:lnTo>
                    <a:pt x="0" y="158306"/>
                  </a:lnTo>
                  <a:lnTo>
                    <a:pt x="70009" y="0"/>
                  </a:lnTo>
                  <a:lnTo>
                    <a:pt x="122777" y="0"/>
                  </a:lnTo>
                  <a:lnTo>
                    <a:pt x="192596" y="158306"/>
                  </a:lnTo>
                  <a:close/>
                  <a:moveTo>
                    <a:pt x="119920" y="98679"/>
                  </a:moveTo>
                  <a:lnTo>
                    <a:pt x="96679" y="40862"/>
                  </a:lnTo>
                  <a:lnTo>
                    <a:pt x="73342" y="98679"/>
                  </a:lnTo>
                  <a:lnTo>
                    <a:pt x="119920"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76" name="Google Shape;476;p115"/>
            <p:cNvSpPr/>
            <p:nvPr/>
          </p:nvSpPr>
          <p:spPr>
            <a:xfrm>
              <a:off x="1483264" y="3381507"/>
              <a:ext cx="162782" cy="158210"/>
            </a:xfrm>
            <a:custGeom>
              <a:rect b="b" l="l" r="r" t="t"/>
              <a:pathLst>
                <a:path extrusionOk="0" h="158210" w="162782">
                  <a:moveTo>
                    <a:pt x="162782" y="81915"/>
                  </a:moveTo>
                  <a:cubicBezTo>
                    <a:pt x="162782" y="98107"/>
                    <a:pt x="159829" y="111157"/>
                    <a:pt x="153924" y="120968"/>
                  </a:cubicBezTo>
                  <a:cubicBezTo>
                    <a:pt x="148019" y="130778"/>
                    <a:pt x="141065" y="138779"/>
                    <a:pt x="133064" y="144875"/>
                  </a:cubicBezTo>
                  <a:cubicBezTo>
                    <a:pt x="121634" y="153829"/>
                    <a:pt x="105823" y="158210"/>
                    <a:pt x="85439" y="158210"/>
                  </a:cubicBezTo>
                  <a:lnTo>
                    <a:pt x="0" y="158210"/>
                  </a:lnTo>
                  <a:lnTo>
                    <a:pt x="0" y="0"/>
                  </a:lnTo>
                  <a:lnTo>
                    <a:pt x="65723" y="0"/>
                  </a:lnTo>
                  <a:cubicBezTo>
                    <a:pt x="75629" y="0"/>
                    <a:pt x="84106" y="476"/>
                    <a:pt x="91154" y="1524"/>
                  </a:cubicBezTo>
                  <a:cubicBezTo>
                    <a:pt x="98203" y="2572"/>
                    <a:pt x="104489" y="4001"/>
                    <a:pt x="110204" y="5906"/>
                  </a:cubicBezTo>
                  <a:cubicBezTo>
                    <a:pt x="115824" y="7715"/>
                    <a:pt x="120587" y="9906"/>
                    <a:pt x="124587" y="12192"/>
                  </a:cubicBezTo>
                  <a:cubicBezTo>
                    <a:pt x="128492" y="14478"/>
                    <a:pt x="132112" y="17050"/>
                    <a:pt x="135160" y="19717"/>
                  </a:cubicBezTo>
                  <a:cubicBezTo>
                    <a:pt x="140589" y="24194"/>
                    <a:pt x="145352" y="29337"/>
                    <a:pt x="149352" y="35338"/>
                  </a:cubicBezTo>
                  <a:cubicBezTo>
                    <a:pt x="153448" y="41339"/>
                    <a:pt x="156686" y="48292"/>
                    <a:pt x="159067" y="56293"/>
                  </a:cubicBezTo>
                  <a:cubicBezTo>
                    <a:pt x="161449" y="64199"/>
                    <a:pt x="162687" y="72771"/>
                    <a:pt x="162687" y="82105"/>
                  </a:cubicBezTo>
                  <a:moveTo>
                    <a:pt x="114205" y="80010"/>
                  </a:moveTo>
                  <a:cubicBezTo>
                    <a:pt x="114205" y="67151"/>
                    <a:pt x="111728" y="57150"/>
                    <a:pt x="106871" y="49911"/>
                  </a:cubicBezTo>
                  <a:cubicBezTo>
                    <a:pt x="101917" y="42672"/>
                    <a:pt x="96012" y="37909"/>
                    <a:pt x="89154" y="35433"/>
                  </a:cubicBezTo>
                  <a:cubicBezTo>
                    <a:pt x="82201" y="32957"/>
                    <a:pt x="75248" y="31718"/>
                    <a:pt x="68104" y="31718"/>
                  </a:cubicBezTo>
                  <a:lnTo>
                    <a:pt x="47816" y="31718"/>
                  </a:lnTo>
                  <a:lnTo>
                    <a:pt x="47816" y="125444"/>
                  </a:lnTo>
                  <a:lnTo>
                    <a:pt x="68104" y="125444"/>
                  </a:lnTo>
                  <a:cubicBezTo>
                    <a:pt x="80581" y="125444"/>
                    <a:pt x="91440" y="122492"/>
                    <a:pt x="100584" y="116586"/>
                  </a:cubicBezTo>
                  <a:cubicBezTo>
                    <a:pt x="109633" y="110680"/>
                    <a:pt x="114300" y="98393"/>
                    <a:pt x="114300" y="79915"/>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77" name="Google Shape;477;p115"/>
            <p:cNvSpPr/>
            <p:nvPr/>
          </p:nvSpPr>
          <p:spPr>
            <a:xfrm>
              <a:off x="1698910" y="3381507"/>
              <a:ext cx="167163" cy="158210"/>
            </a:xfrm>
            <a:custGeom>
              <a:rect b="b" l="l" r="r" t="t"/>
              <a:pathLst>
                <a:path extrusionOk="0" h="158210" w="167163">
                  <a:moveTo>
                    <a:pt x="167164" y="158210"/>
                  </a:moveTo>
                  <a:lnTo>
                    <a:pt x="119539" y="158210"/>
                  </a:lnTo>
                  <a:lnTo>
                    <a:pt x="119539" y="96488"/>
                  </a:lnTo>
                  <a:lnTo>
                    <a:pt x="47720" y="96488"/>
                  </a:lnTo>
                  <a:lnTo>
                    <a:pt x="47720" y="158210"/>
                  </a:lnTo>
                  <a:lnTo>
                    <a:pt x="0" y="158210"/>
                  </a:lnTo>
                  <a:lnTo>
                    <a:pt x="0" y="0"/>
                  </a:lnTo>
                  <a:lnTo>
                    <a:pt x="47720" y="0"/>
                  </a:lnTo>
                  <a:lnTo>
                    <a:pt x="47720" y="58103"/>
                  </a:lnTo>
                  <a:lnTo>
                    <a:pt x="119539" y="58103"/>
                  </a:lnTo>
                  <a:lnTo>
                    <a:pt x="119539" y="0"/>
                  </a:lnTo>
                  <a:lnTo>
                    <a:pt x="167164" y="0"/>
                  </a:lnTo>
                  <a:lnTo>
                    <a:pt x="167164"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78" name="Google Shape;478;p115"/>
            <p:cNvSpPr/>
            <p:nvPr/>
          </p:nvSpPr>
          <p:spPr>
            <a:xfrm>
              <a:off x="1913984" y="3381507"/>
              <a:ext cx="274510" cy="160305"/>
            </a:xfrm>
            <a:custGeom>
              <a:rect b="b" l="l" r="r" t="t"/>
              <a:pathLst>
                <a:path extrusionOk="0" h="160305" w="274510">
                  <a:moveTo>
                    <a:pt x="274511" y="0"/>
                  </a:moveTo>
                  <a:lnTo>
                    <a:pt x="205931" y="160306"/>
                  </a:lnTo>
                  <a:lnTo>
                    <a:pt x="178308" y="160306"/>
                  </a:lnTo>
                  <a:lnTo>
                    <a:pt x="137160" y="66961"/>
                  </a:lnTo>
                  <a:lnTo>
                    <a:pt x="95059" y="160306"/>
                  </a:lnTo>
                  <a:lnTo>
                    <a:pt x="67246" y="160306"/>
                  </a:lnTo>
                  <a:lnTo>
                    <a:pt x="0" y="0"/>
                  </a:lnTo>
                  <a:lnTo>
                    <a:pt x="49530" y="0"/>
                  </a:lnTo>
                  <a:lnTo>
                    <a:pt x="82391" y="87725"/>
                  </a:lnTo>
                  <a:lnTo>
                    <a:pt x="120110" y="0"/>
                  </a:lnTo>
                  <a:lnTo>
                    <a:pt x="154210" y="0"/>
                  </a:lnTo>
                  <a:lnTo>
                    <a:pt x="191262" y="87725"/>
                  </a:lnTo>
                  <a:lnTo>
                    <a:pt x="225647" y="0"/>
                  </a:lnTo>
                  <a:lnTo>
                    <a:pt x="274511"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79" name="Google Shape;479;p115"/>
            <p:cNvSpPr/>
            <p:nvPr/>
          </p:nvSpPr>
          <p:spPr>
            <a:xfrm>
              <a:off x="2184970" y="3381412"/>
              <a:ext cx="192595" cy="158305"/>
            </a:xfrm>
            <a:custGeom>
              <a:rect b="b" l="l" r="r" t="t"/>
              <a:pathLst>
                <a:path extrusionOk="0" h="158305" w="192595">
                  <a:moveTo>
                    <a:pt x="192500" y="158306"/>
                  </a:moveTo>
                  <a:lnTo>
                    <a:pt x="143637" y="158306"/>
                  </a:lnTo>
                  <a:lnTo>
                    <a:pt x="130683" y="126206"/>
                  </a:lnTo>
                  <a:lnTo>
                    <a:pt x="62008" y="126206"/>
                  </a:lnTo>
                  <a:lnTo>
                    <a:pt x="48863" y="158306"/>
                  </a:lnTo>
                  <a:lnTo>
                    <a:pt x="0" y="158306"/>
                  </a:lnTo>
                  <a:lnTo>
                    <a:pt x="70009" y="0"/>
                  </a:lnTo>
                  <a:lnTo>
                    <a:pt x="122777" y="0"/>
                  </a:lnTo>
                  <a:lnTo>
                    <a:pt x="192596" y="158306"/>
                  </a:lnTo>
                  <a:close/>
                  <a:moveTo>
                    <a:pt x="119729" y="98679"/>
                  </a:moveTo>
                  <a:lnTo>
                    <a:pt x="96583" y="40862"/>
                  </a:lnTo>
                  <a:lnTo>
                    <a:pt x="73152" y="98679"/>
                  </a:lnTo>
                  <a:lnTo>
                    <a:pt x="119729"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80" name="Google Shape;480;p115"/>
            <p:cNvSpPr/>
            <p:nvPr/>
          </p:nvSpPr>
          <p:spPr>
            <a:xfrm>
              <a:off x="2427572" y="3381507"/>
              <a:ext cx="171926" cy="158210"/>
            </a:xfrm>
            <a:custGeom>
              <a:rect b="b" l="l" r="r" t="t"/>
              <a:pathLst>
                <a:path extrusionOk="0" h="158210" w="171926">
                  <a:moveTo>
                    <a:pt x="171926" y="158210"/>
                  </a:moveTo>
                  <a:lnTo>
                    <a:pt x="129445" y="158210"/>
                  </a:lnTo>
                  <a:lnTo>
                    <a:pt x="47339" y="70104"/>
                  </a:lnTo>
                  <a:lnTo>
                    <a:pt x="47339" y="158210"/>
                  </a:lnTo>
                  <a:lnTo>
                    <a:pt x="0" y="158210"/>
                  </a:lnTo>
                  <a:lnTo>
                    <a:pt x="0" y="0"/>
                  </a:lnTo>
                  <a:lnTo>
                    <a:pt x="42386" y="0"/>
                  </a:lnTo>
                  <a:lnTo>
                    <a:pt x="124301" y="87630"/>
                  </a:lnTo>
                  <a:lnTo>
                    <a:pt x="124301" y="0"/>
                  </a:lnTo>
                  <a:lnTo>
                    <a:pt x="171926" y="0"/>
                  </a:lnTo>
                  <a:lnTo>
                    <a:pt x="171926"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81" name="Google Shape;481;p115"/>
            <p:cNvSpPr/>
            <p:nvPr/>
          </p:nvSpPr>
          <p:spPr>
            <a:xfrm>
              <a:off x="2662840" y="3381508"/>
              <a:ext cx="47720" cy="158210"/>
            </a:xfrm>
            <a:custGeom>
              <a:rect b="b" l="l" r="r" t="t"/>
              <a:pathLst>
                <a:path extrusionOk="0" h="158210" w="47720">
                  <a:moveTo>
                    <a:pt x="0" y="0"/>
                  </a:moveTo>
                  <a:lnTo>
                    <a:pt x="47720" y="0"/>
                  </a:lnTo>
                  <a:lnTo>
                    <a:pt x="47720" y="158210"/>
                  </a:lnTo>
                  <a:lnTo>
                    <a:pt x="0"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82" name="Google Shape;482;p115"/>
            <p:cNvSpPr/>
            <p:nvPr/>
          </p:nvSpPr>
          <p:spPr>
            <a:xfrm>
              <a:off x="1237900" y="3614298"/>
              <a:ext cx="54864" cy="103155"/>
            </a:xfrm>
            <a:custGeom>
              <a:rect b="b" l="l" r="r" t="t"/>
              <a:pathLst>
                <a:path extrusionOk="0" h="103155" w="54864">
                  <a:moveTo>
                    <a:pt x="0" y="103156"/>
                  </a:moveTo>
                  <a:lnTo>
                    <a:pt x="0" y="0"/>
                  </a:lnTo>
                  <a:lnTo>
                    <a:pt x="54864" y="0"/>
                  </a:lnTo>
                  <a:lnTo>
                    <a:pt x="54864" y="12954"/>
                  </a:lnTo>
                  <a:lnTo>
                    <a:pt x="14764" y="12954"/>
                  </a:lnTo>
                  <a:lnTo>
                    <a:pt x="14764" y="43148"/>
                  </a:lnTo>
                  <a:lnTo>
                    <a:pt x="53054" y="43148"/>
                  </a:lnTo>
                  <a:lnTo>
                    <a:pt x="53054" y="56198"/>
                  </a:lnTo>
                  <a:lnTo>
                    <a:pt x="14764" y="5619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83" name="Google Shape;483;p115"/>
            <p:cNvSpPr/>
            <p:nvPr/>
          </p:nvSpPr>
          <p:spPr>
            <a:xfrm>
              <a:off x="1336865" y="3612489"/>
              <a:ext cx="99440" cy="106775"/>
            </a:xfrm>
            <a:custGeom>
              <a:rect b="b" l="l" r="r" t="t"/>
              <a:pathLst>
                <a:path extrusionOk="0" h="106775" w="99440">
                  <a:moveTo>
                    <a:pt x="95" y="53340"/>
                  </a:moveTo>
                  <a:cubicBezTo>
                    <a:pt x="95" y="37719"/>
                    <a:pt x="4477" y="24955"/>
                    <a:pt x="13240" y="15240"/>
                  </a:cubicBezTo>
                  <a:cubicBezTo>
                    <a:pt x="22193" y="5048"/>
                    <a:pt x="34385" y="0"/>
                    <a:pt x="49721" y="0"/>
                  </a:cubicBezTo>
                  <a:cubicBezTo>
                    <a:pt x="65056" y="0"/>
                    <a:pt x="77343" y="5048"/>
                    <a:pt x="86392" y="15240"/>
                  </a:cubicBezTo>
                  <a:cubicBezTo>
                    <a:pt x="95059" y="24955"/>
                    <a:pt x="99441" y="37719"/>
                    <a:pt x="99441" y="53340"/>
                  </a:cubicBezTo>
                  <a:cubicBezTo>
                    <a:pt x="99441" y="68961"/>
                    <a:pt x="95059" y="82105"/>
                    <a:pt x="86392" y="91821"/>
                  </a:cubicBezTo>
                  <a:cubicBezTo>
                    <a:pt x="77438" y="101822"/>
                    <a:pt x="65151" y="106775"/>
                    <a:pt x="49721" y="106775"/>
                  </a:cubicBezTo>
                  <a:cubicBezTo>
                    <a:pt x="34290" y="106775"/>
                    <a:pt x="22003" y="101822"/>
                    <a:pt x="13049" y="91821"/>
                  </a:cubicBezTo>
                  <a:cubicBezTo>
                    <a:pt x="4381" y="82201"/>
                    <a:pt x="0" y="69342"/>
                    <a:pt x="0" y="53340"/>
                  </a:cubicBezTo>
                  <a:moveTo>
                    <a:pt x="15716" y="53340"/>
                  </a:moveTo>
                  <a:cubicBezTo>
                    <a:pt x="15716" y="64579"/>
                    <a:pt x="18383" y="73914"/>
                    <a:pt x="23813" y="81248"/>
                  </a:cubicBezTo>
                  <a:cubicBezTo>
                    <a:pt x="29908" y="89535"/>
                    <a:pt x="38576" y="93631"/>
                    <a:pt x="49721" y="93631"/>
                  </a:cubicBezTo>
                  <a:cubicBezTo>
                    <a:pt x="60865" y="93631"/>
                    <a:pt x="69532" y="89535"/>
                    <a:pt x="75628" y="81248"/>
                  </a:cubicBezTo>
                  <a:cubicBezTo>
                    <a:pt x="81058" y="73819"/>
                    <a:pt x="83725" y="64579"/>
                    <a:pt x="83725" y="53340"/>
                  </a:cubicBezTo>
                  <a:cubicBezTo>
                    <a:pt x="83725" y="42100"/>
                    <a:pt x="80963" y="32766"/>
                    <a:pt x="75343" y="25241"/>
                  </a:cubicBezTo>
                  <a:cubicBezTo>
                    <a:pt x="69151" y="17050"/>
                    <a:pt x="60579" y="12954"/>
                    <a:pt x="49721" y="12954"/>
                  </a:cubicBezTo>
                  <a:cubicBezTo>
                    <a:pt x="38862" y="12954"/>
                    <a:pt x="30385" y="17050"/>
                    <a:pt x="24194" y="25241"/>
                  </a:cubicBezTo>
                  <a:cubicBezTo>
                    <a:pt x="18574" y="32766"/>
                    <a:pt x="15811" y="42100"/>
                    <a:pt x="15811"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84" name="Google Shape;484;p115"/>
            <p:cNvSpPr/>
            <p:nvPr/>
          </p:nvSpPr>
          <p:spPr>
            <a:xfrm>
              <a:off x="1487931" y="3614298"/>
              <a:ext cx="80009" cy="104965"/>
            </a:xfrm>
            <a:custGeom>
              <a:rect b="b" l="l" r="r" t="t"/>
              <a:pathLst>
                <a:path extrusionOk="0" h="104965" w="80009">
                  <a:moveTo>
                    <a:pt x="80010" y="0"/>
                  </a:moveTo>
                  <a:lnTo>
                    <a:pt x="80010" y="60484"/>
                  </a:lnTo>
                  <a:cubicBezTo>
                    <a:pt x="80010" y="74867"/>
                    <a:pt x="76581" y="85916"/>
                    <a:pt x="69628" y="93536"/>
                  </a:cubicBezTo>
                  <a:cubicBezTo>
                    <a:pt x="62674" y="101156"/>
                    <a:pt x="52768" y="104966"/>
                    <a:pt x="40005" y="104966"/>
                  </a:cubicBezTo>
                  <a:cubicBezTo>
                    <a:pt x="27242" y="104966"/>
                    <a:pt x="17335" y="101156"/>
                    <a:pt x="10382" y="93536"/>
                  </a:cubicBezTo>
                  <a:cubicBezTo>
                    <a:pt x="3429" y="85916"/>
                    <a:pt x="0" y="74867"/>
                    <a:pt x="0" y="60484"/>
                  </a:cubicBezTo>
                  <a:lnTo>
                    <a:pt x="0" y="0"/>
                  </a:lnTo>
                  <a:lnTo>
                    <a:pt x="14764" y="0"/>
                  </a:lnTo>
                  <a:lnTo>
                    <a:pt x="14764" y="58579"/>
                  </a:lnTo>
                  <a:cubicBezTo>
                    <a:pt x="14764" y="80867"/>
                    <a:pt x="23241" y="92012"/>
                    <a:pt x="40005" y="92012"/>
                  </a:cubicBezTo>
                  <a:cubicBezTo>
                    <a:pt x="56769" y="92012"/>
                    <a:pt x="65246" y="80867"/>
                    <a:pt x="65246" y="58579"/>
                  </a:cubicBezTo>
                  <a:lnTo>
                    <a:pt x="65246" y="0"/>
                  </a:lnTo>
                  <a:lnTo>
                    <a:pt x="8001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85" name="Google Shape;485;p115"/>
            <p:cNvSpPr/>
            <p:nvPr/>
          </p:nvSpPr>
          <p:spPr>
            <a:xfrm>
              <a:off x="1624329" y="3614298"/>
              <a:ext cx="80772" cy="103155"/>
            </a:xfrm>
            <a:custGeom>
              <a:rect b="b" l="l" r="r" t="t"/>
              <a:pathLst>
                <a:path extrusionOk="0" h="103155" w="80772">
                  <a:moveTo>
                    <a:pt x="0" y="103156"/>
                  </a:moveTo>
                  <a:lnTo>
                    <a:pt x="0" y="0"/>
                  </a:lnTo>
                  <a:lnTo>
                    <a:pt x="20098" y="0"/>
                  </a:lnTo>
                  <a:lnTo>
                    <a:pt x="65723" y="83058"/>
                  </a:lnTo>
                  <a:lnTo>
                    <a:pt x="66008" y="83058"/>
                  </a:lnTo>
                  <a:lnTo>
                    <a:pt x="66008" y="0"/>
                  </a:lnTo>
                  <a:lnTo>
                    <a:pt x="80772" y="0"/>
                  </a:lnTo>
                  <a:lnTo>
                    <a:pt x="80772" y="103156"/>
                  </a:lnTo>
                  <a:lnTo>
                    <a:pt x="61817" y="103156"/>
                  </a:lnTo>
                  <a:lnTo>
                    <a:pt x="15145"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86" name="Google Shape;486;p115"/>
            <p:cNvSpPr/>
            <p:nvPr/>
          </p:nvSpPr>
          <p:spPr>
            <a:xfrm>
              <a:off x="1762251" y="3614298"/>
              <a:ext cx="85534" cy="103155"/>
            </a:xfrm>
            <a:custGeom>
              <a:rect b="b" l="l" r="r" t="t"/>
              <a:pathLst>
                <a:path extrusionOk="0" h="103155" w="85534">
                  <a:moveTo>
                    <a:pt x="0" y="103156"/>
                  </a:moveTo>
                  <a:lnTo>
                    <a:pt x="0" y="0"/>
                  </a:lnTo>
                  <a:lnTo>
                    <a:pt x="30480" y="0"/>
                  </a:lnTo>
                  <a:cubicBezTo>
                    <a:pt x="46196" y="0"/>
                    <a:pt x="59246" y="4477"/>
                    <a:pt x="69533" y="13430"/>
                  </a:cubicBezTo>
                  <a:cubicBezTo>
                    <a:pt x="80200" y="22765"/>
                    <a:pt x="85535" y="35243"/>
                    <a:pt x="85535" y="50673"/>
                  </a:cubicBezTo>
                  <a:cubicBezTo>
                    <a:pt x="85535" y="67723"/>
                    <a:pt x="80677" y="80772"/>
                    <a:pt x="70961" y="89726"/>
                  </a:cubicBezTo>
                  <a:cubicBezTo>
                    <a:pt x="61246" y="98679"/>
                    <a:pt x="47815" y="103156"/>
                    <a:pt x="30575" y="103156"/>
                  </a:cubicBezTo>
                  <a:lnTo>
                    <a:pt x="95" y="103156"/>
                  </a:lnTo>
                  <a:close/>
                  <a:moveTo>
                    <a:pt x="14764" y="12954"/>
                  </a:moveTo>
                  <a:lnTo>
                    <a:pt x="14764" y="90106"/>
                  </a:lnTo>
                  <a:lnTo>
                    <a:pt x="30290" y="90106"/>
                  </a:lnTo>
                  <a:cubicBezTo>
                    <a:pt x="56579" y="90106"/>
                    <a:pt x="69723" y="77153"/>
                    <a:pt x="69723" y="51245"/>
                  </a:cubicBezTo>
                  <a:cubicBezTo>
                    <a:pt x="69723" y="39529"/>
                    <a:pt x="66104" y="30099"/>
                    <a:pt x="58960" y="23051"/>
                  </a:cubicBezTo>
                  <a:cubicBezTo>
                    <a:pt x="52006" y="16288"/>
                    <a:pt x="42958" y="12954"/>
                    <a:pt x="32004" y="12954"/>
                  </a:cubicBezTo>
                  <a:lnTo>
                    <a:pt x="14669" y="1295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87" name="Google Shape;487;p115"/>
            <p:cNvSpPr/>
            <p:nvPr/>
          </p:nvSpPr>
          <p:spPr>
            <a:xfrm>
              <a:off x="1885790" y="3614298"/>
              <a:ext cx="103155" cy="103155"/>
            </a:xfrm>
            <a:custGeom>
              <a:rect b="b" l="l" r="r" t="t"/>
              <a:pathLst>
                <a:path extrusionOk="0" h="103155" w="103155">
                  <a:moveTo>
                    <a:pt x="0" y="103156"/>
                  </a:moveTo>
                  <a:lnTo>
                    <a:pt x="44005" y="0"/>
                  </a:lnTo>
                  <a:lnTo>
                    <a:pt x="59531" y="0"/>
                  </a:lnTo>
                  <a:lnTo>
                    <a:pt x="103156" y="103156"/>
                  </a:lnTo>
                  <a:lnTo>
                    <a:pt x="87058" y="103156"/>
                  </a:lnTo>
                  <a:lnTo>
                    <a:pt x="76581" y="77153"/>
                  </a:lnTo>
                  <a:lnTo>
                    <a:pt x="26003" y="77153"/>
                  </a:lnTo>
                  <a:lnTo>
                    <a:pt x="15526" y="103156"/>
                  </a:lnTo>
                  <a:lnTo>
                    <a:pt x="0" y="103156"/>
                  </a:lnTo>
                  <a:close/>
                  <a:moveTo>
                    <a:pt x="71819" y="64960"/>
                  </a:moveTo>
                  <a:lnTo>
                    <a:pt x="51244" y="13811"/>
                  </a:lnTo>
                  <a:lnTo>
                    <a:pt x="30671" y="64960"/>
                  </a:lnTo>
                  <a:lnTo>
                    <a:pt x="71819" y="6496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88" name="Google Shape;488;p115"/>
            <p:cNvSpPr/>
            <p:nvPr/>
          </p:nvSpPr>
          <p:spPr>
            <a:xfrm>
              <a:off x="2021903" y="3614298"/>
              <a:ext cx="78962" cy="103155"/>
            </a:xfrm>
            <a:custGeom>
              <a:rect b="b" l="l" r="r" t="t"/>
              <a:pathLst>
                <a:path extrusionOk="0" h="103155" w="78962">
                  <a:moveTo>
                    <a:pt x="32099" y="103156"/>
                  </a:moveTo>
                  <a:lnTo>
                    <a:pt x="32099" y="12954"/>
                  </a:lnTo>
                  <a:lnTo>
                    <a:pt x="0" y="12954"/>
                  </a:lnTo>
                  <a:lnTo>
                    <a:pt x="0" y="0"/>
                  </a:lnTo>
                  <a:lnTo>
                    <a:pt x="78962" y="0"/>
                  </a:lnTo>
                  <a:lnTo>
                    <a:pt x="78962" y="12954"/>
                  </a:lnTo>
                  <a:lnTo>
                    <a:pt x="46863" y="12954"/>
                  </a:lnTo>
                  <a:lnTo>
                    <a:pt x="46863" y="103156"/>
                  </a:lnTo>
                  <a:lnTo>
                    <a:pt x="32099"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89" name="Google Shape;489;p115"/>
            <p:cNvSpPr/>
            <p:nvPr/>
          </p:nvSpPr>
          <p:spPr>
            <a:xfrm>
              <a:off x="2145251" y="3614299"/>
              <a:ext cx="14763" cy="103155"/>
            </a:xfrm>
            <a:custGeom>
              <a:rect b="b" l="l" r="r" t="t"/>
              <a:pathLst>
                <a:path extrusionOk="0" h="103155" w="14763">
                  <a:moveTo>
                    <a:pt x="0" y="0"/>
                  </a:moveTo>
                  <a:lnTo>
                    <a:pt x="14764" y="0"/>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90" name="Google Shape;490;p115"/>
            <p:cNvSpPr/>
            <p:nvPr/>
          </p:nvSpPr>
          <p:spPr>
            <a:xfrm>
              <a:off x="2210593" y="3612489"/>
              <a:ext cx="99345" cy="106775"/>
            </a:xfrm>
            <a:custGeom>
              <a:rect b="b" l="l" r="r" t="t"/>
              <a:pathLst>
                <a:path extrusionOk="0" h="106775" w="99345">
                  <a:moveTo>
                    <a:pt x="0" y="53340"/>
                  </a:moveTo>
                  <a:cubicBezTo>
                    <a:pt x="0" y="37719"/>
                    <a:pt x="4382" y="24955"/>
                    <a:pt x="13145" y="15240"/>
                  </a:cubicBezTo>
                  <a:cubicBezTo>
                    <a:pt x="22098" y="5048"/>
                    <a:pt x="34290" y="0"/>
                    <a:pt x="49625" y="0"/>
                  </a:cubicBezTo>
                  <a:cubicBezTo>
                    <a:pt x="64961" y="0"/>
                    <a:pt x="77248" y="5048"/>
                    <a:pt x="86296" y="15240"/>
                  </a:cubicBezTo>
                  <a:cubicBezTo>
                    <a:pt x="94964" y="24955"/>
                    <a:pt x="99346" y="37719"/>
                    <a:pt x="99346" y="53340"/>
                  </a:cubicBezTo>
                  <a:cubicBezTo>
                    <a:pt x="99346" y="68961"/>
                    <a:pt x="94964" y="82105"/>
                    <a:pt x="86296" y="91821"/>
                  </a:cubicBezTo>
                  <a:cubicBezTo>
                    <a:pt x="77343" y="101822"/>
                    <a:pt x="65056" y="106775"/>
                    <a:pt x="49625" y="106775"/>
                  </a:cubicBezTo>
                  <a:cubicBezTo>
                    <a:pt x="34195" y="106775"/>
                    <a:pt x="21908" y="101822"/>
                    <a:pt x="12954" y="91821"/>
                  </a:cubicBezTo>
                  <a:cubicBezTo>
                    <a:pt x="4286" y="82201"/>
                    <a:pt x="0" y="69342"/>
                    <a:pt x="0" y="53340"/>
                  </a:cubicBezTo>
                  <a:moveTo>
                    <a:pt x="15621" y="53340"/>
                  </a:moveTo>
                  <a:cubicBezTo>
                    <a:pt x="15621" y="64579"/>
                    <a:pt x="18288" y="73914"/>
                    <a:pt x="23717" y="81248"/>
                  </a:cubicBezTo>
                  <a:cubicBezTo>
                    <a:pt x="29813" y="89535"/>
                    <a:pt x="38481" y="93631"/>
                    <a:pt x="49625" y="93631"/>
                  </a:cubicBezTo>
                  <a:cubicBezTo>
                    <a:pt x="60770" y="93631"/>
                    <a:pt x="69437" y="89535"/>
                    <a:pt x="75533" y="81248"/>
                  </a:cubicBezTo>
                  <a:cubicBezTo>
                    <a:pt x="80963" y="73819"/>
                    <a:pt x="83629" y="64579"/>
                    <a:pt x="83629" y="53340"/>
                  </a:cubicBezTo>
                  <a:cubicBezTo>
                    <a:pt x="83629" y="42100"/>
                    <a:pt x="80772" y="32766"/>
                    <a:pt x="75152" y="25241"/>
                  </a:cubicBezTo>
                  <a:cubicBezTo>
                    <a:pt x="68961" y="17050"/>
                    <a:pt x="60388" y="12954"/>
                    <a:pt x="49625" y="12954"/>
                  </a:cubicBezTo>
                  <a:cubicBezTo>
                    <a:pt x="38862" y="12954"/>
                    <a:pt x="30289" y="17050"/>
                    <a:pt x="24098" y="25241"/>
                  </a:cubicBezTo>
                  <a:cubicBezTo>
                    <a:pt x="18479" y="32766"/>
                    <a:pt x="15716" y="42100"/>
                    <a:pt x="15716"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91" name="Google Shape;491;p115"/>
            <p:cNvSpPr/>
            <p:nvPr/>
          </p:nvSpPr>
          <p:spPr>
            <a:xfrm>
              <a:off x="2358802" y="3614298"/>
              <a:ext cx="80771" cy="103155"/>
            </a:xfrm>
            <a:custGeom>
              <a:rect b="b" l="l" r="r" t="t"/>
              <a:pathLst>
                <a:path extrusionOk="0" h="103155" w="80771">
                  <a:moveTo>
                    <a:pt x="0" y="103156"/>
                  </a:moveTo>
                  <a:lnTo>
                    <a:pt x="0" y="0"/>
                  </a:lnTo>
                  <a:lnTo>
                    <a:pt x="20098" y="0"/>
                  </a:lnTo>
                  <a:lnTo>
                    <a:pt x="65627" y="83058"/>
                  </a:lnTo>
                  <a:lnTo>
                    <a:pt x="65913" y="83058"/>
                  </a:lnTo>
                  <a:lnTo>
                    <a:pt x="65913" y="0"/>
                  </a:lnTo>
                  <a:lnTo>
                    <a:pt x="80772" y="0"/>
                  </a:lnTo>
                  <a:lnTo>
                    <a:pt x="80772" y="103156"/>
                  </a:lnTo>
                  <a:lnTo>
                    <a:pt x="61817" y="103156"/>
                  </a:lnTo>
                  <a:lnTo>
                    <a:pt x="15050"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92" name="Google Shape;492;p115"/>
            <p:cNvSpPr/>
            <p:nvPr/>
          </p:nvSpPr>
          <p:spPr>
            <a:xfrm>
              <a:off x="970533" y="2918783"/>
              <a:ext cx="854201" cy="422719"/>
            </a:xfrm>
            <a:custGeom>
              <a:rect b="b" l="l" r="r" t="t"/>
              <a:pathLst>
                <a:path extrusionOk="0" h="422719" w="854201">
                  <a:moveTo>
                    <a:pt x="321469" y="41339"/>
                  </a:moveTo>
                  <a:lnTo>
                    <a:pt x="0" y="0"/>
                  </a:lnTo>
                  <a:lnTo>
                    <a:pt x="854202" y="422719"/>
                  </a:lnTo>
                  <a:lnTo>
                    <a:pt x="321469" y="4133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93" name="Google Shape;493;p115"/>
            <p:cNvSpPr/>
            <p:nvPr/>
          </p:nvSpPr>
          <p:spPr>
            <a:xfrm>
              <a:off x="1292002" y="2882207"/>
              <a:ext cx="534638" cy="453389"/>
            </a:xfrm>
            <a:custGeom>
              <a:rect b="b" l="l" r="r" t="t"/>
              <a:pathLst>
                <a:path extrusionOk="0" h="453389" w="534638">
                  <a:moveTo>
                    <a:pt x="257080" y="69914"/>
                  </a:moveTo>
                  <a:lnTo>
                    <a:pt x="0" y="0"/>
                  </a:lnTo>
                  <a:lnTo>
                    <a:pt x="534638" y="453390"/>
                  </a:lnTo>
                  <a:lnTo>
                    <a:pt x="257080"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94" name="Google Shape;494;p115"/>
            <p:cNvSpPr/>
            <p:nvPr/>
          </p:nvSpPr>
          <p:spPr>
            <a:xfrm>
              <a:off x="1856072" y="2918688"/>
              <a:ext cx="854202" cy="422814"/>
            </a:xfrm>
            <a:custGeom>
              <a:rect b="b" l="l" r="r" t="t"/>
              <a:pathLst>
                <a:path extrusionOk="0" h="422814" w="854202">
                  <a:moveTo>
                    <a:pt x="532733" y="41434"/>
                  </a:moveTo>
                  <a:lnTo>
                    <a:pt x="854202" y="0"/>
                  </a:lnTo>
                  <a:lnTo>
                    <a:pt x="0" y="422815"/>
                  </a:lnTo>
                  <a:lnTo>
                    <a:pt x="532733" y="4143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95" name="Google Shape;495;p115"/>
            <p:cNvSpPr/>
            <p:nvPr/>
          </p:nvSpPr>
          <p:spPr>
            <a:xfrm>
              <a:off x="1854167" y="2882207"/>
              <a:ext cx="534638" cy="453294"/>
            </a:xfrm>
            <a:custGeom>
              <a:rect b="b" l="l" r="r" t="t"/>
              <a:pathLst>
                <a:path extrusionOk="0" h="453294" w="534638">
                  <a:moveTo>
                    <a:pt x="277654" y="69914"/>
                  </a:moveTo>
                  <a:lnTo>
                    <a:pt x="534638" y="0"/>
                  </a:lnTo>
                  <a:lnTo>
                    <a:pt x="0" y="453295"/>
                  </a:lnTo>
                  <a:lnTo>
                    <a:pt x="277654"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96" name="Google Shape;496;p115"/>
            <p:cNvSpPr/>
            <p:nvPr/>
          </p:nvSpPr>
          <p:spPr>
            <a:xfrm>
              <a:off x="1523935" y="2846965"/>
              <a:ext cx="633031" cy="495109"/>
            </a:xfrm>
            <a:custGeom>
              <a:rect b="b" l="l" r="r" t="t"/>
              <a:pathLst>
                <a:path extrusionOk="0" h="495109" w="633031">
                  <a:moveTo>
                    <a:pt x="633032" y="0"/>
                  </a:moveTo>
                  <a:lnTo>
                    <a:pt x="426720" y="97727"/>
                  </a:lnTo>
                  <a:lnTo>
                    <a:pt x="388239" y="252413"/>
                  </a:lnTo>
                  <a:lnTo>
                    <a:pt x="316516" y="111062"/>
                  </a:lnTo>
                  <a:lnTo>
                    <a:pt x="244412" y="252413"/>
                  </a:lnTo>
                  <a:lnTo>
                    <a:pt x="206216" y="97727"/>
                  </a:lnTo>
                  <a:lnTo>
                    <a:pt x="0" y="0"/>
                  </a:lnTo>
                  <a:lnTo>
                    <a:pt x="316516" y="495110"/>
                  </a:lnTo>
                  <a:lnTo>
                    <a:pt x="633032"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497" name="Google Shape;497;p115"/>
          <p:cNvSpPr txBox="1"/>
          <p:nvPr/>
        </p:nvSpPr>
        <p:spPr>
          <a:xfrm>
            <a:off x="436106" y="371194"/>
            <a:ext cx="2979103"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Barlow"/>
                <a:ea typeface="Barlow"/>
                <a:cs typeface="Barlow"/>
                <a:sym typeface="Barlow"/>
              </a:rPr>
              <a:t>DEVELOP ENTREPRENEURIAL ABILITIES</a:t>
            </a:r>
            <a:r>
              <a:rPr i="0" lang="en-US" sz="2400">
                <a:solidFill>
                  <a:schemeClr val="lt1"/>
                </a:solidFill>
                <a:latin typeface="Barlow"/>
                <a:ea typeface="Barlow"/>
                <a:cs typeface="Barlow"/>
                <a:sym typeface="Barlow"/>
              </a:rPr>
              <a:t>.</a:t>
            </a:r>
            <a:endParaRPr/>
          </a:p>
          <a:p>
            <a:pPr indent="0" lvl="0" marL="0" marR="0" rtl="0" algn="l">
              <a:spcBef>
                <a:spcPts val="0"/>
              </a:spcBef>
              <a:spcAft>
                <a:spcPts val="0"/>
              </a:spcAft>
              <a:buNone/>
            </a:pPr>
            <a:r>
              <a:t/>
            </a:r>
            <a:endParaRPr i="0" sz="2400">
              <a:solidFill>
                <a:schemeClr val="lt1"/>
              </a:solidFill>
              <a:latin typeface="Barlow"/>
              <a:ea typeface="Barlow"/>
              <a:cs typeface="Barlow"/>
              <a:sym typeface="Barlow"/>
            </a:endParaRPr>
          </a:p>
          <a:p>
            <a:pPr indent="0" lvl="0" marL="0" marR="0" rtl="0" algn="l">
              <a:spcBef>
                <a:spcPts val="0"/>
              </a:spcBef>
              <a:spcAft>
                <a:spcPts val="0"/>
              </a:spcAft>
              <a:buNone/>
            </a:pPr>
            <a:r>
              <a:rPr i="0" lang="en-US" sz="2400">
                <a:solidFill>
                  <a:schemeClr val="lt1"/>
                </a:solidFill>
                <a:latin typeface="Barlow"/>
                <a:ea typeface="Barlow"/>
                <a:cs typeface="Barlow"/>
                <a:sym typeface="Barlow"/>
              </a:rPr>
              <a:t>WITH</a:t>
            </a:r>
            <a:endParaRPr/>
          </a:p>
          <a:p>
            <a:pPr indent="0" lvl="0" marL="0" marR="0" rtl="0" algn="l">
              <a:spcBef>
                <a:spcPts val="0"/>
              </a:spcBef>
              <a:spcAft>
                <a:spcPts val="0"/>
              </a:spcAft>
              <a:buNone/>
            </a:pPr>
            <a:r>
              <a:rPr b="1" i="0" lang="en-US" sz="2400">
                <a:solidFill>
                  <a:schemeClr val="lt1"/>
                </a:solidFill>
                <a:latin typeface="Barlow"/>
                <a:ea typeface="Barlow"/>
                <a:cs typeface="Barlow"/>
                <a:sym typeface="Barlow"/>
              </a:rPr>
              <a:t>IGNITEX.</a:t>
            </a:r>
            <a:endParaRPr b="1" sz="2400">
              <a:solidFill>
                <a:schemeClr val="lt1"/>
              </a:solidFill>
              <a:latin typeface="Barlow"/>
              <a:ea typeface="Barlow"/>
              <a:cs typeface="Barlow"/>
              <a:sym typeface="Barlow"/>
            </a:endParaRPr>
          </a:p>
        </p:txBody>
      </p:sp>
      <p:sp>
        <p:nvSpPr>
          <p:cNvPr id="498" name="Google Shape;498;p115"/>
          <p:cNvSpPr txBox="1"/>
          <p:nvPr>
            <p:ph idx="1" type="body"/>
          </p:nvPr>
        </p:nvSpPr>
        <p:spPr>
          <a:xfrm>
            <a:off x="360858" y="5135898"/>
            <a:ext cx="5302250" cy="584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200"/>
              <a:buNone/>
              <a:defRPr b="1" sz="3200">
                <a:solidFill>
                  <a:schemeClr val="lt1"/>
                </a:solidFill>
                <a:latin typeface="Barlow Medium"/>
                <a:ea typeface="Barlow Medium"/>
                <a:cs typeface="Barlow Medium"/>
                <a:sym typeface="Barlow Medium"/>
              </a:defRPr>
            </a:lvl1pPr>
            <a:lvl2pPr indent="-431800" lvl="1" marL="9144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2pPr>
            <a:lvl3pPr indent="-431800" lvl="2" marL="13716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3pPr>
            <a:lvl4pPr indent="-431800" lvl="3" marL="18288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4pPr>
            <a:lvl5pPr indent="-431800" lvl="4" marL="22860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9" name="Google Shape;499;p115"/>
          <p:cNvSpPr txBox="1"/>
          <p:nvPr>
            <p:ph idx="2" type="body"/>
          </p:nvPr>
        </p:nvSpPr>
        <p:spPr>
          <a:xfrm>
            <a:off x="360858" y="5895254"/>
            <a:ext cx="5302250" cy="584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000"/>
              <a:buNone/>
              <a:defRPr sz="2000">
                <a:solidFill>
                  <a:schemeClr val="lt1"/>
                </a:solidFill>
                <a:latin typeface="Open Sans"/>
                <a:ea typeface="Open Sans"/>
                <a:cs typeface="Open Sans"/>
                <a:sym typeface="Open Sans"/>
              </a:defRPr>
            </a:lvl1pPr>
            <a:lvl2pPr indent="-431800" lvl="1" marL="9144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2pPr>
            <a:lvl3pPr indent="-431800" lvl="2" marL="13716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3pPr>
            <a:lvl4pPr indent="-431800" lvl="3" marL="18288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4pPr>
            <a:lvl5pPr indent="-431800" lvl="4" marL="22860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0" name="Google Shape;500;p115"/>
          <p:cNvSpPr/>
          <p:nvPr>
            <p:ph idx="3" type="pic"/>
          </p:nvPr>
        </p:nvSpPr>
        <p:spPr>
          <a:xfrm>
            <a:off x="3646488" y="0"/>
            <a:ext cx="8545512" cy="6858000"/>
          </a:xfrm>
          <a:prstGeom prst="rect">
            <a:avLst/>
          </a:prstGeom>
          <a:noFill/>
          <a:ln>
            <a:noFill/>
          </a:ln>
        </p:spPr>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501" name="Shape 501"/>
        <p:cNvGrpSpPr/>
        <p:nvPr/>
      </p:nvGrpSpPr>
      <p:grpSpPr>
        <a:xfrm>
          <a:off x="0" y="0"/>
          <a:ext cx="0" cy="0"/>
          <a:chOff x="0" y="0"/>
          <a:chExt cx="0" cy="0"/>
        </a:xfrm>
      </p:grpSpPr>
      <p:sp>
        <p:nvSpPr>
          <p:cNvPr id="502" name="Google Shape;502;p116"/>
          <p:cNvSpPr/>
          <p:nvPr>
            <p:ph idx="2" type="pic"/>
          </p:nvPr>
        </p:nvSpPr>
        <p:spPr>
          <a:xfrm>
            <a:off x="380974" y="374463"/>
            <a:ext cx="8280000" cy="6120000"/>
          </a:xfrm>
          <a:prstGeom prst="rect">
            <a:avLst/>
          </a:prstGeom>
          <a:noFill/>
          <a:ln>
            <a:noFill/>
          </a:ln>
        </p:spPr>
      </p:sp>
      <p:sp>
        <p:nvSpPr>
          <p:cNvPr id="503" name="Google Shape;503;p116"/>
          <p:cNvSpPr txBox="1"/>
          <p:nvPr>
            <p:ph idx="1" type="subTitle"/>
          </p:nvPr>
        </p:nvSpPr>
        <p:spPr>
          <a:xfrm>
            <a:off x="8928000" y="374749"/>
            <a:ext cx="2880000" cy="720000"/>
          </a:xfrm>
          <a:prstGeom prst="rect">
            <a:avLst/>
          </a:prstGeom>
          <a:noFill/>
          <a:ln>
            <a:noFill/>
          </a:ln>
        </p:spPr>
        <p:txBody>
          <a:bodyPr anchorCtr="0" anchor="ctr" bIns="0" lIns="91425" spcFirstLastPara="1" rIns="91425" wrap="square" tIns="45700">
            <a:spAutoFit/>
          </a:bodyPr>
          <a:lstStyle>
            <a:lvl1pPr lvl="0" algn="l">
              <a:lnSpc>
                <a:spcPct val="100000"/>
              </a:lnSpc>
              <a:spcBef>
                <a:spcPts val="1000"/>
              </a:spcBef>
              <a:spcAft>
                <a:spcPts val="0"/>
              </a:spcAft>
              <a:buClr>
                <a:schemeClr val="dk1"/>
              </a:buClr>
              <a:buSzPts val="1800"/>
              <a:buNone/>
              <a:defRPr sz="18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04" name="Google Shape;504;p116"/>
          <p:cNvSpPr txBox="1"/>
          <p:nvPr>
            <p:ph idx="3" type="body"/>
          </p:nvPr>
        </p:nvSpPr>
        <p:spPr>
          <a:xfrm>
            <a:off x="8928000" y="2520000"/>
            <a:ext cx="2880000" cy="39600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1000"/>
              </a:spcBef>
              <a:spcAft>
                <a:spcPts val="0"/>
              </a:spcAft>
              <a:buClr>
                <a:schemeClr val="dk1"/>
              </a:buClr>
              <a:buSzPts val="1200"/>
              <a:buNone/>
              <a:defRPr sz="1200">
                <a:solidFill>
                  <a:schemeClr val="dk1"/>
                </a:solidFill>
              </a:defRPr>
            </a:lvl1pPr>
            <a:lvl2pPr indent="-381000" lvl="1" marL="914400" algn="l">
              <a:lnSpc>
                <a:spcPct val="90000"/>
              </a:lnSpc>
              <a:spcBef>
                <a:spcPts val="500"/>
              </a:spcBef>
              <a:spcAft>
                <a:spcPts val="0"/>
              </a:spcAft>
              <a:buClr>
                <a:srgbClr val="8D8B8D"/>
              </a:buClr>
              <a:buSzPts val="2400"/>
              <a:buChar char="•"/>
              <a:defRPr>
                <a:solidFill>
                  <a:srgbClr val="8D8B8D"/>
                </a:solidFill>
              </a:defRPr>
            </a:lvl2pPr>
            <a:lvl3pPr indent="-355600" lvl="2" marL="1371600" algn="l">
              <a:lnSpc>
                <a:spcPct val="90000"/>
              </a:lnSpc>
              <a:spcBef>
                <a:spcPts val="500"/>
              </a:spcBef>
              <a:spcAft>
                <a:spcPts val="0"/>
              </a:spcAft>
              <a:buClr>
                <a:srgbClr val="8D8B8D"/>
              </a:buClr>
              <a:buSzPts val="2000"/>
              <a:buChar char="•"/>
              <a:defRPr>
                <a:solidFill>
                  <a:srgbClr val="8D8B8D"/>
                </a:solidFill>
              </a:defRPr>
            </a:lvl3pPr>
            <a:lvl4pPr indent="-342900" lvl="3" marL="1828800" algn="l">
              <a:lnSpc>
                <a:spcPct val="90000"/>
              </a:lnSpc>
              <a:spcBef>
                <a:spcPts val="500"/>
              </a:spcBef>
              <a:spcAft>
                <a:spcPts val="0"/>
              </a:spcAft>
              <a:buClr>
                <a:srgbClr val="8D8B8D"/>
              </a:buClr>
              <a:buSzPts val="1800"/>
              <a:buChar char="•"/>
              <a:defRPr>
                <a:solidFill>
                  <a:srgbClr val="8D8B8D"/>
                </a:solidFill>
              </a:defRPr>
            </a:lvl4pPr>
            <a:lvl5pPr indent="-342900" lvl="4" marL="2286000" algn="l">
              <a:lnSpc>
                <a:spcPct val="90000"/>
              </a:lnSpc>
              <a:spcBef>
                <a:spcPts val="500"/>
              </a:spcBef>
              <a:spcAft>
                <a:spcPts val="0"/>
              </a:spcAft>
              <a:buClr>
                <a:srgbClr val="8D8B8D"/>
              </a:buClr>
              <a:buSzPts val="1800"/>
              <a:buChar char="•"/>
              <a:defRPr>
                <a:solidFill>
                  <a:srgbClr val="8D8B8D"/>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5" name="Google Shape;505;p116"/>
          <p:cNvSpPr/>
          <p:nvPr/>
        </p:nvSpPr>
        <p:spPr>
          <a:xfrm>
            <a:off x="8928000" y="1124014"/>
            <a:ext cx="2916000" cy="55439"/>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506" name="Google Shape;506;p116"/>
          <p:cNvPicPr preferRelativeResize="0"/>
          <p:nvPr/>
        </p:nvPicPr>
        <p:blipFill rotWithShape="1">
          <a:blip r:embed="rId2">
            <a:alphaModFix/>
          </a:blip>
          <a:srcRect b="0" l="0" r="0" t="0"/>
          <a:stretch/>
        </p:blipFill>
        <p:spPr>
          <a:xfrm>
            <a:off x="371475" y="3032604"/>
            <a:ext cx="2212338" cy="3461859"/>
          </a:xfrm>
          <a:prstGeom prst="rect">
            <a:avLst/>
          </a:prstGeom>
          <a:noFill/>
          <a:ln>
            <a:noFill/>
          </a:ln>
        </p:spPr>
      </p:pic>
      <p:sp>
        <p:nvSpPr>
          <p:cNvPr id="507" name="Google Shape;507;p116"/>
          <p:cNvSpPr txBox="1"/>
          <p:nvPr>
            <p:ph type="ctrTitle"/>
          </p:nvPr>
        </p:nvSpPr>
        <p:spPr>
          <a:xfrm>
            <a:off x="7128000" y="1296000"/>
            <a:ext cx="4687415" cy="1087081"/>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dk2"/>
              </a:buClr>
              <a:buSzPts val="3000"/>
              <a:buFont typeface="Barlow Medium"/>
              <a:buNone/>
              <a:defRPr sz="3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asic Slide">
  <p:cSld name="3_Basic Slide">
    <p:spTree>
      <p:nvGrpSpPr>
        <p:cNvPr id="35" name="Shape 35"/>
        <p:cNvGrpSpPr/>
        <p:nvPr/>
      </p:nvGrpSpPr>
      <p:grpSpPr>
        <a:xfrm>
          <a:off x="0" y="0"/>
          <a:ext cx="0" cy="0"/>
          <a:chOff x="0" y="0"/>
          <a:chExt cx="0" cy="0"/>
        </a:xfrm>
      </p:grpSpPr>
      <p:pic>
        <p:nvPicPr>
          <p:cNvPr id="36" name="Google Shape;36;p74"/>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
        <p:nvSpPr>
          <p:cNvPr id="37" name="Google Shape;37;p74"/>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74"/>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 name="Google Shape;39;p74"/>
          <p:cNvSpPr txBox="1"/>
          <p:nvPr>
            <p:ph idx="1" type="subTitle"/>
          </p:nvPr>
        </p:nvSpPr>
        <p:spPr>
          <a:xfrm>
            <a:off x="360000" y="1187381"/>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508" name="Shape 508"/>
        <p:cNvGrpSpPr/>
        <p:nvPr/>
      </p:nvGrpSpPr>
      <p:grpSpPr>
        <a:xfrm>
          <a:off x="0" y="0"/>
          <a:ext cx="0" cy="0"/>
          <a:chOff x="0" y="0"/>
          <a:chExt cx="0" cy="0"/>
        </a:xfrm>
      </p:grpSpPr>
      <p:sp>
        <p:nvSpPr>
          <p:cNvPr id="509" name="Google Shape;509;p117"/>
          <p:cNvSpPr/>
          <p:nvPr>
            <p:ph idx="2" type="pic"/>
          </p:nvPr>
        </p:nvSpPr>
        <p:spPr>
          <a:xfrm>
            <a:off x="360000" y="360000"/>
            <a:ext cx="11484000" cy="6120000"/>
          </a:xfrm>
          <a:prstGeom prst="rect">
            <a:avLst/>
          </a:prstGeom>
          <a:noFill/>
          <a:ln>
            <a:noFill/>
          </a:ln>
        </p:spPr>
      </p:sp>
      <p:sp>
        <p:nvSpPr>
          <p:cNvPr id="510" name="Google Shape;510;p117"/>
          <p:cNvSpPr txBox="1"/>
          <p:nvPr>
            <p:ph idx="1" type="subTitle"/>
          </p:nvPr>
        </p:nvSpPr>
        <p:spPr>
          <a:xfrm>
            <a:off x="2891246" y="4512763"/>
            <a:ext cx="8904069" cy="1980000"/>
          </a:xfrm>
          <a:prstGeom prst="rect">
            <a:avLst/>
          </a:prstGeom>
          <a:noFill/>
          <a:ln>
            <a:noFill/>
          </a:ln>
        </p:spPr>
        <p:txBody>
          <a:bodyPr anchorCtr="0" anchor="t" bIns="0" lIns="91425" spcFirstLastPara="1" rIns="91425" wrap="square" tIns="45700">
            <a:noAutofit/>
          </a:bodyPr>
          <a:lstStyle>
            <a:lvl1pPr lvl="0" algn="l">
              <a:lnSpc>
                <a:spcPct val="100000"/>
              </a:lnSpc>
              <a:spcBef>
                <a:spcPts val="1000"/>
              </a:spcBef>
              <a:spcAft>
                <a:spcPts val="0"/>
              </a:spcAft>
              <a:buClr>
                <a:schemeClr val="dk1"/>
              </a:buClr>
              <a:buSzPts val="3600"/>
              <a:buNone/>
              <a:defRPr sz="36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11" name="Google Shape;511;p117"/>
          <p:cNvSpPr txBox="1"/>
          <p:nvPr>
            <p:ph type="ctrTitle"/>
          </p:nvPr>
        </p:nvSpPr>
        <p:spPr>
          <a:xfrm>
            <a:off x="825111" y="1087382"/>
            <a:ext cx="6568466" cy="108708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4000"/>
              <a:buFont typeface="Barlow Medium"/>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512" name="Google Shape;512;p117"/>
          <p:cNvPicPr preferRelativeResize="0"/>
          <p:nvPr/>
        </p:nvPicPr>
        <p:blipFill rotWithShape="1">
          <a:blip r:embed="rId2">
            <a:alphaModFix/>
          </a:blip>
          <a:srcRect b="0" l="0" r="0" t="0"/>
          <a:stretch/>
        </p:blipFill>
        <p:spPr>
          <a:xfrm>
            <a:off x="361315" y="3032604"/>
            <a:ext cx="2212338" cy="3461859"/>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type="title">
  <p:cSld name="TITLE">
    <p:bg>
      <p:bgPr>
        <a:gradFill>
          <a:gsLst>
            <a:gs pos="0">
              <a:srgbClr val="8F171C"/>
            </a:gs>
            <a:gs pos="100000">
              <a:schemeClr val="dk2"/>
            </a:gs>
          </a:gsLst>
          <a:lin ang="5400000" scaled="0"/>
        </a:gradFill>
      </p:bgPr>
    </p:bg>
    <p:spTree>
      <p:nvGrpSpPr>
        <p:cNvPr id="513" name="Shape 513"/>
        <p:cNvGrpSpPr/>
        <p:nvPr/>
      </p:nvGrpSpPr>
      <p:grpSpPr>
        <a:xfrm>
          <a:off x="0" y="0"/>
          <a:ext cx="0" cy="0"/>
          <a:chOff x="0" y="0"/>
          <a:chExt cx="0" cy="0"/>
        </a:xfrm>
      </p:grpSpPr>
      <p:sp>
        <p:nvSpPr>
          <p:cNvPr id="514" name="Google Shape;514;p11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Barlow Medium"/>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5" name="Google Shape;515;p11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latin typeface="Barlow"/>
                <a:ea typeface="Barlow"/>
                <a:cs typeface="Barlow"/>
                <a:sym typeface="Barlow"/>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grpSp>
        <p:nvGrpSpPr>
          <p:cNvPr id="516" name="Google Shape;516;p118"/>
          <p:cNvGrpSpPr/>
          <p:nvPr/>
        </p:nvGrpSpPr>
        <p:grpSpPr>
          <a:xfrm>
            <a:off x="10668000" y="304798"/>
            <a:ext cx="1179720" cy="581555"/>
            <a:chOff x="969962" y="2846965"/>
            <a:chExt cx="1740598" cy="872299"/>
          </a:xfrm>
        </p:grpSpPr>
        <p:sp>
          <p:nvSpPr>
            <p:cNvPr id="517" name="Google Shape;517;p118"/>
            <p:cNvSpPr/>
            <p:nvPr/>
          </p:nvSpPr>
          <p:spPr>
            <a:xfrm>
              <a:off x="969962" y="3381507"/>
              <a:ext cx="274415" cy="160305"/>
            </a:xfrm>
            <a:custGeom>
              <a:rect b="b" l="l" r="r" t="t"/>
              <a:pathLst>
                <a:path extrusionOk="0" h="160305" w="274415">
                  <a:moveTo>
                    <a:pt x="274415" y="0"/>
                  </a:moveTo>
                  <a:lnTo>
                    <a:pt x="205931" y="160306"/>
                  </a:lnTo>
                  <a:lnTo>
                    <a:pt x="178308" y="160306"/>
                  </a:lnTo>
                  <a:lnTo>
                    <a:pt x="137160" y="66961"/>
                  </a:lnTo>
                  <a:lnTo>
                    <a:pt x="95059" y="160306"/>
                  </a:lnTo>
                  <a:lnTo>
                    <a:pt x="67151" y="160306"/>
                  </a:lnTo>
                  <a:lnTo>
                    <a:pt x="0" y="0"/>
                  </a:lnTo>
                  <a:lnTo>
                    <a:pt x="49435" y="0"/>
                  </a:lnTo>
                  <a:lnTo>
                    <a:pt x="82296" y="87725"/>
                  </a:lnTo>
                  <a:lnTo>
                    <a:pt x="120015" y="0"/>
                  </a:lnTo>
                  <a:lnTo>
                    <a:pt x="154210" y="0"/>
                  </a:lnTo>
                  <a:lnTo>
                    <a:pt x="191167" y="87725"/>
                  </a:lnTo>
                  <a:lnTo>
                    <a:pt x="225552" y="0"/>
                  </a:lnTo>
                  <a:lnTo>
                    <a:pt x="274415"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18" name="Google Shape;518;p118"/>
            <p:cNvSpPr/>
            <p:nvPr/>
          </p:nvSpPr>
          <p:spPr>
            <a:xfrm>
              <a:off x="1239614" y="3381412"/>
              <a:ext cx="192595" cy="158305"/>
            </a:xfrm>
            <a:custGeom>
              <a:rect b="b" l="l" r="r" t="t"/>
              <a:pathLst>
                <a:path extrusionOk="0" h="158305" w="192595">
                  <a:moveTo>
                    <a:pt x="192596" y="158306"/>
                  </a:moveTo>
                  <a:lnTo>
                    <a:pt x="143732" y="158306"/>
                  </a:lnTo>
                  <a:lnTo>
                    <a:pt x="130778" y="126206"/>
                  </a:lnTo>
                  <a:lnTo>
                    <a:pt x="62008" y="126206"/>
                  </a:lnTo>
                  <a:lnTo>
                    <a:pt x="48863" y="158306"/>
                  </a:lnTo>
                  <a:lnTo>
                    <a:pt x="0" y="158306"/>
                  </a:lnTo>
                  <a:lnTo>
                    <a:pt x="70009" y="0"/>
                  </a:lnTo>
                  <a:lnTo>
                    <a:pt x="122777" y="0"/>
                  </a:lnTo>
                  <a:lnTo>
                    <a:pt x="192596" y="158306"/>
                  </a:lnTo>
                  <a:close/>
                  <a:moveTo>
                    <a:pt x="119920" y="98679"/>
                  </a:moveTo>
                  <a:lnTo>
                    <a:pt x="96679" y="40862"/>
                  </a:lnTo>
                  <a:lnTo>
                    <a:pt x="73342" y="98679"/>
                  </a:lnTo>
                  <a:lnTo>
                    <a:pt x="119920"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19" name="Google Shape;519;p118"/>
            <p:cNvSpPr/>
            <p:nvPr/>
          </p:nvSpPr>
          <p:spPr>
            <a:xfrm>
              <a:off x="1483264" y="3381507"/>
              <a:ext cx="162782" cy="158210"/>
            </a:xfrm>
            <a:custGeom>
              <a:rect b="b" l="l" r="r" t="t"/>
              <a:pathLst>
                <a:path extrusionOk="0" h="158210" w="162782">
                  <a:moveTo>
                    <a:pt x="162782" y="81915"/>
                  </a:moveTo>
                  <a:cubicBezTo>
                    <a:pt x="162782" y="98107"/>
                    <a:pt x="159829" y="111157"/>
                    <a:pt x="153924" y="120968"/>
                  </a:cubicBezTo>
                  <a:cubicBezTo>
                    <a:pt x="148019" y="130778"/>
                    <a:pt x="141065" y="138779"/>
                    <a:pt x="133064" y="144875"/>
                  </a:cubicBezTo>
                  <a:cubicBezTo>
                    <a:pt x="121634" y="153829"/>
                    <a:pt x="105823" y="158210"/>
                    <a:pt x="85439" y="158210"/>
                  </a:cubicBezTo>
                  <a:lnTo>
                    <a:pt x="0" y="158210"/>
                  </a:lnTo>
                  <a:lnTo>
                    <a:pt x="0" y="0"/>
                  </a:lnTo>
                  <a:lnTo>
                    <a:pt x="65723" y="0"/>
                  </a:lnTo>
                  <a:cubicBezTo>
                    <a:pt x="75629" y="0"/>
                    <a:pt x="84106" y="476"/>
                    <a:pt x="91154" y="1524"/>
                  </a:cubicBezTo>
                  <a:cubicBezTo>
                    <a:pt x="98203" y="2572"/>
                    <a:pt x="104489" y="4001"/>
                    <a:pt x="110204" y="5906"/>
                  </a:cubicBezTo>
                  <a:cubicBezTo>
                    <a:pt x="115824" y="7715"/>
                    <a:pt x="120587" y="9906"/>
                    <a:pt x="124587" y="12192"/>
                  </a:cubicBezTo>
                  <a:cubicBezTo>
                    <a:pt x="128492" y="14478"/>
                    <a:pt x="132112" y="17050"/>
                    <a:pt x="135160" y="19717"/>
                  </a:cubicBezTo>
                  <a:cubicBezTo>
                    <a:pt x="140589" y="24194"/>
                    <a:pt x="145352" y="29337"/>
                    <a:pt x="149352" y="35338"/>
                  </a:cubicBezTo>
                  <a:cubicBezTo>
                    <a:pt x="153448" y="41339"/>
                    <a:pt x="156686" y="48292"/>
                    <a:pt x="159067" y="56293"/>
                  </a:cubicBezTo>
                  <a:cubicBezTo>
                    <a:pt x="161449" y="64199"/>
                    <a:pt x="162687" y="72771"/>
                    <a:pt x="162687" y="82105"/>
                  </a:cubicBezTo>
                  <a:moveTo>
                    <a:pt x="114205" y="80010"/>
                  </a:moveTo>
                  <a:cubicBezTo>
                    <a:pt x="114205" y="67151"/>
                    <a:pt x="111728" y="57150"/>
                    <a:pt x="106871" y="49911"/>
                  </a:cubicBezTo>
                  <a:cubicBezTo>
                    <a:pt x="101917" y="42672"/>
                    <a:pt x="96012" y="37909"/>
                    <a:pt x="89154" y="35433"/>
                  </a:cubicBezTo>
                  <a:cubicBezTo>
                    <a:pt x="82201" y="32957"/>
                    <a:pt x="75248" y="31718"/>
                    <a:pt x="68104" y="31718"/>
                  </a:cubicBezTo>
                  <a:lnTo>
                    <a:pt x="47816" y="31718"/>
                  </a:lnTo>
                  <a:lnTo>
                    <a:pt x="47816" y="125444"/>
                  </a:lnTo>
                  <a:lnTo>
                    <a:pt x="68104" y="125444"/>
                  </a:lnTo>
                  <a:cubicBezTo>
                    <a:pt x="80581" y="125444"/>
                    <a:pt x="91440" y="122492"/>
                    <a:pt x="100584" y="116586"/>
                  </a:cubicBezTo>
                  <a:cubicBezTo>
                    <a:pt x="109633" y="110680"/>
                    <a:pt x="114300" y="98393"/>
                    <a:pt x="114300" y="79915"/>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20" name="Google Shape;520;p118"/>
            <p:cNvSpPr/>
            <p:nvPr/>
          </p:nvSpPr>
          <p:spPr>
            <a:xfrm>
              <a:off x="1698910" y="3381507"/>
              <a:ext cx="167163" cy="158210"/>
            </a:xfrm>
            <a:custGeom>
              <a:rect b="b" l="l" r="r" t="t"/>
              <a:pathLst>
                <a:path extrusionOk="0" h="158210" w="167163">
                  <a:moveTo>
                    <a:pt x="167164" y="158210"/>
                  </a:moveTo>
                  <a:lnTo>
                    <a:pt x="119539" y="158210"/>
                  </a:lnTo>
                  <a:lnTo>
                    <a:pt x="119539" y="96488"/>
                  </a:lnTo>
                  <a:lnTo>
                    <a:pt x="47720" y="96488"/>
                  </a:lnTo>
                  <a:lnTo>
                    <a:pt x="47720" y="158210"/>
                  </a:lnTo>
                  <a:lnTo>
                    <a:pt x="0" y="158210"/>
                  </a:lnTo>
                  <a:lnTo>
                    <a:pt x="0" y="0"/>
                  </a:lnTo>
                  <a:lnTo>
                    <a:pt x="47720" y="0"/>
                  </a:lnTo>
                  <a:lnTo>
                    <a:pt x="47720" y="58103"/>
                  </a:lnTo>
                  <a:lnTo>
                    <a:pt x="119539" y="58103"/>
                  </a:lnTo>
                  <a:lnTo>
                    <a:pt x="119539" y="0"/>
                  </a:lnTo>
                  <a:lnTo>
                    <a:pt x="167164" y="0"/>
                  </a:lnTo>
                  <a:lnTo>
                    <a:pt x="167164"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21" name="Google Shape;521;p118"/>
            <p:cNvSpPr/>
            <p:nvPr/>
          </p:nvSpPr>
          <p:spPr>
            <a:xfrm>
              <a:off x="1913984" y="3381507"/>
              <a:ext cx="274510" cy="160305"/>
            </a:xfrm>
            <a:custGeom>
              <a:rect b="b" l="l" r="r" t="t"/>
              <a:pathLst>
                <a:path extrusionOk="0" h="160305" w="274510">
                  <a:moveTo>
                    <a:pt x="274511" y="0"/>
                  </a:moveTo>
                  <a:lnTo>
                    <a:pt x="205931" y="160306"/>
                  </a:lnTo>
                  <a:lnTo>
                    <a:pt x="178308" y="160306"/>
                  </a:lnTo>
                  <a:lnTo>
                    <a:pt x="137160" y="66961"/>
                  </a:lnTo>
                  <a:lnTo>
                    <a:pt x="95059" y="160306"/>
                  </a:lnTo>
                  <a:lnTo>
                    <a:pt x="67246" y="160306"/>
                  </a:lnTo>
                  <a:lnTo>
                    <a:pt x="0" y="0"/>
                  </a:lnTo>
                  <a:lnTo>
                    <a:pt x="49530" y="0"/>
                  </a:lnTo>
                  <a:lnTo>
                    <a:pt x="82391" y="87725"/>
                  </a:lnTo>
                  <a:lnTo>
                    <a:pt x="120110" y="0"/>
                  </a:lnTo>
                  <a:lnTo>
                    <a:pt x="154210" y="0"/>
                  </a:lnTo>
                  <a:lnTo>
                    <a:pt x="191262" y="87725"/>
                  </a:lnTo>
                  <a:lnTo>
                    <a:pt x="225647" y="0"/>
                  </a:lnTo>
                  <a:lnTo>
                    <a:pt x="274511"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22" name="Google Shape;522;p118"/>
            <p:cNvSpPr/>
            <p:nvPr/>
          </p:nvSpPr>
          <p:spPr>
            <a:xfrm>
              <a:off x="2184970" y="3381412"/>
              <a:ext cx="192595" cy="158305"/>
            </a:xfrm>
            <a:custGeom>
              <a:rect b="b" l="l" r="r" t="t"/>
              <a:pathLst>
                <a:path extrusionOk="0" h="158305" w="192595">
                  <a:moveTo>
                    <a:pt x="192500" y="158306"/>
                  </a:moveTo>
                  <a:lnTo>
                    <a:pt x="143637" y="158306"/>
                  </a:lnTo>
                  <a:lnTo>
                    <a:pt x="130683" y="126206"/>
                  </a:lnTo>
                  <a:lnTo>
                    <a:pt x="62008" y="126206"/>
                  </a:lnTo>
                  <a:lnTo>
                    <a:pt x="48863" y="158306"/>
                  </a:lnTo>
                  <a:lnTo>
                    <a:pt x="0" y="158306"/>
                  </a:lnTo>
                  <a:lnTo>
                    <a:pt x="70009" y="0"/>
                  </a:lnTo>
                  <a:lnTo>
                    <a:pt x="122777" y="0"/>
                  </a:lnTo>
                  <a:lnTo>
                    <a:pt x="192596" y="158306"/>
                  </a:lnTo>
                  <a:close/>
                  <a:moveTo>
                    <a:pt x="119729" y="98679"/>
                  </a:moveTo>
                  <a:lnTo>
                    <a:pt x="96583" y="40862"/>
                  </a:lnTo>
                  <a:lnTo>
                    <a:pt x="73152" y="98679"/>
                  </a:lnTo>
                  <a:lnTo>
                    <a:pt x="119729"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23" name="Google Shape;523;p118"/>
            <p:cNvSpPr/>
            <p:nvPr/>
          </p:nvSpPr>
          <p:spPr>
            <a:xfrm>
              <a:off x="2427572" y="3381507"/>
              <a:ext cx="171926" cy="158210"/>
            </a:xfrm>
            <a:custGeom>
              <a:rect b="b" l="l" r="r" t="t"/>
              <a:pathLst>
                <a:path extrusionOk="0" h="158210" w="171926">
                  <a:moveTo>
                    <a:pt x="171926" y="158210"/>
                  </a:moveTo>
                  <a:lnTo>
                    <a:pt x="129445" y="158210"/>
                  </a:lnTo>
                  <a:lnTo>
                    <a:pt x="47339" y="70104"/>
                  </a:lnTo>
                  <a:lnTo>
                    <a:pt x="47339" y="158210"/>
                  </a:lnTo>
                  <a:lnTo>
                    <a:pt x="0" y="158210"/>
                  </a:lnTo>
                  <a:lnTo>
                    <a:pt x="0" y="0"/>
                  </a:lnTo>
                  <a:lnTo>
                    <a:pt x="42386" y="0"/>
                  </a:lnTo>
                  <a:lnTo>
                    <a:pt x="124301" y="87630"/>
                  </a:lnTo>
                  <a:lnTo>
                    <a:pt x="124301" y="0"/>
                  </a:lnTo>
                  <a:lnTo>
                    <a:pt x="171926" y="0"/>
                  </a:lnTo>
                  <a:lnTo>
                    <a:pt x="171926"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24" name="Google Shape;524;p118"/>
            <p:cNvSpPr/>
            <p:nvPr/>
          </p:nvSpPr>
          <p:spPr>
            <a:xfrm>
              <a:off x="2662840" y="3381508"/>
              <a:ext cx="47720" cy="158210"/>
            </a:xfrm>
            <a:custGeom>
              <a:rect b="b" l="l" r="r" t="t"/>
              <a:pathLst>
                <a:path extrusionOk="0" h="158210" w="47720">
                  <a:moveTo>
                    <a:pt x="0" y="0"/>
                  </a:moveTo>
                  <a:lnTo>
                    <a:pt x="47720" y="0"/>
                  </a:lnTo>
                  <a:lnTo>
                    <a:pt x="47720" y="158210"/>
                  </a:lnTo>
                  <a:lnTo>
                    <a:pt x="0"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25" name="Google Shape;525;p118"/>
            <p:cNvSpPr/>
            <p:nvPr/>
          </p:nvSpPr>
          <p:spPr>
            <a:xfrm>
              <a:off x="1237900" y="3614298"/>
              <a:ext cx="54864" cy="103155"/>
            </a:xfrm>
            <a:custGeom>
              <a:rect b="b" l="l" r="r" t="t"/>
              <a:pathLst>
                <a:path extrusionOk="0" h="103155" w="54864">
                  <a:moveTo>
                    <a:pt x="0" y="103156"/>
                  </a:moveTo>
                  <a:lnTo>
                    <a:pt x="0" y="0"/>
                  </a:lnTo>
                  <a:lnTo>
                    <a:pt x="54864" y="0"/>
                  </a:lnTo>
                  <a:lnTo>
                    <a:pt x="54864" y="12954"/>
                  </a:lnTo>
                  <a:lnTo>
                    <a:pt x="14764" y="12954"/>
                  </a:lnTo>
                  <a:lnTo>
                    <a:pt x="14764" y="43148"/>
                  </a:lnTo>
                  <a:lnTo>
                    <a:pt x="53054" y="43148"/>
                  </a:lnTo>
                  <a:lnTo>
                    <a:pt x="53054" y="56198"/>
                  </a:lnTo>
                  <a:lnTo>
                    <a:pt x="14764" y="5619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26" name="Google Shape;526;p118"/>
            <p:cNvSpPr/>
            <p:nvPr/>
          </p:nvSpPr>
          <p:spPr>
            <a:xfrm>
              <a:off x="1336865" y="3612489"/>
              <a:ext cx="99440" cy="106775"/>
            </a:xfrm>
            <a:custGeom>
              <a:rect b="b" l="l" r="r" t="t"/>
              <a:pathLst>
                <a:path extrusionOk="0" h="106775" w="99440">
                  <a:moveTo>
                    <a:pt x="95" y="53340"/>
                  </a:moveTo>
                  <a:cubicBezTo>
                    <a:pt x="95" y="37719"/>
                    <a:pt x="4477" y="24955"/>
                    <a:pt x="13240" y="15240"/>
                  </a:cubicBezTo>
                  <a:cubicBezTo>
                    <a:pt x="22193" y="5048"/>
                    <a:pt x="34385" y="0"/>
                    <a:pt x="49721" y="0"/>
                  </a:cubicBezTo>
                  <a:cubicBezTo>
                    <a:pt x="65056" y="0"/>
                    <a:pt x="77343" y="5048"/>
                    <a:pt x="86392" y="15240"/>
                  </a:cubicBezTo>
                  <a:cubicBezTo>
                    <a:pt x="95059" y="24955"/>
                    <a:pt x="99441" y="37719"/>
                    <a:pt x="99441" y="53340"/>
                  </a:cubicBezTo>
                  <a:cubicBezTo>
                    <a:pt x="99441" y="68961"/>
                    <a:pt x="95059" y="82105"/>
                    <a:pt x="86392" y="91821"/>
                  </a:cubicBezTo>
                  <a:cubicBezTo>
                    <a:pt x="77438" y="101822"/>
                    <a:pt x="65151" y="106775"/>
                    <a:pt x="49721" y="106775"/>
                  </a:cubicBezTo>
                  <a:cubicBezTo>
                    <a:pt x="34290" y="106775"/>
                    <a:pt x="22003" y="101822"/>
                    <a:pt x="13049" y="91821"/>
                  </a:cubicBezTo>
                  <a:cubicBezTo>
                    <a:pt x="4381" y="82201"/>
                    <a:pt x="0" y="69342"/>
                    <a:pt x="0" y="53340"/>
                  </a:cubicBezTo>
                  <a:moveTo>
                    <a:pt x="15716" y="53340"/>
                  </a:moveTo>
                  <a:cubicBezTo>
                    <a:pt x="15716" y="64579"/>
                    <a:pt x="18383" y="73914"/>
                    <a:pt x="23813" y="81248"/>
                  </a:cubicBezTo>
                  <a:cubicBezTo>
                    <a:pt x="29908" y="89535"/>
                    <a:pt x="38576" y="93631"/>
                    <a:pt x="49721" y="93631"/>
                  </a:cubicBezTo>
                  <a:cubicBezTo>
                    <a:pt x="60865" y="93631"/>
                    <a:pt x="69532" y="89535"/>
                    <a:pt x="75628" y="81248"/>
                  </a:cubicBezTo>
                  <a:cubicBezTo>
                    <a:pt x="81058" y="73819"/>
                    <a:pt x="83725" y="64579"/>
                    <a:pt x="83725" y="53340"/>
                  </a:cubicBezTo>
                  <a:cubicBezTo>
                    <a:pt x="83725" y="42100"/>
                    <a:pt x="80963" y="32766"/>
                    <a:pt x="75343" y="25241"/>
                  </a:cubicBezTo>
                  <a:cubicBezTo>
                    <a:pt x="69151" y="17050"/>
                    <a:pt x="60579" y="12954"/>
                    <a:pt x="49721" y="12954"/>
                  </a:cubicBezTo>
                  <a:cubicBezTo>
                    <a:pt x="38862" y="12954"/>
                    <a:pt x="30385" y="17050"/>
                    <a:pt x="24194" y="25241"/>
                  </a:cubicBezTo>
                  <a:cubicBezTo>
                    <a:pt x="18574" y="32766"/>
                    <a:pt x="15811" y="42100"/>
                    <a:pt x="15811"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27" name="Google Shape;527;p118"/>
            <p:cNvSpPr/>
            <p:nvPr/>
          </p:nvSpPr>
          <p:spPr>
            <a:xfrm>
              <a:off x="1487931" y="3614298"/>
              <a:ext cx="80009" cy="104965"/>
            </a:xfrm>
            <a:custGeom>
              <a:rect b="b" l="l" r="r" t="t"/>
              <a:pathLst>
                <a:path extrusionOk="0" h="104965" w="80009">
                  <a:moveTo>
                    <a:pt x="80010" y="0"/>
                  </a:moveTo>
                  <a:lnTo>
                    <a:pt x="80010" y="60484"/>
                  </a:lnTo>
                  <a:cubicBezTo>
                    <a:pt x="80010" y="74867"/>
                    <a:pt x="76581" y="85916"/>
                    <a:pt x="69628" y="93536"/>
                  </a:cubicBezTo>
                  <a:cubicBezTo>
                    <a:pt x="62674" y="101156"/>
                    <a:pt x="52768" y="104966"/>
                    <a:pt x="40005" y="104966"/>
                  </a:cubicBezTo>
                  <a:cubicBezTo>
                    <a:pt x="27242" y="104966"/>
                    <a:pt x="17335" y="101156"/>
                    <a:pt x="10382" y="93536"/>
                  </a:cubicBezTo>
                  <a:cubicBezTo>
                    <a:pt x="3429" y="85916"/>
                    <a:pt x="0" y="74867"/>
                    <a:pt x="0" y="60484"/>
                  </a:cubicBezTo>
                  <a:lnTo>
                    <a:pt x="0" y="0"/>
                  </a:lnTo>
                  <a:lnTo>
                    <a:pt x="14764" y="0"/>
                  </a:lnTo>
                  <a:lnTo>
                    <a:pt x="14764" y="58579"/>
                  </a:lnTo>
                  <a:cubicBezTo>
                    <a:pt x="14764" y="80867"/>
                    <a:pt x="23241" y="92012"/>
                    <a:pt x="40005" y="92012"/>
                  </a:cubicBezTo>
                  <a:cubicBezTo>
                    <a:pt x="56769" y="92012"/>
                    <a:pt x="65246" y="80867"/>
                    <a:pt x="65246" y="58579"/>
                  </a:cubicBezTo>
                  <a:lnTo>
                    <a:pt x="65246" y="0"/>
                  </a:lnTo>
                  <a:lnTo>
                    <a:pt x="8001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28" name="Google Shape;528;p118"/>
            <p:cNvSpPr/>
            <p:nvPr/>
          </p:nvSpPr>
          <p:spPr>
            <a:xfrm>
              <a:off x="1624329" y="3614298"/>
              <a:ext cx="80772" cy="103155"/>
            </a:xfrm>
            <a:custGeom>
              <a:rect b="b" l="l" r="r" t="t"/>
              <a:pathLst>
                <a:path extrusionOk="0" h="103155" w="80772">
                  <a:moveTo>
                    <a:pt x="0" y="103156"/>
                  </a:moveTo>
                  <a:lnTo>
                    <a:pt x="0" y="0"/>
                  </a:lnTo>
                  <a:lnTo>
                    <a:pt x="20098" y="0"/>
                  </a:lnTo>
                  <a:lnTo>
                    <a:pt x="65723" y="83058"/>
                  </a:lnTo>
                  <a:lnTo>
                    <a:pt x="66008" y="83058"/>
                  </a:lnTo>
                  <a:lnTo>
                    <a:pt x="66008" y="0"/>
                  </a:lnTo>
                  <a:lnTo>
                    <a:pt x="80772" y="0"/>
                  </a:lnTo>
                  <a:lnTo>
                    <a:pt x="80772" y="103156"/>
                  </a:lnTo>
                  <a:lnTo>
                    <a:pt x="61817" y="103156"/>
                  </a:lnTo>
                  <a:lnTo>
                    <a:pt x="15145"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29" name="Google Shape;529;p118"/>
            <p:cNvSpPr/>
            <p:nvPr/>
          </p:nvSpPr>
          <p:spPr>
            <a:xfrm>
              <a:off x="1762251" y="3614298"/>
              <a:ext cx="85534" cy="103155"/>
            </a:xfrm>
            <a:custGeom>
              <a:rect b="b" l="l" r="r" t="t"/>
              <a:pathLst>
                <a:path extrusionOk="0" h="103155" w="85534">
                  <a:moveTo>
                    <a:pt x="0" y="103156"/>
                  </a:moveTo>
                  <a:lnTo>
                    <a:pt x="0" y="0"/>
                  </a:lnTo>
                  <a:lnTo>
                    <a:pt x="30480" y="0"/>
                  </a:lnTo>
                  <a:cubicBezTo>
                    <a:pt x="46196" y="0"/>
                    <a:pt x="59246" y="4477"/>
                    <a:pt x="69533" y="13430"/>
                  </a:cubicBezTo>
                  <a:cubicBezTo>
                    <a:pt x="80200" y="22765"/>
                    <a:pt x="85535" y="35243"/>
                    <a:pt x="85535" y="50673"/>
                  </a:cubicBezTo>
                  <a:cubicBezTo>
                    <a:pt x="85535" y="67723"/>
                    <a:pt x="80677" y="80772"/>
                    <a:pt x="70961" y="89726"/>
                  </a:cubicBezTo>
                  <a:cubicBezTo>
                    <a:pt x="61246" y="98679"/>
                    <a:pt x="47815" y="103156"/>
                    <a:pt x="30575" y="103156"/>
                  </a:cubicBezTo>
                  <a:lnTo>
                    <a:pt x="95" y="103156"/>
                  </a:lnTo>
                  <a:close/>
                  <a:moveTo>
                    <a:pt x="14764" y="12954"/>
                  </a:moveTo>
                  <a:lnTo>
                    <a:pt x="14764" y="90106"/>
                  </a:lnTo>
                  <a:lnTo>
                    <a:pt x="30290" y="90106"/>
                  </a:lnTo>
                  <a:cubicBezTo>
                    <a:pt x="56579" y="90106"/>
                    <a:pt x="69723" y="77153"/>
                    <a:pt x="69723" y="51245"/>
                  </a:cubicBezTo>
                  <a:cubicBezTo>
                    <a:pt x="69723" y="39529"/>
                    <a:pt x="66104" y="30099"/>
                    <a:pt x="58960" y="23051"/>
                  </a:cubicBezTo>
                  <a:cubicBezTo>
                    <a:pt x="52006" y="16288"/>
                    <a:pt x="42958" y="12954"/>
                    <a:pt x="32004" y="12954"/>
                  </a:cubicBezTo>
                  <a:lnTo>
                    <a:pt x="14669" y="1295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30" name="Google Shape;530;p118"/>
            <p:cNvSpPr/>
            <p:nvPr/>
          </p:nvSpPr>
          <p:spPr>
            <a:xfrm>
              <a:off x="1885790" y="3614298"/>
              <a:ext cx="103155" cy="103155"/>
            </a:xfrm>
            <a:custGeom>
              <a:rect b="b" l="l" r="r" t="t"/>
              <a:pathLst>
                <a:path extrusionOk="0" h="103155" w="103155">
                  <a:moveTo>
                    <a:pt x="0" y="103156"/>
                  </a:moveTo>
                  <a:lnTo>
                    <a:pt x="44005" y="0"/>
                  </a:lnTo>
                  <a:lnTo>
                    <a:pt x="59531" y="0"/>
                  </a:lnTo>
                  <a:lnTo>
                    <a:pt x="103156" y="103156"/>
                  </a:lnTo>
                  <a:lnTo>
                    <a:pt x="87058" y="103156"/>
                  </a:lnTo>
                  <a:lnTo>
                    <a:pt x="76581" y="77153"/>
                  </a:lnTo>
                  <a:lnTo>
                    <a:pt x="26003" y="77153"/>
                  </a:lnTo>
                  <a:lnTo>
                    <a:pt x="15526" y="103156"/>
                  </a:lnTo>
                  <a:lnTo>
                    <a:pt x="0" y="103156"/>
                  </a:lnTo>
                  <a:close/>
                  <a:moveTo>
                    <a:pt x="71819" y="64960"/>
                  </a:moveTo>
                  <a:lnTo>
                    <a:pt x="51244" y="13811"/>
                  </a:lnTo>
                  <a:lnTo>
                    <a:pt x="30671" y="64960"/>
                  </a:lnTo>
                  <a:lnTo>
                    <a:pt x="71819" y="6496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31" name="Google Shape;531;p118"/>
            <p:cNvSpPr/>
            <p:nvPr/>
          </p:nvSpPr>
          <p:spPr>
            <a:xfrm>
              <a:off x="2021903" y="3614298"/>
              <a:ext cx="78962" cy="103155"/>
            </a:xfrm>
            <a:custGeom>
              <a:rect b="b" l="l" r="r" t="t"/>
              <a:pathLst>
                <a:path extrusionOk="0" h="103155" w="78962">
                  <a:moveTo>
                    <a:pt x="32099" y="103156"/>
                  </a:moveTo>
                  <a:lnTo>
                    <a:pt x="32099" y="12954"/>
                  </a:lnTo>
                  <a:lnTo>
                    <a:pt x="0" y="12954"/>
                  </a:lnTo>
                  <a:lnTo>
                    <a:pt x="0" y="0"/>
                  </a:lnTo>
                  <a:lnTo>
                    <a:pt x="78962" y="0"/>
                  </a:lnTo>
                  <a:lnTo>
                    <a:pt x="78962" y="12954"/>
                  </a:lnTo>
                  <a:lnTo>
                    <a:pt x="46863" y="12954"/>
                  </a:lnTo>
                  <a:lnTo>
                    <a:pt x="46863" y="103156"/>
                  </a:lnTo>
                  <a:lnTo>
                    <a:pt x="32099"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32" name="Google Shape;532;p118"/>
            <p:cNvSpPr/>
            <p:nvPr/>
          </p:nvSpPr>
          <p:spPr>
            <a:xfrm>
              <a:off x="2145251" y="3614299"/>
              <a:ext cx="14763" cy="103155"/>
            </a:xfrm>
            <a:custGeom>
              <a:rect b="b" l="l" r="r" t="t"/>
              <a:pathLst>
                <a:path extrusionOk="0" h="103155" w="14763">
                  <a:moveTo>
                    <a:pt x="0" y="0"/>
                  </a:moveTo>
                  <a:lnTo>
                    <a:pt x="14764" y="0"/>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33" name="Google Shape;533;p118"/>
            <p:cNvSpPr/>
            <p:nvPr/>
          </p:nvSpPr>
          <p:spPr>
            <a:xfrm>
              <a:off x="2210593" y="3612489"/>
              <a:ext cx="99345" cy="106775"/>
            </a:xfrm>
            <a:custGeom>
              <a:rect b="b" l="l" r="r" t="t"/>
              <a:pathLst>
                <a:path extrusionOk="0" h="106775" w="99345">
                  <a:moveTo>
                    <a:pt x="0" y="53340"/>
                  </a:moveTo>
                  <a:cubicBezTo>
                    <a:pt x="0" y="37719"/>
                    <a:pt x="4382" y="24955"/>
                    <a:pt x="13145" y="15240"/>
                  </a:cubicBezTo>
                  <a:cubicBezTo>
                    <a:pt x="22098" y="5048"/>
                    <a:pt x="34290" y="0"/>
                    <a:pt x="49625" y="0"/>
                  </a:cubicBezTo>
                  <a:cubicBezTo>
                    <a:pt x="64961" y="0"/>
                    <a:pt x="77248" y="5048"/>
                    <a:pt x="86296" y="15240"/>
                  </a:cubicBezTo>
                  <a:cubicBezTo>
                    <a:pt x="94964" y="24955"/>
                    <a:pt x="99346" y="37719"/>
                    <a:pt x="99346" y="53340"/>
                  </a:cubicBezTo>
                  <a:cubicBezTo>
                    <a:pt x="99346" y="68961"/>
                    <a:pt x="94964" y="82105"/>
                    <a:pt x="86296" y="91821"/>
                  </a:cubicBezTo>
                  <a:cubicBezTo>
                    <a:pt x="77343" y="101822"/>
                    <a:pt x="65056" y="106775"/>
                    <a:pt x="49625" y="106775"/>
                  </a:cubicBezTo>
                  <a:cubicBezTo>
                    <a:pt x="34195" y="106775"/>
                    <a:pt x="21908" y="101822"/>
                    <a:pt x="12954" y="91821"/>
                  </a:cubicBezTo>
                  <a:cubicBezTo>
                    <a:pt x="4286" y="82201"/>
                    <a:pt x="0" y="69342"/>
                    <a:pt x="0" y="53340"/>
                  </a:cubicBezTo>
                  <a:moveTo>
                    <a:pt x="15621" y="53340"/>
                  </a:moveTo>
                  <a:cubicBezTo>
                    <a:pt x="15621" y="64579"/>
                    <a:pt x="18288" y="73914"/>
                    <a:pt x="23717" y="81248"/>
                  </a:cubicBezTo>
                  <a:cubicBezTo>
                    <a:pt x="29813" y="89535"/>
                    <a:pt x="38481" y="93631"/>
                    <a:pt x="49625" y="93631"/>
                  </a:cubicBezTo>
                  <a:cubicBezTo>
                    <a:pt x="60770" y="93631"/>
                    <a:pt x="69437" y="89535"/>
                    <a:pt x="75533" y="81248"/>
                  </a:cubicBezTo>
                  <a:cubicBezTo>
                    <a:pt x="80963" y="73819"/>
                    <a:pt x="83629" y="64579"/>
                    <a:pt x="83629" y="53340"/>
                  </a:cubicBezTo>
                  <a:cubicBezTo>
                    <a:pt x="83629" y="42100"/>
                    <a:pt x="80772" y="32766"/>
                    <a:pt x="75152" y="25241"/>
                  </a:cubicBezTo>
                  <a:cubicBezTo>
                    <a:pt x="68961" y="17050"/>
                    <a:pt x="60388" y="12954"/>
                    <a:pt x="49625" y="12954"/>
                  </a:cubicBezTo>
                  <a:cubicBezTo>
                    <a:pt x="38862" y="12954"/>
                    <a:pt x="30289" y="17050"/>
                    <a:pt x="24098" y="25241"/>
                  </a:cubicBezTo>
                  <a:cubicBezTo>
                    <a:pt x="18479" y="32766"/>
                    <a:pt x="15716" y="42100"/>
                    <a:pt x="15716"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34" name="Google Shape;534;p118"/>
            <p:cNvSpPr/>
            <p:nvPr/>
          </p:nvSpPr>
          <p:spPr>
            <a:xfrm>
              <a:off x="2358802" y="3614298"/>
              <a:ext cx="80771" cy="103155"/>
            </a:xfrm>
            <a:custGeom>
              <a:rect b="b" l="l" r="r" t="t"/>
              <a:pathLst>
                <a:path extrusionOk="0" h="103155" w="80771">
                  <a:moveTo>
                    <a:pt x="0" y="103156"/>
                  </a:moveTo>
                  <a:lnTo>
                    <a:pt x="0" y="0"/>
                  </a:lnTo>
                  <a:lnTo>
                    <a:pt x="20098" y="0"/>
                  </a:lnTo>
                  <a:lnTo>
                    <a:pt x="65627" y="83058"/>
                  </a:lnTo>
                  <a:lnTo>
                    <a:pt x="65913" y="83058"/>
                  </a:lnTo>
                  <a:lnTo>
                    <a:pt x="65913" y="0"/>
                  </a:lnTo>
                  <a:lnTo>
                    <a:pt x="80772" y="0"/>
                  </a:lnTo>
                  <a:lnTo>
                    <a:pt x="80772" y="103156"/>
                  </a:lnTo>
                  <a:lnTo>
                    <a:pt x="61817" y="103156"/>
                  </a:lnTo>
                  <a:lnTo>
                    <a:pt x="15050"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35" name="Google Shape;535;p118"/>
            <p:cNvSpPr/>
            <p:nvPr/>
          </p:nvSpPr>
          <p:spPr>
            <a:xfrm>
              <a:off x="970533" y="2918783"/>
              <a:ext cx="854201" cy="422719"/>
            </a:xfrm>
            <a:custGeom>
              <a:rect b="b" l="l" r="r" t="t"/>
              <a:pathLst>
                <a:path extrusionOk="0" h="422719" w="854201">
                  <a:moveTo>
                    <a:pt x="321469" y="41339"/>
                  </a:moveTo>
                  <a:lnTo>
                    <a:pt x="0" y="0"/>
                  </a:lnTo>
                  <a:lnTo>
                    <a:pt x="854202" y="422719"/>
                  </a:lnTo>
                  <a:lnTo>
                    <a:pt x="321469" y="4133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36" name="Google Shape;536;p118"/>
            <p:cNvSpPr/>
            <p:nvPr/>
          </p:nvSpPr>
          <p:spPr>
            <a:xfrm>
              <a:off x="1292002" y="2882207"/>
              <a:ext cx="534638" cy="453389"/>
            </a:xfrm>
            <a:custGeom>
              <a:rect b="b" l="l" r="r" t="t"/>
              <a:pathLst>
                <a:path extrusionOk="0" h="453389" w="534638">
                  <a:moveTo>
                    <a:pt x="257080" y="69914"/>
                  </a:moveTo>
                  <a:lnTo>
                    <a:pt x="0" y="0"/>
                  </a:lnTo>
                  <a:lnTo>
                    <a:pt x="534638" y="453390"/>
                  </a:lnTo>
                  <a:lnTo>
                    <a:pt x="257080"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37" name="Google Shape;537;p118"/>
            <p:cNvSpPr/>
            <p:nvPr/>
          </p:nvSpPr>
          <p:spPr>
            <a:xfrm>
              <a:off x="1856072" y="2918688"/>
              <a:ext cx="854202" cy="422814"/>
            </a:xfrm>
            <a:custGeom>
              <a:rect b="b" l="l" r="r" t="t"/>
              <a:pathLst>
                <a:path extrusionOk="0" h="422814" w="854202">
                  <a:moveTo>
                    <a:pt x="532733" y="41434"/>
                  </a:moveTo>
                  <a:lnTo>
                    <a:pt x="854202" y="0"/>
                  </a:lnTo>
                  <a:lnTo>
                    <a:pt x="0" y="422815"/>
                  </a:lnTo>
                  <a:lnTo>
                    <a:pt x="532733" y="4143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38" name="Google Shape;538;p118"/>
            <p:cNvSpPr/>
            <p:nvPr/>
          </p:nvSpPr>
          <p:spPr>
            <a:xfrm>
              <a:off x="1854167" y="2882207"/>
              <a:ext cx="534638" cy="453294"/>
            </a:xfrm>
            <a:custGeom>
              <a:rect b="b" l="l" r="r" t="t"/>
              <a:pathLst>
                <a:path extrusionOk="0" h="453294" w="534638">
                  <a:moveTo>
                    <a:pt x="277654" y="69914"/>
                  </a:moveTo>
                  <a:lnTo>
                    <a:pt x="534638" y="0"/>
                  </a:lnTo>
                  <a:lnTo>
                    <a:pt x="0" y="453295"/>
                  </a:lnTo>
                  <a:lnTo>
                    <a:pt x="277654"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39" name="Google Shape;539;p118"/>
            <p:cNvSpPr/>
            <p:nvPr/>
          </p:nvSpPr>
          <p:spPr>
            <a:xfrm>
              <a:off x="1523935" y="2846965"/>
              <a:ext cx="633031" cy="495109"/>
            </a:xfrm>
            <a:custGeom>
              <a:rect b="b" l="l" r="r" t="t"/>
              <a:pathLst>
                <a:path extrusionOk="0" h="495109" w="633031">
                  <a:moveTo>
                    <a:pt x="633032" y="0"/>
                  </a:moveTo>
                  <a:lnTo>
                    <a:pt x="426720" y="97727"/>
                  </a:lnTo>
                  <a:lnTo>
                    <a:pt x="388239" y="252413"/>
                  </a:lnTo>
                  <a:lnTo>
                    <a:pt x="316516" y="111062"/>
                  </a:lnTo>
                  <a:lnTo>
                    <a:pt x="244412" y="252413"/>
                  </a:lnTo>
                  <a:lnTo>
                    <a:pt x="206216" y="97727"/>
                  </a:lnTo>
                  <a:lnTo>
                    <a:pt x="0" y="0"/>
                  </a:lnTo>
                  <a:lnTo>
                    <a:pt x="316516" y="495110"/>
                  </a:lnTo>
                  <a:lnTo>
                    <a:pt x="633032"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vider Slide">
  <p:cSld name="1_Divider Slide">
    <p:bg>
      <p:bgPr>
        <a:gradFill>
          <a:gsLst>
            <a:gs pos="0">
              <a:srgbClr val="8F171C"/>
            </a:gs>
            <a:gs pos="100000">
              <a:schemeClr val="dk2"/>
            </a:gs>
          </a:gsLst>
          <a:lin ang="5400000" scaled="0"/>
        </a:gradFill>
      </p:bgPr>
    </p:bg>
    <p:spTree>
      <p:nvGrpSpPr>
        <p:cNvPr id="540" name="Shape 540"/>
        <p:cNvGrpSpPr/>
        <p:nvPr/>
      </p:nvGrpSpPr>
      <p:grpSpPr>
        <a:xfrm>
          <a:off x="0" y="0"/>
          <a:ext cx="0" cy="0"/>
          <a:chOff x="0" y="0"/>
          <a:chExt cx="0" cy="0"/>
        </a:xfrm>
      </p:grpSpPr>
      <p:sp>
        <p:nvSpPr>
          <p:cNvPr id="541" name="Google Shape;541;p119"/>
          <p:cNvSpPr/>
          <p:nvPr/>
        </p:nvSpPr>
        <p:spPr>
          <a:xfrm>
            <a:off x="0" y="0"/>
            <a:ext cx="12192000" cy="6853555"/>
          </a:xfrm>
          <a:prstGeom prst="rect">
            <a:avLst/>
          </a:prstGeom>
          <a:gradFill>
            <a:gsLst>
              <a:gs pos="0">
                <a:srgbClr val="8F171C"/>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542" name="Google Shape;542;p119"/>
          <p:cNvPicPr preferRelativeResize="0"/>
          <p:nvPr/>
        </p:nvPicPr>
        <p:blipFill rotWithShape="1">
          <a:blip r:embed="rId2">
            <a:alphaModFix/>
          </a:blip>
          <a:srcRect b="0" l="0" r="0" t="0"/>
          <a:stretch/>
        </p:blipFill>
        <p:spPr>
          <a:xfrm>
            <a:off x="-21460" y="14778"/>
            <a:ext cx="4384738" cy="6861222"/>
          </a:xfrm>
          <a:prstGeom prst="rect">
            <a:avLst/>
          </a:prstGeom>
          <a:noFill/>
          <a:ln>
            <a:noFill/>
          </a:ln>
        </p:spPr>
      </p:pic>
      <p:sp>
        <p:nvSpPr>
          <p:cNvPr id="543" name="Google Shape;543;p119"/>
          <p:cNvSpPr txBox="1"/>
          <p:nvPr>
            <p:ph type="ctrTitle"/>
          </p:nvPr>
        </p:nvSpPr>
        <p:spPr>
          <a:xfrm>
            <a:off x="3156238" y="2321004"/>
            <a:ext cx="8439419"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chemeClr val="lt1"/>
              </a:buClr>
              <a:buSzPts val="3200"/>
              <a:buFont typeface="Barlow Medium"/>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4" name="Google Shape;544;p119"/>
          <p:cNvSpPr txBox="1"/>
          <p:nvPr>
            <p:ph idx="1" type="subTitle"/>
          </p:nvPr>
        </p:nvSpPr>
        <p:spPr>
          <a:xfrm>
            <a:off x="3156238" y="3479447"/>
            <a:ext cx="8439419" cy="579303"/>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lt1"/>
              </a:buClr>
              <a:buSzPts val="2000"/>
              <a:buFont typeface="Arial"/>
              <a:buChar char="•"/>
              <a:defRPr sz="2000">
                <a:solidFill>
                  <a:schemeClr val="lt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Divider Slide">
  <p:cSld name="2_Divider Slide">
    <p:spTree>
      <p:nvGrpSpPr>
        <p:cNvPr id="545" name="Shape 545"/>
        <p:cNvGrpSpPr/>
        <p:nvPr/>
      </p:nvGrpSpPr>
      <p:grpSpPr>
        <a:xfrm>
          <a:off x="0" y="0"/>
          <a:ext cx="0" cy="0"/>
          <a:chOff x="0" y="0"/>
          <a:chExt cx="0" cy="0"/>
        </a:xfrm>
      </p:grpSpPr>
      <p:sp>
        <p:nvSpPr>
          <p:cNvPr id="546" name="Google Shape;546;p120"/>
          <p:cNvSpPr/>
          <p:nvPr/>
        </p:nvSpPr>
        <p:spPr>
          <a:xfrm>
            <a:off x="12000" y="4445"/>
            <a:ext cx="12192000" cy="685355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47" name="Google Shape;547;p120"/>
          <p:cNvSpPr/>
          <p:nvPr/>
        </p:nvSpPr>
        <p:spPr>
          <a:xfrm>
            <a:off x="12000" y="0"/>
            <a:ext cx="4377301" cy="6858000"/>
          </a:xfrm>
          <a:custGeom>
            <a:rect b="b" l="l" r="r" t="t"/>
            <a:pathLst>
              <a:path extrusionOk="0" h="6886776" w="4415589">
                <a:moveTo>
                  <a:pt x="0" y="1579486"/>
                </a:moveTo>
                <a:lnTo>
                  <a:pt x="0" y="6886776"/>
                </a:lnTo>
                <a:lnTo>
                  <a:pt x="4415589" y="0"/>
                </a:lnTo>
                <a:lnTo>
                  <a:pt x="1479884" y="1395663"/>
                </a:lnTo>
                <a:lnTo>
                  <a:pt x="974558" y="3441031"/>
                </a:lnTo>
                <a:lnTo>
                  <a:pt x="0" y="1579486"/>
                </a:lnTo>
                <a:close/>
              </a:path>
            </a:pathLst>
          </a:cu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48" name="Google Shape;548;p120"/>
          <p:cNvSpPr txBox="1"/>
          <p:nvPr>
            <p:ph type="ctrTitle"/>
          </p:nvPr>
        </p:nvSpPr>
        <p:spPr>
          <a:xfrm>
            <a:off x="3582991" y="2738704"/>
            <a:ext cx="7572689"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BF2026"/>
              </a:buClr>
              <a:buSzPts val="3200"/>
              <a:buFont typeface="Barlow Medium"/>
              <a:buNone/>
              <a:defRPr sz="3200">
                <a:solidFill>
                  <a:srgbClr val="BF20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9" name="Google Shape;549;p120"/>
          <p:cNvSpPr txBox="1"/>
          <p:nvPr>
            <p:ph idx="1" type="subTitle"/>
          </p:nvPr>
        </p:nvSpPr>
        <p:spPr>
          <a:xfrm>
            <a:off x="3582991" y="3897147"/>
            <a:ext cx="7572689" cy="371127"/>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rgbClr val="BF2026"/>
              </a:buClr>
              <a:buSzPts val="2000"/>
              <a:buFont typeface="Arial"/>
              <a:buNone/>
              <a:defRPr sz="2000">
                <a:solidFill>
                  <a:srgbClr val="BF2026"/>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asic Slide">
  <p:cSld name="1_Basic Slide">
    <p:spTree>
      <p:nvGrpSpPr>
        <p:cNvPr id="550" name="Shape 550"/>
        <p:cNvGrpSpPr/>
        <p:nvPr/>
      </p:nvGrpSpPr>
      <p:grpSpPr>
        <a:xfrm>
          <a:off x="0" y="0"/>
          <a:ext cx="0" cy="0"/>
          <a:chOff x="0" y="0"/>
          <a:chExt cx="0" cy="0"/>
        </a:xfrm>
      </p:grpSpPr>
      <p:pic>
        <p:nvPicPr>
          <p:cNvPr id="551" name="Google Shape;551;p121"/>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
        <p:nvSpPr>
          <p:cNvPr id="552" name="Google Shape;552;p121"/>
          <p:cNvSpPr txBox="1"/>
          <p:nvPr>
            <p:ph type="ctrTitle"/>
          </p:nvPr>
        </p:nvSpPr>
        <p:spPr>
          <a:xfrm>
            <a:off x="360000" y="338447"/>
            <a:ext cx="11484000"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3" name="Google Shape;553;p121"/>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54" name="Google Shape;554;p121"/>
          <p:cNvSpPr txBox="1"/>
          <p:nvPr>
            <p:ph idx="1" type="subTitle"/>
          </p:nvPr>
        </p:nvSpPr>
        <p:spPr>
          <a:xfrm>
            <a:off x="360000" y="1719524"/>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asic Slide">
  <p:cSld name="2_Basic Slide">
    <p:spTree>
      <p:nvGrpSpPr>
        <p:cNvPr id="555" name="Shape 555"/>
        <p:cNvGrpSpPr/>
        <p:nvPr/>
      </p:nvGrpSpPr>
      <p:grpSpPr>
        <a:xfrm>
          <a:off x="0" y="0"/>
          <a:ext cx="0" cy="0"/>
          <a:chOff x="0" y="0"/>
          <a:chExt cx="0" cy="0"/>
        </a:xfrm>
      </p:grpSpPr>
      <p:sp>
        <p:nvSpPr>
          <p:cNvPr id="556" name="Google Shape;556;p122"/>
          <p:cNvSpPr txBox="1"/>
          <p:nvPr>
            <p:ph type="ctrTitle"/>
          </p:nvPr>
        </p:nvSpPr>
        <p:spPr>
          <a:xfrm>
            <a:off x="360000" y="338447"/>
            <a:ext cx="11484000"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7" name="Google Shape;557;p122"/>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58" name="Google Shape;558;p122"/>
          <p:cNvSpPr txBox="1"/>
          <p:nvPr>
            <p:ph idx="1" type="subTitle"/>
          </p:nvPr>
        </p:nvSpPr>
        <p:spPr>
          <a:xfrm>
            <a:off x="360000" y="1719524"/>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Basic Slide">
  <p:cSld name="5_Basic Slide">
    <p:spTree>
      <p:nvGrpSpPr>
        <p:cNvPr id="559" name="Shape 559"/>
        <p:cNvGrpSpPr/>
        <p:nvPr/>
      </p:nvGrpSpPr>
      <p:grpSpPr>
        <a:xfrm>
          <a:off x="0" y="0"/>
          <a:ext cx="0" cy="0"/>
          <a:chOff x="0" y="0"/>
          <a:chExt cx="0" cy="0"/>
        </a:xfrm>
      </p:grpSpPr>
      <p:sp>
        <p:nvSpPr>
          <p:cNvPr id="560" name="Google Shape;560;p123"/>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D8D8D8">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561" name="Google Shape;561;p123"/>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2" name="Google Shape;562;p123"/>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63" name="Google Shape;563;p123"/>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Basic Slide">
  <p:cSld name="6_Basic Slide">
    <p:spTree>
      <p:nvGrpSpPr>
        <p:cNvPr id="564" name="Shape 564"/>
        <p:cNvGrpSpPr/>
        <p:nvPr/>
      </p:nvGrpSpPr>
      <p:grpSpPr>
        <a:xfrm>
          <a:off x="0" y="0"/>
          <a:ext cx="0" cy="0"/>
          <a:chOff x="0" y="0"/>
          <a:chExt cx="0" cy="0"/>
        </a:xfrm>
      </p:grpSpPr>
      <p:sp>
        <p:nvSpPr>
          <p:cNvPr id="565" name="Google Shape;565;p124"/>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D8D8D8">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566" name="Google Shape;566;p124"/>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7" name="Google Shape;567;p124"/>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Basic Slide">
  <p:cSld name="9_Basic Slide">
    <p:spTree>
      <p:nvGrpSpPr>
        <p:cNvPr id="568" name="Shape 568"/>
        <p:cNvGrpSpPr/>
        <p:nvPr/>
      </p:nvGrpSpPr>
      <p:grpSpPr>
        <a:xfrm>
          <a:off x="0" y="0"/>
          <a:ext cx="0" cy="0"/>
          <a:chOff x="0" y="0"/>
          <a:chExt cx="0" cy="0"/>
        </a:xfrm>
      </p:grpSpPr>
      <p:sp>
        <p:nvSpPr>
          <p:cNvPr id="569" name="Google Shape;569;p1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570" name="Google Shape;570;p125"/>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Content">
  <p:cSld name="2 Column Content">
    <p:spTree>
      <p:nvGrpSpPr>
        <p:cNvPr id="571" name="Shape 571"/>
        <p:cNvGrpSpPr/>
        <p:nvPr/>
      </p:nvGrpSpPr>
      <p:grpSpPr>
        <a:xfrm>
          <a:off x="0" y="0"/>
          <a:ext cx="0" cy="0"/>
          <a:chOff x="0" y="0"/>
          <a:chExt cx="0" cy="0"/>
        </a:xfrm>
      </p:grpSpPr>
      <p:sp>
        <p:nvSpPr>
          <p:cNvPr id="572" name="Google Shape;572;p126"/>
          <p:cNvSpPr/>
          <p:nvPr/>
        </p:nvSpPr>
        <p:spPr>
          <a:xfrm>
            <a:off x="6096000" y="0"/>
            <a:ext cx="6096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73" name="Google Shape;573;p126"/>
          <p:cNvSpPr/>
          <p:nvPr/>
        </p:nvSpPr>
        <p:spPr>
          <a:xfrm rot="10800000">
            <a:off x="0" y="1802014"/>
            <a:ext cx="6135276" cy="99461"/>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574" name="Google Shape;574;p126"/>
          <p:cNvSpPr/>
          <p:nvPr/>
        </p:nvSpPr>
        <p:spPr>
          <a:xfrm>
            <a:off x="6107220" y="1802014"/>
            <a:ext cx="6135276" cy="99461"/>
          </a:xfrm>
          <a:prstGeom prst="rect">
            <a:avLst/>
          </a:prstGeom>
          <a:gradFill>
            <a:gsLst>
              <a:gs pos="0">
                <a:schemeClr val="accent1"/>
              </a:gs>
              <a:gs pos="99000">
                <a:schemeClr val="lt1"/>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575" name="Google Shape;575;p126"/>
          <p:cNvSpPr txBox="1"/>
          <p:nvPr>
            <p:ph idx="1" type="body"/>
          </p:nvPr>
        </p:nvSpPr>
        <p:spPr>
          <a:xfrm>
            <a:off x="1" y="648455"/>
            <a:ext cx="6084777"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2"/>
              </a:buClr>
              <a:buSzPts val="2800"/>
              <a:buNone/>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6" name="Google Shape;576;p126"/>
          <p:cNvSpPr txBox="1"/>
          <p:nvPr>
            <p:ph idx="2" type="body"/>
          </p:nvPr>
        </p:nvSpPr>
        <p:spPr>
          <a:xfrm>
            <a:off x="6095998" y="643885"/>
            <a:ext cx="6095998"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2"/>
              </a:buClr>
              <a:buSzPts val="2800"/>
              <a:buNone/>
              <a:defRPr b="1">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7" name="Google Shape;577;p126"/>
          <p:cNvSpPr txBox="1"/>
          <p:nvPr>
            <p:ph idx="3" type="body"/>
          </p:nvPr>
        </p:nvSpPr>
        <p:spPr>
          <a:xfrm>
            <a:off x="0" y="1264891"/>
            <a:ext cx="6084777"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8" name="Google Shape;578;p126"/>
          <p:cNvSpPr txBox="1"/>
          <p:nvPr>
            <p:ph idx="4" type="body"/>
          </p:nvPr>
        </p:nvSpPr>
        <p:spPr>
          <a:xfrm>
            <a:off x="393604" y="2383583"/>
            <a:ext cx="5308793" cy="59213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Font typeface="Arial"/>
              <a:buChar char="•"/>
              <a:defRPr b="0" sz="18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9" name="Google Shape;579;p126"/>
          <p:cNvSpPr txBox="1"/>
          <p:nvPr>
            <p:ph idx="5" type="body"/>
          </p:nvPr>
        </p:nvSpPr>
        <p:spPr>
          <a:xfrm>
            <a:off x="6489600" y="2383582"/>
            <a:ext cx="5308793" cy="59213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Font typeface="Arial"/>
              <a:buChar char="•"/>
              <a:defRPr b="0" sz="18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0" name="Shape 40"/>
        <p:cNvGrpSpPr/>
        <p:nvPr/>
      </p:nvGrpSpPr>
      <p:grpSpPr>
        <a:xfrm>
          <a:off x="0" y="0"/>
          <a:ext cx="0" cy="0"/>
          <a:chOff x="0" y="0"/>
          <a:chExt cx="0" cy="0"/>
        </a:xfrm>
      </p:grpSpPr>
      <p:sp>
        <p:nvSpPr>
          <p:cNvPr id="41" name="Google Shape;41;p8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80"/>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id="45" name="Google Shape;45;p80"/>
          <p:cNvPicPr preferRelativeResize="0"/>
          <p:nvPr/>
        </p:nvPicPr>
        <p:blipFill rotWithShape="1">
          <a:blip r:embed="rId2">
            <a:alphaModFix/>
          </a:blip>
          <a:srcRect b="27375" l="0" r="0" t="28722"/>
          <a:stretch/>
        </p:blipFill>
        <p:spPr>
          <a:xfrm>
            <a:off x="198814" y="6355654"/>
            <a:ext cx="834887" cy="366516"/>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meline/Roadmap">
  <p:cSld name="1_Timeline/Roadmap">
    <p:spTree>
      <p:nvGrpSpPr>
        <p:cNvPr id="580" name="Shape 580"/>
        <p:cNvGrpSpPr/>
        <p:nvPr/>
      </p:nvGrpSpPr>
      <p:grpSpPr>
        <a:xfrm>
          <a:off x="0" y="0"/>
          <a:ext cx="0" cy="0"/>
          <a:chOff x="0" y="0"/>
          <a:chExt cx="0" cy="0"/>
        </a:xfrm>
      </p:grpSpPr>
      <p:sp>
        <p:nvSpPr>
          <p:cNvPr id="581" name="Google Shape;581;p127"/>
          <p:cNvSpPr/>
          <p:nvPr>
            <p:ph idx="2" type="pic"/>
          </p:nvPr>
        </p:nvSpPr>
        <p:spPr>
          <a:xfrm>
            <a:off x="0" y="-7067"/>
            <a:ext cx="12192000" cy="3743325"/>
          </a:xfrm>
          <a:prstGeom prst="rect">
            <a:avLst/>
          </a:prstGeom>
          <a:noFill/>
          <a:ln>
            <a:noFill/>
          </a:ln>
        </p:spPr>
      </p:sp>
      <p:sp>
        <p:nvSpPr>
          <p:cNvPr id="582" name="Google Shape;582;p127"/>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83" name="Google Shape;583;p127"/>
          <p:cNvSpPr/>
          <p:nvPr/>
        </p:nvSpPr>
        <p:spPr>
          <a:xfrm>
            <a:off x="4827986"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584" name="Google Shape;584;p127"/>
          <p:cNvSpPr/>
          <p:nvPr/>
        </p:nvSpPr>
        <p:spPr>
          <a:xfrm>
            <a:off x="9730911" y="3914586"/>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85" name="Google Shape;585;p127"/>
          <p:cNvSpPr/>
          <p:nvPr/>
        </p:nvSpPr>
        <p:spPr>
          <a:xfrm>
            <a:off x="1215720" y="3909882"/>
            <a:ext cx="1259218" cy="228778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86" name="Google Shape;586;p127"/>
          <p:cNvSpPr/>
          <p:nvPr/>
        </p:nvSpPr>
        <p:spPr>
          <a:xfrm>
            <a:off x="1997998" y="3071972"/>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587" name="Google Shape;587;p127"/>
          <p:cNvSpPr/>
          <p:nvPr/>
        </p:nvSpPr>
        <p:spPr>
          <a:xfrm rot="3274323">
            <a:off x="9071202" y="304296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588" name="Google Shape;588;p127"/>
          <p:cNvSpPr/>
          <p:nvPr/>
        </p:nvSpPr>
        <p:spPr>
          <a:xfrm rot="3274323">
            <a:off x="3381605" y="3069728"/>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589" name="Google Shape;589;p127"/>
          <p:cNvSpPr/>
          <p:nvPr/>
        </p:nvSpPr>
        <p:spPr>
          <a:xfrm>
            <a:off x="7644657"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590" name="Google Shape;590;p127"/>
          <p:cNvSpPr/>
          <p:nvPr/>
        </p:nvSpPr>
        <p:spPr>
          <a:xfrm rot="3274323">
            <a:off x="6217238" y="3061403"/>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591" name="Google Shape;591;p127"/>
          <p:cNvSpPr/>
          <p:nvPr/>
        </p:nvSpPr>
        <p:spPr>
          <a:xfrm rot="10800000">
            <a:off x="2634419"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592" name="Google Shape;592;p127"/>
          <p:cNvGraphicFramePr/>
          <p:nvPr/>
        </p:nvGraphicFramePr>
        <p:xfrm>
          <a:off x="2128110" y="2485373"/>
          <a:ext cx="2283579" cy="1522386"/>
        </p:xfrm>
        <a:graphic>
          <a:graphicData uri="http://schemas.openxmlformats.org/drawingml/2006/chart">
            <c:chart r:id="rId2"/>
          </a:graphicData>
        </a:graphic>
      </p:graphicFrame>
      <p:sp>
        <p:nvSpPr>
          <p:cNvPr id="593" name="Google Shape;593;p127"/>
          <p:cNvSpPr/>
          <p:nvPr/>
        </p:nvSpPr>
        <p:spPr>
          <a:xfrm rot="-2700000">
            <a:off x="2818299"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94" name="Google Shape;594;p127"/>
          <p:cNvSpPr/>
          <p:nvPr/>
        </p:nvSpPr>
        <p:spPr>
          <a:xfrm rot="10800000">
            <a:off x="5469719"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595" name="Google Shape;595;p127"/>
          <p:cNvGraphicFramePr/>
          <p:nvPr/>
        </p:nvGraphicFramePr>
        <p:xfrm>
          <a:off x="4956596" y="2485373"/>
          <a:ext cx="2283579" cy="1522386"/>
        </p:xfrm>
        <a:graphic>
          <a:graphicData uri="http://schemas.openxmlformats.org/drawingml/2006/chart">
            <c:chart r:id="rId3"/>
          </a:graphicData>
        </a:graphic>
      </p:graphicFrame>
      <p:sp>
        <p:nvSpPr>
          <p:cNvPr id="596" name="Google Shape;596;p127"/>
          <p:cNvSpPr/>
          <p:nvPr/>
        </p:nvSpPr>
        <p:spPr>
          <a:xfrm>
            <a:off x="5646785"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97" name="Google Shape;597;p127"/>
          <p:cNvSpPr/>
          <p:nvPr/>
        </p:nvSpPr>
        <p:spPr>
          <a:xfrm rot="10800000">
            <a:off x="8283983"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598" name="Google Shape;598;p127"/>
          <p:cNvGraphicFramePr/>
          <p:nvPr/>
        </p:nvGraphicFramePr>
        <p:xfrm>
          <a:off x="7771209" y="2472275"/>
          <a:ext cx="2283579" cy="1522386"/>
        </p:xfrm>
        <a:graphic>
          <a:graphicData uri="http://schemas.openxmlformats.org/drawingml/2006/chart">
            <c:chart r:id="rId4"/>
          </a:graphicData>
        </a:graphic>
      </p:graphicFrame>
      <p:sp>
        <p:nvSpPr>
          <p:cNvPr id="599" name="Google Shape;599;p127"/>
          <p:cNvSpPr/>
          <p:nvPr/>
        </p:nvSpPr>
        <p:spPr>
          <a:xfrm rot="-2700000">
            <a:off x="8461398" y="2781868"/>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00" name="Google Shape;600;p127"/>
          <p:cNvSpPr/>
          <p:nvPr/>
        </p:nvSpPr>
        <p:spPr>
          <a:xfrm>
            <a:off x="4043931" y="3913601"/>
            <a:ext cx="1259218" cy="22840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01" name="Google Shape;601;p127"/>
          <p:cNvSpPr/>
          <p:nvPr/>
        </p:nvSpPr>
        <p:spPr>
          <a:xfrm>
            <a:off x="6881131" y="3913602"/>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02" name="Google Shape;602;p127"/>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3" name="Google Shape;603;p127"/>
          <p:cNvSpPr txBox="1"/>
          <p:nvPr>
            <p:ph idx="3" type="body"/>
          </p:nvPr>
        </p:nvSpPr>
        <p:spPr>
          <a:xfrm>
            <a:off x="2923085" y="291659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4" name="Google Shape;604;p127"/>
          <p:cNvSpPr txBox="1"/>
          <p:nvPr>
            <p:ph idx="4" type="body"/>
          </p:nvPr>
        </p:nvSpPr>
        <p:spPr>
          <a:xfrm>
            <a:off x="5763422" y="294303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5" name="Google Shape;605;p127"/>
          <p:cNvSpPr txBox="1"/>
          <p:nvPr>
            <p:ph idx="5" type="body"/>
          </p:nvPr>
        </p:nvSpPr>
        <p:spPr>
          <a:xfrm>
            <a:off x="8573401" y="2925318"/>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6" name="Google Shape;606;p127"/>
          <p:cNvSpPr txBox="1"/>
          <p:nvPr>
            <p:ph idx="6" type="body"/>
          </p:nvPr>
        </p:nvSpPr>
        <p:spPr>
          <a:xfrm>
            <a:off x="1222654"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7" name="Google Shape;607;p127"/>
          <p:cNvSpPr txBox="1"/>
          <p:nvPr>
            <p:ph idx="7" type="body"/>
          </p:nvPr>
        </p:nvSpPr>
        <p:spPr>
          <a:xfrm>
            <a:off x="2642160"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8" name="Google Shape;608;p127"/>
          <p:cNvSpPr txBox="1"/>
          <p:nvPr>
            <p:ph idx="8" type="body"/>
          </p:nvPr>
        </p:nvSpPr>
        <p:spPr>
          <a:xfrm>
            <a:off x="5479021"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9" name="Google Shape;609;p127"/>
          <p:cNvSpPr txBox="1"/>
          <p:nvPr>
            <p:ph idx="9" type="body"/>
          </p:nvPr>
        </p:nvSpPr>
        <p:spPr>
          <a:xfrm>
            <a:off x="8299152" y="1716711"/>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0" name="Google Shape;610;p127"/>
          <p:cNvSpPr txBox="1"/>
          <p:nvPr>
            <p:ph idx="13" type="body"/>
          </p:nvPr>
        </p:nvSpPr>
        <p:spPr>
          <a:xfrm>
            <a:off x="4051562"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1" name="Google Shape;611;p127"/>
          <p:cNvSpPr txBox="1"/>
          <p:nvPr>
            <p:ph idx="14" type="body"/>
          </p:nvPr>
        </p:nvSpPr>
        <p:spPr>
          <a:xfrm>
            <a:off x="6901341"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2" name="Google Shape;612;p127"/>
          <p:cNvSpPr txBox="1"/>
          <p:nvPr>
            <p:ph idx="15" type="body"/>
          </p:nvPr>
        </p:nvSpPr>
        <p:spPr>
          <a:xfrm>
            <a:off x="9744903"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613" name="Google Shape;613;p127"/>
          <p:cNvGraphicFramePr/>
          <p:nvPr/>
        </p:nvGraphicFramePr>
        <p:xfrm>
          <a:off x="696554" y="3246336"/>
          <a:ext cx="2283579" cy="1522386"/>
        </p:xfrm>
        <a:graphic>
          <a:graphicData uri="http://schemas.openxmlformats.org/drawingml/2006/chart">
            <c:chart r:id="rId5"/>
          </a:graphicData>
        </a:graphic>
      </p:graphicFrame>
      <p:sp>
        <p:nvSpPr>
          <p:cNvPr id="614" name="Google Shape;614;p127"/>
          <p:cNvSpPr/>
          <p:nvPr/>
        </p:nvSpPr>
        <p:spPr>
          <a:xfrm>
            <a:off x="1402124" y="3571310"/>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15" name="Google Shape;615;p127"/>
          <p:cNvSpPr txBox="1"/>
          <p:nvPr>
            <p:ph idx="16" type="body"/>
          </p:nvPr>
        </p:nvSpPr>
        <p:spPr>
          <a:xfrm>
            <a:off x="1510366" y="371322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616" name="Google Shape;616;p127"/>
          <p:cNvGraphicFramePr/>
          <p:nvPr/>
        </p:nvGraphicFramePr>
        <p:xfrm>
          <a:off x="3527104" y="3184215"/>
          <a:ext cx="2283579" cy="1522386"/>
        </p:xfrm>
        <a:graphic>
          <a:graphicData uri="http://schemas.openxmlformats.org/drawingml/2006/chart">
            <c:chart r:id="rId6"/>
          </a:graphicData>
        </a:graphic>
      </p:graphicFrame>
      <p:sp>
        <p:nvSpPr>
          <p:cNvPr id="617" name="Google Shape;617;p127"/>
          <p:cNvSpPr/>
          <p:nvPr/>
        </p:nvSpPr>
        <p:spPr>
          <a:xfrm>
            <a:off x="4232674" y="3509189"/>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18" name="Google Shape;618;p127"/>
          <p:cNvSpPr txBox="1"/>
          <p:nvPr>
            <p:ph idx="17" type="body"/>
          </p:nvPr>
        </p:nvSpPr>
        <p:spPr>
          <a:xfrm>
            <a:off x="4333930" y="362927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619" name="Google Shape;619;p127"/>
          <p:cNvGraphicFramePr/>
          <p:nvPr/>
        </p:nvGraphicFramePr>
        <p:xfrm>
          <a:off x="6373338" y="3195523"/>
          <a:ext cx="2283579" cy="1522386"/>
        </p:xfrm>
        <a:graphic>
          <a:graphicData uri="http://schemas.openxmlformats.org/drawingml/2006/chart">
            <c:chart r:id="rId7"/>
          </a:graphicData>
        </a:graphic>
      </p:graphicFrame>
      <p:sp>
        <p:nvSpPr>
          <p:cNvPr id="620" name="Google Shape;620;p127"/>
          <p:cNvSpPr/>
          <p:nvPr/>
        </p:nvSpPr>
        <p:spPr>
          <a:xfrm rot="2700000">
            <a:off x="7063527" y="350511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21" name="Google Shape;621;p127"/>
          <p:cNvSpPr txBox="1"/>
          <p:nvPr>
            <p:ph idx="18" type="body"/>
          </p:nvPr>
        </p:nvSpPr>
        <p:spPr>
          <a:xfrm>
            <a:off x="7173307" y="364371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622" name="Google Shape;622;p127"/>
          <p:cNvGraphicFramePr/>
          <p:nvPr/>
        </p:nvGraphicFramePr>
        <p:xfrm>
          <a:off x="9222809" y="3173171"/>
          <a:ext cx="2283579" cy="1522386"/>
        </p:xfrm>
        <a:graphic>
          <a:graphicData uri="http://schemas.openxmlformats.org/drawingml/2006/chart">
            <c:chart r:id="rId8"/>
          </a:graphicData>
        </a:graphic>
      </p:graphicFrame>
      <p:sp>
        <p:nvSpPr>
          <p:cNvPr id="623" name="Google Shape;623;p127"/>
          <p:cNvSpPr/>
          <p:nvPr/>
        </p:nvSpPr>
        <p:spPr>
          <a:xfrm rot="2700000">
            <a:off x="9912998" y="3482764"/>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24" name="Google Shape;624;p127"/>
          <p:cNvSpPr txBox="1"/>
          <p:nvPr>
            <p:ph idx="19" type="body"/>
          </p:nvPr>
        </p:nvSpPr>
        <p:spPr>
          <a:xfrm>
            <a:off x="10033836" y="361844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meline/Roadmap">
  <p:cSld name="2_Timeline/Roadmap">
    <p:spTree>
      <p:nvGrpSpPr>
        <p:cNvPr id="625" name="Shape 625"/>
        <p:cNvGrpSpPr/>
        <p:nvPr/>
      </p:nvGrpSpPr>
      <p:grpSpPr>
        <a:xfrm>
          <a:off x="0" y="0"/>
          <a:ext cx="0" cy="0"/>
          <a:chOff x="0" y="0"/>
          <a:chExt cx="0" cy="0"/>
        </a:xfrm>
      </p:grpSpPr>
      <p:sp>
        <p:nvSpPr>
          <p:cNvPr id="626" name="Google Shape;626;p128"/>
          <p:cNvSpPr/>
          <p:nvPr>
            <p:ph idx="2" type="pic"/>
          </p:nvPr>
        </p:nvSpPr>
        <p:spPr>
          <a:xfrm>
            <a:off x="0" y="-7067"/>
            <a:ext cx="12192000" cy="3743325"/>
          </a:xfrm>
          <a:prstGeom prst="rect">
            <a:avLst/>
          </a:prstGeom>
          <a:noFill/>
          <a:ln>
            <a:noFill/>
          </a:ln>
        </p:spPr>
      </p:sp>
      <p:sp>
        <p:nvSpPr>
          <p:cNvPr id="627" name="Google Shape;627;p128"/>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28" name="Google Shape;628;p128"/>
          <p:cNvSpPr/>
          <p:nvPr/>
        </p:nvSpPr>
        <p:spPr>
          <a:xfrm>
            <a:off x="6209317"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629" name="Google Shape;629;p128"/>
          <p:cNvSpPr/>
          <p:nvPr/>
        </p:nvSpPr>
        <p:spPr>
          <a:xfrm>
            <a:off x="2597051" y="3909882"/>
            <a:ext cx="1259218" cy="228778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30" name="Google Shape;630;p128"/>
          <p:cNvSpPr/>
          <p:nvPr/>
        </p:nvSpPr>
        <p:spPr>
          <a:xfrm>
            <a:off x="3379329" y="3071972"/>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631" name="Google Shape;631;p128"/>
          <p:cNvSpPr/>
          <p:nvPr/>
        </p:nvSpPr>
        <p:spPr>
          <a:xfrm rot="3274323">
            <a:off x="4762936" y="3069728"/>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632" name="Google Shape;632;p128"/>
          <p:cNvSpPr/>
          <p:nvPr/>
        </p:nvSpPr>
        <p:spPr>
          <a:xfrm rot="3274323">
            <a:off x="7598569" y="3061403"/>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633" name="Google Shape;633;p128"/>
          <p:cNvSpPr/>
          <p:nvPr/>
        </p:nvSpPr>
        <p:spPr>
          <a:xfrm rot="10800000">
            <a:off x="4015750"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634" name="Google Shape;634;p128"/>
          <p:cNvGraphicFramePr/>
          <p:nvPr/>
        </p:nvGraphicFramePr>
        <p:xfrm>
          <a:off x="3509441" y="2485373"/>
          <a:ext cx="2283579" cy="1522386"/>
        </p:xfrm>
        <a:graphic>
          <a:graphicData uri="http://schemas.openxmlformats.org/drawingml/2006/chart">
            <c:chart r:id="rId2"/>
          </a:graphicData>
        </a:graphic>
      </p:graphicFrame>
      <p:sp>
        <p:nvSpPr>
          <p:cNvPr id="635" name="Google Shape;635;p128"/>
          <p:cNvSpPr/>
          <p:nvPr/>
        </p:nvSpPr>
        <p:spPr>
          <a:xfrm rot="-2700000">
            <a:off x="4199630"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36" name="Google Shape;636;p128"/>
          <p:cNvSpPr/>
          <p:nvPr/>
        </p:nvSpPr>
        <p:spPr>
          <a:xfrm rot="10800000">
            <a:off x="6851050"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637" name="Google Shape;637;p128"/>
          <p:cNvGraphicFramePr/>
          <p:nvPr/>
        </p:nvGraphicFramePr>
        <p:xfrm>
          <a:off x="6337927" y="2485373"/>
          <a:ext cx="2283579" cy="1522386"/>
        </p:xfrm>
        <a:graphic>
          <a:graphicData uri="http://schemas.openxmlformats.org/drawingml/2006/chart">
            <c:chart r:id="rId3"/>
          </a:graphicData>
        </a:graphic>
      </p:graphicFrame>
      <p:sp>
        <p:nvSpPr>
          <p:cNvPr id="638" name="Google Shape;638;p128"/>
          <p:cNvSpPr/>
          <p:nvPr/>
        </p:nvSpPr>
        <p:spPr>
          <a:xfrm>
            <a:off x="7028116"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39" name="Google Shape;639;p128"/>
          <p:cNvSpPr/>
          <p:nvPr/>
        </p:nvSpPr>
        <p:spPr>
          <a:xfrm>
            <a:off x="5425262" y="3913601"/>
            <a:ext cx="1259218" cy="22840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40" name="Google Shape;640;p128"/>
          <p:cNvSpPr/>
          <p:nvPr/>
        </p:nvSpPr>
        <p:spPr>
          <a:xfrm>
            <a:off x="8262462" y="3913602"/>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41" name="Google Shape;641;p128"/>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2" name="Google Shape;642;p128"/>
          <p:cNvSpPr txBox="1"/>
          <p:nvPr>
            <p:ph idx="3" type="body"/>
          </p:nvPr>
        </p:nvSpPr>
        <p:spPr>
          <a:xfrm>
            <a:off x="4304416" y="291659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3" name="Google Shape;643;p128"/>
          <p:cNvSpPr txBox="1"/>
          <p:nvPr>
            <p:ph idx="4" type="body"/>
          </p:nvPr>
        </p:nvSpPr>
        <p:spPr>
          <a:xfrm>
            <a:off x="7144753" y="294303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4" name="Google Shape;644;p128"/>
          <p:cNvSpPr txBox="1"/>
          <p:nvPr>
            <p:ph idx="5" type="body"/>
          </p:nvPr>
        </p:nvSpPr>
        <p:spPr>
          <a:xfrm>
            <a:off x="2603985"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5" name="Google Shape;645;p128"/>
          <p:cNvSpPr txBox="1"/>
          <p:nvPr>
            <p:ph idx="6" type="body"/>
          </p:nvPr>
        </p:nvSpPr>
        <p:spPr>
          <a:xfrm>
            <a:off x="4023491"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6" name="Google Shape;646;p128"/>
          <p:cNvSpPr txBox="1"/>
          <p:nvPr>
            <p:ph idx="7" type="body"/>
          </p:nvPr>
        </p:nvSpPr>
        <p:spPr>
          <a:xfrm>
            <a:off x="6860352"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7" name="Google Shape;647;p128"/>
          <p:cNvSpPr txBox="1"/>
          <p:nvPr>
            <p:ph idx="8" type="body"/>
          </p:nvPr>
        </p:nvSpPr>
        <p:spPr>
          <a:xfrm>
            <a:off x="5432893"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8" name="Google Shape;648;p128"/>
          <p:cNvSpPr txBox="1"/>
          <p:nvPr>
            <p:ph idx="9" type="body"/>
          </p:nvPr>
        </p:nvSpPr>
        <p:spPr>
          <a:xfrm>
            <a:off x="8282672"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649" name="Google Shape;649;p128"/>
          <p:cNvGraphicFramePr/>
          <p:nvPr/>
        </p:nvGraphicFramePr>
        <p:xfrm>
          <a:off x="2077885" y="3246336"/>
          <a:ext cx="2283579" cy="1522386"/>
        </p:xfrm>
        <a:graphic>
          <a:graphicData uri="http://schemas.openxmlformats.org/drawingml/2006/chart">
            <c:chart r:id="rId4"/>
          </a:graphicData>
        </a:graphic>
      </p:graphicFrame>
      <p:sp>
        <p:nvSpPr>
          <p:cNvPr id="650" name="Google Shape;650;p128"/>
          <p:cNvSpPr/>
          <p:nvPr/>
        </p:nvSpPr>
        <p:spPr>
          <a:xfrm>
            <a:off x="2783455" y="3571310"/>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51" name="Google Shape;651;p128"/>
          <p:cNvSpPr txBox="1"/>
          <p:nvPr>
            <p:ph idx="13" type="body"/>
          </p:nvPr>
        </p:nvSpPr>
        <p:spPr>
          <a:xfrm>
            <a:off x="2891697" y="371322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652" name="Google Shape;652;p128"/>
          <p:cNvGraphicFramePr/>
          <p:nvPr/>
        </p:nvGraphicFramePr>
        <p:xfrm>
          <a:off x="4908435" y="3184215"/>
          <a:ext cx="2283579" cy="1522386"/>
        </p:xfrm>
        <a:graphic>
          <a:graphicData uri="http://schemas.openxmlformats.org/drawingml/2006/chart">
            <c:chart r:id="rId5"/>
          </a:graphicData>
        </a:graphic>
      </p:graphicFrame>
      <p:sp>
        <p:nvSpPr>
          <p:cNvPr id="653" name="Google Shape;653;p128"/>
          <p:cNvSpPr/>
          <p:nvPr/>
        </p:nvSpPr>
        <p:spPr>
          <a:xfrm>
            <a:off x="5614005" y="3509189"/>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54" name="Google Shape;654;p128"/>
          <p:cNvSpPr txBox="1"/>
          <p:nvPr>
            <p:ph idx="14" type="body"/>
          </p:nvPr>
        </p:nvSpPr>
        <p:spPr>
          <a:xfrm>
            <a:off x="5715261" y="362927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655" name="Google Shape;655;p128"/>
          <p:cNvGraphicFramePr/>
          <p:nvPr/>
        </p:nvGraphicFramePr>
        <p:xfrm>
          <a:off x="7754669" y="3195523"/>
          <a:ext cx="2283579" cy="1522386"/>
        </p:xfrm>
        <a:graphic>
          <a:graphicData uri="http://schemas.openxmlformats.org/drawingml/2006/chart">
            <c:chart r:id="rId6"/>
          </a:graphicData>
        </a:graphic>
      </p:graphicFrame>
      <p:sp>
        <p:nvSpPr>
          <p:cNvPr id="656" name="Google Shape;656;p128"/>
          <p:cNvSpPr/>
          <p:nvPr/>
        </p:nvSpPr>
        <p:spPr>
          <a:xfrm rot="2700000">
            <a:off x="8444858" y="350511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57" name="Google Shape;657;p128"/>
          <p:cNvSpPr txBox="1"/>
          <p:nvPr>
            <p:ph idx="15" type="body"/>
          </p:nvPr>
        </p:nvSpPr>
        <p:spPr>
          <a:xfrm>
            <a:off x="8554638" y="364371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meline/Roadmap">
  <p:cSld name="3_Timeline/Roadmap">
    <p:spTree>
      <p:nvGrpSpPr>
        <p:cNvPr id="658" name="Shape 658"/>
        <p:cNvGrpSpPr/>
        <p:nvPr/>
      </p:nvGrpSpPr>
      <p:grpSpPr>
        <a:xfrm>
          <a:off x="0" y="0"/>
          <a:ext cx="0" cy="0"/>
          <a:chOff x="0" y="0"/>
          <a:chExt cx="0" cy="0"/>
        </a:xfrm>
      </p:grpSpPr>
      <p:sp>
        <p:nvSpPr>
          <p:cNvPr id="659" name="Google Shape;659;p129"/>
          <p:cNvSpPr/>
          <p:nvPr/>
        </p:nvSpPr>
        <p:spPr>
          <a:xfrm>
            <a:off x="1476274" y="3105945"/>
            <a:ext cx="9254659" cy="882072"/>
          </a:xfrm>
          <a:prstGeom prst="rect">
            <a:avLst/>
          </a:prstGeom>
          <a:gradFill>
            <a:gsLst>
              <a:gs pos="0">
                <a:schemeClr val="accent1"/>
              </a:gs>
              <a:gs pos="100000">
                <a:schemeClr val="accent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660" name="Google Shape;660;p129"/>
          <p:cNvCxnSpPr/>
          <p:nvPr/>
        </p:nvCxnSpPr>
        <p:spPr>
          <a:xfrm>
            <a:off x="1053266" y="3546981"/>
            <a:ext cx="9677667" cy="0"/>
          </a:xfrm>
          <a:prstGeom prst="straightConnector1">
            <a:avLst/>
          </a:prstGeom>
          <a:noFill/>
          <a:ln cap="flat" cmpd="sng" w="19050">
            <a:solidFill>
              <a:schemeClr val="lt1"/>
            </a:solidFill>
            <a:prstDash val="solid"/>
            <a:miter lim="800000"/>
            <a:headEnd len="sm" w="sm" type="none"/>
            <a:tailEnd len="sm" w="sm" type="none"/>
          </a:ln>
        </p:spPr>
      </p:cxnSp>
      <p:sp>
        <p:nvSpPr>
          <p:cNvPr id="661" name="Google Shape;661;p129"/>
          <p:cNvSpPr/>
          <p:nvPr>
            <p:ph idx="1" type="body"/>
          </p:nvPr>
        </p:nvSpPr>
        <p:spPr>
          <a:xfrm>
            <a:off x="5762614"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2" name="Google Shape;662;p129"/>
          <p:cNvSpPr/>
          <p:nvPr>
            <p:ph idx="2" type="body"/>
          </p:nvPr>
        </p:nvSpPr>
        <p:spPr>
          <a:xfrm>
            <a:off x="7258010"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3" name="Google Shape;663;p129"/>
          <p:cNvSpPr/>
          <p:nvPr>
            <p:ph idx="3" type="body"/>
          </p:nvPr>
        </p:nvSpPr>
        <p:spPr>
          <a:xfrm>
            <a:off x="8753406" y="320326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664" name="Google Shape;664;p129"/>
          <p:cNvCxnSpPr>
            <a:endCxn id="665" idx="0"/>
          </p:cNvCxnSpPr>
          <p:nvPr/>
        </p:nvCxnSpPr>
        <p:spPr>
          <a:xfrm flipH="1">
            <a:off x="3102197" y="3229401"/>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666" name="Google Shape;666;p129"/>
          <p:cNvSpPr/>
          <p:nvPr>
            <p:ph idx="4" type="body"/>
          </p:nvPr>
        </p:nvSpPr>
        <p:spPr>
          <a:xfrm>
            <a:off x="1035237" y="3105945"/>
            <a:ext cx="901731" cy="869678"/>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7" name="Google Shape;667;p129"/>
          <p:cNvSpPr/>
          <p:nvPr>
            <p:ph idx="5" type="body"/>
          </p:nvPr>
        </p:nvSpPr>
        <p:spPr>
          <a:xfrm>
            <a:off x="10248802" y="3112141"/>
            <a:ext cx="901731" cy="869678"/>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8" name="Google Shape;668;p129"/>
          <p:cNvSpPr/>
          <p:nvPr/>
        </p:nvSpPr>
        <p:spPr>
          <a:xfrm>
            <a:off x="3005626" y="4555757"/>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669" name="Google Shape;669;p129"/>
          <p:cNvSpPr/>
          <p:nvPr/>
        </p:nvSpPr>
        <p:spPr>
          <a:xfrm>
            <a:off x="3006223" y="518893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665" name="Google Shape;665;p129"/>
          <p:cNvSpPr/>
          <p:nvPr/>
        </p:nvSpPr>
        <p:spPr>
          <a:xfrm>
            <a:off x="3005626" y="5826801"/>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670" name="Google Shape;670;p129"/>
          <p:cNvSpPr/>
          <p:nvPr>
            <p:ph idx="6" type="body"/>
          </p:nvPr>
        </p:nvSpPr>
        <p:spPr>
          <a:xfrm>
            <a:off x="2763972"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671" name="Google Shape;671;p129"/>
          <p:cNvCxnSpPr/>
          <p:nvPr/>
        </p:nvCxnSpPr>
        <p:spPr>
          <a:xfrm flipH="1">
            <a:off x="4592970" y="1136809"/>
            <a:ext cx="2114" cy="2597448"/>
          </a:xfrm>
          <a:prstGeom prst="straightConnector1">
            <a:avLst/>
          </a:prstGeom>
          <a:noFill/>
          <a:ln cap="flat" cmpd="sng" w="19050">
            <a:solidFill>
              <a:schemeClr val="dk2"/>
            </a:solidFill>
            <a:prstDash val="solid"/>
            <a:miter lim="800000"/>
            <a:headEnd len="sm" w="sm" type="none"/>
            <a:tailEnd len="sm" w="sm" type="none"/>
          </a:ln>
        </p:spPr>
      </p:cxnSp>
      <p:sp>
        <p:nvSpPr>
          <p:cNvPr id="672" name="Google Shape;672;p129"/>
          <p:cNvSpPr/>
          <p:nvPr>
            <p:ph idx="7" type="body"/>
          </p:nvPr>
        </p:nvSpPr>
        <p:spPr>
          <a:xfrm>
            <a:off x="4263293"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3" name="Google Shape;673;p129"/>
          <p:cNvSpPr txBox="1"/>
          <p:nvPr>
            <p:ph idx="8" type="body"/>
          </p:nvPr>
        </p:nvSpPr>
        <p:spPr>
          <a:xfrm>
            <a:off x="3248322" y="409031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4" name="Google Shape;674;p129"/>
          <p:cNvSpPr txBox="1"/>
          <p:nvPr>
            <p:ph idx="9" type="body"/>
          </p:nvPr>
        </p:nvSpPr>
        <p:spPr>
          <a:xfrm>
            <a:off x="3248321" y="448236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5" name="Google Shape;675;p129"/>
          <p:cNvSpPr txBox="1"/>
          <p:nvPr>
            <p:ph idx="13" type="body"/>
          </p:nvPr>
        </p:nvSpPr>
        <p:spPr>
          <a:xfrm>
            <a:off x="3248321" y="5134240"/>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6" name="Google Shape;676;p129"/>
          <p:cNvSpPr txBox="1"/>
          <p:nvPr>
            <p:ph idx="14" type="body"/>
          </p:nvPr>
        </p:nvSpPr>
        <p:spPr>
          <a:xfrm>
            <a:off x="3250236" y="574925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7" name="Google Shape;677;p129"/>
          <p:cNvSpPr txBox="1"/>
          <p:nvPr>
            <p:ph type="title"/>
          </p:nvPr>
        </p:nvSpPr>
        <p:spPr>
          <a:xfrm>
            <a:off x="396663" y="471246"/>
            <a:ext cx="3663459" cy="1798429"/>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8" name="Google Shape;678;p129"/>
          <p:cNvSpPr/>
          <p:nvPr/>
        </p:nvSpPr>
        <p:spPr>
          <a:xfrm>
            <a:off x="4504545" y="113249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679" name="Google Shape;679;p129"/>
          <p:cNvSpPr/>
          <p:nvPr/>
        </p:nvSpPr>
        <p:spPr>
          <a:xfrm>
            <a:off x="4505142" y="176567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680" name="Google Shape;680;p129"/>
          <p:cNvSpPr/>
          <p:nvPr/>
        </p:nvSpPr>
        <p:spPr>
          <a:xfrm>
            <a:off x="4504545" y="240353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681" name="Google Shape;681;p129"/>
          <p:cNvSpPr txBox="1"/>
          <p:nvPr>
            <p:ph idx="15" type="body"/>
          </p:nvPr>
        </p:nvSpPr>
        <p:spPr>
          <a:xfrm>
            <a:off x="4747240" y="105910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2" name="Google Shape;682;p129"/>
          <p:cNvSpPr txBox="1"/>
          <p:nvPr>
            <p:ph idx="16" type="body"/>
          </p:nvPr>
        </p:nvSpPr>
        <p:spPr>
          <a:xfrm>
            <a:off x="4747240" y="171097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3" name="Google Shape;683;p129"/>
          <p:cNvSpPr txBox="1"/>
          <p:nvPr>
            <p:ph idx="17" type="body"/>
          </p:nvPr>
        </p:nvSpPr>
        <p:spPr>
          <a:xfrm>
            <a:off x="4749155" y="232599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4" name="Google Shape;684;p129"/>
          <p:cNvSpPr txBox="1"/>
          <p:nvPr>
            <p:ph idx="18" type="body"/>
          </p:nvPr>
        </p:nvSpPr>
        <p:spPr>
          <a:xfrm>
            <a:off x="4747241" y="66517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685" name="Google Shape;685;p129"/>
          <p:cNvCxnSpPr>
            <a:endCxn id="686" idx="0"/>
          </p:cNvCxnSpPr>
          <p:nvPr/>
        </p:nvCxnSpPr>
        <p:spPr>
          <a:xfrm flipH="1">
            <a:off x="6067903" y="3229599"/>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687" name="Google Shape;687;p129"/>
          <p:cNvSpPr/>
          <p:nvPr/>
        </p:nvSpPr>
        <p:spPr>
          <a:xfrm>
            <a:off x="5971332" y="455595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688" name="Google Shape;688;p129"/>
          <p:cNvSpPr/>
          <p:nvPr/>
        </p:nvSpPr>
        <p:spPr>
          <a:xfrm>
            <a:off x="5971929" y="518913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686" name="Google Shape;686;p129"/>
          <p:cNvSpPr/>
          <p:nvPr/>
        </p:nvSpPr>
        <p:spPr>
          <a:xfrm>
            <a:off x="5971332" y="582699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689" name="Google Shape;689;p129"/>
          <p:cNvSpPr txBox="1"/>
          <p:nvPr>
            <p:ph idx="19" type="body"/>
          </p:nvPr>
        </p:nvSpPr>
        <p:spPr>
          <a:xfrm>
            <a:off x="6214028" y="4090511"/>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0" name="Google Shape;690;p129"/>
          <p:cNvSpPr txBox="1"/>
          <p:nvPr>
            <p:ph idx="20" type="body"/>
          </p:nvPr>
        </p:nvSpPr>
        <p:spPr>
          <a:xfrm>
            <a:off x="6214027" y="448256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1" name="Google Shape;691;p129"/>
          <p:cNvSpPr txBox="1"/>
          <p:nvPr>
            <p:ph idx="21" type="body"/>
          </p:nvPr>
        </p:nvSpPr>
        <p:spPr>
          <a:xfrm>
            <a:off x="6214027" y="513443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2" name="Google Shape;692;p129"/>
          <p:cNvSpPr txBox="1"/>
          <p:nvPr>
            <p:ph idx="22" type="body"/>
          </p:nvPr>
        </p:nvSpPr>
        <p:spPr>
          <a:xfrm>
            <a:off x="6215942" y="574945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693" name="Google Shape;693;p129"/>
          <p:cNvCxnSpPr>
            <a:endCxn id="694" idx="0"/>
          </p:cNvCxnSpPr>
          <p:nvPr/>
        </p:nvCxnSpPr>
        <p:spPr>
          <a:xfrm flipH="1">
            <a:off x="9064484" y="3231201"/>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695" name="Google Shape;695;p129"/>
          <p:cNvSpPr/>
          <p:nvPr/>
        </p:nvSpPr>
        <p:spPr>
          <a:xfrm>
            <a:off x="8967913" y="4557557"/>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696" name="Google Shape;696;p129"/>
          <p:cNvSpPr/>
          <p:nvPr/>
        </p:nvSpPr>
        <p:spPr>
          <a:xfrm>
            <a:off x="8968510" y="519073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694" name="Google Shape;694;p129"/>
          <p:cNvSpPr/>
          <p:nvPr/>
        </p:nvSpPr>
        <p:spPr>
          <a:xfrm>
            <a:off x="8967913" y="5828601"/>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697" name="Google Shape;697;p129"/>
          <p:cNvSpPr txBox="1"/>
          <p:nvPr>
            <p:ph idx="23" type="body"/>
          </p:nvPr>
        </p:nvSpPr>
        <p:spPr>
          <a:xfrm>
            <a:off x="9210609" y="409211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8" name="Google Shape;698;p129"/>
          <p:cNvSpPr txBox="1"/>
          <p:nvPr>
            <p:ph idx="24" type="body"/>
          </p:nvPr>
        </p:nvSpPr>
        <p:spPr>
          <a:xfrm>
            <a:off x="9210608" y="448416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9" name="Google Shape;699;p129"/>
          <p:cNvSpPr txBox="1"/>
          <p:nvPr>
            <p:ph idx="25" type="body"/>
          </p:nvPr>
        </p:nvSpPr>
        <p:spPr>
          <a:xfrm>
            <a:off x="9210608" y="5136040"/>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0" name="Google Shape;700;p129"/>
          <p:cNvSpPr txBox="1"/>
          <p:nvPr>
            <p:ph idx="26" type="body"/>
          </p:nvPr>
        </p:nvSpPr>
        <p:spPr>
          <a:xfrm>
            <a:off x="9212523" y="575105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701" name="Google Shape;701;p129"/>
          <p:cNvCxnSpPr/>
          <p:nvPr/>
        </p:nvCxnSpPr>
        <p:spPr>
          <a:xfrm flipH="1">
            <a:off x="7565640" y="1136809"/>
            <a:ext cx="2114" cy="2597448"/>
          </a:xfrm>
          <a:prstGeom prst="straightConnector1">
            <a:avLst/>
          </a:prstGeom>
          <a:noFill/>
          <a:ln cap="flat" cmpd="sng" w="19050">
            <a:solidFill>
              <a:schemeClr val="dk2"/>
            </a:solidFill>
            <a:prstDash val="solid"/>
            <a:miter lim="800000"/>
            <a:headEnd len="sm" w="sm" type="none"/>
            <a:tailEnd len="sm" w="sm" type="none"/>
          </a:ln>
        </p:spPr>
      </p:cxnSp>
      <p:sp>
        <p:nvSpPr>
          <p:cNvPr id="702" name="Google Shape;702;p129"/>
          <p:cNvSpPr/>
          <p:nvPr/>
        </p:nvSpPr>
        <p:spPr>
          <a:xfrm>
            <a:off x="7477215" y="113249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703" name="Google Shape;703;p129"/>
          <p:cNvSpPr/>
          <p:nvPr/>
        </p:nvSpPr>
        <p:spPr>
          <a:xfrm>
            <a:off x="7477812" y="176567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704" name="Google Shape;704;p129"/>
          <p:cNvSpPr/>
          <p:nvPr/>
        </p:nvSpPr>
        <p:spPr>
          <a:xfrm>
            <a:off x="7477215" y="240353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705" name="Google Shape;705;p129"/>
          <p:cNvSpPr txBox="1"/>
          <p:nvPr>
            <p:ph idx="27" type="body"/>
          </p:nvPr>
        </p:nvSpPr>
        <p:spPr>
          <a:xfrm>
            <a:off x="7719910" y="105910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6" name="Google Shape;706;p129"/>
          <p:cNvSpPr txBox="1"/>
          <p:nvPr>
            <p:ph idx="28" type="body"/>
          </p:nvPr>
        </p:nvSpPr>
        <p:spPr>
          <a:xfrm>
            <a:off x="7719910" y="171097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7" name="Google Shape;707;p129"/>
          <p:cNvSpPr txBox="1"/>
          <p:nvPr>
            <p:ph idx="29" type="body"/>
          </p:nvPr>
        </p:nvSpPr>
        <p:spPr>
          <a:xfrm>
            <a:off x="7721825" y="232599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8" name="Google Shape;708;p129"/>
          <p:cNvSpPr txBox="1"/>
          <p:nvPr>
            <p:ph idx="30" type="body"/>
          </p:nvPr>
        </p:nvSpPr>
        <p:spPr>
          <a:xfrm>
            <a:off x="7719911" y="66517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meline/Roadmap">
  <p:cSld name="4_Timeline/Roadmap">
    <p:spTree>
      <p:nvGrpSpPr>
        <p:cNvPr id="709" name="Shape 709"/>
        <p:cNvGrpSpPr/>
        <p:nvPr/>
      </p:nvGrpSpPr>
      <p:grpSpPr>
        <a:xfrm>
          <a:off x="0" y="0"/>
          <a:ext cx="0" cy="0"/>
          <a:chOff x="0" y="0"/>
          <a:chExt cx="0" cy="0"/>
        </a:xfrm>
      </p:grpSpPr>
      <p:sp>
        <p:nvSpPr>
          <p:cNvPr id="710" name="Google Shape;710;p130"/>
          <p:cNvSpPr/>
          <p:nvPr/>
        </p:nvSpPr>
        <p:spPr>
          <a:xfrm rot="5400000">
            <a:off x="9388770" y="2242512"/>
            <a:ext cx="869679" cy="195531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2"/>
              </a:gs>
              <a:gs pos="1000">
                <a:schemeClr val="lt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711" name="Google Shape;711;p130"/>
          <p:cNvCxnSpPr/>
          <p:nvPr/>
        </p:nvCxnSpPr>
        <p:spPr>
          <a:xfrm>
            <a:off x="9299800" y="3207198"/>
            <a:ext cx="1825400" cy="0"/>
          </a:xfrm>
          <a:prstGeom prst="straightConnector1">
            <a:avLst/>
          </a:prstGeom>
          <a:noFill/>
          <a:ln cap="flat" cmpd="sng" w="19050">
            <a:solidFill>
              <a:schemeClr val="lt1"/>
            </a:solidFill>
            <a:prstDash val="solid"/>
            <a:miter lim="800000"/>
            <a:headEnd len="sm" w="sm" type="none"/>
            <a:tailEnd len="sm" w="sm" type="none"/>
          </a:ln>
        </p:spPr>
      </p:cxnSp>
      <p:sp>
        <p:nvSpPr>
          <p:cNvPr id="712" name="Google Shape;712;p130"/>
          <p:cNvSpPr/>
          <p:nvPr/>
        </p:nvSpPr>
        <p:spPr>
          <a:xfrm rot="-5400000">
            <a:off x="2038006" y="2342742"/>
            <a:ext cx="869677" cy="1754858"/>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2"/>
              </a:gs>
              <a:gs pos="1000">
                <a:schemeClr val="lt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13" name="Google Shape;713;p130"/>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714" name="Google Shape;714;p130"/>
          <p:cNvCxnSpPr/>
          <p:nvPr/>
        </p:nvCxnSpPr>
        <p:spPr>
          <a:xfrm>
            <a:off x="1154867" y="3226375"/>
            <a:ext cx="1825400" cy="0"/>
          </a:xfrm>
          <a:prstGeom prst="straightConnector1">
            <a:avLst/>
          </a:prstGeom>
          <a:noFill/>
          <a:ln cap="flat" cmpd="sng" w="19050">
            <a:solidFill>
              <a:schemeClr val="lt1"/>
            </a:solidFill>
            <a:prstDash val="solid"/>
            <a:miter lim="800000"/>
            <a:headEnd len="sm" w="sm" type="none"/>
            <a:tailEnd len="sm" w="sm" type="none"/>
          </a:ln>
        </p:spPr>
      </p:cxnSp>
      <p:sp>
        <p:nvSpPr>
          <p:cNvPr id="715" name="Google Shape;715;p130"/>
          <p:cNvSpPr/>
          <p:nvPr>
            <p:ph idx="1" type="body"/>
          </p:nvPr>
        </p:nvSpPr>
        <p:spPr>
          <a:xfrm>
            <a:off x="1136838" y="2785339"/>
            <a:ext cx="901731" cy="869678"/>
          </a:xfrm>
          <a:prstGeom prst="ellipse">
            <a:avLst/>
          </a:prstGeom>
          <a:solidFill>
            <a:schemeClr val="dk1"/>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6" name="Google Shape;716;p130"/>
          <p:cNvSpPr/>
          <p:nvPr>
            <p:ph idx="2" type="body"/>
          </p:nvPr>
        </p:nvSpPr>
        <p:spPr>
          <a:xfrm>
            <a:off x="10350403" y="2791535"/>
            <a:ext cx="901731" cy="869678"/>
          </a:xfrm>
          <a:prstGeom prst="ellipse">
            <a:avLst/>
          </a:prstGeom>
          <a:solidFill>
            <a:schemeClr val="dk1"/>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7" name="Google Shape;717;p130"/>
          <p:cNvSpPr/>
          <p:nvPr/>
        </p:nvSpPr>
        <p:spPr>
          <a:xfrm>
            <a:off x="2741300" y="3237314"/>
            <a:ext cx="1986094" cy="32788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18" name="Google Shape;718;p130"/>
          <p:cNvSpPr/>
          <p:nvPr/>
        </p:nvSpPr>
        <p:spPr>
          <a:xfrm>
            <a:off x="5869327" y="3246800"/>
            <a:ext cx="1986094" cy="326939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19" name="Google Shape;719;p130"/>
          <p:cNvSpPr/>
          <p:nvPr/>
        </p:nvSpPr>
        <p:spPr>
          <a:xfrm>
            <a:off x="2739923" y="2235072"/>
            <a:ext cx="1986094" cy="1986094"/>
          </a:xfrm>
          <a:prstGeom prst="donut">
            <a:avLst>
              <a:gd fmla="val 21670" name="adj"/>
            </a:avLst>
          </a:prstGeom>
          <a:gradFill>
            <a:gsLst>
              <a:gs pos="0">
                <a:srgbClr val="D8D8D8"/>
              </a:gs>
              <a:gs pos="100000">
                <a:srgbClr val="A5A5A5"/>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720" name="Google Shape;720;p130"/>
          <p:cNvSpPr/>
          <p:nvPr/>
        </p:nvSpPr>
        <p:spPr>
          <a:xfrm rot="10800000">
            <a:off x="4307914" y="364382"/>
            <a:ext cx="1986094" cy="2872931"/>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21" name="Google Shape;721;p130"/>
          <p:cNvSpPr/>
          <p:nvPr/>
        </p:nvSpPr>
        <p:spPr>
          <a:xfrm>
            <a:off x="4299531" y="2235072"/>
            <a:ext cx="1986094" cy="1986094"/>
          </a:xfrm>
          <a:prstGeom prst="donut">
            <a:avLst>
              <a:gd fmla="val 21670" name="adj"/>
            </a:avLst>
          </a:prstGeom>
          <a:gradFill>
            <a:gsLst>
              <a:gs pos="0">
                <a:srgbClr val="D8D8D8"/>
              </a:gs>
              <a:gs pos="100000">
                <a:srgbClr val="A5A5A5"/>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722" name="Google Shape;722;p130"/>
          <p:cNvSpPr/>
          <p:nvPr/>
        </p:nvSpPr>
        <p:spPr>
          <a:xfrm>
            <a:off x="5865157" y="2235072"/>
            <a:ext cx="1986094" cy="1986094"/>
          </a:xfrm>
          <a:prstGeom prst="donut">
            <a:avLst>
              <a:gd fmla="val 21670" name="adj"/>
            </a:avLst>
          </a:prstGeom>
          <a:gradFill>
            <a:gsLst>
              <a:gs pos="0">
                <a:srgbClr val="D8D8D8"/>
              </a:gs>
              <a:gs pos="100000">
                <a:srgbClr val="A5A5A5"/>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723" name="Google Shape;723;p130"/>
          <p:cNvSpPr/>
          <p:nvPr/>
        </p:nvSpPr>
        <p:spPr>
          <a:xfrm rot="10800000">
            <a:off x="7428956" y="364381"/>
            <a:ext cx="1986094" cy="2882264"/>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24" name="Google Shape;724;p130"/>
          <p:cNvSpPr/>
          <p:nvPr/>
        </p:nvSpPr>
        <p:spPr>
          <a:xfrm>
            <a:off x="7428958" y="2235072"/>
            <a:ext cx="1986094" cy="1986094"/>
          </a:xfrm>
          <a:prstGeom prst="donut">
            <a:avLst>
              <a:gd fmla="val 21670" name="adj"/>
            </a:avLst>
          </a:prstGeom>
          <a:gradFill>
            <a:gsLst>
              <a:gs pos="0">
                <a:srgbClr val="D8D8D8"/>
              </a:gs>
              <a:gs pos="100000">
                <a:srgbClr val="A5A5A5"/>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725" name="Google Shape;725;p130"/>
          <p:cNvSpPr/>
          <p:nvPr>
            <p:ph idx="3" type="body"/>
          </p:nvPr>
        </p:nvSpPr>
        <p:spPr>
          <a:xfrm>
            <a:off x="3285061" y="279023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6" name="Google Shape;726;p130"/>
          <p:cNvSpPr/>
          <p:nvPr>
            <p:ph idx="4" type="body"/>
          </p:nvPr>
        </p:nvSpPr>
        <p:spPr>
          <a:xfrm>
            <a:off x="4840249" y="279328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7" name="Google Shape;727;p130"/>
          <p:cNvSpPr/>
          <p:nvPr>
            <p:ph idx="5" type="body"/>
          </p:nvPr>
        </p:nvSpPr>
        <p:spPr>
          <a:xfrm>
            <a:off x="6406424" y="279662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8" name="Google Shape;728;p130"/>
          <p:cNvSpPr/>
          <p:nvPr>
            <p:ph idx="6" type="body"/>
          </p:nvPr>
        </p:nvSpPr>
        <p:spPr>
          <a:xfrm>
            <a:off x="7971137" y="279328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9" name="Google Shape;729;p130"/>
          <p:cNvSpPr txBox="1"/>
          <p:nvPr>
            <p:ph idx="7" type="body"/>
          </p:nvPr>
        </p:nvSpPr>
        <p:spPr>
          <a:xfrm>
            <a:off x="2855049" y="4801305"/>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0" name="Google Shape;730;p130"/>
          <p:cNvSpPr txBox="1"/>
          <p:nvPr>
            <p:ph idx="8" type="body"/>
          </p:nvPr>
        </p:nvSpPr>
        <p:spPr>
          <a:xfrm>
            <a:off x="2855050" y="431117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1" name="Google Shape;731;p130"/>
          <p:cNvSpPr txBox="1"/>
          <p:nvPr>
            <p:ph idx="9" type="body"/>
          </p:nvPr>
        </p:nvSpPr>
        <p:spPr>
          <a:xfrm>
            <a:off x="4439522" y="184426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2" name="Google Shape;732;p130"/>
          <p:cNvSpPr txBox="1"/>
          <p:nvPr>
            <p:ph idx="13" type="body"/>
          </p:nvPr>
        </p:nvSpPr>
        <p:spPr>
          <a:xfrm>
            <a:off x="4439522" y="1215893"/>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3" name="Google Shape;733;p130"/>
          <p:cNvSpPr txBox="1"/>
          <p:nvPr>
            <p:ph idx="14" type="body"/>
          </p:nvPr>
        </p:nvSpPr>
        <p:spPr>
          <a:xfrm>
            <a:off x="5983753" y="4802605"/>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4" name="Google Shape;734;p130"/>
          <p:cNvSpPr txBox="1"/>
          <p:nvPr>
            <p:ph idx="15" type="body"/>
          </p:nvPr>
        </p:nvSpPr>
        <p:spPr>
          <a:xfrm>
            <a:off x="5983754" y="431247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5" name="Google Shape;735;p130"/>
          <p:cNvSpPr txBox="1"/>
          <p:nvPr>
            <p:ph idx="16" type="body"/>
          </p:nvPr>
        </p:nvSpPr>
        <p:spPr>
          <a:xfrm>
            <a:off x="7532899" y="182670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6" name="Google Shape;736;p130"/>
          <p:cNvSpPr txBox="1"/>
          <p:nvPr>
            <p:ph idx="17" type="body"/>
          </p:nvPr>
        </p:nvSpPr>
        <p:spPr>
          <a:xfrm>
            <a:off x="7532899" y="1198333"/>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meline/Roadmap">
  <p:cSld name="5_Timeline/Roadmap">
    <p:spTree>
      <p:nvGrpSpPr>
        <p:cNvPr id="737" name="Shape 737"/>
        <p:cNvGrpSpPr/>
        <p:nvPr/>
      </p:nvGrpSpPr>
      <p:grpSpPr>
        <a:xfrm>
          <a:off x="0" y="0"/>
          <a:ext cx="0" cy="0"/>
          <a:chOff x="0" y="0"/>
          <a:chExt cx="0" cy="0"/>
        </a:xfrm>
      </p:grpSpPr>
      <p:cxnSp>
        <p:nvCxnSpPr>
          <p:cNvPr id="738" name="Google Shape;738;p131"/>
          <p:cNvCxnSpPr/>
          <p:nvPr/>
        </p:nvCxnSpPr>
        <p:spPr>
          <a:xfrm>
            <a:off x="1708220" y="787627"/>
            <a:ext cx="9029449" cy="0"/>
          </a:xfrm>
          <a:prstGeom prst="straightConnector1">
            <a:avLst/>
          </a:prstGeom>
          <a:noFill/>
          <a:ln cap="flat" cmpd="sng" w="508000">
            <a:solidFill>
              <a:srgbClr val="F2F2F2"/>
            </a:solidFill>
            <a:prstDash val="solid"/>
            <a:miter lim="800000"/>
            <a:headEnd len="sm" w="sm" type="none"/>
            <a:tailEnd len="sm" w="sm" type="none"/>
          </a:ln>
        </p:spPr>
      </p:cxnSp>
      <p:sp>
        <p:nvSpPr>
          <p:cNvPr id="739" name="Google Shape;739;p131"/>
          <p:cNvSpPr/>
          <p:nvPr/>
        </p:nvSpPr>
        <p:spPr>
          <a:xfrm>
            <a:off x="9912532" y="795247"/>
            <a:ext cx="1500051" cy="1500051"/>
          </a:xfrm>
          <a:prstGeom prst="arc">
            <a:avLst>
              <a:gd fmla="val 16200000" name="adj1"/>
              <a:gd fmla="val 4601008"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740" name="Google Shape;740;p131"/>
          <p:cNvCxnSpPr/>
          <p:nvPr/>
        </p:nvCxnSpPr>
        <p:spPr>
          <a:xfrm>
            <a:off x="1436914" y="2263730"/>
            <a:ext cx="9470572" cy="0"/>
          </a:xfrm>
          <a:prstGeom prst="straightConnector1">
            <a:avLst/>
          </a:prstGeom>
          <a:noFill/>
          <a:ln cap="flat" cmpd="sng" w="508000">
            <a:solidFill>
              <a:srgbClr val="F2F2F2"/>
            </a:solidFill>
            <a:prstDash val="solid"/>
            <a:miter lim="800000"/>
            <a:headEnd len="sm" w="sm" type="none"/>
            <a:tailEnd len="sm" w="sm" type="none"/>
          </a:ln>
        </p:spPr>
      </p:cxnSp>
      <p:sp>
        <p:nvSpPr>
          <p:cNvPr id="741" name="Google Shape;741;p131"/>
          <p:cNvSpPr/>
          <p:nvPr/>
        </p:nvSpPr>
        <p:spPr>
          <a:xfrm flipH="1">
            <a:off x="703217" y="2263730"/>
            <a:ext cx="1500051" cy="1500051"/>
          </a:xfrm>
          <a:prstGeom prst="arc">
            <a:avLst>
              <a:gd fmla="val 16058938" name="adj1"/>
              <a:gd fmla="val 5382642"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742" name="Google Shape;742;p131"/>
          <p:cNvCxnSpPr>
            <a:stCxn id="741" idx="2"/>
          </p:cNvCxnSpPr>
          <p:nvPr/>
        </p:nvCxnSpPr>
        <p:spPr>
          <a:xfrm flipH="1" rot="10800000">
            <a:off x="1449455" y="3724471"/>
            <a:ext cx="9288300" cy="39300"/>
          </a:xfrm>
          <a:prstGeom prst="straightConnector1">
            <a:avLst/>
          </a:prstGeom>
          <a:noFill/>
          <a:ln cap="flat" cmpd="sng" w="508000">
            <a:solidFill>
              <a:srgbClr val="F2F2F2"/>
            </a:solidFill>
            <a:prstDash val="solid"/>
            <a:miter lim="800000"/>
            <a:headEnd len="sm" w="sm" type="none"/>
            <a:tailEnd len="sm" w="sm" type="none"/>
          </a:ln>
        </p:spPr>
      </p:cxnSp>
      <p:sp>
        <p:nvSpPr>
          <p:cNvPr id="743" name="Google Shape;743;p131"/>
          <p:cNvSpPr/>
          <p:nvPr/>
        </p:nvSpPr>
        <p:spPr>
          <a:xfrm>
            <a:off x="9912532" y="3726770"/>
            <a:ext cx="1500051" cy="1500051"/>
          </a:xfrm>
          <a:prstGeom prst="arc">
            <a:avLst>
              <a:gd fmla="val 16200000" name="adj1"/>
              <a:gd fmla="val 5341256"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744" name="Google Shape;744;p131"/>
          <p:cNvCxnSpPr/>
          <p:nvPr/>
        </p:nvCxnSpPr>
        <p:spPr>
          <a:xfrm>
            <a:off x="1817393" y="5226602"/>
            <a:ext cx="8995387" cy="0"/>
          </a:xfrm>
          <a:prstGeom prst="straightConnector1">
            <a:avLst/>
          </a:prstGeom>
          <a:noFill/>
          <a:ln cap="flat" cmpd="sng" w="508000">
            <a:solidFill>
              <a:srgbClr val="F2F2F2"/>
            </a:solidFill>
            <a:prstDash val="solid"/>
            <a:miter lim="800000"/>
            <a:headEnd len="sm" w="sm" type="none"/>
            <a:tailEnd len="sm" w="sm" type="none"/>
          </a:ln>
        </p:spPr>
      </p:cxnSp>
      <p:cxnSp>
        <p:nvCxnSpPr>
          <p:cNvPr id="745" name="Google Shape;745;p131"/>
          <p:cNvCxnSpPr/>
          <p:nvPr/>
        </p:nvCxnSpPr>
        <p:spPr>
          <a:xfrm>
            <a:off x="1817393" y="774564"/>
            <a:ext cx="8920276" cy="0"/>
          </a:xfrm>
          <a:prstGeom prst="straightConnector1">
            <a:avLst/>
          </a:prstGeom>
          <a:noFill/>
          <a:ln cap="flat" cmpd="sng" w="127000">
            <a:solidFill>
              <a:schemeClr val="dk2"/>
            </a:solidFill>
            <a:prstDash val="solid"/>
            <a:miter lim="800000"/>
            <a:headEnd len="sm" w="sm" type="none"/>
            <a:tailEnd len="sm" w="sm" type="none"/>
          </a:ln>
        </p:spPr>
      </p:cxnSp>
      <p:sp>
        <p:nvSpPr>
          <p:cNvPr id="746" name="Google Shape;746;p131"/>
          <p:cNvSpPr/>
          <p:nvPr/>
        </p:nvSpPr>
        <p:spPr>
          <a:xfrm>
            <a:off x="9912532" y="774564"/>
            <a:ext cx="1500051" cy="1500051"/>
          </a:xfrm>
          <a:prstGeom prst="arc">
            <a:avLst>
              <a:gd fmla="val 16200000" name="adj1"/>
              <a:gd fmla="val 5503193"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747" name="Google Shape;747;p131"/>
          <p:cNvCxnSpPr>
            <a:endCxn id="746" idx="2"/>
          </p:cNvCxnSpPr>
          <p:nvPr/>
        </p:nvCxnSpPr>
        <p:spPr>
          <a:xfrm>
            <a:off x="1436947" y="2250577"/>
            <a:ext cx="9203100" cy="23700"/>
          </a:xfrm>
          <a:prstGeom prst="straightConnector1">
            <a:avLst/>
          </a:prstGeom>
          <a:noFill/>
          <a:ln cap="flat" cmpd="sng" w="127000">
            <a:solidFill>
              <a:schemeClr val="dk2"/>
            </a:solidFill>
            <a:prstDash val="solid"/>
            <a:miter lim="800000"/>
            <a:headEnd len="sm" w="sm" type="none"/>
            <a:tailEnd len="sm" w="sm" type="none"/>
          </a:ln>
        </p:spPr>
      </p:cxnSp>
      <p:sp>
        <p:nvSpPr>
          <p:cNvPr id="748" name="Google Shape;748;p131"/>
          <p:cNvSpPr/>
          <p:nvPr/>
        </p:nvSpPr>
        <p:spPr>
          <a:xfrm flipH="1">
            <a:off x="703217" y="2250667"/>
            <a:ext cx="1500051" cy="1500051"/>
          </a:xfrm>
          <a:prstGeom prst="arc">
            <a:avLst>
              <a:gd fmla="val 16200000" name="adj1"/>
              <a:gd fmla="val 5481035"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749" name="Google Shape;749;p131"/>
          <p:cNvCxnSpPr>
            <a:stCxn id="748" idx="2"/>
          </p:cNvCxnSpPr>
          <p:nvPr/>
        </p:nvCxnSpPr>
        <p:spPr>
          <a:xfrm flipH="1" rot="10800000">
            <a:off x="1470921" y="3725910"/>
            <a:ext cx="9266700" cy="24600"/>
          </a:xfrm>
          <a:prstGeom prst="straightConnector1">
            <a:avLst/>
          </a:prstGeom>
          <a:noFill/>
          <a:ln cap="flat" cmpd="sng" w="127000">
            <a:solidFill>
              <a:schemeClr val="dk2"/>
            </a:solidFill>
            <a:prstDash val="solid"/>
            <a:miter lim="800000"/>
            <a:headEnd len="sm" w="sm" type="none"/>
            <a:tailEnd len="sm" w="sm" type="none"/>
          </a:ln>
        </p:spPr>
      </p:cxnSp>
      <p:sp>
        <p:nvSpPr>
          <p:cNvPr id="750" name="Google Shape;750;p131"/>
          <p:cNvSpPr/>
          <p:nvPr/>
        </p:nvSpPr>
        <p:spPr>
          <a:xfrm>
            <a:off x="9912532" y="3726770"/>
            <a:ext cx="1500051" cy="1500051"/>
          </a:xfrm>
          <a:prstGeom prst="arc">
            <a:avLst>
              <a:gd fmla="val 16200000" name="adj1"/>
              <a:gd fmla="val 5696084"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751" name="Google Shape;751;p131"/>
          <p:cNvCxnSpPr/>
          <p:nvPr/>
        </p:nvCxnSpPr>
        <p:spPr>
          <a:xfrm>
            <a:off x="1898091" y="5215804"/>
            <a:ext cx="8839578" cy="8828"/>
          </a:xfrm>
          <a:prstGeom prst="straightConnector1">
            <a:avLst/>
          </a:prstGeom>
          <a:noFill/>
          <a:ln cap="flat" cmpd="sng" w="127000">
            <a:solidFill>
              <a:schemeClr val="dk2"/>
            </a:solidFill>
            <a:prstDash val="solid"/>
            <a:miter lim="800000"/>
            <a:headEnd len="sm" w="sm" type="none"/>
            <a:tailEnd len="sm" w="sm" type="none"/>
          </a:ln>
        </p:spPr>
      </p:cxnSp>
      <p:sp>
        <p:nvSpPr>
          <p:cNvPr id="752" name="Google Shape;752;p131"/>
          <p:cNvSpPr/>
          <p:nvPr>
            <p:ph idx="1" type="body"/>
          </p:nvPr>
        </p:nvSpPr>
        <p:spPr>
          <a:xfrm>
            <a:off x="1449455"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3" name="Google Shape;753;p131"/>
          <p:cNvSpPr/>
          <p:nvPr>
            <p:ph idx="2" type="body"/>
          </p:nvPr>
        </p:nvSpPr>
        <p:spPr>
          <a:xfrm>
            <a:off x="5020621"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4" name="Google Shape;754;p131"/>
          <p:cNvSpPr/>
          <p:nvPr>
            <p:ph idx="3" type="body"/>
          </p:nvPr>
        </p:nvSpPr>
        <p:spPr>
          <a:xfrm>
            <a:off x="6316431" y="191481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5" name="Google Shape;755;p131"/>
          <p:cNvSpPr/>
          <p:nvPr>
            <p:ph idx="4" type="body"/>
          </p:nvPr>
        </p:nvSpPr>
        <p:spPr>
          <a:xfrm>
            <a:off x="9974679" y="1906980"/>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6" name="Google Shape;756;p131"/>
          <p:cNvSpPr/>
          <p:nvPr>
            <p:ph idx="5" type="body"/>
          </p:nvPr>
        </p:nvSpPr>
        <p:spPr>
          <a:xfrm>
            <a:off x="9040538" y="3383083"/>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7" name="Google Shape;757;p131"/>
          <p:cNvSpPr/>
          <p:nvPr>
            <p:ph idx="6" type="body"/>
          </p:nvPr>
        </p:nvSpPr>
        <p:spPr>
          <a:xfrm>
            <a:off x="2658183" y="1891640"/>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8" name="Google Shape;758;p131"/>
          <p:cNvSpPr/>
          <p:nvPr>
            <p:ph idx="7" type="body"/>
          </p:nvPr>
        </p:nvSpPr>
        <p:spPr>
          <a:xfrm>
            <a:off x="2175730" y="334411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t"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9" name="Google Shape;759;p131"/>
          <p:cNvSpPr/>
          <p:nvPr>
            <p:ph idx="8" type="body"/>
          </p:nvPr>
        </p:nvSpPr>
        <p:spPr>
          <a:xfrm>
            <a:off x="5621903" y="3369889"/>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t"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0" name="Google Shape;760;p131"/>
          <p:cNvSpPr/>
          <p:nvPr>
            <p:ph idx="9" type="body"/>
          </p:nvPr>
        </p:nvSpPr>
        <p:spPr>
          <a:xfrm>
            <a:off x="8591787"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1" name="Google Shape;761;p131"/>
          <p:cNvSpPr/>
          <p:nvPr>
            <p:ph idx="13" type="body"/>
          </p:nvPr>
        </p:nvSpPr>
        <p:spPr>
          <a:xfrm>
            <a:off x="5020621" y="481422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2" name="Google Shape;762;p131"/>
          <p:cNvSpPr/>
          <p:nvPr>
            <p:ph idx="14" type="body"/>
          </p:nvPr>
        </p:nvSpPr>
        <p:spPr>
          <a:xfrm>
            <a:off x="8584638" y="483339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3" name="Google Shape;763;p131"/>
          <p:cNvSpPr/>
          <p:nvPr>
            <p:ph idx="15" type="body"/>
          </p:nvPr>
        </p:nvSpPr>
        <p:spPr>
          <a:xfrm>
            <a:off x="330941" y="4679277"/>
            <a:ext cx="1030862" cy="1030862"/>
          </a:xfrm>
          <a:prstGeom prst="ellipse">
            <a:avLst/>
          </a:prstGeom>
          <a:noFill/>
          <a:ln>
            <a:noFill/>
          </a:ln>
        </p:spPr>
        <p:txBody>
          <a:bodyPr anchorCtr="0" anchor="ctr" bIns="91425" lIns="91425" spcFirstLastPara="1" rIns="91425" wrap="square" tIns="91425">
            <a:normAutofit/>
          </a:bodyPr>
          <a:lstStyle>
            <a:lvl1pPr indent="-317500" lvl="0" marL="457200" algn="l">
              <a:lnSpc>
                <a:spcPct val="90000"/>
              </a:lnSpc>
              <a:spcBef>
                <a:spcPts val="1000"/>
              </a:spcBef>
              <a:spcAft>
                <a:spcPts val="0"/>
              </a:spcAft>
              <a:buClr>
                <a:schemeClr val="dk2"/>
              </a:buClr>
              <a:buSzPts val="1400"/>
              <a:buChar char="•"/>
              <a:defRPr b="0" sz="1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4" name="Google Shape;764;p131"/>
          <p:cNvSpPr txBox="1"/>
          <p:nvPr>
            <p:ph idx="16" type="body"/>
          </p:nvPr>
        </p:nvSpPr>
        <p:spPr>
          <a:xfrm>
            <a:off x="689363" y="1251754"/>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5" name="Google Shape;765;p131"/>
          <p:cNvSpPr txBox="1"/>
          <p:nvPr>
            <p:ph idx="17" type="body"/>
          </p:nvPr>
        </p:nvSpPr>
        <p:spPr>
          <a:xfrm>
            <a:off x="4256955" y="1243381"/>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6" name="Google Shape;766;p131"/>
          <p:cNvSpPr txBox="1"/>
          <p:nvPr>
            <p:ph idx="18" type="body"/>
          </p:nvPr>
        </p:nvSpPr>
        <p:spPr>
          <a:xfrm>
            <a:off x="7824547" y="1244222"/>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7" name="Google Shape;767;p131"/>
          <p:cNvSpPr txBox="1"/>
          <p:nvPr>
            <p:ph idx="19" type="body"/>
          </p:nvPr>
        </p:nvSpPr>
        <p:spPr>
          <a:xfrm>
            <a:off x="5556339" y="27127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8" name="Google Shape;768;p131"/>
          <p:cNvSpPr txBox="1"/>
          <p:nvPr>
            <p:ph idx="20" type="body"/>
          </p:nvPr>
        </p:nvSpPr>
        <p:spPr>
          <a:xfrm>
            <a:off x="9214587" y="2723147"/>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9" name="Google Shape;769;p131"/>
          <p:cNvSpPr txBox="1"/>
          <p:nvPr>
            <p:ph idx="21" type="body"/>
          </p:nvPr>
        </p:nvSpPr>
        <p:spPr>
          <a:xfrm>
            <a:off x="1898091" y="27127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0" name="Google Shape;770;p131"/>
          <p:cNvSpPr txBox="1"/>
          <p:nvPr>
            <p:ph idx="22" type="body"/>
          </p:nvPr>
        </p:nvSpPr>
        <p:spPr>
          <a:xfrm>
            <a:off x="1436914" y="4162927"/>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1" name="Google Shape;771;p131"/>
          <p:cNvSpPr txBox="1"/>
          <p:nvPr>
            <p:ph idx="23" type="body"/>
          </p:nvPr>
        </p:nvSpPr>
        <p:spPr>
          <a:xfrm>
            <a:off x="4861811" y="416541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2" name="Google Shape;772;p131"/>
          <p:cNvSpPr txBox="1"/>
          <p:nvPr>
            <p:ph idx="24" type="body"/>
          </p:nvPr>
        </p:nvSpPr>
        <p:spPr>
          <a:xfrm>
            <a:off x="8286708" y="4165051"/>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3" name="Google Shape;773;p131"/>
          <p:cNvSpPr txBox="1"/>
          <p:nvPr>
            <p:ph idx="25" type="body"/>
          </p:nvPr>
        </p:nvSpPr>
        <p:spPr>
          <a:xfrm>
            <a:off x="7843195"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4" name="Google Shape;774;p131"/>
          <p:cNvSpPr/>
          <p:nvPr>
            <p:ph idx="26" type="body"/>
          </p:nvPr>
        </p:nvSpPr>
        <p:spPr>
          <a:xfrm>
            <a:off x="1436914" y="4794427"/>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5" name="Google Shape;775;p131"/>
          <p:cNvSpPr txBox="1"/>
          <p:nvPr>
            <p:ph idx="27" type="body"/>
          </p:nvPr>
        </p:nvSpPr>
        <p:spPr>
          <a:xfrm>
            <a:off x="4256955"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6" name="Google Shape;776;p131"/>
          <p:cNvSpPr txBox="1"/>
          <p:nvPr>
            <p:ph idx="28" type="body"/>
          </p:nvPr>
        </p:nvSpPr>
        <p:spPr>
          <a:xfrm>
            <a:off x="676822"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7" name="Google Shape;777;p131"/>
          <p:cNvSpPr/>
          <p:nvPr/>
        </p:nvSpPr>
        <p:spPr>
          <a:xfrm rot="5400000">
            <a:off x="3622542" y="589590"/>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78" name="Google Shape;778;p131"/>
          <p:cNvSpPr/>
          <p:nvPr/>
        </p:nvSpPr>
        <p:spPr>
          <a:xfrm rot="5400000">
            <a:off x="7654601" y="3555187"/>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79" name="Google Shape;779;p131"/>
          <p:cNvSpPr/>
          <p:nvPr/>
        </p:nvSpPr>
        <p:spPr>
          <a:xfrm rot="-5400000">
            <a:off x="4645990" y="2087484"/>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80" name="Google Shape;780;p131"/>
          <p:cNvSpPr/>
          <p:nvPr/>
        </p:nvSpPr>
        <p:spPr>
          <a:xfrm rot="-5400000">
            <a:off x="3477514" y="5031607"/>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Roadmap Zoom-In">
  <p:cSld name="6_Roadmap Zoom-In">
    <p:spTree>
      <p:nvGrpSpPr>
        <p:cNvPr id="781" name="Shape 781"/>
        <p:cNvGrpSpPr/>
        <p:nvPr/>
      </p:nvGrpSpPr>
      <p:grpSpPr>
        <a:xfrm>
          <a:off x="0" y="0"/>
          <a:ext cx="0" cy="0"/>
          <a:chOff x="0" y="0"/>
          <a:chExt cx="0" cy="0"/>
        </a:xfrm>
      </p:grpSpPr>
      <p:sp>
        <p:nvSpPr>
          <p:cNvPr id="782" name="Google Shape;782;p132"/>
          <p:cNvSpPr/>
          <p:nvPr>
            <p:ph idx="2" type="pic"/>
          </p:nvPr>
        </p:nvSpPr>
        <p:spPr>
          <a:xfrm>
            <a:off x="-2223246" y="-12411263"/>
            <a:ext cx="16566776" cy="14544863"/>
          </a:xfrm>
          <a:prstGeom prst="ellipse">
            <a:avLst/>
          </a:prstGeom>
          <a:noFill/>
          <a:ln>
            <a:noFill/>
          </a:ln>
        </p:spPr>
      </p:sp>
      <p:sp>
        <p:nvSpPr>
          <p:cNvPr id="783" name="Google Shape;783;p132"/>
          <p:cNvSpPr/>
          <p:nvPr>
            <p:ph idx="1" type="body"/>
          </p:nvPr>
        </p:nvSpPr>
        <p:spPr>
          <a:xfrm>
            <a:off x="5337261" y="1302417"/>
            <a:ext cx="1517477" cy="1517477"/>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4" name="Google Shape;784;p132"/>
          <p:cNvSpPr txBox="1"/>
          <p:nvPr>
            <p:ph idx="3" type="body"/>
          </p:nvPr>
        </p:nvSpPr>
        <p:spPr>
          <a:xfrm>
            <a:off x="3940628" y="2978363"/>
            <a:ext cx="4310742" cy="539871"/>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3200"/>
              <a:buNone/>
              <a:defRPr b="1" sz="3200">
                <a:solidFill>
                  <a:schemeClr val="dk2"/>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5" name="Google Shape;785;p132"/>
          <p:cNvSpPr txBox="1"/>
          <p:nvPr>
            <p:ph idx="4" type="body"/>
          </p:nvPr>
        </p:nvSpPr>
        <p:spPr>
          <a:xfrm>
            <a:off x="838200" y="3783033"/>
            <a:ext cx="10515600" cy="195236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Agenda/Topics">
  <p:cSld name="1_Agenda/Topics">
    <p:spTree>
      <p:nvGrpSpPr>
        <p:cNvPr id="786" name="Shape 786"/>
        <p:cNvGrpSpPr/>
        <p:nvPr/>
      </p:nvGrpSpPr>
      <p:grpSpPr>
        <a:xfrm>
          <a:off x="0" y="0"/>
          <a:ext cx="0" cy="0"/>
          <a:chOff x="0" y="0"/>
          <a:chExt cx="0" cy="0"/>
        </a:xfrm>
      </p:grpSpPr>
      <p:sp>
        <p:nvSpPr>
          <p:cNvPr id="787" name="Google Shape;787;p133"/>
          <p:cNvSpPr/>
          <p:nvPr>
            <p:ph idx="2" type="pic"/>
          </p:nvPr>
        </p:nvSpPr>
        <p:spPr>
          <a:xfrm>
            <a:off x="4598435" y="3203575"/>
            <a:ext cx="2462213" cy="2851150"/>
          </a:xfrm>
          <a:prstGeom prst="rect">
            <a:avLst/>
          </a:prstGeom>
          <a:solidFill>
            <a:srgbClr val="F2F2F2"/>
          </a:solidFill>
          <a:ln>
            <a:noFill/>
          </a:ln>
        </p:spPr>
      </p:sp>
      <p:sp>
        <p:nvSpPr>
          <p:cNvPr id="788" name="Google Shape;788;p133"/>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89" name="Google Shape;789;p133"/>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90" name="Google Shape;790;p133"/>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791" name="Google Shape;791;p133"/>
          <p:cNvSpPr txBox="1"/>
          <p:nvPr>
            <p:ph idx="3" type="body"/>
          </p:nvPr>
        </p:nvSpPr>
        <p:spPr>
          <a:xfrm>
            <a:off x="480386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2" name="Google Shape;792;p133"/>
          <p:cNvSpPr txBox="1"/>
          <p:nvPr>
            <p:ph idx="4" type="body"/>
          </p:nvPr>
        </p:nvSpPr>
        <p:spPr>
          <a:xfrm>
            <a:off x="480386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3" name="Google Shape;793;p133"/>
          <p:cNvSpPr txBox="1"/>
          <p:nvPr>
            <p:ph idx="5" type="body"/>
          </p:nvPr>
        </p:nvSpPr>
        <p:spPr>
          <a:xfrm>
            <a:off x="480386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4" name="Google Shape;794;p133"/>
          <p:cNvSpPr/>
          <p:nvPr>
            <p:ph idx="6" type="pic"/>
          </p:nvPr>
        </p:nvSpPr>
        <p:spPr>
          <a:xfrm>
            <a:off x="7162373" y="3203575"/>
            <a:ext cx="2462213" cy="2851150"/>
          </a:xfrm>
          <a:prstGeom prst="rect">
            <a:avLst/>
          </a:prstGeom>
          <a:solidFill>
            <a:srgbClr val="F2F2F2"/>
          </a:solidFill>
          <a:ln>
            <a:noFill/>
          </a:ln>
        </p:spPr>
      </p:sp>
      <p:sp>
        <p:nvSpPr>
          <p:cNvPr id="795" name="Google Shape;795;p133"/>
          <p:cNvSpPr txBox="1"/>
          <p:nvPr>
            <p:ph idx="7" type="body"/>
          </p:nvPr>
        </p:nvSpPr>
        <p:spPr>
          <a:xfrm>
            <a:off x="7368124"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6" name="Google Shape;796;p133"/>
          <p:cNvSpPr txBox="1"/>
          <p:nvPr>
            <p:ph idx="8" type="body"/>
          </p:nvPr>
        </p:nvSpPr>
        <p:spPr>
          <a:xfrm>
            <a:off x="7368124"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7" name="Google Shape;797;p133"/>
          <p:cNvSpPr txBox="1"/>
          <p:nvPr>
            <p:ph idx="9" type="body"/>
          </p:nvPr>
        </p:nvSpPr>
        <p:spPr>
          <a:xfrm>
            <a:off x="7368124"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8" name="Google Shape;798;p133"/>
          <p:cNvSpPr/>
          <p:nvPr>
            <p:ph idx="13" type="pic"/>
          </p:nvPr>
        </p:nvSpPr>
        <p:spPr>
          <a:xfrm>
            <a:off x="9729787" y="3203575"/>
            <a:ext cx="2462213" cy="2851150"/>
          </a:xfrm>
          <a:prstGeom prst="rect">
            <a:avLst/>
          </a:prstGeom>
          <a:solidFill>
            <a:srgbClr val="F2F2F2"/>
          </a:solidFill>
          <a:ln>
            <a:noFill/>
          </a:ln>
        </p:spPr>
      </p:sp>
      <p:sp>
        <p:nvSpPr>
          <p:cNvPr id="799" name="Google Shape;799;p133"/>
          <p:cNvSpPr txBox="1"/>
          <p:nvPr>
            <p:ph idx="14"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0" name="Google Shape;800;p133"/>
          <p:cNvSpPr txBox="1"/>
          <p:nvPr>
            <p:ph idx="15"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1" name="Google Shape;801;p133"/>
          <p:cNvSpPr txBox="1"/>
          <p:nvPr>
            <p:ph idx="16"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2" name="Google Shape;802;p133"/>
          <p:cNvSpPr/>
          <p:nvPr/>
        </p:nvSpPr>
        <p:spPr>
          <a:xfrm>
            <a:off x="2320714"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803" name="Google Shape;803;p133"/>
          <p:cNvPicPr preferRelativeResize="0"/>
          <p:nvPr/>
        </p:nvPicPr>
        <p:blipFill rotWithShape="1">
          <a:blip r:embed="rId2">
            <a:alphaModFix/>
          </a:blip>
          <a:srcRect b="0" l="0" r="0" t="0"/>
          <a:stretch/>
        </p:blipFill>
        <p:spPr>
          <a:xfrm>
            <a:off x="3825610" y="2638523"/>
            <a:ext cx="391390" cy="358774"/>
          </a:xfrm>
          <a:prstGeom prst="rect">
            <a:avLst/>
          </a:prstGeom>
          <a:noFill/>
          <a:ln>
            <a:noFill/>
          </a:ln>
        </p:spPr>
      </p:pic>
      <p:sp>
        <p:nvSpPr>
          <p:cNvPr id="804" name="Google Shape;804;p133"/>
          <p:cNvSpPr/>
          <p:nvPr>
            <p:ph idx="17" type="pic"/>
          </p:nvPr>
        </p:nvSpPr>
        <p:spPr>
          <a:xfrm>
            <a:off x="2030510" y="2372361"/>
            <a:ext cx="2462213" cy="3682364"/>
          </a:xfrm>
          <a:prstGeom prst="rect">
            <a:avLst/>
          </a:prstGeom>
          <a:solidFill>
            <a:schemeClr val="dk2"/>
          </a:solidFill>
          <a:ln>
            <a:noFill/>
          </a:ln>
        </p:spPr>
      </p:sp>
      <p:sp>
        <p:nvSpPr>
          <p:cNvPr id="805" name="Google Shape;805;p133"/>
          <p:cNvSpPr txBox="1"/>
          <p:nvPr>
            <p:ph idx="18" type="body"/>
          </p:nvPr>
        </p:nvSpPr>
        <p:spPr>
          <a:xfrm>
            <a:off x="2235941"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6" name="Google Shape;806;p133"/>
          <p:cNvSpPr txBox="1"/>
          <p:nvPr>
            <p:ph idx="19" type="body"/>
          </p:nvPr>
        </p:nvSpPr>
        <p:spPr>
          <a:xfrm>
            <a:off x="2235941"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7" name="Google Shape;807;p133"/>
          <p:cNvSpPr txBox="1"/>
          <p:nvPr>
            <p:ph idx="20" type="body"/>
          </p:nvPr>
        </p:nvSpPr>
        <p:spPr>
          <a:xfrm>
            <a:off x="2235941"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8" name="Google Shape;808;p133"/>
          <p:cNvSpPr txBox="1"/>
          <p:nvPr>
            <p:ph idx="21" type="body"/>
          </p:nvPr>
        </p:nvSpPr>
        <p:spPr>
          <a:xfrm>
            <a:off x="3826186"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Agenda/Topics">
  <p:cSld name="2_Agenda/Topics">
    <p:spTree>
      <p:nvGrpSpPr>
        <p:cNvPr id="809" name="Shape 809"/>
        <p:cNvGrpSpPr/>
        <p:nvPr/>
      </p:nvGrpSpPr>
      <p:grpSpPr>
        <a:xfrm>
          <a:off x="0" y="0"/>
          <a:ext cx="0" cy="0"/>
          <a:chOff x="0" y="0"/>
          <a:chExt cx="0" cy="0"/>
        </a:xfrm>
      </p:grpSpPr>
      <p:sp>
        <p:nvSpPr>
          <p:cNvPr id="810" name="Google Shape;810;p134"/>
          <p:cNvSpPr/>
          <p:nvPr>
            <p:ph idx="2" type="pic"/>
          </p:nvPr>
        </p:nvSpPr>
        <p:spPr>
          <a:xfrm>
            <a:off x="2028825" y="3203575"/>
            <a:ext cx="2462213" cy="2851150"/>
          </a:xfrm>
          <a:prstGeom prst="rect">
            <a:avLst/>
          </a:prstGeom>
          <a:solidFill>
            <a:srgbClr val="F2F2F2"/>
          </a:solidFill>
          <a:ln>
            <a:noFill/>
          </a:ln>
        </p:spPr>
      </p:sp>
      <p:sp>
        <p:nvSpPr>
          <p:cNvPr id="811" name="Google Shape;811;p134"/>
          <p:cNvSpPr/>
          <p:nvPr/>
        </p:nvSpPr>
        <p:spPr>
          <a:xfrm>
            <a:off x="4885803"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812" name="Google Shape;812;p134"/>
          <p:cNvPicPr preferRelativeResize="0"/>
          <p:nvPr/>
        </p:nvPicPr>
        <p:blipFill rotWithShape="1">
          <a:blip r:embed="rId2">
            <a:alphaModFix/>
          </a:blip>
          <a:srcRect b="0" l="0" r="0" t="0"/>
          <a:stretch/>
        </p:blipFill>
        <p:spPr>
          <a:xfrm>
            <a:off x="6390699" y="2638523"/>
            <a:ext cx="391390" cy="358774"/>
          </a:xfrm>
          <a:prstGeom prst="rect">
            <a:avLst/>
          </a:prstGeom>
          <a:noFill/>
          <a:ln>
            <a:noFill/>
          </a:ln>
        </p:spPr>
      </p:pic>
      <p:sp>
        <p:nvSpPr>
          <p:cNvPr id="813" name="Google Shape;813;p134"/>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14" name="Google Shape;814;p134"/>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15" name="Google Shape;815;p134"/>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816" name="Google Shape;816;p134"/>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7" name="Google Shape;817;p134"/>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8" name="Google Shape;818;p134"/>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9" name="Google Shape;819;p134"/>
          <p:cNvSpPr/>
          <p:nvPr>
            <p:ph idx="6" type="pic"/>
          </p:nvPr>
        </p:nvSpPr>
        <p:spPr>
          <a:xfrm>
            <a:off x="4595599" y="2372361"/>
            <a:ext cx="2462213" cy="3682364"/>
          </a:xfrm>
          <a:prstGeom prst="rect">
            <a:avLst/>
          </a:prstGeom>
          <a:solidFill>
            <a:schemeClr val="dk2"/>
          </a:solidFill>
          <a:ln>
            <a:noFill/>
          </a:ln>
        </p:spPr>
      </p:sp>
      <p:sp>
        <p:nvSpPr>
          <p:cNvPr id="820" name="Google Shape;820;p134"/>
          <p:cNvSpPr txBox="1"/>
          <p:nvPr>
            <p:ph idx="7" type="body"/>
          </p:nvPr>
        </p:nvSpPr>
        <p:spPr>
          <a:xfrm>
            <a:off x="4801030"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1" name="Google Shape;821;p134"/>
          <p:cNvSpPr txBox="1"/>
          <p:nvPr>
            <p:ph idx="8" type="body"/>
          </p:nvPr>
        </p:nvSpPr>
        <p:spPr>
          <a:xfrm>
            <a:off x="4801030"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2" name="Google Shape;822;p134"/>
          <p:cNvSpPr txBox="1"/>
          <p:nvPr>
            <p:ph idx="9" type="body"/>
          </p:nvPr>
        </p:nvSpPr>
        <p:spPr>
          <a:xfrm>
            <a:off x="4801030"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3" name="Google Shape;823;p134"/>
          <p:cNvSpPr txBox="1"/>
          <p:nvPr>
            <p:ph idx="13" type="body"/>
          </p:nvPr>
        </p:nvSpPr>
        <p:spPr>
          <a:xfrm>
            <a:off x="6391275"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4" name="Google Shape;824;p134"/>
          <p:cNvSpPr/>
          <p:nvPr>
            <p:ph idx="14" type="pic"/>
          </p:nvPr>
        </p:nvSpPr>
        <p:spPr>
          <a:xfrm>
            <a:off x="7162373" y="3203575"/>
            <a:ext cx="2462213" cy="2851150"/>
          </a:xfrm>
          <a:prstGeom prst="rect">
            <a:avLst/>
          </a:prstGeom>
          <a:solidFill>
            <a:srgbClr val="F2F2F2"/>
          </a:solidFill>
          <a:ln>
            <a:noFill/>
          </a:ln>
        </p:spPr>
      </p:sp>
      <p:sp>
        <p:nvSpPr>
          <p:cNvPr id="825" name="Google Shape;825;p134"/>
          <p:cNvSpPr txBox="1"/>
          <p:nvPr>
            <p:ph idx="15" type="body"/>
          </p:nvPr>
        </p:nvSpPr>
        <p:spPr>
          <a:xfrm>
            <a:off x="7368124"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6" name="Google Shape;826;p134"/>
          <p:cNvSpPr txBox="1"/>
          <p:nvPr>
            <p:ph idx="16" type="body"/>
          </p:nvPr>
        </p:nvSpPr>
        <p:spPr>
          <a:xfrm>
            <a:off x="7368124"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7" name="Google Shape;827;p134"/>
          <p:cNvSpPr txBox="1"/>
          <p:nvPr>
            <p:ph idx="17" type="body"/>
          </p:nvPr>
        </p:nvSpPr>
        <p:spPr>
          <a:xfrm>
            <a:off x="7368124"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8" name="Google Shape;828;p134"/>
          <p:cNvSpPr/>
          <p:nvPr>
            <p:ph idx="18" type="pic"/>
          </p:nvPr>
        </p:nvSpPr>
        <p:spPr>
          <a:xfrm>
            <a:off x="9729787" y="3203575"/>
            <a:ext cx="2462213" cy="2851150"/>
          </a:xfrm>
          <a:prstGeom prst="rect">
            <a:avLst/>
          </a:prstGeom>
          <a:solidFill>
            <a:srgbClr val="F2F2F2"/>
          </a:solidFill>
          <a:ln>
            <a:noFill/>
          </a:ln>
        </p:spPr>
      </p:sp>
      <p:sp>
        <p:nvSpPr>
          <p:cNvPr id="829" name="Google Shape;829;p134"/>
          <p:cNvSpPr txBox="1"/>
          <p:nvPr>
            <p:ph idx="19"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0" name="Google Shape;830;p134"/>
          <p:cNvSpPr txBox="1"/>
          <p:nvPr>
            <p:ph idx="20"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1" name="Google Shape;831;p134"/>
          <p:cNvSpPr txBox="1"/>
          <p:nvPr>
            <p:ph idx="21"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Agenda/Topics">
  <p:cSld name="3_Agenda/Topics">
    <p:spTree>
      <p:nvGrpSpPr>
        <p:cNvPr id="832" name="Shape 832"/>
        <p:cNvGrpSpPr/>
        <p:nvPr/>
      </p:nvGrpSpPr>
      <p:grpSpPr>
        <a:xfrm>
          <a:off x="0" y="0"/>
          <a:ext cx="0" cy="0"/>
          <a:chOff x="0" y="0"/>
          <a:chExt cx="0" cy="0"/>
        </a:xfrm>
      </p:grpSpPr>
      <p:sp>
        <p:nvSpPr>
          <p:cNvPr id="833" name="Google Shape;833;p135"/>
          <p:cNvSpPr/>
          <p:nvPr>
            <p:ph idx="2" type="pic"/>
          </p:nvPr>
        </p:nvSpPr>
        <p:spPr>
          <a:xfrm>
            <a:off x="2028825" y="3203575"/>
            <a:ext cx="2462213" cy="2851150"/>
          </a:xfrm>
          <a:prstGeom prst="rect">
            <a:avLst/>
          </a:prstGeom>
          <a:solidFill>
            <a:srgbClr val="F2F2F2"/>
          </a:solidFill>
          <a:ln>
            <a:noFill/>
          </a:ln>
        </p:spPr>
      </p:sp>
      <p:sp>
        <p:nvSpPr>
          <p:cNvPr id="834" name="Google Shape;834;p135"/>
          <p:cNvSpPr/>
          <p:nvPr/>
        </p:nvSpPr>
        <p:spPr>
          <a:xfrm>
            <a:off x="7452577"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835" name="Google Shape;835;p135"/>
          <p:cNvPicPr preferRelativeResize="0"/>
          <p:nvPr/>
        </p:nvPicPr>
        <p:blipFill rotWithShape="1">
          <a:blip r:embed="rId2">
            <a:alphaModFix/>
          </a:blip>
          <a:srcRect b="0" l="0" r="0" t="0"/>
          <a:stretch/>
        </p:blipFill>
        <p:spPr>
          <a:xfrm>
            <a:off x="8957473" y="2638523"/>
            <a:ext cx="391390" cy="358774"/>
          </a:xfrm>
          <a:prstGeom prst="rect">
            <a:avLst/>
          </a:prstGeom>
          <a:noFill/>
          <a:ln>
            <a:noFill/>
          </a:ln>
        </p:spPr>
      </p:pic>
      <p:sp>
        <p:nvSpPr>
          <p:cNvPr id="836" name="Google Shape;836;p135"/>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37" name="Google Shape;837;p135"/>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38" name="Google Shape;838;p135"/>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839" name="Google Shape;839;p135"/>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0" name="Google Shape;840;p135"/>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1" name="Google Shape;841;p135"/>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2" name="Google Shape;842;p135"/>
          <p:cNvSpPr/>
          <p:nvPr>
            <p:ph idx="6" type="pic"/>
          </p:nvPr>
        </p:nvSpPr>
        <p:spPr>
          <a:xfrm>
            <a:off x="7162373" y="2372361"/>
            <a:ext cx="2462213" cy="3682364"/>
          </a:xfrm>
          <a:prstGeom prst="rect">
            <a:avLst/>
          </a:prstGeom>
          <a:solidFill>
            <a:schemeClr val="dk2"/>
          </a:solidFill>
          <a:ln>
            <a:noFill/>
          </a:ln>
        </p:spPr>
      </p:sp>
      <p:sp>
        <p:nvSpPr>
          <p:cNvPr id="843" name="Google Shape;843;p135"/>
          <p:cNvSpPr txBox="1"/>
          <p:nvPr>
            <p:ph idx="7" type="body"/>
          </p:nvPr>
        </p:nvSpPr>
        <p:spPr>
          <a:xfrm>
            <a:off x="7367804"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4" name="Google Shape;844;p135"/>
          <p:cNvSpPr txBox="1"/>
          <p:nvPr>
            <p:ph idx="8" type="body"/>
          </p:nvPr>
        </p:nvSpPr>
        <p:spPr>
          <a:xfrm>
            <a:off x="7367804"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5" name="Google Shape;845;p135"/>
          <p:cNvSpPr txBox="1"/>
          <p:nvPr>
            <p:ph idx="9" type="body"/>
          </p:nvPr>
        </p:nvSpPr>
        <p:spPr>
          <a:xfrm>
            <a:off x="7367804"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6" name="Google Shape;846;p135"/>
          <p:cNvSpPr txBox="1"/>
          <p:nvPr>
            <p:ph idx="13" type="body"/>
          </p:nvPr>
        </p:nvSpPr>
        <p:spPr>
          <a:xfrm>
            <a:off x="8958049"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7" name="Google Shape;847;p135"/>
          <p:cNvSpPr/>
          <p:nvPr>
            <p:ph idx="14" type="pic"/>
          </p:nvPr>
        </p:nvSpPr>
        <p:spPr>
          <a:xfrm>
            <a:off x="4597124" y="3203575"/>
            <a:ext cx="2462213" cy="2851150"/>
          </a:xfrm>
          <a:prstGeom prst="rect">
            <a:avLst/>
          </a:prstGeom>
          <a:solidFill>
            <a:srgbClr val="F2F2F2"/>
          </a:solidFill>
          <a:ln>
            <a:noFill/>
          </a:ln>
        </p:spPr>
      </p:sp>
      <p:sp>
        <p:nvSpPr>
          <p:cNvPr id="848" name="Google Shape;848;p135"/>
          <p:cNvSpPr txBox="1"/>
          <p:nvPr>
            <p:ph idx="15" type="body"/>
          </p:nvPr>
        </p:nvSpPr>
        <p:spPr>
          <a:xfrm>
            <a:off x="4802875"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9" name="Google Shape;849;p135"/>
          <p:cNvSpPr txBox="1"/>
          <p:nvPr>
            <p:ph idx="16" type="body"/>
          </p:nvPr>
        </p:nvSpPr>
        <p:spPr>
          <a:xfrm>
            <a:off x="4802875"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0" name="Google Shape;850;p135"/>
          <p:cNvSpPr txBox="1"/>
          <p:nvPr>
            <p:ph idx="17" type="body"/>
          </p:nvPr>
        </p:nvSpPr>
        <p:spPr>
          <a:xfrm>
            <a:off x="4802875"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1" name="Google Shape;851;p135"/>
          <p:cNvSpPr/>
          <p:nvPr>
            <p:ph idx="18" type="pic"/>
          </p:nvPr>
        </p:nvSpPr>
        <p:spPr>
          <a:xfrm>
            <a:off x="9729787" y="3203575"/>
            <a:ext cx="2462213" cy="2851150"/>
          </a:xfrm>
          <a:prstGeom prst="rect">
            <a:avLst/>
          </a:prstGeom>
          <a:solidFill>
            <a:srgbClr val="F2F2F2"/>
          </a:solidFill>
          <a:ln>
            <a:noFill/>
          </a:ln>
        </p:spPr>
      </p:sp>
      <p:sp>
        <p:nvSpPr>
          <p:cNvPr id="852" name="Google Shape;852;p135"/>
          <p:cNvSpPr txBox="1"/>
          <p:nvPr>
            <p:ph idx="19"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3" name="Google Shape;853;p135"/>
          <p:cNvSpPr txBox="1"/>
          <p:nvPr>
            <p:ph idx="20"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4" name="Google Shape;854;p135"/>
          <p:cNvSpPr txBox="1"/>
          <p:nvPr>
            <p:ph idx="21"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Agenda/Topics">
  <p:cSld name="4_Agenda/Topics">
    <p:spTree>
      <p:nvGrpSpPr>
        <p:cNvPr id="855" name="Shape 855"/>
        <p:cNvGrpSpPr/>
        <p:nvPr/>
      </p:nvGrpSpPr>
      <p:grpSpPr>
        <a:xfrm>
          <a:off x="0" y="0"/>
          <a:ext cx="0" cy="0"/>
          <a:chOff x="0" y="0"/>
          <a:chExt cx="0" cy="0"/>
        </a:xfrm>
      </p:grpSpPr>
      <p:sp>
        <p:nvSpPr>
          <p:cNvPr id="856" name="Google Shape;856;p136"/>
          <p:cNvSpPr/>
          <p:nvPr>
            <p:ph idx="2" type="pic"/>
          </p:nvPr>
        </p:nvSpPr>
        <p:spPr>
          <a:xfrm>
            <a:off x="2028825" y="3203575"/>
            <a:ext cx="2462213" cy="2851150"/>
          </a:xfrm>
          <a:prstGeom prst="rect">
            <a:avLst/>
          </a:prstGeom>
          <a:solidFill>
            <a:srgbClr val="F2F2F2"/>
          </a:solidFill>
          <a:ln>
            <a:noFill/>
          </a:ln>
        </p:spPr>
      </p:sp>
      <p:sp>
        <p:nvSpPr>
          <p:cNvPr id="857" name="Google Shape;857;p136"/>
          <p:cNvSpPr/>
          <p:nvPr/>
        </p:nvSpPr>
        <p:spPr>
          <a:xfrm>
            <a:off x="10019991"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858" name="Google Shape;858;p136"/>
          <p:cNvPicPr preferRelativeResize="0"/>
          <p:nvPr/>
        </p:nvPicPr>
        <p:blipFill rotWithShape="1">
          <a:blip r:embed="rId2">
            <a:alphaModFix/>
          </a:blip>
          <a:srcRect b="0" l="0" r="0" t="0"/>
          <a:stretch/>
        </p:blipFill>
        <p:spPr>
          <a:xfrm>
            <a:off x="11524887" y="2638523"/>
            <a:ext cx="391390" cy="358774"/>
          </a:xfrm>
          <a:prstGeom prst="rect">
            <a:avLst/>
          </a:prstGeom>
          <a:noFill/>
          <a:ln>
            <a:noFill/>
          </a:ln>
        </p:spPr>
      </p:pic>
      <p:sp>
        <p:nvSpPr>
          <p:cNvPr id="859" name="Google Shape;859;p136"/>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0" name="Google Shape;860;p136"/>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61" name="Google Shape;861;p136"/>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862" name="Google Shape;862;p136"/>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3" name="Google Shape;863;p136"/>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4" name="Google Shape;864;p136"/>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5" name="Google Shape;865;p136"/>
          <p:cNvSpPr/>
          <p:nvPr>
            <p:ph idx="6" type="pic"/>
          </p:nvPr>
        </p:nvSpPr>
        <p:spPr>
          <a:xfrm>
            <a:off x="9729787" y="2372361"/>
            <a:ext cx="2462213" cy="3682364"/>
          </a:xfrm>
          <a:prstGeom prst="rect">
            <a:avLst/>
          </a:prstGeom>
          <a:solidFill>
            <a:schemeClr val="dk2"/>
          </a:solidFill>
          <a:ln>
            <a:noFill/>
          </a:ln>
        </p:spPr>
      </p:sp>
      <p:sp>
        <p:nvSpPr>
          <p:cNvPr id="866" name="Google Shape;866;p136"/>
          <p:cNvSpPr txBox="1"/>
          <p:nvPr>
            <p:ph idx="7" type="body"/>
          </p:nvPr>
        </p:nvSpPr>
        <p:spPr>
          <a:xfrm>
            <a:off x="9935218"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7" name="Google Shape;867;p136"/>
          <p:cNvSpPr txBox="1"/>
          <p:nvPr>
            <p:ph idx="8" type="body"/>
          </p:nvPr>
        </p:nvSpPr>
        <p:spPr>
          <a:xfrm>
            <a:off x="9935218"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8" name="Google Shape;868;p136"/>
          <p:cNvSpPr txBox="1"/>
          <p:nvPr>
            <p:ph idx="9" type="body"/>
          </p:nvPr>
        </p:nvSpPr>
        <p:spPr>
          <a:xfrm>
            <a:off x="9935218"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9" name="Google Shape;869;p136"/>
          <p:cNvSpPr txBox="1"/>
          <p:nvPr>
            <p:ph idx="13" type="body"/>
          </p:nvPr>
        </p:nvSpPr>
        <p:spPr>
          <a:xfrm>
            <a:off x="11525463"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0" name="Google Shape;870;p136"/>
          <p:cNvSpPr/>
          <p:nvPr>
            <p:ph idx="14" type="pic"/>
          </p:nvPr>
        </p:nvSpPr>
        <p:spPr>
          <a:xfrm>
            <a:off x="4597124" y="3203575"/>
            <a:ext cx="2462213" cy="2851150"/>
          </a:xfrm>
          <a:prstGeom prst="rect">
            <a:avLst/>
          </a:prstGeom>
          <a:solidFill>
            <a:srgbClr val="F2F2F2"/>
          </a:solidFill>
          <a:ln>
            <a:noFill/>
          </a:ln>
        </p:spPr>
      </p:sp>
      <p:sp>
        <p:nvSpPr>
          <p:cNvPr id="871" name="Google Shape;871;p136"/>
          <p:cNvSpPr txBox="1"/>
          <p:nvPr>
            <p:ph idx="15" type="body"/>
          </p:nvPr>
        </p:nvSpPr>
        <p:spPr>
          <a:xfrm>
            <a:off x="4802875"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2" name="Google Shape;872;p136"/>
          <p:cNvSpPr txBox="1"/>
          <p:nvPr>
            <p:ph idx="16" type="body"/>
          </p:nvPr>
        </p:nvSpPr>
        <p:spPr>
          <a:xfrm>
            <a:off x="4802875"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3" name="Google Shape;873;p136"/>
          <p:cNvSpPr txBox="1"/>
          <p:nvPr>
            <p:ph idx="17" type="body"/>
          </p:nvPr>
        </p:nvSpPr>
        <p:spPr>
          <a:xfrm>
            <a:off x="4802875"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4" name="Google Shape;874;p136"/>
          <p:cNvSpPr/>
          <p:nvPr>
            <p:ph idx="18" type="pic"/>
          </p:nvPr>
        </p:nvSpPr>
        <p:spPr>
          <a:xfrm>
            <a:off x="7164858" y="3203575"/>
            <a:ext cx="2462213" cy="2851150"/>
          </a:xfrm>
          <a:prstGeom prst="rect">
            <a:avLst/>
          </a:prstGeom>
          <a:solidFill>
            <a:srgbClr val="F2F2F2"/>
          </a:solidFill>
          <a:ln>
            <a:noFill/>
          </a:ln>
        </p:spPr>
      </p:sp>
      <p:sp>
        <p:nvSpPr>
          <p:cNvPr id="875" name="Google Shape;875;p136"/>
          <p:cNvSpPr txBox="1"/>
          <p:nvPr>
            <p:ph idx="19" type="body"/>
          </p:nvPr>
        </p:nvSpPr>
        <p:spPr>
          <a:xfrm>
            <a:off x="7370609"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6" name="Google Shape;876;p136"/>
          <p:cNvSpPr txBox="1"/>
          <p:nvPr>
            <p:ph idx="20" type="body"/>
          </p:nvPr>
        </p:nvSpPr>
        <p:spPr>
          <a:xfrm>
            <a:off x="7370609"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7" name="Google Shape;877;p136"/>
          <p:cNvSpPr txBox="1"/>
          <p:nvPr>
            <p:ph idx="21" type="body"/>
          </p:nvPr>
        </p:nvSpPr>
        <p:spPr>
          <a:xfrm>
            <a:off x="7370609"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_Slide">
  <p:cSld name="2_Blank_Slide">
    <p:spTree>
      <p:nvGrpSpPr>
        <p:cNvPr id="46" name="Shape 46"/>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 + Content">
  <p:cSld name="1_Image + Content">
    <p:spTree>
      <p:nvGrpSpPr>
        <p:cNvPr id="878" name="Shape 878"/>
        <p:cNvGrpSpPr/>
        <p:nvPr/>
      </p:nvGrpSpPr>
      <p:grpSpPr>
        <a:xfrm>
          <a:off x="0" y="0"/>
          <a:ext cx="0" cy="0"/>
          <a:chOff x="0" y="0"/>
          <a:chExt cx="0" cy="0"/>
        </a:xfrm>
      </p:grpSpPr>
      <p:sp>
        <p:nvSpPr>
          <p:cNvPr id="879" name="Google Shape;879;p137"/>
          <p:cNvSpPr/>
          <p:nvPr/>
        </p:nvSpPr>
        <p:spPr>
          <a:xfrm>
            <a:off x="8921623" y="4626433"/>
            <a:ext cx="1592758" cy="1555292"/>
          </a:xfrm>
          <a:prstGeom prst="parallelogram">
            <a:avLst>
              <a:gd fmla="val 32821" name="adj"/>
            </a:avLst>
          </a:prstGeom>
          <a:solidFill>
            <a:srgbClr val="8F171C"/>
          </a:solidFill>
          <a:ln>
            <a:noFill/>
          </a:ln>
        </p:spPr>
        <p:txBody>
          <a:bodyPr anchorCtr="0" anchor="t" bIns="0" lIns="274300" spcFirstLastPara="1" rIns="274300" wrap="square" tIns="1828800">
            <a:noAutofit/>
          </a:bodyPr>
          <a:lstStyle/>
          <a:p>
            <a:pPr indent="0" lvl="0" marL="0" marR="0" rtl="0" algn="l">
              <a:spcBef>
                <a:spcPts val="0"/>
              </a:spcBef>
              <a:spcAft>
                <a:spcPts val="0"/>
              </a:spcAft>
              <a:buNone/>
            </a:pPr>
            <a:r>
              <a:t/>
            </a:r>
            <a:endParaRPr b="1" sz="1600">
              <a:solidFill>
                <a:srgbClr val="FFFFFF"/>
              </a:solidFill>
              <a:latin typeface="Quattrocento Sans"/>
              <a:ea typeface="Quattrocento Sans"/>
              <a:cs typeface="Quattrocento Sans"/>
              <a:sym typeface="Quattrocento Sans"/>
            </a:endParaRPr>
          </a:p>
        </p:txBody>
      </p:sp>
      <p:sp>
        <p:nvSpPr>
          <p:cNvPr id="880" name="Google Shape;880;p137"/>
          <p:cNvSpPr/>
          <p:nvPr>
            <p:ph idx="2" type="pic"/>
          </p:nvPr>
        </p:nvSpPr>
        <p:spPr>
          <a:xfrm>
            <a:off x="4469157" y="-1"/>
            <a:ext cx="7114233" cy="6868049"/>
          </a:xfrm>
          <a:prstGeom prst="rect">
            <a:avLst/>
          </a:prstGeom>
          <a:noFill/>
          <a:ln>
            <a:noFill/>
          </a:ln>
        </p:spPr>
      </p:sp>
      <p:sp>
        <p:nvSpPr>
          <p:cNvPr id="881" name="Google Shape;881;p137"/>
          <p:cNvSpPr/>
          <p:nvPr>
            <p:ph idx="3" type="pic"/>
          </p:nvPr>
        </p:nvSpPr>
        <p:spPr>
          <a:xfrm>
            <a:off x="6621458" y="4188053"/>
            <a:ext cx="4032071" cy="1773425"/>
          </a:xfrm>
          <a:prstGeom prst="rect">
            <a:avLst/>
          </a:prstGeom>
          <a:solidFill>
            <a:schemeClr val="dk2"/>
          </a:solidFill>
          <a:ln>
            <a:noFill/>
          </a:ln>
        </p:spPr>
      </p:sp>
      <p:sp>
        <p:nvSpPr>
          <p:cNvPr id="882" name="Google Shape;882;p137"/>
          <p:cNvSpPr txBox="1"/>
          <p:nvPr>
            <p:ph idx="1" type="body"/>
          </p:nvPr>
        </p:nvSpPr>
        <p:spPr>
          <a:xfrm>
            <a:off x="9304338" y="4775200"/>
            <a:ext cx="642937" cy="6429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3" name="Google Shape;883;p137"/>
          <p:cNvSpPr txBox="1"/>
          <p:nvPr>
            <p:ph type="ctrTitle"/>
          </p:nvPr>
        </p:nvSpPr>
        <p:spPr>
          <a:xfrm>
            <a:off x="7224766" y="4681675"/>
            <a:ext cx="1863426" cy="276999"/>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lt1"/>
              </a:buClr>
              <a:buSzPts val="2000"/>
              <a:buFont typeface="Barlow"/>
              <a:buNone/>
              <a:defRPr b="1" sz="2000">
                <a:solidFill>
                  <a:schemeClr val="lt1"/>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84" name="Google Shape;884;p137"/>
          <p:cNvSpPr/>
          <p:nvPr>
            <p:ph idx="4" type="body"/>
          </p:nvPr>
        </p:nvSpPr>
        <p:spPr>
          <a:xfrm>
            <a:off x="5868315" y="465138"/>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5" name="Google Shape;885;p137"/>
          <p:cNvSpPr/>
          <p:nvPr>
            <p:ph idx="5" type="body"/>
          </p:nvPr>
        </p:nvSpPr>
        <p:spPr>
          <a:xfrm>
            <a:off x="4396703" y="4970463"/>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6" name="Google Shape;886;p137"/>
          <p:cNvSpPr/>
          <p:nvPr>
            <p:ph idx="6" type="body"/>
          </p:nvPr>
        </p:nvSpPr>
        <p:spPr>
          <a:xfrm>
            <a:off x="4877715" y="3468689"/>
            <a:ext cx="981075" cy="981075"/>
          </a:xfrm>
          <a:prstGeom prst="ellipse">
            <a:avLst/>
          </a:prstGeom>
          <a:solidFill>
            <a:schemeClr val="dk2"/>
          </a:solidFill>
          <a:ln>
            <a:noFill/>
          </a:ln>
        </p:spPr>
        <p:txBody>
          <a:bodyPr anchorCtr="0" anchor="t"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3200"/>
              <a:buNone/>
              <a:defRPr b="1" sz="32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7" name="Google Shape;887;p137"/>
          <p:cNvSpPr/>
          <p:nvPr>
            <p:ph idx="7" type="body"/>
          </p:nvPr>
        </p:nvSpPr>
        <p:spPr>
          <a:xfrm>
            <a:off x="5379743" y="1966914"/>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888" name="Google Shape;888;p137"/>
          <p:cNvCxnSpPr/>
          <p:nvPr/>
        </p:nvCxnSpPr>
        <p:spPr>
          <a:xfrm rot="10800000">
            <a:off x="678825" y="1714352"/>
            <a:ext cx="4597400" cy="0"/>
          </a:xfrm>
          <a:prstGeom prst="straightConnector1">
            <a:avLst/>
          </a:prstGeom>
          <a:noFill/>
          <a:ln cap="flat" cmpd="sng" w="12700">
            <a:solidFill>
              <a:srgbClr val="DAD6DA"/>
            </a:solidFill>
            <a:prstDash val="solid"/>
            <a:miter lim="800000"/>
            <a:headEnd len="sm" w="sm" type="none"/>
            <a:tailEnd len="sm" w="sm" type="none"/>
          </a:ln>
        </p:spPr>
      </p:cxnSp>
      <p:cxnSp>
        <p:nvCxnSpPr>
          <p:cNvPr id="889" name="Google Shape;889;p137"/>
          <p:cNvCxnSpPr/>
          <p:nvPr/>
        </p:nvCxnSpPr>
        <p:spPr>
          <a:xfrm rot="10800000">
            <a:off x="678825" y="3216128"/>
            <a:ext cx="4089400" cy="0"/>
          </a:xfrm>
          <a:prstGeom prst="straightConnector1">
            <a:avLst/>
          </a:prstGeom>
          <a:noFill/>
          <a:ln cap="flat" cmpd="sng" w="12700">
            <a:solidFill>
              <a:srgbClr val="DAD6DA"/>
            </a:solidFill>
            <a:prstDash val="solid"/>
            <a:miter lim="800000"/>
            <a:headEnd len="sm" w="sm" type="none"/>
            <a:tailEnd len="sm" w="sm" type="none"/>
          </a:ln>
        </p:spPr>
      </p:cxnSp>
      <p:cxnSp>
        <p:nvCxnSpPr>
          <p:cNvPr id="890" name="Google Shape;890;p137"/>
          <p:cNvCxnSpPr/>
          <p:nvPr/>
        </p:nvCxnSpPr>
        <p:spPr>
          <a:xfrm rot="10800000">
            <a:off x="678825" y="4717902"/>
            <a:ext cx="3568700" cy="0"/>
          </a:xfrm>
          <a:prstGeom prst="straightConnector1">
            <a:avLst/>
          </a:prstGeom>
          <a:noFill/>
          <a:ln cap="flat" cmpd="sng" w="12700">
            <a:solidFill>
              <a:srgbClr val="DAD6DA"/>
            </a:solidFill>
            <a:prstDash val="solid"/>
            <a:miter lim="800000"/>
            <a:headEnd len="sm" w="sm" type="none"/>
            <a:tailEnd len="sm" w="sm" type="none"/>
          </a:ln>
        </p:spPr>
      </p:cxnSp>
      <p:sp>
        <p:nvSpPr>
          <p:cNvPr id="891" name="Google Shape;891;p137"/>
          <p:cNvSpPr txBox="1"/>
          <p:nvPr>
            <p:ph idx="8" type="body"/>
          </p:nvPr>
        </p:nvSpPr>
        <p:spPr>
          <a:xfrm>
            <a:off x="678824" y="691497"/>
            <a:ext cx="4879179"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2" name="Google Shape;892;p137"/>
          <p:cNvSpPr txBox="1"/>
          <p:nvPr>
            <p:ph idx="9" type="body"/>
          </p:nvPr>
        </p:nvSpPr>
        <p:spPr>
          <a:xfrm>
            <a:off x="678823" y="977143"/>
            <a:ext cx="4879180"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3" name="Google Shape;893;p137"/>
          <p:cNvSpPr txBox="1"/>
          <p:nvPr>
            <p:ph idx="13" type="body"/>
          </p:nvPr>
        </p:nvSpPr>
        <p:spPr>
          <a:xfrm>
            <a:off x="678824" y="2211296"/>
            <a:ext cx="4387417"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4" name="Google Shape;894;p137"/>
          <p:cNvSpPr txBox="1"/>
          <p:nvPr>
            <p:ph idx="14" type="body"/>
          </p:nvPr>
        </p:nvSpPr>
        <p:spPr>
          <a:xfrm>
            <a:off x="678823" y="2496942"/>
            <a:ext cx="4387418"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5" name="Google Shape;895;p137"/>
          <p:cNvSpPr txBox="1"/>
          <p:nvPr>
            <p:ph idx="15" type="body"/>
          </p:nvPr>
        </p:nvSpPr>
        <p:spPr>
          <a:xfrm>
            <a:off x="678824" y="3713594"/>
            <a:ext cx="3887353"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6" name="Google Shape;896;p137"/>
          <p:cNvSpPr txBox="1"/>
          <p:nvPr>
            <p:ph idx="16" type="body"/>
          </p:nvPr>
        </p:nvSpPr>
        <p:spPr>
          <a:xfrm>
            <a:off x="678823" y="3999240"/>
            <a:ext cx="3887354"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7" name="Google Shape;897;p137"/>
          <p:cNvSpPr txBox="1"/>
          <p:nvPr>
            <p:ph idx="17" type="body"/>
          </p:nvPr>
        </p:nvSpPr>
        <p:spPr>
          <a:xfrm>
            <a:off x="678825" y="5162048"/>
            <a:ext cx="3500694"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8" name="Google Shape;898;p137"/>
          <p:cNvSpPr txBox="1"/>
          <p:nvPr>
            <p:ph idx="18" type="body"/>
          </p:nvPr>
        </p:nvSpPr>
        <p:spPr>
          <a:xfrm>
            <a:off x="678823" y="5447694"/>
            <a:ext cx="3500695"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9" name="Google Shape;899;p137"/>
          <p:cNvSpPr txBox="1"/>
          <p:nvPr>
            <p:ph idx="19" type="body"/>
          </p:nvPr>
        </p:nvSpPr>
        <p:spPr>
          <a:xfrm>
            <a:off x="7222826" y="5125408"/>
            <a:ext cx="1863725" cy="2905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400"/>
              <a:buNone/>
              <a:defRPr sz="1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Image + Content">
  <p:cSld name="2_Image + Content">
    <p:spTree>
      <p:nvGrpSpPr>
        <p:cNvPr id="900" name="Shape 900"/>
        <p:cNvGrpSpPr/>
        <p:nvPr/>
      </p:nvGrpSpPr>
      <p:grpSpPr>
        <a:xfrm>
          <a:off x="0" y="0"/>
          <a:ext cx="0" cy="0"/>
          <a:chOff x="0" y="0"/>
          <a:chExt cx="0" cy="0"/>
        </a:xfrm>
      </p:grpSpPr>
      <p:sp>
        <p:nvSpPr>
          <p:cNvPr id="901" name="Google Shape;901;p138"/>
          <p:cNvSpPr/>
          <p:nvPr/>
        </p:nvSpPr>
        <p:spPr>
          <a:xfrm>
            <a:off x="8921623" y="4626433"/>
            <a:ext cx="1592758" cy="1555292"/>
          </a:xfrm>
          <a:prstGeom prst="parallelogram">
            <a:avLst>
              <a:gd fmla="val 32821" name="adj"/>
            </a:avLst>
          </a:prstGeom>
          <a:solidFill>
            <a:srgbClr val="8F171C"/>
          </a:solidFill>
          <a:ln>
            <a:noFill/>
          </a:ln>
        </p:spPr>
        <p:txBody>
          <a:bodyPr anchorCtr="0" anchor="t" bIns="0" lIns="274300" spcFirstLastPara="1" rIns="274300" wrap="square" tIns="1828800">
            <a:noAutofit/>
          </a:bodyPr>
          <a:lstStyle/>
          <a:p>
            <a:pPr indent="0" lvl="0" marL="0" marR="0" rtl="0" algn="l">
              <a:spcBef>
                <a:spcPts val="0"/>
              </a:spcBef>
              <a:spcAft>
                <a:spcPts val="0"/>
              </a:spcAft>
              <a:buNone/>
            </a:pPr>
            <a:r>
              <a:t/>
            </a:r>
            <a:endParaRPr b="1" sz="1600">
              <a:solidFill>
                <a:srgbClr val="FFFFFF"/>
              </a:solidFill>
              <a:latin typeface="Quattrocento Sans"/>
              <a:ea typeface="Quattrocento Sans"/>
              <a:cs typeface="Quattrocento Sans"/>
              <a:sym typeface="Quattrocento Sans"/>
            </a:endParaRPr>
          </a:p>
        </p:txBody>
      </p:sp>
      <p:sp>
        <p:nvSpPr>
          <p:cNvPr id="902" name="Google Shape;902;p138"/>
          <p:cNvSpPr/>
          <p:nvPr>
            <p:ph idx="2" type="pic"/>
          </p:nvPr>
        </p:nvSpPr>
        <p:spPr>
          <a:xfrm>
            <a:off x="4469157" y="-1"/>
            <a:ext cx="7114233" cy="6868049"/>
          </a:xfrm>
          <a:prstGeom prst="rect">
            <a:avLst/>
          </a:prstGeom>
          <a:noFill/>
          <a:ln>
            <a:noFill/>
          </a:ln>
        </p:spPr>
      </p:sp>
      <p:sp>
        <p:nvSpPr>
          <p:cNvPr id="903" name="Google Shape;903;p138"/>
          <p:cNvSpPr txBox="1"/>
          <p:nvPr/>
        </p:nvSpPr>
        <p:spPr>
          <a:xfrm>
            <a:off x="707679" y="1980905"/>
            <a:ext cx="4484082" cy="984885"/>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dk1"/>
              </a:buClr>
              <a:buSzPts val="3200"/>
              <a:buFont typeface="Barlow Medium"/>
              <a:buNone/>
            </a:pPr>
            <a:r>
              <a:rPr b="1" lang="en-US" sz="3200">
                <a:solidFill>
                  <a:schemeClr val="dk1"/>
                </a:solidFill>
                <a:latin typeface="Barlow Medium"/>
                <a:ea typeface="Barlow Medium"/>
                <a:cs typeface="Barlow Medium"/>
                <a:sym typeface="Barlow Medium"/>
              </a:rPr>
              <a:t>Click to edit </a:t>
            </a:r>
            <a:br>
              <a:rPr b="1" lang="en-US" sz="3200">
                <a:solidFill>
                  <a:schemeClr val="dk1"/>
                </a:solidFill>
                <a:latin typeface="Barlow Medium"/>
                <a:ea typeface="Barlow Medium"/>
                <a:cs typeface="Barlow Medium"/>
                <a:sym typeface="Barlow Medium"/>
              </a:rPr>
            </a:br>
            <a:r>
              <a:rPr b="1" lang="en-US" sz="3200">
                <a:solidFill>
                  <a:schemeClr val="dk1"/>
                </a:solidFill>
                <a:latin typeface="Barlow Medium"/>
                <a:ea typeface="Barlow Medium"/>
                <a:cs typeface="Barlow Medium"/>
                <a:sym typeface="Barlow Medium"/>
              </a:rPr>
              <a:t>Master title style</a:t>
            </a:r>
            <a:endParaRPr/>
          </a:p>
        </p:txBody>
      </p:sp>
      <p:sp>
        <p:nvSpPr>
          <p:cNvPr id="904" name="Google Shape;904;p138"/>
          <p:cNvSpPr txBox="1"/>
          <p:nvPr>
            <p:ph idx="1" type="subTitle"/>
          </p:nvPr>
        </p:nvSpPr>
        <p:spPr>
          <a:xfrm>
            <a:off x="707679" y="3688881"/>
            <a:ext cx="3569682" cy="648126"/>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dk1"/>
              </a:buClr>
              <a:buSzPts val="2000"/>
              <a:buFont typeface="Arial"/>
              <a:buChar char="•"/>
              <a:defRPr sz="2000">
                <a:solidFill>
                  <a:schemeClr val="dk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905" name="Google Shape;905;p138"/>
          <p:cNvSpPr/>
          <p:nvPr>
            <p:ph idx="3" type="pic"/>
          </p:nvPr>
        </p:nvSpPr>
        <p:spPr>
          <a:xfrm>
            <a:off x="6621458" y="4188053"/>
            <a:ext cx="4032071" cy="1773425"/>
          </a:xfrm>
          <a:prstGeom prst="rect">
            <a:avLst/>
          </a:prstGeom>
          <a:solidFill>
            <a:schemeClr val="dk2"/>
          </a:solidFill>
          <a:ln>
            <a:noFill/>
          </a:ln>
        </p:spPr>
      </p:sp>
      <p:sp>
        <p:nvSpPr>
          <p:cNvPr id="906" name="Google Shape;906;p138"/>
          <p:cNvSpPr txBox="1"/>
          <p:nvPr>
            <p:ph idx="4" type="body"/>
          </p:nvPr>
        </p:nvSpPr>
        <p:spPr>
          <a:xfrm>
            <a:off x="9304338" y="4775200"/>
            <a:ext cx="642937" cy="6429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7" name="Google Shape;907;p138"/>
          <p:cNvSpPr txBox="1"/>
          <p:nvPr>
            <p:ph type="ctrTitle"/>
          </p:nvPr>
        </p:nvSpPr>
        <p:spPr>
          <a:xfrm>
            <a:off x="7224766" y="4681675"/>
            <a:ext cx="1863426" cy="276999"/>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lt1"/>
              </a:buClr>
              <a:buSzPts val="2000"/>
              <a:buFont typeface="Barlow"/>
              <a:buNone/>
              <a:defRPr b="1" sz="2000">
                <a:solidFill>
                  <a:schemeClr val="lt1"/>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08" name="Google Shape;908;p138"/>
          <p:cNvSpPr txBox="1"/>
          <p:nvPr>
            <p:ph idx="5" type="body"/>
          </p:nvPr>
        </p:nvSpPr>
        <p:spPr>
          <a:xfrm>
            <a:off x="7222826" y="5125408"/>
            <a:ext cx="1863725" cy="2905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400"/>
              <a:buNone/>
              <a:defRPr sz="1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Image + Content">
  <p:cSld name="6_Image + Content">
    <p:bg>
      <p:bgPr>
        <a:gradFill>
          <a:gsLst>
            <a:gs pos="0">
              <a:srgbClr val="8F171C"/>
            </a:gs>
            <a:gs pos="100000">
              <a:schemeClr val="dk2"/>
            </a:gs>
          </a:gsLst>
          <a:lin ang="5400000" scaled="0"/>
        </a:gradFill>
      </p:bgPr>
    </p:bg>
    <p:spTree>
      <p:nvGrpSpPr>
        <p:cNvPr id="909" name="Shape 909"/>
        <p:cNvGrpSpPr/>
        <p:nvPr/>
      </p:nvGrpSpPr>
      <p:grpSpPr>
        <a:xfrm>
          <a:off x="0" y="0"/>
          <a:ext cx="0" cy="0"/>
          <a:chOff x="0" y="0"/>
          <a:chExt cx="0" cy="0"/>
        </a:xfrm>
      </p:grpSpPr>
      <p:sp>
        <p:nvSpPr>
          <p:cNvPr id="910" name="Google Shape;910;p139"/>
          <p:cNvSpPr/>
          <p:nvPr>
            <p:ph idx="2" type="pic"/>
          </p:nvPr>
        </p:nvSpPr>
        <p:spPr>
          <a:xfrm>
            <a:off x="4469157" y="-1"/>
            <a:ext cx="7114233" cy="6868049"/>
          </a:xfrm>
          <a:prstGeom prst="rect">
            <a:avLst/>
          </a:prstGeom>
          <a:solidFill>
            <a:schemeClr val="lt1">
              <a:alpha val="20000"/>
            </a:schemeClr>
          </a:solidFill>
          <a:ln>
            <a:noFill/>
          </a:ln>
        </p:spPr>
      </p:sp>
      <p:sp>
        <p:nvSpPr>
          <p:cNvPr id="911" name="Google Shape;911;p139"/>
          <p:cNvSpPr txBox="1"/>
          <p:nvPr>
            <p:ph type="ctrTitle"/>
          </p:nvPr>
        </p:nvSpPr>
        <p:spPr>
          <a:xfrm>
            <a:off x="707679" y="1980905"/>
            <a:ext cx="4484082"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chemeClr val="lt1"/>
              </a:buClr>
              <a:buSzPts val="3200"/>
              <a:buFont typeface="Barlow Medium"/>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12" name="Google Shape;912;p139"/>
          <p:cNvSpPr txBox="1"/>
          <p:nvPr>
            <p:ph idx="1" type="subTitle"/>
          </p:nvPr>
        </p:nvSpPr>
        <p:spPr>
          <a:xfrm>
            <a:off x="707679" y="3688881"/>
            <a:ext cx="3569682" cy="648126"/>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lt1"/>
              </a:buClr>
              <a:buSzPts val="2000"/>
              <a:buFont typeface="Arial"/>
              <a:buChar char="•"/>
              <a:defRPr sz="2000">
                <a:solidFill>
                  <a:schemeClr val="lt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mage + Content">
  <p:cSld name="3_Image + Content">
    <p:spTree>
      <p:nvGrpSpPr>
        <p:cNvPr id="913" name="Shape 913"/>
        <p:cNvGrpSpPr/>
        <p:nvPr/>
      </p:nvGrpSpPr>
      <p:grpSpPr>
        <a:xfrm>
          <a:off x="0" y="0"/>
          <a:ext cx="0" cy="0"/>
          <a:chOff x="0" y="0"/>
          <a:chExt cx="0" cy="0"/>
        </a:xfrm>
      </p:grpSpPr>
      <p:sp>
        <p:nvSpPr>
          <p:cNvPr id="914" name="Google Shape;914;p140"/>
          <p:cNvSpPr txBox="1"/>
          <p:nvPr>
            <p:ph idx="1" type="body"/>
          </p:nvPr>
        </p:nvSpPr>
        <p:spPr>
          <a:xfrm>
            <a:off x="2802996" y="5094168"/>
            <a:ext cx="5058303"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5" name="Google Shape;915;p140"/>
          <p:cNvSpPr txBox="1"/>
          <p:nvPr>
            <p:ph idx="2" type="body"/>
          </p:nvPr>
        </p:nvSpPr>
        <p:spPr>
          <a:xfrm>
            <a:off x="2792413" y="4214813"/>
            <a:ext cx="3376612"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916" name="Google Shape;916;p140"/>
          <p:cNvPicPr preferRelativeResize="0"/>
          <p:nvPr/>
        </p:nvPicPr>
        <p:blipFill rotWithShape="1">
          <a:blip r:embed="rId2">
            <a:alphaModFix amt="49000"/>
          </a:blip>
          <a:srcRect b="0" l="0" r="0" t="0"/>
          <a:stretch/>
        </p:blipFill>
        <p:spPr>
          <a:xfrm flipH="1" rot="1065417">
            <a:off x="4240470" y="-171291"/>
            <a:ext cx="1138782" cy="7518105"/>
          </a:xfrm>
          <a:prstGeom prst="rect">
            <a:avLst/>
          </a:prstGeom>
          <a:noFill/>
          <a:ln>
            <a:noFill/>
          </a:ln>
        </p:spPr>
      </p:pic>
      <p:cxnSp>
        <p:nvCxnSpPr>
          <p:cNvPr id="917" name="Google Shape;917;p140"/>
          <p:cNvCxnSpPr/>
          <p:nvPr/>
        </p:nvCxnSpPr>
        <p:spPr>
          <a:xfrm>
            <a:off x="8759295" y="1195253"/>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918" name="Google Shape;918;p140"/>
          <p:cNvCxnSpPr/>
          <p:nvPr/>
        </p:nvCxnSpPr>
        <p:spPr>
          <a:xfrm>
            <a:off x="9073621" y="1195253"/>
            <a:ext cx="3105150" cy="0"/>
          </a:xfrm>
          <a:prstGeom prst="straightConnector1">
            <a:avLst/>
          </a:prstGeom>
          <a:noFill/>
          <a:ln cap="flat" cmpd="sng" w="12700">
            <a:solidFill>
              <a:schemeClr val="dk2"/>
            </a:solidFill>
            <a:prstDash val="solid"/>
            <a:miter lim="800000"/>
            <a:headEnd len="sm" w="sm" type="none"/>
            <a:tailEnd len="sm" w="sm" type="none"/>
          </a:ln>
        </p:spPr>
      </p:cxnSp>
      <p:sp>
        <p:nvSpPr>
          <p:cNvPr id="919" name="Google Shape;919;p140"/>
          <p:cNvSpPr/>
          <p:nvPr>
            <p:ph idx="3" type="pic"/>
          </p:nvPr>
        </p:nvSpPr>
        <p:spPr>
          <a:xfrm>
            <a:off x="0" y="0"/>
            <a:ext cx="5408613" cy="6866313"/>
          </a:xfrm>
          <a:prstGeom prst="rect">
            <a:avLst/>
          </a:prstGeom>
          <a:noFill/>
          <a:ln>
            <a:noFill/>
          </a:ln>
          <a:effectLst>
            <a:outerShdw blurRad="50800" rotWithShape="0" algn="tl" dir="2700000" dist="38100">
              <a:srgbClr val="000000">
                <a:alpha val="40000"/>
              </a:srgbClr>
            </a:outerShdw>
          </a:effectLst>
        </p:spPr>
      </p:sp>
      <p:sp>
        <p:nvSpPr>
          <p:cNvPr id="920" name="Google Shape;920;p140"/>
          <p:cNvSpPr txBox="1"/>
          <p:nvPr>
            <p:ph idx="4" type="body"/>
          </p:nvPr>
        </p:nvSpPr>
        <p:spPr>
          <a:xfrm>
            <a:off x="8633394" y="1316647"/>
            <a:ext cx="2902459"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21" name="Google Shape;921;p140"/>
          <p:cNvSpPr txBox="1"/>
          <p:nvPr>
            <p:ph idx="5" type="body"/>
          </p:nvPr>
        </p:nvSpPr>
        <p:spPr>
          <a:xfrm>
            <a:off x="8633396" y="803941"/>
            <a:ext cx="2902458"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22" name="Google Shape;922;p140"/>
          <p:cNvSpPr txBox="1"/>
          <p:nvPr>
            <p:ph idx="6" type="body"/>
          </p:nvPr>
        </p:nvSpPr>
        <p:spPr>
          <a:xfrm>
            <a:off x="8763694" y="303959"/>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923" name="Google Shape;923;p140"/>
          <p:cNvCxnSpPr/>
          <p:nvPr/>
        </p:nvCxnSpPr>
        <p:spPr>
          <a:xfrm>
            <a:off x="7774400" y="3280818"/>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924" name="Google Shape;924;p140"/>
          <p:cNvCxnSpPr/>
          <p:nvPr/>
        </p:nvCxnSpPr>
        <p:spPr>
          <a:xfrm>
            <a:off x="8088726" y="3280818"/>
            <a:ext cx="4103274" cy="0"/>
          </a:xfrm>
          <a:prstGeom prst="straightConnector1">
            <a:avLst/>
          </a:prstGeom>
          <a:noFill/>
          <a:ln cap="flat" cmpd="sng" w="12700">
            <a:solidFill>
              <a:schemeClr val="dk2"/>
            </a:solidFill>
            <a:prstDash val="solid"/>
            <a:miter lim="800000"/>
            <a:headEnd len="sm" w="sm" type="none"/>
            <a:tailEnd len="sm" w="sm" type="none"/>
          </a:ln>
        </p:spPr>
      </p:cxnSp>
      <p:sp>
        <p:nvSpPr>
          <p:cNvPr id="925" name="Google Shape;925;p140"/>
          <p:cNvSpPr txBox="1"/>
          <p:nvPr>
            <p:ph idx="7" type="body"/>
          </p:nvPr>
        </p:nvSpPr>
        <p:spPr>
          <a:xfrm>
            <a:off x="7648499" y="3402212"/>
            <a:ext cx="3887354"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26" name="Google Shape;926;p140"/>
          <p:cNvSpPr txBox="1"/>
          <p:nvPr>
            <p:ph idx="8" type="body"/>
          </p:nvPr>
        </p:nvSpPr>
        <p:spPr>
          <a:xfrm>
            <a:off x="7648500" y="2889506"/>
            <a:ext cx="3887353"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27" name="Google Shape;927;p140"/>
          <p:cNvSpPr txBox="1"/>
          <p:nvPr>
            <p:ph idx="9" type="body"/>
          </p:nvPr>
        </p:nvSpPr>
        <p:spPr>
          <a:xfrm>
            <a:off x="7778799" y="2389524"/>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928" name="Google Shape;928;p140"/>
          <p:cNvCxnSpPr/>
          <p:nvPr/>
        </p:nvCxnSpPr>
        <p:spPr>
          <a:xfrm>
            <a:off x="8759295" y="5370844"/>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929" name="Google Shape;929;p140"/>
          <p:cNvCxnSpPr/>
          <p:nvPr/>
        </p:nvCxnSpPr>
        <p:spPr>
          <a:xfrm>
            <a:off x="9073621" y="5370844"/>
            <a:ext cx="3105150" cy="0"/>
          </a:xfrm>
          <a:prstGeom prst="straightConnector1">
            <a:avLst/>
          </a:prstGeom>
          <a:noFill/>
          <a:ln cap="flat" cmpd="sng" w="12700">
            <a:solidFill>
              <a:schemeClr val="dk2"/>
            </a:solidFill>
            <a:prstDash val="solid"/>
            <a:miter lim="800000"/>
            <a:headEnd len="sm" w="sm" type="none"/>
            <a:tailEnd len="sm" w="sm" type="none"/>
          </a:ln>
        </p:spPr>
      </p:cxnSp>
      <p:sp>
        <p:nvSpPr>
          <p:cNvPr id="930" name="Google Shape;930;p140"/>
          <p:cNvSpPr txBox="1"/>
          <p:nvPr>
            <p:ph idx="13" type="body"/>
          </p:nvPr>
        </p:nvSpPr>
        <p:spPr>
          <a:xfrm>
            <a:off x="8633394" y="5492238"/>
            <a:ext cx="2902459"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1" name="Google Shape;931;p140"/>
          <p:cNvSpPr txBox="1"/>
          <p:nvPr>
            <p:ph idx="14" type="body"/>
          </p:nvPr>
        </p:nvSpPr>
        <p:spPr>
          <a:xfrm>
            <a:off x="8633396" y="4979532"/>
            <a:ext cx="2902458"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2" name="Google Shape;932;p140"/>
          <p:cNvSpPr txBox="1"/>
          <p:nvPr>
            <p:ph idx="15" type="body"/>
          </p:nvPr>
        </p:nvSpPr>
        <p:spPr>
          <a:xfrm>
            <a:off x="8763694" y="4479550"/>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Image + Content">
  <p:cSld name="7_Image + Content">
    <p:spTree>
      <p:nvGrpSpPr>
        <p:cNvPr id="933" name="Shape 933"/>
        <p:cNvGrpSpPr/>
        <p:nvPr/>
      </p:nvGrpSpPr>
      <p:grpSpPr>
        <a:xfrm>
          <a:off x="0" y="0"/>
          <a:ext cx="0" cy="0"/>
          <a:chOff x="0" y="0"/>
          <a:chExt cx="0" cy="0"/>
        </a:xfrm>
      </p:grpSpPr>
      <p:sp>
        <p:nvSpPr>
          <p:cNvPr id="934" name="Google Shape;934;p141"/>
          <p:cNvSpPr txBox="1"/>
          <p:nvPr>
            <p:ph idx="1" type="body"/>
          </p:nvPr>
        </p:nvSpPr>
        <p:spPr>
          <a:xfrm>
            <a:off x="2802996" y="5493558"/>
            <a:ext cx="5058303"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5" name="Google Shape;935;p141"/>
          <p:cNvSpPr txBox="1"/>
          <p:nvPr>
            <p:ph idx="2" type="body"/>
          </p:nvPr>
        </p:nvSpPr>
        <p:spPr>
          <a:xfrm>
            <a:off x="2792413" y="4614203"/>
            <a:ext cx="3376612"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936" name="Google Shape;936;p141"/>
          <p:cNvPicPr preferRelativeResize="0"/>
          <p:nvPr/>
        </p:nvPicPr>
        <p:blipFill rotWithShape="1">
          <a:blip r:embed="rId2">
            <a:alphaModFix amt="49000"/>
          </a:blip>
          <a:srcRect b="0" l="0" r="0" t="0"/>
          <a:stretch/>
        </p:blipFill>
        <p:spPr>
          <a:xfrm flipH="1" rot="1065417">
            <a:off x="4240470" y="-171291"/>
            <a:ext cx="1138782" cy="7518105"/>
          </a:xfrm>
          <a:prstGeom prst="rect">
            <a:avLst/>
          </a:prstGeom>
          <a:noFill/>
          <a:ln>
            <a:noFill/>
          </a:ln>
        </p:spPr>
      </p:pic>
      <p:sp>
        <p:nvSpPr>
          <p:cNvPr id="937" name="Google Shape;937;p141"/>
          <p:cNvSpPr/>
          <p:nvPr>
            <p:ph idx="3" type="pic"/>
          </p:nvPr>
        </p:nvSpPr>
        <p:spPr>
          <a:xfrm>
            <a:off x="0" y="0"/>
            <a:ext cx="5408613" cy="6866313"/>
          </a:xfrm>
          <a:prstGeom prst="rect">
            <a:avLst/>
          </a:prstGeom>
          <a:noFill/>
          <a:ln>
            <a:noFill/>
          </a:ln>
          <a:effectLst>
            <a:outerShdw blurRad="50800" rotWithShape="0" algn="tl" dir="2700000" dist="38100">
              <a:srgbClr val="000000">
                <a:alpha val="40000"/>
              </a:srgbClr>
            </a:outerShdw>
          </a:effectLst>
        </p:spPr>
      </p:sp>
      <p:sp>
        <p:nvSpPr>
          <p:cNvPr id="938" name="Google Shape;938;p141"/>
          <p:cNvSpPr txBox="1"/>
          <p:nvPr>
            <p:ph idx="4" type="body"/>
          </p:nvPr>
        </p:nvSpPr>
        <p:spPr>
          <a:xfrm>
            <a:off x="6816726" y="2229619"/>
            <a:ext cx="4702611" cy="284687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9" name="Google Shape;939;p141"/>
          <p:cNvSpPr txBox="1"/>
          <p:nvPr>
            <p:ph idx="5" type="body"/>
          </p:nvPr>
        </p:nvSpPr>
        <p:spPr>
          <a:xfrm>
            <a:off x="6816726" y="782055"/>
            <a:ext cx="4702611" cy="133441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List">
  <p:cSld name="1_List">
    <p:spTree>
      <p:nvGrpSpPr>
        <p:cNvPr id="940" name="Shape 940"/>
        <p:cNvGrpSpPr/>
        <p:nvPr/>
      </p:nvGrpSpPr>
      <p:grpSpPr>
        <a:xfrm>
          <a:off x="0" y="0"/>
          <a:ext cx="0" cy="0"/>
          <a:chOff x="0" y="0"/>
          <a:chExt cx="0" cy="0"/>
        </a:xfrm>
      </p:grpSpPr>
      <p:sp>
        <p:nvSpPr>
          <p:cNvPr id="941" name="Google Shape;941;p142"/>
          <p:cNvSpPr/>
          <p:nvPr>
            <p:ph idx="2" type="pic"/>
          </p:nvPr>
        </p:nvSpPr>
        <p:spPr>
          <a:xfrm>
            <a:off x="0" y="0"/>
            <a:ext cx="6295968" cy="6489229"/>
          </a:xfrm>
          <a:prstGeom prst="rect">
            <a:avLst/>
          </a:prstGeom>
          <a:noFill/>
          <a:ln>
            <a:noFill/>
          </a:ln>
        </p:spPr>
      </p:sp>
      <p:sp>
        <p:nvSpPr>
          <p:cNvPr id="942" name="Google Shape;942;p142"/>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43" name="Google Shape;943;p142"/>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44" name="Google Shape;944;p142"/>
          <p:cNvSpPr/>
          <p:nvPr/>
        </p:nvSpPr>
        <p:spPr>
          <a:xfrm>
            <a:off x="2133600" y="1548789"/>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45" name="Google Shape;945;p142"/>
          <p:cNvSpPr/>
          <p:nvPr/>
        </p:nvSpPr>
        <p:spPr>
          <a:xfrm>
            <a:off x="2133600" y="2496552"/>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46" name="Google Shape;946;p142"/>
          <p:cNvSpPr/>
          <p:nvPr/>
        </p:nvSpPr>
        <p:spPr>
          <a:xfrm>
            <a:off x="2133600" y="3444315"/>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47" name="Google Shape;947;p142"/>
          <p:cNvSpPr/>
          <p:nvPr/>
        </p:nvSpPr>
        <p:spPr>
          <a:xfrm>
            <a:off x="2133600" y="4392077"/>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48" name="Google Shape;948;p142"/>
          <p:cNvSpPr/>
          <p:nvPr/>
        </p:nvSpPr>
        <p:spPr>
          <a:xfrm>
            <a:off x="2133600" y="5360440"/>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49" name="Google Shape;949;p142"/>
          <p:cNvSpPr/>
          <p:nvPr>
            <p:ph idx="1" type="body"/>
          </p:nvPr>
        </p:nvSpPr>
        <p:spPr>
          <a:xfrm>
            <a:off x="4536599" y="1480628"/>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0" name="Google Shape;950;p142"/>
          <p:cNvSpPr/>
          <p:nvPr>
            <p:ph idx="3" type="body"/>
          </p:nvPr>
        </p:nvSpPr>
        <p:spPr>
          <a:xfrm>
            <a:off x="4544561" y="2428670"/>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1" name="Google Shape;951;p142"/>
          <p:cNvSpPr/>
          <p:nvPr>
            <p:ph idx="4" type="body"/>
          </p:nvPr>
        </p:nvSpPr>
        <p:spPr>
          <a:xfrm>
            <a:off x="4511669" y="3378453"/>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2" name="Google Shape;952;p142"/>
          <p:cNvSpPr/>
          <p:nvPr>
            <p:ph idx="5" type="body"/>
          </p:nvPr>
        </p:nvSpPr>
        <p:spPr>
          <a:xfrm>
            <a:off x="4530481" y="4341722"/>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3" name="Google Shape;953;p142"/>
          <p:cNvSpPr/>
          <p:nvPr>
            <p:ph idx="6" type="body"/>
          </p:nvPr>
        </p:nvSpPr>
        <p:spPr>
          <a:xfrm>
            <a:off x="4530480" y="5274877"/>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4" name="Google Shape;954;p142"/>
          <p:cNvSpPr txBox="1"/>
          <p:nvPr>
            <p:ph idx="7" type="body"/>
          </p:nvPr>
        </p:nvSpPr>
        <p:spPr>
          <a:xfrm>
            <a:off x="5500426" y="1691896"/>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5" name="Google Shape;955;p142"/>
          <p:cNvSpPr txBox="1"/>
          <p:nvPr>
            <p:ph idx="8" type="body"/>
          </p:nvPr>
        </p:nvSpPr>
        <p:spPr>
          <a:xfrm>
            <a:off x="5500425" y="2664887"/>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6" name="Google Shape;956;p142"/>
          <p:cNvSpPr txBox="1"/>
          <p:nvPr>
            <p:ph idx="9" type="body"/>
          </p:nvPr>
        </p:nvSpPr>
        <p:spPr>
          <a:xfrm>
            <a:off x="5500426" y="3590697"/>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7" name="Google Shape;957;p142"/>
          <p:cNvSpPr txBox="1"/>
          <p:nvPr>
            <p:ph idx="13" type="body"/>
          </p:nvPr>
        </p:nvSpPr>
        <p:spPr>
          <a:xfrm>
            <a:off x="5500425" y="4563688"/>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8" name="Google Shape;958;p142"/>
          <p:cNvSpPr txBox="1"/>
          <p:nvPr>
            <p:ph idx="14" type="body"/>
          </p:nvPr>
        </p:nvSpPr>
        <p:spPr>
          <a:xfrm>
            <a:off x="5500425" y="5508033"/>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9" name="Google Shape;959;p142"/>
          <p:cNvSpPr txBox="1"/>
          <p:nvPr>
            <p:ph idx="15" type="body"/>
          </p:nvPr>
        </p:nvSpPr>
        <p:spPr>
          <a:xfrm>
            <a:off x="2812026" y="1703976"/>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0" name="Google Shape;960;p142"/>
          <p:cNvSpPr txBox="1"/>
          <p:nvPr>
            <p:ph idx="16" type="body"/>
          </p:nvPr>
        </p:nvSpPr>
        <p:spPr>
          <a:xfrm>
            <a:off x="2812025" y="2671195"/>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1" name="Google Shape;961;p142"/>
          <p:cNvSpPr txBox="1"/>
          <p:nvPr>
            <p:ph idx="17" type="body"/>
          </p:nvPr>
        </p:nvSpPr>
        <p:spPr>
          <a:xfrm>
            <a:off x="2804550" y="3608549"/>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2" name="Google Shape;962;p142"/>
          <p:cNvSpPr txBox="1"/>
          <p:nvPr>
            <p:ph idx="18" type="body"/>
          </p:nvPr>
        </p:nvSpPr>
        <p:spPr>
          <a:xfrm>
            <a:off x="2804549" y="4575768"/>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3" name="Google Shape;963;p142"/>
          <p:cNvSpPr txBox="1"/>
          <p:nvPr>
            <p:ph idx="19" type="body"/>
          </p:nvPr>
        </p:nvSpPr>
        <p:spPr>
          <a:xfrm>
            <a:off x="2812025" y="5514073"/>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4" name="Google Shape;964;p142"/>
          <p:cNvSpPr/>
          <p:nvPr>
            <p:ph idx="20" type="body"/>
          </p:nvPr>
        </p:nvSpPr>
        <p:spPr>
          <a:xfrm>
            <a:off x="2241083" y="1639759"/>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5" name="Google Shape;965;p142"/>
          <p:cNvSpPr/>
          <p:nvPr>
            <p:ph idx="21" type="body"/>
          </p:nvPr>
        </p:nvSpPr>
        <p:spPr>
          <a:xfrm>
            <a:off x="2241083" y="259042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6" name="Google Shape;966;p142"/>
          <p:cNvSpPr/>
          <p:nvPr>
            <p:ph idx="22" type="body"/>
          </p:nvPr>
        </p:nvSpPr>
        <p:spPr>
          <a:xfrm>
            <a:off x="2241083" y="3545041"/>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7" name="Google Shape;967;p142"/>
          <p:cNvSpPr/>
          <p:nvPr>
            <p:ph idx="23" type="body"/>
          </p:nvPr>
        </p:nvSpPr>
        <p:spPr>
          <a:xfrm>
            <a:off x="2241083" y="4495707"/>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8" name="Google Shape;968;p142"/>
          <p:cNvSpPr/>
          <p:nvPr>
            <p:ph idx="24" type="body"/>
          </p:nvPr>
        </p:nvSpPr>
        <p:spPr>
          <a:xfrm>
            <a:off x="2241083" y="544187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List">
  <p:cSld name="2_List">
    <p:spTree>
      <p:nvGrpSpPr>
        <p:cNvPr id="969" name="Shape 969"/>
        <p:cNvGrpSpPr/>
        <p:nvPr/>
      </p:nvGrpSpPr>
      <p:grpSpPr>
        <a:xfrm>
          <a:off x="0" y="0"/>
          <a:ext cx="0" cy="0"/>
          <a:chOff x="0" y="0"/>
          <a:chExt cx="0" cy="0"/>
        </a:xfrm>
      </p:grpSpPr>
      <p:sp>
        <p:nvSpPr>
          <p:cNvPr id="970" name="Google Shape;970;p143"/>
          <p:cNvSpPr/>
          <p:nvPr>
            <p:ph idx="2" type="pic"/>
          </p:nvPr>
        </p:nvSpPr>
        <p:spPr>
          <a:xfrm>
            <a:off x="0" y="0"/>
            <a:ext cx="6295968" cy="6489229"/>
          </a:xfrm>
          <a:prstGeom prst="rect">
            <a:avLst/>
          </a:prstGeom>
          <a:noFill/>
          <a:ln>
            <a:noFill/>
          </a:ln>
        </p:spPr>
      </p:sp>
      <p:sp>
        <p:nvSpPr>
          <p:cNvPr id="971" name="Google Shape;971;p143"/>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72" name="Google Shape;972;p143"/>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73" name="Google Shape;973;p143"/>
          <p:cNvSpPr/>
          <p:nvPr/>
        </p:nvSpPr>
        <p:spPr>
          <a:xfrm>
            <a:off x="2133600" y="1958697"/>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74" name="Google Shape;974;p143"/>
          <p:cNvSpPr/>
          <p:nvPr/>
        </p:nvSpPr>
        <p:spPr>
          <a:xfrm>
            <a:off x="2133600" y="2906460"/>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75" name="Google Shape;975;p143"/>
          <p:cNvSpPr/>
          <p:nvPr/>
        </p:nvSpPr>
        <p:spPr>
          <a:xfrm>
            <a:off x="2133600" y="3854223"/>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76" name="Google Shape;976;p143"/>
          <p:cNvSpPr/>
          <p:nvPr/>
        </p:nvSpPr>
        <p:spPr>
          <a:xfrm>
            <a:off x="2133600" y="4801985"/>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77" name="Google Shape;977;p143"/>
          <p:cNvSpPr/>
          <p:nvPr>
            <p:ph idx="1" type="body"/>
          </p:nvPr>
        </p:nvSpPr>
        <p:spPr>
          <a:xfrm>
            <a:off x="4536599" y="1890536"/>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8" name="Google Shape;978;p143"/>
          <p:cNvSpPr/>
          <p:nvPr>
            <p:ph idx="3" type="body"/>
          </p:nvPr>
        </p:nvSpPr>
        <p:spPr>
          <a:xfrm>
            <a:off x="4544561" y="2838578"/>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9" name="Google Shape;979;p143"/>
          <p:cNvSpPr/>
          <p:nvPr>
            <p:ph idx="4" type="body"/>
          </p:nvPr>
        </p:nvSpPr>
        <p:spPr>
          <a:xfrm>
            <a:off x="4511669" y="3788361"/>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80" name="Google Shape;980;p143"/>
          <p:cNvSpPr/>
          <p:nvPr>
            <p:ph idx="5" type="body"/>
          </p:nvPr>
        </p:nvSpPr>
        <p:spPr>
          <a:xfrm>
            <a:off x="4530481" y="4751630"/>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81" name="Google Shape;981;p143"/>
          <p:cNvSpPr txBox="1"/>
          <p:nvPr>
            <p:ph idx="6" type="body"/>
          </p:nvPr>
        </p:nvSpPr>
        <p:spPr>
          <a:xfrm>
            <a:off x="5500426" y="2101804"/>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82" name="Google Shape;982;p143"/>
          <p:cNvSpPr txBox="1"/>
          <p:nvPr>
            <p:ph idx="7" type="body"/>
          </p:nvPr>
        </p:nvSpPr>
        <p:spPr>
          <a:xfrm>
            <a:off x="5500425" y="3074795"/>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83" name="Google Shape;983;p143"/>
          <p:cNvSpPr txBox="1"/>
          <p:nvPr>
            <p:ph idx="8" type="body"/>
          </p:nvPr>
        </p:nvSpPr>
        <p:spPr>
          <a:xfrm>
            <a:off x="5500426" y="4000605"/>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84" name="Google Shape;984;p143"/>
          <p:cNvSpPr txBox="1"/>
          <p:nvPr>
            <p:ph idx="9" type="body"/>
          </p:nvPr>
        </p:nvSpPr>
        <p:spPr>
          <a:xfrm>
            <a:off x="5500425" y="4973596"/>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85" name="Google Shape;985;p143"/>
          <p:cNvSpPr txBox="1"/>
          <p:nvPr>
            <p:ph idx="13" type="body"/>
          </p:nvPr>
        </p:nvSpPr>
        <p:spPr>
          <a:xfrm>
            <a:off x="2812026" y="2113884"/>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86" name="Google Shape;986;p143"/>
          <p:cNvSpPr txBox="1"/>
          <p:nvPr>
            <p:ph idx="14" type="body"/>
          </p:nvPr>
        </p:nvSpPr>
        <p:spPr>
          <a:xfrm>
            <a:off x="2812025" y="3081103"/>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87" name="Google Shape;987;p143"/>
          <p:cNvSpPr txBox="1"/>
          <p:nvPr>
            <p:ph idx="15" type="body"/>
          </p:nvPr>
        </p:nvSpPr>
        <p:spPr>
          <a:xfrm>
            <a:off x="2804550" y="4018457"/>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88" name="Google Shape;988;p143"/>
          <p:cNvSpPr txBox="1"/>
          <p:nvPr>
            <p:ph idx="16" type="body"/>
          </p:nvPr>
        </p:nvSpPr>
        <p:spPr>
          <a:xfrm>
            <a:off x="2804549" y="4985676"/>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89" name="Google Shape;989;p143"/>
          <p:cNvSpPr/>
          <p:nvPr>
            <p:ph idx="17" type="body"/>
          </p:nvPr>
        </p:nvSpPr>
        <p:spPr>
          <a:xfrm>
            <a:off x="2241083" y="2049667"/>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90" name="Google Shape;990;p143"/>
          <p:cNvSpPr/>
          <p:nvPr>
            <p:ph idx="18" type="body"/>
          </p:nvPr>
        </p:nvSpPr>
        <p:spPr>
          <a:xfrm>
            <a:off x="2241083" y="3000333"/>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91" name="Google Shape;991;p143"/>
          <p:cNvSpPr/>
          <p:nvPr>
            <p:ph idx="19" type="body"/>
          </p:nvPr>
        </p:nvSpPr>
        <p:spPr>
          <a:xfrm>
            <a:off x="2241083" y="3954949"/>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92" name="Google Shape;992;p143"/>
          <p:cNvSpPr/>
          <p:nvPr>
            <p:ph idx="20" type="body"/>
          </p:nvPr>
        </p:nvSpPr>
        <p:spPr>
          <a:xfrm>
            <a:off x="2241083" y="490561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Objectives">
  <p:cSld name="1_Objectives">
    <p:spTree>
      <p:nvGrpSpPr>
        <p:cNvPr id="993" name="Shape 993"/>
        <p:cNvGrpSpPr/>
        <p:nvPr/>
      </p:nvGrpSpPr>
      <p:grpSpPr>
        <a:xfrm>
          <a:off x="0" y="0"/>
          <a:ext cx="0" cy="0"/>
          <a:chOff x="0" y="0"/>
          <a:chExt cx="0" cy="0"/>
        </a:xfrm>
      </p:grpSpPr>
      <p:sp>
        <p:nvSpPr>
          <p:cNvPr id="994" name="Google Shape;994;p144"/>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95" name="Google Shape;995;p144"/>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96" name="Google Shape;996;p144"/>
          <p:cNvSpPr/>
          <p:nvPr/>
        </p:nvSpPr>
        <p:spPr>
          <a:xfrm>
            <a:off x="4063908" y="3314102"/>
            <a:ext cx="3872616" cy="808305"/>
          </a:xfrm>
          <a:prstGeom prst="roundRect">
            <a:avLst>
              <a:gd fmla="val 50000" name="adj"/>
            </a:avLst>
          </a:prstGeom>
          <a:solidFill>
            <a:schemeClr val="dk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997" name="Google Shape;997;p144"/>
          <p:cNvSpPr/>
          <p:nvPr/>
        </p:nvSpPr>
        <p:spPr>
          <a:xfrm>
            <a:off x="3319858" y="5089531"/>
            <a:ext cx="4630341" cy="808305"/>
          </a:xfrm>
          <a:prstGeom prst="roundRect">
            <a:avLst>
              <a:gd fmla="val 50000" name="adj"/>
            </a:avLst>
          </a:prstGeom>
          <a:solidFill>
            <a:schemeClr val="accent1"/>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998" name="Google Shape;998;p144"/>
          <p:cNvSpPr/>
          <p:nvPr/>
        </p:nvSpPr>
        <p:spPr>
          <a:xfrm>
            <a:off x="3319858" y="1536102"/>
            <a:ext cx="4630341" cy="808305"/>
          </a:xfrm>
          <a:prstGeom prst="roundRect">
            <a:avLst>
              <a:gd fmla="val 50000" name="adj"/>
            </a:avLst>
          </a:prstGeom>
          <a:solidFill>
            <a:schemeClr val="accent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999" name="Google Shape;999;p144"/>
          <p:cNvSpPr/>
          <p:nvPr/>
        </p:nvSpPr>
        <p:spPr>
          <a:xfrm>
            <a:off x="3122973" y="1256124"/>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00" name="Google Shape;1000;p144"/>
          <p:cNvSpPr/>
          <p:nvPr/>
        </p:nvSpPr>
        <p:spPr>
          <a:xfrm>
            <a:off x="3852041" y="2923714"/>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01" name="Google Shape;1001;p144"/>
          <p:cNvSpPr/>
          <p:nvPr/>
        </p:nvSpPr>
        <p:spPr>
          <a:xfrm>
            <a:off x="3115053" y="4794814"/>
            <a:ext cx="158065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02" name="Google Shape;1002;p144"/>
          <p:cNvSpPr/>
          <p:nvPr/>
        </p:nvSpPr>
        <p:spPr>
          <a:xfrm>
            <a:off x="546100" y="2133366"/>
            <a:ext cx="3166175" cy="3166176"/>
          </a:xfrm>
          <a:prstGeom prst="ellipse">
            <a:avLst/>
          </a:prstGeom>
          <a:solidFill>
            <a:schemeClr val="accent1"/>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03" name="Google Shape;1003;p144"/>
          <p:cNvSpPr/>
          <p:nvPr/>
        </p:nvSpPr>
        <p:spPr>
          <a:xfrm>
            <a:off x="806334" y="2391534"/>
            <a:ext cx="2645708" cy="2649839"/>
          </a:xfrm>
          <a:prstGeom prst="ellipse">
            <a:avLst/>
          </a:prstGeom>
          <a:solidFill>
            <a:schemeClr val="dk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04" name="Google Shape;1004;p144"/>
          <p:cNvSpPr/>
          <p:nvPr/>
        </p:nvSpPr>
        <p:spPr>
          <a:xfrm>
            <a:off x="1064502" y="2651767"/>
            <a:ext cx="2129371" cy="2129372"/>
          </a:xfrm>
          <a:prstGeom prst="ellipse">
            <a:avLst/>
          </a:prstGeom>
          <a:solidFill>
            <a:schemeClr val="accent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05" name="Google Shape;1005;p144"/>
          <p:cNvSpPr/>
          <p:nvPr/>
        </p:nvSpPr>
        <p:spPr>
          <a:xfrm>
            <a:off x="1328865" y="2916132"/>
            <a:ext cx="1600643" cy="1600644"/>
          </a:xfrm>
          <a:prstGeom prst="ellipse">
            <a:avLst/>
          </a:prstGeom>
          <a:solidFill>
            <a:srgbClr val="FFFFFF"/>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06" name="Google Shape;1006;p144"/>
          <p:cNvSpPr/>
          <p:nvPr/>
        </p:nvSpPr>
        <p:spPr>
          <a:xfrm>
            <a:off x="3319859" y="1348534"/>
            <a:ext cx="1189639" cy="1189639"/>
          </a:xfrm>
          <a:prstGeom prst="ellipse">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07" name="Google Shape;1007;p144"/>
          <p:cNvSpPr/>
          <p:nvPr/>
        </p:nvSpPr>
        <p:spPr>
          <a:xfrm>
            <a:off x="4048927" y="3120600"/>
            <a:ext cx="1189639" cy="1189639"/>
          </a:xfrm>
          <a:prstGeom prst="ellipse">
            <a:avLst/>
          </a:pr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08" name="Google Shape;1008;p144"/>
          <p:cNvSpPr/>
          <p:nvPr/>
        </p:nvSpPr>
        <p:spPr>
          <a:xfrm>
            <a:off x="3311597" y="4973295"/>
            <a:ext cx="1187573" cy="1189639"/>
          </a:xfrm>
          <a:prstGeom prst="ellipse">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09" name="Google Shape;1009;p144"/>
          <p:cNvSpPr/>
          <p:nvPr/>
        </p:nvSpPr>
        <p:spPr>
          <a:xfrm>
            <a:off x="2762216" y="2255222"/>
            <a:ext cx="828203" cy="826138"/>
          </a:xfrm>
          <a:custGeom>
            <a:rect b="b" l="l" r="r" t="t"/>
            <a:pathLst>
              <a:path extrusionOk="0" h="400" w="401">
                <a:moveTo>
                  <a:pt x="0" y="310"/>
                </a:moveTo>
                <a:lnTo>
                  <a:pt x="313" y="0"/>
                </a:lnTo>
                <a:lnTo>
                  <a:pt x="391" y="5"/>
                </a:lnTo>
                <a:lnTo>
                  <a:pt x="401" y="90"/>
                </a:lnTo>
                <a:lnTo>
                  <a:pt x="90" y="400"/>
                </a:lnTo>
                <a:lnTo>
                  <a:pt x="24" y="377"/>
                </a:lnTo>
                <a:lnTo>
                  <a:pt x="0" y="310"/>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10" name="Google Shape;1010;p144"/>
          <p:cNvSpPr/>
          <p:nvPr/>
        </p:nvSpPr>
        <p:spPr>
          <a:xfrm>
            <a:off x="3315728" y="3587369"/>
            <a:ext cx="811680" cy="258169"/>
          </a:xfrm>
          <a:custGeom>
            <a:rect b="b" l="l" r="r" t="t"/>
            <a:pathLst>
              <a:path extrusionOk="0" h="125" w="393">
                <a:moveTo>
                  <a:pt x="38" y="0"/>
                </a:moveTo>
                <a:lnTo>
                  <a:pt x="362" y="0"/>
                </a:lnTo>
                <a:lnTo>
                  <a:pt x="393" y="35"/>
                </a:lnTo>
                <a:lnTo>
                  <a:pt x="362" y="125"/>
                </a:lnTo>
                <a:lnTo>
                  <a:pt x="40" y="125"/>
                </a:lnTo>
                <a:lnTo>
                  <a:pt x="0" y="38"/>
                </a:lnTo>
                <a:lnTo>
                  <a:pt x="38" y="0"/>
                </a:lnTo>
                <a:close/>
              </a:path>
            </a:pathLst>
          </a:cu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11" name="Google Shape;1011;p144"/>
          <p:cNvSpPr/>
          <p:nvPr/>
        </p:nvSpPr>
        <p:spPr>
          <a:xfrm>
            <a:off x="3086475" y="4684068"/>
            <a:ext cx="620008" cy="559681"/>
          </a:xfrm>
          <a:custGeom>
            <a:rect b="b" l="l" r="r" t="t"/>
            <a:pathLst>
              <a:path extrusionOk="0" h="239" w="251">
                <a:moveTo>
                  <a:pt x="99" y="0"/>
                </a:moveTo>
                <a:lnTo>
                  <a:pt x="246" y="147"/>
                </a:lnTo>
                <a:lnTo>
                  <a:pt x="251" y="222"/>
                </a:lnTo>
                <a:lnTo>
                  <a:pt x="151" y="239"/>
                </a:lnTo>
                <a:lnTo>
                  <a:pt x="0" y="85"/>
                </a:lnTo>
                <a:lnTo>
                  <a:pt x="12" y="42"/>
                </a:lnTo>
                <a:lnTo>
                  <a:pt x="99"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12" name="Google Shape;1012;p144"/>
          <p:cNvSpPr/>
          <p:nvPr/>
        </p:nvSpPr>
        <p:spPr>
          <a:xfrm>
            <a:off x="3503987" y="1532662"/>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13" name="Google Shape;1013;p144"/>
          <p:cNvSpPr/>
          <p:nvPr/>
        </p:nvSpPr>
        <p:spPr>
          <a:xfrm>
            <a:off x="4233055" y="3304728"/>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14" name="Google Shape;1014;p144"/>
          <p:cNvSpPr/>
          <p:nvPr/>
        </p:nvSpPr>
        <p:spPr>
          <a:xfrm>
            <a:off x="3494692" y="5178689"/>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15" name="Google Shape;1015;p144"/>
          <p:cNvSpPr/>
          <p:nvPr/>
        </p:nvSpPr>
        <p:spPr>
          <a:xfrm>
            <a:off x="7355515" y="1745733"/>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16" name="Google Shape;1016;p144"/>
          <p:cNvSpPr/>
          <p:nvPr/>
        </p:nvSpPr>
        <p:spPr>
          <a:xfrm>
            <a:off x="7355515" y="3523733"/>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17" name="Google Shape;1017;p144"/>
          <p:cNvSpPr/>
          <p:nvPr/>
        </p:nvSpPr>
        <p:spPr>
          <a:xfrm>
            <a:off x="7355515" y="5299162"/>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cxnSp>
        <p:nvCxnSpPr>
          <p:cNvPr id="1018" name="Google Shape;1018;p144"/>
          <p:cNvCxnSpPr/>
          <p:nvPr/>
        </p:nvCxnSpPr>
        <p:spPr>
          <a:xfrm>
            <a:off x="8229600" y="2806682"/>
            <a:ext cx="3962399" cy="0"/>
          </a:xfrm>
          <a:prstGeom prst="straightConnector1">
            <a:avLst/>
          </a:prstGeom>
          <a:noFill/>
          <a:ln cap="flat" cmpd="sng" w="19050">
            <a:solidFill>
              <a:srgbClr val="DAD6DA"/>
            </a:solidFill>
            <a:prstDash val="solid"/>
            <a:miter lim="800000"/>
            <a:headEnd len="sm" w="sm" type="none"/>
            <a:tailEnd len="sm" w="sm" type="none"/>
          </a:ln>
        </p:spPr>
      </p:cxnSp>
      <p:cxnSp>
        <p:nvCxnSpPr>
          <p:cNvPr id="1019" name="Google Shape;1019;p144"/>
          <p:cNvCxnSpPr/>
          <p:nvPr/>
        </p:nvCxnSpPr>
        <p:spPr>
          <a:xfrm>
            <a:off x="8229600" y="4618217"/>
            <a:ext cx="3962399" cy="0"/>
          </a:xfrm>
          <a:prstGeom prst="straightConnector1">
            <a:avLst/>
          </a:prstGeom>
          <a:noFill/>
          <a:ln cap="flat" cmpd="sng" w="19050">
            <a:solidFill>
              <a:srgbClr val="DAD6DA"/>
            </a:solidFill>
            <a:prstDash val="solid"/>
            <a:miter lim="800000"/>
            <a:headEnd len="sm" w="sm" type="none"/>
            <a:tailEnd len="sm" w="sm" type="none"/>
          </a:ln>
        </p:spPr>
      </p:cxnSp>
      <p:sp>
        <p:nvSpPr>
          <p:cNvPr id="1020" name="Google Shape;1020;p144"/>
          <p:cNvSpPr/>
          <p:nvPr>
            <p:ph idx="1" type="body"/>
          </p:nvPr>
        </p:nvSpPr>
        <p:spPr>
          <a:xfrm>
            <a:off x="1695450" y="3282983"/>
            <a:ext cx="866775" cy="866775"/>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0"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21" name="Google Shape;1021;p144"/>
          <p:cNvSpPr/>
          <p:nvPr>
            <p:ph idx="2" type="body"/>
          </p:nvPr>
        </p:nvSpPr>
        <p:spPr>
          <a:xfrm>
            <a:off x="3591617" y="1628048"/>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22" name="Google Shape;1022;p144"/>
          <p:cNvSpPr/>
          <p:nvPr>
            <p:ph idx="3" type="body"/>
          </p:nvPr>
        </p:nvSpPr>
        <p:spPr>
          <a:xfrm>
            <a:off x="4316692" y="3384869"/>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23" name="Google Shape;1023;p144"/>
          <p:cNvSpPr/>
          <p:nvPr>
            <p:ph idx="4" type="body"/>
          </p:nvPr>
        </p:nvSpPr>
        <p:spPr>
          <a:xfrm>
            <a:off x="3582495" y="5267687"/>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24" name="Google Shape;1024;p144"/>
          <p:cNvSpPr txBox="1"/>
          <p:nvPr>
            <p:ph idx="5" type="body"/>
          </p:nvPr>
        </p:nvSpPr>
        <p:spPr>
          <a:xfrm>
            <a:off x="4779296" y="1760224"/>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25" name="Google Shape;1025;p144"/>
          <p:cNvSpPr txBox="1"/>
          <p:nvPr>
            <p:ph idx="6" type="body"/>
          </p:nvPr>
        </p:nvSpPr>
        <p:spPr>
          <a:xfrm>
            <a:off x="5506682" y="3564546"/>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26" name="Google Shape;1026;p144"/>
          <p:cNvSpPr txBox="1"/>
          <p:nvPr>
            <p:ph idx="7" type="body"/>
          </p:nvPr>
        </p:nvSpPr>
        <p:spPr>
          <a:xfrm>
            <a:off x="4779296" y="5309475"/>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27" name="Google Shape;1027;p144"/>
          <p:cNvSpPr txBox="1"/>
          <p:nvPr>
            <p:ph idx="8" type="body"/>
          </p:nvPr>
        </p:nvSpPr>
        <p:spPr>
          <a:xfrm>
            <a:off x="8195944" y="1571162"/>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28" name="Google Shape;1028;p144"/>
          <p:cNvSpPr txBox="1"/>
          <p:nvPr>
            <p:ph idx="9" type="body"/>
          </p:nvPr>
        </p:nvSpPr>
        <p:spPr>
          <a:xfrm>
            <a:off x="8195944" y="3373388"/>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29" name="Google Shape;1029;p144"/>
          <p:cNvSpPr txBox="1"/>
          <p:nvPr>
            <p:ph idx="13" type="body"/>
          </p:nvPr>
        </p:nvSpPr>
        <p:spPr>
          <a:xfrm>
            <a:off x="8195944" y="5198260"/>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Objectives">
  <p:cSld name="2_Objectives">
    <p:spTree>
      <p:nvGrpSpPr>
        <p:cNvPr id="1030" name="Shape 1030"/>
        <p:cNvGrpSpPr/>
        <p:nvPr/>
      </p:nvGrpSpPr>
      <p:grpSpPr>
        <a:xfrm>
          <a:off x="0" y="0"/>
          <a:ext cx="0" cy="0"/>
          <a:chOff x="0" y="0"/>
          <a:chExt cx="0" cy="0"/>
        </a:xfrm>
      </p:grpSpPr>
      <p:sp>
        <p:nvSpPr>
          <p:cNvPr id="1031" name="Google Shape;1031;p145"/>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32" name="Google Shape;1032;p145"/>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33" name="Google Shape;1033;p145"/>
          <p:cNvSpPr/>
          <p:nvPr/>
        </p:nvSpPr>
        <p:spPr>
          <a:xfrm>
            <a:off x="896894" y="1271048"/>
            <a:ext cx="2295832" cy="2295832"/>
          </a:xfrm>
          <a:prstGeom prst="donut">
            <a:avLst>
              <a:gd fmla="val 1044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34" name="Google Shape;1034;p145"/>
          <p:cNvSpPr/>
          <p:nvPr/>
        </p:nvSpPr>
        <p:spPr>
          <a:xfrm>
            <a:off x="3535119" y="1226085"/>
            <a:ext cx="853762" cy="853762"/>
          </a:xfrm>
          <a:prstGeom prst="ellipse">
            <a:avLst/>
          </a:prstGeom>
          <a:solidFill>
            <a:schemeClr val="accent1"/>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35" name="Google Shape;1035;p145"/>
          <p:cNvSpPr/>
          <p:nvPr/>
        </p:nvSpPr>
        <p:spPr>
          <a:xfrm>
            <a:off x="3535119" y="2341832"/>
            <a:ext cx="853762" cy="853762"/>
          </a:xfrm>
          <a:prstGeom prst="ellipse">
            <a:avLst/>
          </a:prstGeom>
          <a:solidFill>
            <a:schemeClr val="dk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36" name="Google Shape;1036;p145"/>
          <p:cNvSpPr/>
          <p:nvPr/>
        </p:nvSpPr>
        <p:spPr>
          <a:xfrm>
            <a:off x="3535119" y="3457579"/>
            <a:ext cx="853762" cy="853762"/>
          </a:xfrm>
          <a:prstGeom prst="ellipse">
            <a:avLst/>
          </a:prstGeom>
          <a:solidFill>
            <a:schemeClr val="accent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1037" name="Google Shape;1037;p145"/>
          <p:cNvCxnSpPr>
            <a:stCxn id="1033" idx="7"/>
            <a:endCxn id="1034" idx="2"/>
          </p:cNvCxnSpPr>
          <p:nvPr/>
        </p:nvCxnSpPr>
        <p:spPr>
          <a:xfrm>
            <a:off x="2856509" y="1607265"/>
            <a:ext cx="678600" cy="45600"/>
          </a:xfrm>
          <a:prstGeom prst="straightConnector1">
            <a:avLst/>
          </a:prstGeom>
          <a:noFill/>
          <a:ln cap="flat" cmpd="sng" w="28575">
            <a:solidFill>
              <a:schemeClr val="accent1"/>
            </a:solidFill>
            <a:prstDash val="solid"/>
            <a:miter lim="800000"/>
            <a:headEnd len="sm" w="sm" type="none"/>
            <a:tailEnd len="sm" w="sm" type="none"/>
          </a:ln>
        </p:spPr>
      </p:cxnSp>
      <p:cxnSp>
        <p:nvCxnSpPr>
          <p:cNvPr id="1038" name="Google Shape;1038;p145"/>
          <p:cNvCxnSpPr>
            <a:stCxn id="1033" idx="6"/>
            <a:endCxn id="1035" idx="1"/>
          </p:cNvCxnSpPr>
          <p:nvPr/>
        </p:nvCxnSpPr>
        <p:spPr>
          <a:xfrm>
            <a:off x="3192726" y="2418964"/>
            <a:ext cx="467400" cy="48000"/>
          </a:xfrm>
          <a:prstGeom prst="straightConnector1">
            <a:avLst/>
          </a:prstGeom>
          <a:noFill/>
          <a:ln cap="flat" cmpd="sng" w="28575">
            <a:solidFill>
              <a:schemeClr val="dk2"/>
            </a:solidFill>
            <a:prstDash val="solid"/>
            <a:miter lim="800000"/>
            <a:headEnd len="sm" w="sm" type="none"/>
            <a:tailEnd len="sm" w="sm" type="none"/>
          </a:ln>
        </p:spPr>
      </p:cxnSp>
      <p:cxnSp>
        <p:nvCxnSpPr>
          <p:cNvPr id="1039" name="Google Shape;1039;p145"/>
          <p:cNvCxnSpPr>
            <a:stCxn id="1033" idx="5"/>
            <a:endCxn id="1036" idx="1"/>
          </p:cNvCxnSpPr>
          <p:nvPr/>
        </p:nvCxnSpPr>
        <p:spPr>
          <a:xfrm>
            <a:off x="2856509" y="3230663"/>
            <a:ext cx="803700" cy="351900"/>
          </a:xfrm>
          <a:prstGeom prst="straightConnector1">
            <a:avLst/>
          </a:prstGeom>
          <a:noFill/>
          <a:ln cap="flat" cmpd="sng" w="28575">
            <a:solidFill>
              <a:schemeClr val="accent2"/>
            </a:solidFill>
            <a:prstDash val="solid"/>
            <a:miter lim="800000"/>
            <a:headEnd len="sm" w="sm" type="none"/>
            <a:tailEnd len="sm" w="sm" type="none"/>
          </a:ln>
        </p:spPr>
      </p:cxnSp>
      <p:cxnSp>
        <p:nvCxnSpPr>
          <p:cNvPr id="1040" name="Google Shape;1040;p145"/>
          <p:cNvCxnSpPr/>
          <p:nvPr/>
        </p:nvCxnSpPr>
        <p:spPr>
          <a:xfrm>
            <a:off x="4610813" y="2214664"/>
            <a:ext cx="6561796" cy="0"/>
          </a:xfrm>
          <a:prstGeom prst="straightConnector1">
            <a:avLst/>
          </a:prstGeom>
          <a:noFill/>
          <a:ln cap="flat" cmpd="sng" w="19050">
            <a:solidFill>
              <a:srgbClr val="DAD6DA"/>
            </a:solidFill>
            <a:prstDash val="solid"/>
            <a:miter lim="800000"/>
            <a:headEnd len="sm" w="sm" type="none"/>
            <a:tailEnd len="sm" w="sm" type="none"/>
          </a:ln>
        </p:spPr>
      </p:cxnSp>
      <p:cxnSp>
        <p:nvCxnSpPr>
          <p:cNvPr id="1041" name="Google Shape;1041;p145"/>
          <p:cNvCxnSpPr/>
          <p:nvPr/>
        </p:nvCxnSpPr>
        <p:spPr>
          <a:xfrm>
            <a:off x="4610813" y="3315402"/>
            <a:ext cx="6561796" cy="0"/>
          </a:xfrm>
          <a:prstGeom prst="straightConnector1">
            <a:avLst/>
          </a:prstGeom>
          <a:noFill/>
          <a:ln cap="flat" cmpd="sng" w="19050">
            <a:solidFill>
              <a:srgbClr val="DAD6DA"/>
            </a:solidFill>
            <a:prstDash val="solid"/>
            <a:miter lim="800000"/>
            <a:headEnd len="sm" w="sm" type="none"/>
            <a:tailEnd len="sm" w="sm" type="none"/>
          </a:ln>
        </p:spPr>
      </p:cxnSp>
      <p:sp>
        <p:nvSpPr>
          <p:cNvPr id="1042" name="Google Shape;1042;p145"/>
          <p:cNvSpPr txBox="1"/>
          <p:nvPr/>
        </p:nvSpPr>
        <p:spPr>
          <a:xfrm>
            <a:off x="4610813" y="1240766"/>
            <a:ext cx="6561796" cy="846988"/>
          </a:xfrm>
          <a:prstGeom prst="rect">
            <a:avLst/>
          </a:prstGeom>
          <a:solidFill>
            <a:schemeClr val="accent1"/>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chemeClr val="lt2"/>
              </a:solidFill>
              <a:latin typeface="Quattrocento Sans"/>
              <a:ea typeface="Quattrocento Sans"/>
              <a:cs typeface="Quattrocento Sans"/>
              <a:sym typeface="Quattrocento Sans"/>
            </a:endParaRPr>
          </a:p>
        </p:txBody>
      </p:sp>
      <p:sp>
        <p:nvSpPr>
          <p:cNvPr id="1043" name="Google Shape;1043;p145"/>
          <p:cNvSpPr/>
          <p:nvPr>
            <p:ph idx="1" type="body"/>
          </p:nvPr>
        </p:nvSpPr>
        <p:spPr>
          <a:xfrm>
            <a:off x="3649332" y="1342509"/>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4" name="Google Shape;1044;p145"/>
          <p:cNvSpPr/>
          <p:nvPr>
            <p:ph idx="2" type="body"/>
          </p:nvPr>
        </p:nvSpPr>
        <p:spPr>
          <a:xfrm>
            <a:off x="3643677" y="2453233"/>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5" name="Google Shape;1045;p145"/>
          <p:cNvSpPr/>
          <p:nvPr>
            <p:ph idx="3" type="body"/>
          </p:nvPr>
        </p:nvSpPr>
        <p:spPr>
          <a:xfrm>
            <a:off x="3643677" y="3573484"/>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6" name="Google Shape;1046;p145"/>
          <p:cNvSpPr txBox="1"/>
          <p:nvPr>
            <p:ph idx="4" type="body"/>
          </p:nvPr>
        </p:nvSpPr>
        <p:spPr>
          <a:xfrm>
            <a:off x="4719870" y="1342509"/>
            <a:ext cx="6353484" cy="66633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7" name="Google Shape;1047;p145"/>
          <p:cNvSpPr txBox="1"/>
          <p:nvPr/>
        </p:nvSpPr>
        <p:spPr>
          <a:xfrm>
            <a:off x="4610813" y="2348606"/>
            <a:ext cx="6561796" cy="846988"/>
          </a:xfrm>
          <a:prstGeom prst="rect">
            <a:avLst/>
          </a:prstGeom>
          <a:solidFill>
            <a:srgbClr val="BF2026"/>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chemeClr val="lt2"/>
              </a:solidFill>
              <a:latin typeface="Quattrocento Sans"/>
              <a:ea typeface="Quattrocento Sans"/>
              <a:cs typeface="Quattrocento Sans"/>
              <a:sym typeface="Quattrocento Sans"/>
            </a:endParaRPr>
          </a:p>
        </p:txBody>
      </p:sp>
      <p:sp>
        <p:nvSpPr>
          <p:cNvPr id="1048" name="Google Shape;1048;p145"/>
          <p:cNvSpPr txBox="1"/>
          <p:nvPr>
            <p:ph idx="5" type="body"/>
          </p:nvPr>
        </p:nvSpPr>
        <p:spPr>
          <a:xfrm>
            <a:off x="4719870" y="2450349"/>
            <a:ext cx="6353484" cy="66633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9" name="Google Shape;1049;p145"/>
          <p:cNvSpPr txBox="1"/>
          <p:nvPr/>
        </p:nvSpPr>
        <p:spPr>
          <a:xfrm>
            <a:off x="4611675" y="3464353"/>
            <a:ext cx="6561796" cy="846988"/>
          </a:xfrm>
          <a:prstGeom prst="rect">
            <a:avLst/>
          </a:prstGeom>
          <a:solidFill>
            <a:schemeClr val="accent1"/>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chemeClr val="lt2"/>
              </a:solidFill>
              <a:latin typeface="Quattrocento Sans"/>
              <a:ea typeface="Quattrocento Sans"/>
              <a:cs typeface="Quattrocento Sans"/>
              <a:sym typeface="Quattrocento Sans"/>
            </a:endParaRPr>
          </a:p>
        </p:txBody>
      </p:sp>
      <p:sp>
        <p:nvSpPr>
          <p:cNvPr id="1050" name="Google Shape;1050;p145"/>
          <p:cNvSpPr txBox="1"/>
          <p:nvPr>
            <p:ph idx="6" type="body"/>
          </p:nvPr>
        </p:nvSpPr>
        <p:spPr>
          <a:xfrm>
            <a:off x="4720732" y="3566096"/>
            <a:ext cx="6353484" cy="66633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Objectives">
  <p:cSld name="4_Objectives">
    <p:spTree>
      <p:nvGrpSpPr>
        <p:cNvPr id="1051" name="Shape 1051"/>
        <p:cNvGrpSpPr/>
        <p:nvPr/>
      </p:nvGrpSpPr>
      <p:grpSpPr>
        <a:xfrm>
          <a:off x="0" y="0"/>
          <a:ext cx="0" cy="0"/>
          <a:chOff x="0" y="0"/>
          <a:chExt cx="0" cy="0"/>
        </a:xfrm>
      </p:grpSpPr>
      <p:sp>
        <p:nvSpPr>
          <p:cNvPr id="1052" name="Google Shape;1052;p146"/>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53" name="Google Shape;1053;p146"/>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54" name="Google Shape;1054;p146"/>
          <p:cNvSpPr/>
          <p:nvPr/>
        </p:nvSpPr>
        <p:spPr>
          <a:xfrm>
            <a:off x="1176045" y="1181122"/>
            <a:ext cx="2295832" cy="2295832"/>
          </a:xfrm>
          <a:prstGeom prst="donut">
            <a:avLst>
              <a:gd fmla="val 1044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55" name="Google Shape;1055;p146"/>
          <p:cNvSpPr/>
          <p:nvPr/>
        </p:nvSpPr>
        <p:spPr>
          <a:xfrm>
            <a:off x="4241244" y="1474242"/>
            <a:ext cx="853762" cy="853762"/>
          </a:xfrm>
          <a:prstGeom prst="ellipse">
            <a:avLst/>
          </a:prstGeom>
          <a:solidFill>
            <a:schemeClr val="accent1"/>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56" name="Google Shape;1056;p146"/>
          <p:cNvSpPr txBox="1"/>
          <p:nvPr/>
        </p:nvSpPr>
        <p:spPr>
          <a:xfrm>
            <a:off x="5218761" y="1219592"/>
            <a:ext cx="6625239" cy="350618"/>
          </a:xfrm>
          <a:prstGeom prst="rect">
            <a:avLst/>
          </a:prstGeom>
          <a:solidFill>
            <a:schemeClr val="accent1"/>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chemeClr val="lt2"/>
              </a:solidFill>
              <a:latin typeface="Quattrocento Sans"/>
              <a:ea typeface="Quattrocento Sans"/>
              <a:cs typeface="Quattrocento Sans"/>
              <a:sym typeface="Quattrocento Sans"/>
            </a:endParaRPr>
          </a:p>
        </p:txBody>
      </p:sp>
      <p:sp>
        <p:nvSpPr>
          <p:cNvPr id="1057" name="Google Shape;1057;p146"/>
          <p:cNvSpPr/>
          <p:nvPr>
            <p:ph idx="1" type="body"/>
          </p:nvPr>
        </p:nvSpPr>
        <p:spPr>
          <a:xfrm>
            <a:off x="4355457" y="1590666"/>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58" name="Google Shape;1058;p146"/>
          <p:cNvSpPr txBox="1"/>
          <p:nvPr>
            <p:ph idx="2" type="body"/>
          </p:nvPr>
        </p:nvSpPr>
        <p:spPr>
          <a:xfrm>
            <a:off x="5218761" y="1640345"/>
            <a:ext cx="6625239" cy="98283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59" name="Google Shape;1059;p146"/>
          <p:cNvSpPr txBox="1"/>
          <p:nvPr>
            <p:ph idx="3" type="body"/>
          </p:nvPr>
        </p:nvSpPr>
        <p:spPr>
          <a:xfrm>
            <a:off x="5218761" y="1220516"/>
            <a:ext cx="6625239" cy="34969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60" name="Google Shape;1060;p146"/>
          <p:cNvSpPr txBox="1"/>
          <p:nvPr/>
        </p:nvSpPr>
        <p:spPr>
          <a:xfrm>
            <a:off x="848625" y="3811954"/>
            <a:ext cx="2727955" cy="2556061"/>
          </a:xfrm>
          <a:prstGeom prst="rect">
            <a:avLst/>
          </a:prstGeom>
          <a:solidFill>
            <a:srgbClr val="BF2026"/>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chemeClr val="lt2"/>
              </a:solidFill>
              <a:latin typeface="Quattrocento Sans"/>
              <a:ea typeface="Quattrocento Sans"/>
              <a:cs typeface="Quattrocento Sans"/>
              <a:sym typeface="Quattrocento Sans"/>
            </a:endParaRPr>
          </a:p>
        </p:txBody>
      </p:sp>
      <p:sp>
        <p:nvSpPr>
          <p:cNvPr id="1061" name="Google Shape;1061;p146"/>
          <p:cNvSpPr txBox="1"/>
          <p:nvPr>
            <p:ph idx="4" type="body"/>
          </p:nvPr>
        </p:nvSpPr>
        <p:spPr>
          <a:xfrm>
            <a:off x="934441" y="3896309"/>
            <a:ext cx="2556321" cy="237694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 Picture">
  <p:cSld name="1_Title Slide + Picture">
    <p:bg>
      <p:bgPr>
        <a:solidFill>
          <a:srgbClr val="C32626"/>
        </a:solidFill>
      </p:bgPr>
    </p:bg>
    <p:spTree>
      <p:nvGrpSpPr>
        <p:cNvPr id="47" name="Shape 47"/>
        <p:cNvGrpSpPr/>
        <p:nvPr/>
      </p:nvGrpSpPr>
      <p:grpSpPr>
        <a:xfrm>
          <a:off x="0" y="0"/>
          <a:ext cx="0" cy="0"/>
          <a:chOff x="0" y="0"/>
          <a:chExt cx="0" cy="0"/>
        </a:xfrm>
      </p:grpSpPr>
      <p:sp>
        <p:nvSpPr>
          <p:cNvPr id="48" name="Google Shape;48;p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85"/>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lt1"/>
                </a:solidFill>
                <a:latin typeface="Open Sans"/>
                <a:ea typeface="Open Sans"/>
                <a:cs typeface="Open Sans"/>
                <a:sym typeface="Open Sans"/>
              </a:defRPr>
            </a:lvl1pPr>
            <a:lvl2pPr indent="0" lvl="1" marL="0" algn="r">
              <a:spcBef>
                <a:spcPts val="0"/>
              </a:spcBef>
              <a:buNone/>
              <a:defRPr sz="1200">
                <a:solidFill>
                  <a:schemeClr val="lt1"/>
                </a:solidFill>
                <a:latin typeface="Open Sans"/>
                <a:ea typeface="Open Sans"/>
                <a:cs typeface="Open Sans"/>
                <a:sym typeface="Open Sans"/>
              </a:defRPr>
            </a:lvl2pPr>
            <a:lvl3pPr indent="0" lvl="2" marL="0" algn="r">
              <a:spcBef>
                <a:spcPts val="0"/>
              </a:spcBef>
              <a:buNone/>
              <a:defRPr sz="1200">
                <a:solidFill>
                  <a:schemeClr val="lt1"/>
                </a:solidFill>
                <a:latin typeface="Open Sans"/>
                <a:ea typeface="Open Sans"/>
                <a:cs typeface="Open Sans"/>
                <a:sym typeface="Open Sans"/>
              </a:defRPr>
            </a:lvl3pPr>
            <a:lvl4pPr indent="0" lvl="3" marL="0" algn="r">
              <a:spcBef>
                <a:spcPts val="0"/>
              </a:spcBef>
              <a:buNone/>
              <a:defRPr sz="1200">
                <a:solidFill>
                  <a:schemeClr val="lt1"/>
                </a:solidFill>
                <a:latin typeface="Open Sans"/>
                <a:ea typeface="Open Sans"/>
                <a:cs typeface="Open Sans"/>
                <a:sym typeface="Open Sans"/>
              </a:defRPr>
            </a:lvl4pPr>
            <a:lvl5pPr indent="0" lvl="4" marL="0" algn="r">
              <a:spcBef>
                <a:spcPts val="0"/>
              </a:spcBef>
              <a:buNone/>
              <a:defRPr sz="1200">
                <a:solidFill>
                  <a:schemeClr val="lt1"/>
                </a:solidFill>
                <a:latin typeface="Open Sans"/>
                <a:ea typeface="Open Sans"/>
                <a:cs typeface="Open Sans"/>
                <a:sym typeface="Open Sans"/>
              </a:defRPr>
            </a:lvl5pPr>
            <a:lvl6pPr indent="0" lvl="5" marL="0" algn="r">
              <a:spcBef>
                <a:spcPts val="0"/>
              </a:spcBef>
              <a:buNone/>
              <a:defRPr sz="1200">
                <a:solidFill>
                  <a:schemeClr val="lt1"/>
                </a:solidFill>
                <a:latin typeface="Open Sans"/>
                <a:ea typeface="Open Sans"/>
                <a:cs typeface="Open Sans"/>
                <a:sym typeface="Open Sans"/>
              </a:defRPr>
            </a:lvl6pPr>
            <a:lvl7pPr indent="0" lvl="6" marL="0" algn="r">
              <a:spcBef>
                <a:spcPts val="0"/>
              </a:spcBef>
              <a:buNone/>
              <a:defRPr sz="1200">
                <a:solidFill>
                  <a:schemeClr val="lt1"/>
                </a:solidFill>
                <a:latin typeface="Open Sans"/>
                <a:ea typeface="Open Sans"/>
                <a:cs typeface="Open Sans"/>
                <a:sym typeface="Open Sans"/>
              </a:defRPr>
            </a:lvl7pPr>
            <a:lvl8pPr indent="0" lvl="7" marL="0" algn="r">
              <a:spcBef>
                <a:spcPts val="0"/>
              </a:spcBef>
              <a:buNone/>
              <a:defRPr sz="1200">
                <a:solidFill>
                  <a:schemeClr val="lt1"/>
                </a:solidFill>
                <a:latin typeface="Open Sans"/>
                <a:ea typeface="Open Sans"/>
                <a:cs typeface="Open Sans"/>
                <a:sym typeface="Open Sans"/>
              </a:defRPr>
            </a:lvl8pPr>
            <a:lvl9pPr indent="0" lvl="8" marL="0" algn="r">
              <a:spcBef>
                <a:spcPts val="0"/>
              </a:spcBef>
              <a:buNone/>
              <a:defRPr sz="1200">
                <a:solidFill>
                  <a:schemeClr val="lt1"/>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grpSp>
        <p:nvGrpSpPr>
          <p:cNvPr id="51" name="Google Shape;51;p85"/>
          <p:cNvGrpSpPr/>
          <p:nvPr/>
        </p:nvGrpSpPr>
        <p:grpSpPr>
          <a:xfrm>
            <a:off x="10668000" y="304798"/>
            <a:ext cx="1179720" cy="581555"/>
            <a:chOff x="969962" y="2846965"/>
            <a:chExt cx="1740598" cy="872299"/>
          </a:xfrm>
        </p:grpSpPr>
        <p:sp>
          <p:nvSpPr>
            <p:cNvPr id="52" name="Google Shape;52;p85"/>
            <p:cNvSpPr/>
            <p:nvPr/>
          </p:nvSpPr>
          <p:spPr>
            <a:xfrm>
              <a:off x="969962" y="3381507"/>
              <a:ext cx="274415" cy="160305"/>
            </a:xfrm>
            <a:custGeom>
              <a:rect b="b" l="l" r="r" t="t"/>
              <a:pathLst>
                <a:path extrusionOk="0" h="160305" w="274415">
                  <a:moveTo>
                    <a:pt x="274415" y="0"/>
                  </a:moveTo>
                  <a:lnTo>
                    <a:pt x="205931" y="160306"/>
                  </a:lnTo>
                  <a:lnTo>
                    <a:pt x="178308" y="160306"/>
                  </a:lnTo>
                  <a:lnTo>
                    <a:pt x="137160" y="66961"/>
                  </a:lnTo>
                  <a:lnTo>
                    <a:pt x="95059" y="160306"/>
                  </a:lnTo>
                  <a:lnTo>
                    <a:pt x="67151" y="160306"/>
                  </a:lnTo>
                  <a:lnTo>
                    <a:pt x="0" y="0"/>
                  </a:lnTo>
                  <a:lnTo>
                    <a:pt x="49435" y="0"/>
                  </a:lnTo>
                  <a:lnTo>
                    <a:pt x="82296" y="87725"/>
                  </a:lnTo>
                  <a:lnTo>
                    <a:pt x="120015" y="0"/>
                  </a:lnTo>
                  <a:lnTo>
                    <a:pt x="154210" y="0"/>
                  </a:lnTo>
                  <a:lnTo>
                    <a:pt x="191167" y="87725"/>
                  </a:lnTo>
                  <a:lnTo>
                    <a:pt x="225552" y="0"/>
                  </a:lnTo>
                  <a:lnTo>
                    <a:pt x="274415"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3" name="Google Shape;53;p85"/>
            <p:cNvSpPr/>
            <p:nvPr/>
          </p:nvSpPr>
          <p:spPr>
            <a:xfrm>
              <a:off x="1239614" y="3381412"/>
              <a:ext cx="192595" cy="158305"/>
            </a:xfrm>
            <a:custGeom>
              <a:rect b="b" l="l" r="r" t="t"/>
              <a:pathLst>
                <a:path extrusionOk="0" h="158305" w="192595">
                  <a:moveTo>
                    <a:pt x="192596" y="158306"/>
                  </a:moveTo>
                  <a:lnTo>
                    <a:pt x="143732" y="158306"/>
                  </a:lnTo>
                  <a:lnTo>
                    <a:pt x="130778" y="126206"/>
                  </a:lnTo>
                  <a:lnTo>
                    <a:pt x="62008" y="126206"/>
                  </a:lnTo>
                  <a:lnTo>
                    <a:pt x="48863" y="158306"/>
                  </a:lnTo>
                  <a:lnTo>
                    <a:pt x="0" y="158306"/>
                  </a:lnTo>
                  <a:lnTo>
                    <a:pt x="70009" y="0"/>
                  </a:lnTo>
                  <a:lnTo>
                    <a:pt x="122777" y="0"/>
                  </a:lnTo>
                  <a:lnTo>
                    <a:pt x="192596" y="158306"/>
                  </a:lnTo>
                  <a:close/>
                  <a:moveTo>
                    <a:pt x="119920" y="98679"/>
                  </a:moveTo>
                  <a:lnTo>
                    <a:pt x="96679" y="40862"/>
                  </a:lnTo>
                  <a:lnTo>
                    <a:pt x="73342" y="98679"/>
                  </a:lnTo>
                  <a:lnTo>
                    <a:pt x="119920"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4" name="Google Shape;54;p85"/>
            <p:cNvSpPr/>
            <p:nvPr/>
          </p:nvSpPr>
          <p:spPr>
            <a:xfrm>
              <a:off x="1483264" y="3381507"/>
              <a:ext cx="162782" cy="158210"/>
            </a:xfrm>
            <a:custGeom>
              <a:rect b="b" l="l" r="r" t="t"/>
              <a:pathLst>
                <a:path extrusionOk="0" h="158210" w="162782">
                  <a:moveTo>
                    <a:pt x="162782" y="81915"/>
                  </a:moveTo>
                  <a:cubicBezTo>
                    <a:pt x="162782" y="98107"/>
                    <a:pt x="159829" y="111157"/>
                    <a:pt x="153924" y="120968"/>
                  </a:cubicBezTo>
                  <a:cubicBezTo>
                    <a:pt x="148019" y="130778"/>
                    <a:pt x="141065" y="138779"/>
                    <a:pt x="133064" y="144875"/>
                  </a:cubicBezTo>
                  <a:cubicBezTo>
                    <a:pt x="121634" y="153829"/>
                    <a:pt x="105823" y="158210"/>
                    <a:pt x="85439" y="158210"/>
                  </a:cubicBezTo>
                  <a:lnTo>
                    <a:pt x="0" y="158210"/>
                  </a:lnTo>
                  <a:lnTo>
                    <a:pt x="0" y="0"/>
                  </a:lnTo>
                  <a:lnTo>
                    <a:pt x="65723" y="0"/>
                  </a:lnTo>
                  <a:cubicBezTo>
                    <a:pt x="75629" y="0"/>
                    <a:pt x="84106" y="476"/>
                    <a:pt x="91154" y="1524"/>
                  </a:cubicBezTo>
                  <a:cubicBezTo>
                    <a:pt x="98203" y="2572"/>
                    <a:pt x="104489" y="4001"/>
                    <a:pt x="110204" y="5906"/>
                  </a:cubicBezTo>
                  <a:cubicBezTo>
                    <a:pt x="115824" y="7715"/>
                    <a:pt x="120587" y="9906"/>
                    <a:pt x="124587" y="12192"/>
                  </a:cubicBezTo>
                  <a:cubicBezTo>
                    <a:pt x="128492" y="14478"/>
                    <a:pt x="132112" y="17050"/>
                    <a:pt x="135160" y="19717"/>
                  </a:cubicBezTo>
                  <a:cubicBezTo>
                    <a:pt x="140589" y="24194"/>
                    <a:pt x="145352" y="29337"/>
                    <a:pt x="149352" y="35338"/>
                  </a:cubicBezTo>
                  <a:cubicBezTo>
                    <a:pt x="153448" y="41339"/>
                    <a:pt x="156686" y="48292"/>
                    <a:pt x="159067" y="56293"/>
                  </a:cubicBezTo>
                  <a:cubicBezTo>
                    <a:pt x="161449" y="64199"/>
                    <a:pt x="162687" y="72771"/>
                    <a:pt x="162687" y="82105"/>
                  </a:cubicBezTo>
                  <a:moveTo>
                    <a:pt x="114205" y="80010"/>
                  </a:moveTo>
                  <a:cubicBezTo>
                    <a:pt x="114205" y="67151"/>
                    <a:pt x="111728" y="57150"/>
                    <a:pt x="106871" y="49911"/>
                  </a:cubicBezTo>
                  <a:cubicBezTo>
                    <a:pt x="101917" y="42672"/>
                    <a:pt x="96012" y="37909"/>
                    <a:pt x="89154" y="35433"/>
                  </a:cubicBezTo>
                  <a:cubicBezTo>
                    <a:pt x="82201" y="32957"/>
                    <a:pt x="75248" y="31718"/>
                    <a:pt x="68104" y="31718"/>
                  </a:cubicBezTo>
                  <a:lnTo>
                    <a:pt x="47816" y="31718"/>
                  </a:lnTo>
                  <a:lnTo>
                    <a:pt x="47816" y="125444"/>
                  </a:lnTo>
                  <a:lnTo>
                    <a:pt x="68104" y="125444"/>
                  </a:lnTo>
                  <a:cubicBezTo>
                    <a:pt x="80581" y="125444"/>
                    <a:pt x="91440" y="122492"/>
                    <a:pt x="100584" y="116586"/>
                  </a:cubicBezTo>
                  <a:cubicBezTo>
                    <a:pt x="109633" y="110680"/>
                    <a:pt x="114300" y="98393"/>
                    <a:pt x="114300" y="79915"/>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5" name="Google Shape;55;p85"/>
            <p:cNvSpPr/>
            <p:nvPr/>
          </p:nvSpPr>
          <p:spPr>
            <a:xfrm>
              <a:off x="1698910" y="3381507"/>
              <a:ext cx="167163" cy="158210"/>
            </a:xfrm>
            <a:custGeom>
              <a:rect b="b" l="l" r="r" t="t"/>
              <a:pathLst>
                <a:path extrusionOk="0" h="158210" w="167163">
                  <a:moveTo>
                    <a:pt x="167164" y="158210"/>
                  </a:moveTo>
                  <a:lnTo>
                    <a:pt x="119539" y="158210"/>
                  </a:lnTo>
                  <a:lnTo>
                    <a:pt x="119539" y="96488"/>
                  </a:lnTo>
                  <a:lnTo>
                    <a:pt x="47720" y="96488"/>
                  </a:lnTo>
                  <a:lnTo>
                    <a:pt x="47720" y="158210"/>
                  </a:lnTo>
                  <a:lnTo>
                    <a:pt x="0" y="158210"/>
                  </a:lnTo>
                  <a:lnTo>
                    <a:pt x="0" y="0"/>
                  </a:lnTo>
                  <a:lnTo>
                    <a:pt x="47720" y="0"/>
                  </a:lnTo>
                  <a:lnTo>
                    <a:pt x="47720" y="58103"/>
                  </a:lnTo>
                  <a:lnTo>
                    <a:pt x="119539" y="58103"/>
                  </a:lnTo>
                  <a:lnTo>
                    <a:pt x="119539" y="0"/>
                  </a:lnTo>
                  <a:lnTo>
                    <a:pt x="167164" y="0"/>
                  </a:lnTo>
                  <a:lnTo>
                    <a:pt x="167164"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6" name="Google Shape;56;p85"/>
            <p:cNvSpPr/>
            <p:nvPr/>
          </p:nvSpPr>
          <p:spPr>
            <a:xfrm>
              <a:off x="1913984" y="3381507"/>
              <a:ext cx="274510" cy="160305"/>
            </a:xfrm>
            <a:custGeom>
              <a:rect b="b" l="l" r="r" t="t"/>
              <a:pathLst>
                <a:path extrusionOk="0" h="160305" w="274510">
                  <a:moveTo>
                    <a:pt x="274511" y="0"/>
                  </a:moveTo>
                  <a:lnTo>
                    <a:pt x="205931" y="160306"/>
                  </a:lnTo>
                  <a:lnTo>
                    <a:pt x="178308" y="160306"/>
                  </a:lnTo>
                  <a:lnTo>
                    <a:pt x="137160" y="66961"/>
                  </a:lnTo>
                  <a:lnTo>
                    <a:pt x="95059" y="160306"/>
                  </a:lnTo>
                  <a:lnTo>
                    <a:pt x="67246" y="160306"/>
                  </a:lnTo>
                  <a:lnTo>
                    <a:pt x="0" y="0"/>
                  </a:lnTo>
                  <a:lnTo>
                    <a:pt x="49530" y="0"/>
                  </a:lnTo>
                  <a:lnTo>
                    <a:pt x="82391" y="87725"/>
                  </a:lnTo>
                  <a:lnTo>
                    <a:pt x="120110" y="0"/>
                  </a:lnTo>
                  <a:lnTo>
                    <a:pt x="154210" y="0"/>
                  </a:lnTo>
                  <a:lnTo>
                    <a:pt x="191262" y="87725"/>
                  </a:lnTo>
                  <a:lnTo>
                    <a:pt x="225647" y="0"/>
                  </a:lnTo>
                  <a:lnTo>
                    <a:pt x="274511"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7" name="Google Shape;57;p85"/>
            <p:cNvSpPr/>
            <p:nvPr/>
          </p:nvSpPr>
          <p:spPr>
            <a:xfrm>
              <a:off x="2184970" y="3381412"/>
              <a:ext cx="192595" cy="158305"/>
            </a:xfrm>
            <a:custGeom>
              <a:rect b="b" l="l" r="r" t="t"/>
              <a:pathLst>
                <a:path extrusionOk="0" h="158305" w="192595">
                  <a:moveTo>
                    <a:pt x="192500" y="158306"/>
                  </a:moveTo>
                  <a:lnTo>
                    <a:pt x="143637" y="158306"/>
                  </a:lnTo>
                  <a:lnTo>
                    <a:pt x="130683" y="126206"/>
                  </a:lnTo>
                  <a:lnTo>
                    <a:pt x="62008" y="126206"/>
                  </a:lnTo>
                  <a:lnTo>
                    <a:pt x="48863" y="158306"/>
                  </a:lnTo>
                  <a:lnTo>
                    <a:pt x="0" y="158306"/>
                  </a:lnTo>
                  <a:lnTo>
                    <a:pt x="70009" y="0"/>
                  </a:lnTo>
                  <a:lnTo>
                    <a:pt x="122777" y="0"/>
                  </a:lnTo>
                  <a:lnTo>
                    <a:pt x="192596" y="158306"/>
                  </a:lnTo>
                  <a:close/>
                  <a:moveTo>
                    <a:pt x="119729" y="98679"/>
                  </a:moveTo>
                  <a:lnTo>
                    <a:pt x="96583" y="40862"/>
                  </a:lnTo>
                  <a:lnTo>
                    <a:pt x="73152" y="98679"/>
                  </a:lnTo>
                  <a:lnTo>
                    <a:pt x="119729"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8" name="Google Shape;58;p85"/>
            <p:cNvSpPr/>
            <p:nvPr/>
          </p:nvSpPr>
          <p:spPr>
            <a:xfrm>
              <a:off x="2427572" y="3381507"/>
              <a:ext cx="171926" cy="158210"/>
            </a:xfrm>
            <a:custGeom>
              <a:rect b="b" l="l" r="r" t="t"/>
              <a:pathLst>
                <a:path extrusionOk="0" h="158210" w="171926">
                  <a:moveTo>
                    <a:pt x="171926" y="158210"/>
                  </a:moveTo>
                  <a:lnTo>
                    <a:pt x="129445" y="158210"/>
                  </a:lnTo>
                  <a:lnTo>
                    <a:pt x="47339" y="70104"/>
                  </a:lnTo>
                  <a:lnTo>
                    <a:pt x="47339" y="158210"/>
                  </a:lnTo>
                  <a:lnTo>
                    <a:pt x="0" y="158210"/>
                  </a:lnTo>
                  <a:lnTo>
                    <a:pt x="0" y="0"/>
                  </a:lnTo>
                  <a:lnTo>
                    <a:pt x="42386" y="0"/>
                  </a:lnTo>
                  <a:lnTo>
                    <a:pt x="124301" y="87630"/>
                  </a:lnTo>
                  <a:lnTo>
                    <a:pt x="124301" y="0"/>
                  </a:lnTo>
                  <a:lnTo>
                    <a:pt x="171926" y="0"/>
                  </a:lnTo>
                  <a:lnTo>
                    <a:pt x="171926"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9" name="Google Shape;59;p85"/>
            <p:cNvSpPr/>
            <p:nvPr/>
          </p:nvSpPr>
          <p:spPr>
            <a:xfrm>
              <a:off x="2662840" y="3381508"/>
              <a:ext cx="47720" cy="158210"/>
            </a:xfrm>
            <a:custGeom>
              <a:rect b="b" l="l" r="r" t="t"/>
              <a:pathLst>
                <a:path extrusionOk="0" h="158210" w="47720">
                  <a:moveTo>
                    <a:pt x="0" y="0"/>
                  </a:moveTo>
                  <a:lnTo>
                    <a:pt x="47720" y="0"/>
                  </a:lnTo>
                  <a:lnTo>
                    <a:pt x="47720" y="158210"/>
                  </a:lnTo>
                  <a:lnTo>
                    <a:pt x="0"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0" name="Google Shape;60;p85"/>
            <p:cNvSpPr/>
            <p:nvPr/>
          </p:nvSpPr>
          <p:spPr>
            <a:xfrm>
              <a:off x="1237900" y="3614298"/>
              <a:ext cx="54864" cy="103155"/>
            </a:xfrm>
            <a:custGeom>
              <a:rect b="b" l="l" r="r" t="t"/>
              <a:pathLst>
                <a:path extrusionOk="0" h="103155" w="54864">
                  <a:moveTo>
                    <a:pt x="0" y="103156"/>
                  </a:moveTo>
                  <a:lnTo>
                    <a:pt x="0" y="0"/>
                  </a:lnTo>
                  <a:lnTo>
                    <a:pt x="54864" y="0"/>
                  </a:lnTo>
                  <a:lnTo>
                    <a:pt x="54864" y="12954"/>
                  </a:lnTo>
                  <a:lnTo>
                    <a:pt x="14764" y="12954"/>
                  </a:lnTo>
                  <a:lnTo>
                    <a:pt x="14764" y="43148"/>
                  </a:lnTo>
                  <a:lnTo>
                    <a:pt x="53054" y="43148"/>
                  </a:lnTo>
                  <a:lnTo>
                    <a:pt x="53054" y="56198"/>
                  </a:lnTo>
                  <a:lnTo>
                    <a:pt x="14764" y="5619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1" name="Google Shape;61;p85"/>
            <p:cNvSpPr/>
            <p:nvPr/>
          </p:nvSpPr>
          <p:spPr>
            <a:xfrm>
              <a:off x="1336865" y="3612489"/>
              <a:ext cx="99440" cy="106775"/>
            </a:xfrm>
            <a:custGeom>
              <a:rect b="b" l="l" r="r" t="t"/>
              <a:pathLst>
                <a:path extrusionOk="0" h="106775" w="99440">
                  <a:moveTo>
                    <a:pt x="95" y="53340"/>
                  </a:moveTo>
                  <a:cubicBezTo>
                    <a:pt x="95" y="37719"/>
                    <a:pt x="4477" y="24955"/>
                    <a:pt x="13240" y="15240"/>
                  </a:cubicBezTo>
                  <a:cubicBezTo>
                    <a:pt x="22193" y="5048"/>
                    <a:pt x="34385" y="0"/>
                    <a:pt x="49721" y="0"/>
                  </a:cubicBezTo>
                  <a:cubicBezTo>
                    <a:pt x="65056" y="0"/>
                    <a:pt x="77343" y="5048"/>
                    <a:pt x="86392" y="15240"/>
                  </a:cubicBezTo>
                  <a:cubicBezTo>
                    <a:pt x="95059" y="24955"/>
                    <a:pt x="99441" y="37719"/>
                    <a:pt x="99441" y="53340"/>
                  </a:cubicBezTo>
                  <a:cubicBezTo>
                    <a:pt x="99441" y="68961"/>
                    <a:pt x="95059" y="82105"/>
                    <a:pt x="86392" y="91821"/>
                  </a:cubicBezTo>
                  <a:cubicBezTo>
                    <a:pt x="77438" y="101822"/>
                    <a:pt x="65151" y="106775"/>
                    <a:pt x="49721" y="106775"/>
                  </a:cubicBezTo>
                  <a:cubicBezTo>
                    <a:pt x="34290" y="106775"/>
                    <a:pt x="22003" y="101822"/>
                    <a:pt x="13049" y="91821"/>
                  </a:cubicBezTo>
                  <a:cubicBezTo>
                    <a:pt x="4381" y="82201"/>
                    <a:pt x="0" y="69342"/>
                    <a:pt x="0" y="53340"/>
                  </a:cubicBezTo>
                  <a:moveTo>
                    <a:pt x="15716" y="53340"/>
                  </a:moveTo>
                  <a:cubicBezTo>
                    <a:pt x="15716" y="64579"/>
                    <a:pt x="18383" y="73914"/>
                    <a:pt x="23813" y="81248"/>
                  </a:cubicBezTo>
                  <a:cubicBezTo>
                    <a:pt x="29908" y="89535"/>
                    <a:pt x="38576" y="93631"/>
                    <a:pt x="49721" y="93631"/>
                  </a:cubicBezTo>
                  <a:cubicBezTo>
                    <a:pt x="60865" y="93631"/>
                    <a:pt x="69532" y="89535"/>
                    <a:pt x="75628" y="81248"/>
                  </a:cubicBezTo>
                  <a:cubicBezTo>
                    <a:pt x="81058" y="73819"/>
                    <a:pt x="83725" y="64579"/>
                    <a:pt x="83725" y="53340"/>
                  </a:cubicBezTo>
                  <a:cubicBezTo>
                    <a:pt x="83725" y="42100"/>
                    <a:pt x="80963" y="32766"/>
                    <a:pt x="75343" y="25241"/>
                  </a:cubicBezTo>
                  <a:cubicBezTo>
                    <a:pt x="69151" y="17050"/>
                    <a:pt x="60579" y="12954"/>
                    <a:pt x="49721" y="12954"/>
                  </a:cubicBezTo>
                  <a:cubicBezTo>
                    <a:pt x="38862" y="12954"/>
                    <a:pt x="30385" y="17050"/>
                    <a:pt x="24194" y="25241"/>
                  </a:cubicBezTo>
                  <a:cubicBezTo>
                    <a:pt x="18574" y="32766"/>
                    <a:pt x="15811" y="42100"/>
                    <a:pt x="15811"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2" name="Google Shape;62;p85"/>
            <p:cNvSpPr/>
            <p:nvPr/>
          </p:nvSpPr>
          <p:spPr>
            <a:xfrm>
              <a:off x="1487931" y="3614298"/>
              <a:ext cx="80009" cy="104965"/>
            </a:xfrm>
            <a:custGeom>
              <a:rect b="b" l="l" r="r" t="t"/>
              <a:pathLst>
                <a:path extrusionOk="0" h="104965" w="80009">
                  <a:moveTo>
                    <a:pt x="80010" y="0"/>
                  </a:moveTo>
                  <a:lnTo>
                    <a:pt x="80010" y="60484"/>
                  </a:lnTo>
                  <a:cubicBezTo>
                    <a:pt x="80010" y="74867"/>
                    <a:pt x="76581" y="85916"/>
                    <a:pt x="69628" y="93536"/>
                  </a:cubicBezTo>
                  <a:cubicBezTo>
                    <a:pt x="62674" y="101156"/>
                    <a:pt x="52768" y="104966"/>
                    <a:pt x="40005" y="104966"/>
                  </a:cubicBezTo>
                  <a:cubicBezTo>
                    <a:pt x="27242" y="104966"/>
                    <a:pt x="17335" y="101156"/>
                    <a:pt x="10382" y="93536"/>
                  </a:cubicBezTo>
                  <a:cubicBezTo>
                    <a:pt x="3429" y="85916"/>
                    <a:pt x="0" y="74867"/>
                    <a:pt x="0" y="60484"/>
                  </a:cubicBezTo>
                  <a:lnTo>
                    <a:pt x="0" y="0"/>
                  </a:lnTo>
                  <a:lnTo>
                    <a:pt x="14764" y="0"/>
                  </a:lnTo>
                  <a:lnTo>
                    <a:pt x="14764" y="58579"/>
                  </a:lnTo>
                  <a:cubicBezTo>
                    <a:pt x="14764" y="80867"/>
                    <a:pt x="23241" y="92012"/>
                    <a:pt x="40005" y="92012"/>
                  </a:cubicBezTo>
                  <a:cubicBezTo>
                    <a:pt x="56769" y="92012"/>
                    <a:pt x="65246" y="80867"/>
                    <a:pt x="65246" y="58579"/>
                  </a:cubicBezTo>
                  <a:lnTo>
                    <a:pt x="65246" y="0"/>
                  </a:lnTo>
                  <a:lnTo>
                    <a:pt x="8001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3" name="Google Shape;63;p85"/>
            <p:cNvSpPr/>
            <p:nvPr/>
          </p:nvSpPr>
          <p:spPr>
            <a:xfrm>
              <a:off x="1624329" y="3614298"/>
              <a:ext cx="80772" cy="103155"/>
            </a:xfrm>
            <a:custGeom>
              <a:rect b="b" l="l" r="r" t="t"/>
              <a:pathLst>
                <a:path extrusionOk="0" h="103155" w="80772">
                  <a:moveTo>
                    <a:pt x="0" y="103156"/>
                  </a:moveTo>
                  <a:lnTo>
                    <a:pt x="0" y="0"/>
                  </a:lnTo>
                  <a:lnTo>
                    <a:pt x="20098" y="0"/>
                  </a:lnTo>
                  <a:lnTo>
                    <a:pt x="65723" y="83058"/>
                  </a:lnTo>
                  <a:lnTo>
                    <a:pt x="66008" y="83058"/>
                  </a:lnTo>
                  <a:lnTo>
                    <a:pt x="66008" y="0"/>
                  </a:lnTo>
                  <a:lnTo>
                    <a:pt x="80772" y="0"/>
                  </a:lnTo>
                  <a:lnTo>
                    <a:pt x="80772" y="103156"/>
                  </a:lnTo>
                  <a:lnTo>
                    <a:pt x="61817" y="103156"/>
                  </a:lnTo>
                  <a:lnTo>
                    <a:pt x="15145"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4" name="Google Shape;64;p85"/>
            <p:cNvSpPr/>
            <p:nvPr/>
          </p:nvSpPr>
          <p:spPr>
            <a:xfrm>
              <a:off x="1762251" y="3614298"/>
              <a:ext cx="85534" cy="103155"/>
            </a:xfrm>
            <a:custGeom>
              <a:rect b="b" l="l" r="r" t="t"/>
              <a:pathLst>
                <a:path extrusionOk="0" h="103155" w="85534">
                  <a:moveTo>
                    <a:pt x="0" y="103156"/>
                  </a:moveTo>
                  <a:lnTo>
                    <a:pt x="0" y="0"/>
                  </a:lnTo>
                  <a:lnTo>
                    <a:pt x="30480" y="0"/>
                  </a:lnTo>
                  <a:cubicBezTo>
                    <a:pt x="46196" y="0"/>
                    <a:pt x="59246" y="4477"/>
                    <a:pt x="69533" y="13430"/>
                  </a:cubicBezTo>
                  <a:cubicBezTo>
                    <a:pt x="80200" y="22765"/>
                    <a:pt x="85535" y="35243"/>
                    <a:pt x="85535" y="50673"/>
                  </a:cubicBezTo>
                  <a:cubicBezTo>
                    <a:pt x="85535" y="67723"/>
                    <a:pt x="80677" y="80772"/>
                    <a:pt x="70961" y="89726"/>
                  </a:cubicBezTo>
                  <a:cubicBezTo>
                    <a:pt x="61246" y="98679"/>
                    <a:pt x="47815" y="103156"/>
                    <a:pt x="30575" y="103156"/>
                  </a:cubicBezTo>
                  <a:lnTo>
                    <a:pt x="95" y="103156"/>
                  </a:lnTo>
                  <a:close/>
                  <a:moveTo>
                    <a:pt x="14764" y="12954"/>
                  </a:moveTo>
                  <a:lnTo>
                    <a:pt x="14764" y="90106"/>
                  </a:lnTo>
                  <a:lnTo>
                    <a:pt x="30290" y="90106"/>
                  </a:lnTo>
                  <a:cubicBezTo>
                    <a:pt x="56579" y="90106"/>
                    <a:pt x="69723" y="77153"/>
                    <a:pt x="69723" y="51245"/>
                  </a:cubicBezTo>
                  <a:cubicBezTo>
                    <a:pt x="69723" y="39529"/>
                    <a:pt x="66104" y="30099"/>
                    <a:pt x="58960" y="23051"/>
                  </a:cubicBezTo>
                  <a:cubicBezTo>
                    <a:pt x="52006" y="16288"/>
                    <a:pt x="42958" y="12954"/>
                    <a:pt x="32004" y="12954"/>
                  </a:cubicBezTo>
                  <a:lnTo>
                    <a:pt x="14669" y="1295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5" name="Google Shape;65;p85"/>
            <p:cNvSpPr/>
            <p:nvPr/>
          </p:nvSpPr>
          <p:spPr>
            <a:xfrm>
              <a:off x="1885790" y="3614298"/>
              <a:ext cx="103155" cy="103155"/>
            </a:xfrm>
            <a:custGeom>
              <a:rect b="b" l="l" r="r" t="t"/>
              <a:pathLst>
                <a:path extrusionOk="0" h="103155" w="103155">
                  <a:moveTo>
                    <a:pt x="0" y="103156"/>
                  </a:moveTo>
                  <a:lnTo>
                    <a:pt x="44005" y="0"/>
                  </a:lnTo>
                  <a:lnTo>
                    <a:pt x="59531" y="0"/>
                  </a:lnTo>
                  <a:lnTo>
                    <a:pt x="103156" y="103156"/>
                  </a:lnTo>
                  <a:lnTo>
                    <a:pt x="87058" y="103156"/>
                  </a:lnTo>
                  <a:lnTo>
                    <a:pt x="76581" y="77153"/>
                  </a:lnTo>
                  <a:lnTo>
                    <a:pt x="26003" y="77153"/>
                  </a:lnTo>
                  <a:lnTo>
                    <a:pt x="15526" y="103156"/>
                  </a:lnTo>
                  <a:lnTo>
                    <a:pt x="0" y="103156"/>
                  </a:lnTo>
                  <a:close/>
                  <a:moveTo>
                    <a:pt x="71819" y="64960"/>
                  </a:moveTo>
                  <a:lnTo>
                    <a:pt x="51244" y="13811"/>
                  </a:lnTo>
                  <a:lnTo>
                    <a:pt x="30671" y="64960"/>
                  </a:lnTo>
                  <a:lnTo>
                    <a:pt x="71819" y="6496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6" name="Google Shape;66;p85"/>
            <p:cNvSpPr/>
            <p:nvPr/>
          </p:nvSpPr>
          <p:spPr>
            <a:xfrm>
              <a:off x="2021903" y="3614298"/>
              <a:ext cx="78962" cy="103155"/>
            </a:xfrm>
            <a:custGeom>
              <a:rect b="b" l="l" r="r" t="t"/>
              <a:pathLst>
                <a:path extrusionOk="0" h="103155" w="78962">
                  <a:moveTo>
                    <a:pt x="32099" y="103156"/>
                  </a:moveTo>
                  <a:lnTo>
                    <a:pt x="32099" y="12954"/>
                  </a:lnTo>
                  <a:lnTo>
                    <a:pt x="0" y="12954"/>
                  </a:lnTo>
                  <a:lnTo>
                    <a:pt x="0" y="0"/>
                  </a:lnTo>
                  <a:lnTo>
                    <a:pt x="78962" y="0"/>
                  </a:lnTo>
                  <a:lnTo>
                    <a:pt x="78962" y="12954"/>
                  </a:lnTo>
                  <a:lnTo>
                    <a:pt x="46863" y="12954"/>
                  </a:lnTo>
                  <a:lnTo>
                    <a:pt x="46863" y="103156"/>
                  </a:lnTo>
                  <a:lnTo>
                    <a:pt x="32099"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7" name="Google Shape;67;p85"/>
            <p:cNvSpPr/>
            <p:nvPr/>
          </p:nvSpPr>
          <p:spPr>
            <a:xfrm>
              <a:off x="2145251" y="3614299"/>
              <a:ext cx="14763" cy="103155"/>
            </a:xfrm>
            <a:custGeom>
              <a:rect b="b" l="l" r="r" t="t"/>
              <a:pathLst>
                <a:path extrusionOk="0" h="103155" w="14763">
                  <a:moveTo>
                    <a:pt x="0" y="0"/>
                  </a:moveTo>
                  <a:lnTo>
                    <a:pt x="14764" y="0"/>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8" name="Google Shape;68;p85"/>
            <p:cNvSpPr/>
            <p:nvPr/>
          </p:nvSpPr>
          <p:spPr>
            <a:xfrm>
              <a:off x="2210593" y="3612489"/>
              <a:ext cx="99345" cy="106775"/>
            </a:xfrm>
            <a:custGeom>
              <a:rect b="b" l="l" r="r" t="t"/>
              <a:pathLst>
                <a:path extrusionOk="0" h="106775" w="99345">
                  <a:moveTo>
                    <a:pt x="0" y="53340"/>
                  </a:moveTo>
                  <a:cubicBezTo>
                    <a:pt x="0" y="37719"/>
                    <a:pt x="4382" y="24955"/>
                    <a:pt x="13145" y="15240"/>
                  </a:cubicBezTo>
                  <a:cubicBezTo>
                    <a:pt x="22098" y="5048"/>
                    <a:pt x="34290" y="0"/>
                    <a:pt x="49625" y="0"/>
                  </a:cubicBezTo>
                  <a:cubicBezTo>
                    <a:pt x="64961" y="0"/>
                    <a:pt x="77248" y="5048"/>
                    <a:pt x="86296" y="15240"/>
                  </a:cubicBezTo>
                  <a:cubicBezTo>
                    <a:pt x="94964" y="24955"/>
                    <a:pt x="99346" y="37719"/>
                    <a:pt x="99346" y="53340"/>
                  </a:cubicBezTo>
                  <a:cubicBezTo>
                    <a:pt x="99346" y="68961"/>
                    <a:pt x="94964" y="82105"/>
                    <a:pt x="86296" y="91821"/>
                  </a:cubicBezTo>
                  <a:cubicBezTo>
                    <a:pt x="77343" y="101822"/>
                    <a:pt x="65056" y="106775"/>
                    <a:pt x="49625" y="106775"/>
                  </a:cubicBezTo>
                  <a:cubicBezTo>
                    <a:pt x="34195" y="106775"/>
                    <a:pt x="21908" y="101822"/>
                    <a:pt x="12954" y="91821"/>
                  </a:cubicBezTo>
                  <a:cubicBezTo>
                    <a:pt x="4286" y="82201"/>
                    <a:pt x="0" y="69342"/>
                    <a:pt x="0" y="53340"/>
                  </a:cubicBezTo>
                  <a:moveTo>
                    <a:pt x="15621" y="53340"/>
                  </a:moveTo>
                  <a:cubicBezTo>
                    <a:pt x="15621" y="64579"/>
                    <a:pt x="18288" y="73914"/>
                    <a:pt x="23717" y="81248"/>
                  </a:cubicBezTo>
                  <a:cubicBezTo>
                    <a:pt x="29813" y="89535"/>
                    <a:pt x="38481" y="93631"/>
                    <a:pt x="49625" y="93631"/>
                  </a:cubicBezTo>
                  <a:cubicBezTo>
                    <a:pt x="60770" y="93631"/>
                    <a:pt x="69437" y="89535"/>
                    <a:pt x="75533" y="81248"/>
                  </a:cubicBezTo>
                  <a:cubicBezTo>
                    <a:pt x="80963" y="73819"/>
                    <a:pt x="83629" y="64579"/>
                    <a:pt x="83629" y="53340"/>
                  </a:cubicBezTo>
                  <a:cubicBezTo>
                    <a:pt x="83629" y="42100"/>
                    <a:pt x="80772" y="32766"/>
                    <a:pt x="75152" y="25241"/>
                  </a:cubicBezTo>
                  <a:cubicBezTo>
                    <a:pt x="68961" y="17050"/>
                    <a:pt x="60388" y="12954"/>
                    <a:pt x="49625" y="12954"/>
                  </a:cubicBezTo>
                  <a:cubicBezTo>
                    <a:pt x="38862" y="12954"/>
                    <a:pt x="30289" y="17050"/>
                    <a:pt x="24098" y="25241"/>
                  </a:cubicBezTo>
                  <a:cubicBezTo>
                    <a:pt x="18479" y="32766"/>
                    <a:pt x="15716" y="42100"/>
                    <a:pt x="15716"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9" name="Google Shape;69;p85"/>
            <p:cNvSpPr/>
            <p:nvPr/>
          </p:nvSpPr>
          <p:spPr>
            <a:xfrm>
              <a:off x="2358802" y="3614298"/>
              <a:ext cx="80771" cy="103155"/>
            </a:xfrm>
            <a:custGeom>
              <a:rect b="b" l="l" r="r" t="t"/>
              <a:pathLst>
                <a:path extrusionOk="0" h="103155" w="80771">
                  <a:moveTo>
                    <a:pt x="0" y="103156"/>
                  </a:moveTo>
                  <a:lnTo>
                    <a:pt x="0" y="0"/>
                  </a:lnTo>
                  <a:lnTo>
                    <a:pt x="20098" y="0"/>
                  </a:lnTo>
                  <a:lnTo>
                    <a:pt x="65627" y="83058"/>
                  </a:lnTo>
                  <a:lnTo>
                    <a:pt x="65913" y="83058"/>
                  </a:lnTo>
                  <a:lnTo>
                    <a:pt x="65913" y="0"/>
                  </a:lnTo>
                  <a:lnTo>
                    <a:pt x="80772" y="0"/>
                  </a:lnTo>
                  <a:lnTo>
                    <a:pt x="80772" y="103156"/>
                  </a:lnTo>
                  <a:lnTo>
                    <a:pt x="61817" y="103156"/>
                  </a:lnTo>
                  <a:lnTo>
                    <a:pt x="15050"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0" name="Google Shape;70;p85"/>
            <p:cNvSpPr/>
            <p:nvPr/>
          </p:nvSpPr>
          <p:spPr>
            <a:xfrm>
              <a:off x="970533" y="2918783"/>
              <a:ext cx="854201" cy="422719"/>
            </a:xfrm>
            <a:custGeom>
              <a:rect b="b" l="l" r="r" t="t"/>
              <a:pathLst>
                <a:path extrusionOk="0" h="422719" w="854201">
                  <a:moveTo>
                    <a:pt x="321469" y="41339"/>
                  </a:moveTo>
                  <a:lnTo>
                    <a:pt x="0" y="0"/>
                  </a:lnTo>
                  <a:lnTo>
                    <a:pt x="854202" y="422719"/>
                  </a:lnTo>
                  <a:lnTo>
                    <a:pt x="321469" y="4133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1" name="Google Shape;71;p85"/>
            <p:cNvSpPr/>
            <p:nvPr/>
          </p:nvSpPr>
          <p:spPr>
            <a:xfrm>
              <a:off x="1292002" y="2882207"/>
              <a:ext cx="534638" cy="453389"/>
            </a:xfrm>
            <a:custGeom>
              <a:rect b="b" l="l" r="r" t="t"/>
              <a:pathLst>
                <a:path extrusionOk="0" h="453389" w="534638">
                  <a:moveTo>
                    <a:pt x="257080" y="69914"/>
                  </a:moveTo>
                  <a:lnTo>
                    <a:pt x="0" y="0"/>
                  </a:lnTo>
                  <a:lnTo>
                    <a:pt x="534638" y="453390"/>
                  </a:lnTo>
                  <a:lnTo>
                    <a:pt x="257080"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2" name="Google Shape;72;p85"/>
            <p:cNvSpPr/>
            <p:nvPr/>
          </p:nvSpPr>
          <p:spPr>
            <a:xfrm>
              <a:off x="1856072" y="2918688"/>
              <a:ext cx="854202" cy="422814"/>
            </a:xfrm>
            <a:custGeom>
              <a:rect b="b" l="l" r="r" t="t"/>
              <a:pathLst>
                <a:path extrusionOk="0" h="422814" w="854202">
                  <a:moveTo>
                    <a:pt x="532733" y="41434"/>
                  </a:moveTo>
                  <a:lnTo>
                    <a:pt x="854202" y="0"/>
                  </a:lnTo>
                  <a:lnTo>
                    <a:pt x="0" y="422815"/>
                  </a:lnTo>
                  <a:lnTo>
                    <a:pt x="532733" y="4143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3" name="Google Shape;73;p85"/>
            <p:cNvSpPr/>
            <p:nvPr/>
          </p:nvSpPr>
          <p:spPr>
            <a:xfrm>
              <a:off x="1854167" y="2882207"/>
              <a:ext cx="534638" cy="453294"/>
            </a:xfrm>
            <a:custGeom>
              <a:rect b="b" l="l" r="r" t="t"/>
              <a:pathLst>
                <a:path extrusionOk="0" h="453294" w="534638">
                  <a:moveTo>
                    <a:pt x="277654" y="69914"/>
                  </a:moveTo>
                  <a:lnTo>
                    <a:pt x="534638" y="0"/>
                  </a:lnTo>
                  <a:lnTo>
                    <a:pt x="0" y="453295"/>
                  </a:lnTo>
                  <a:lnTo>
                    <a:pt x="277654"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4" name="Google Shape;74;p85"/>
            <p:cNvSpPr/>
            <p:nvPr/>
          </p:nvSpPr>
          <p:spPr>
            <a:xfrm>
              <a:off x="1523935" y="2846965"/>
              <a:ext cx="633031" cy="495109"/>
            </a:xfrm>
            <a:custGeom>
              <a:rect b="b" l="l" r="r" t="t"/>
              <a:pathLst>
                <a:path extrusionOk="0" h="495109" w="633031">
                  <a:moveTo>
                    <a:pt x="633032" y="0"/>
                  </a:moveTo>
                  <a:lnTo>
                    <a:pt x="426720" y="97727"/>
                  </a:lnTo>
                  <a:lnTo>
                    <a:pt x="388239" y="252413"/>
                  </a:lnTo>
                  <a:lnTo>
                    <a:pt x="316516" y="111062"/>
                  </a:lnTo>
                  <a:lnTo>
                    <a:pt x="244412" y="252413"/>
                  </a:lnTo>
                  <a:lnTo>
                    <a:pt x="206216" y="97727"/>
                  </a:lnTo>
                  <a:lnTo>
                    <a:pt x="0" y="0"/>
                  </a:lnTo>
                  <a:lnTo>
                    <a:pt x="316516" y="495110"/>
                  </a:lnTo>
                  <a:lnTo>
                    <a:pt x="633032"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75" name="Google Shape;75;p85"/>
          <p:cNvSpPr txBox="1"/>
          <p:nvPr/>
        </p:nvSpPr>
        <p:spPr>
          <a:xfrm>
            <a:off x="436106" y="371194"/>
            <a:ext cx="2979103"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Barlow"/>
                <a:ea typeface="Barlow"/>
                <a:cs typeface="Barlow"/>
                <a:sym typeface="Barlow"/>
              </a:rPr>
              <a:t>DEVELOP ENTREPRENEURIAL ABILITIES</a:t>
            </a:r>
            <a:r>
              <a:rPr i="0" lang="en-US" sz="2400">
                <a:solidFill>
                  <a:schemeClr val="lt1"/>
                </a:solidFill>
                <a:latin typeface="Barlow"/>
                <a:ea typeface="Barlow"/>
                <a:cs typeface="Barlow"/>
                <a:sym typeface="Barlow"/>
              </a:rPr>
              <a:t>.</a:t>
            </a:r>
            <a:endParaRPr/>
          </a:p>
          <a:p>
            <a:pPr indent="0" lvl="0" marL="0" marR="0" rtl="0" algn="l">
              <a:spcBef>
                <a:spcPts val="0"/>
              </a:spcBef>
              <a:spcAft>
                <a:spcPts val="0"/>
              </a:spcAft>
              <a:buNone/>
            </a:pPr>
            <a:r>
              <a:t/>
            </a:r>
            <a:endParaRPr i="0" sz="2400">
              <a:solidFill>
                <a:schemeClr val="lt1"/>
              </a:solidFill>
              <a:latin typeface="Barlow"/>
              <a:ea typeface="Barlow"/>
              <a:cs typeface="Barlow"/>
              <a:sym typeface="Barlow"/>
            </a:endParaRPr>
          </a:p>
          <a:p>
            <a:pPr indent="0" lvl="0" marL="0" marR="0" rtl="0" algn="l">
              <a:spcBef>
                <a:spcPts val="0"/>
              </a:spcBef>
              <a:spcAft>
                <a:spcPts val="0"/>
              </a:spcAft>
              <a:buNone/>
            </a:pPr>
            <a:r>
              <a:rPr i="0" lang="en-US" sz="2400">
                <a:solidFill>
                  <a:schemeClr val="lt1"/>
                </a:solidFill>
                <a:latin typeface="Barlow"/>
                <a:ea typeface="Barlow"/>
                <a:cs typeface="Barlow"/>
                <a:sym typeface="Barlow"/>
              </a:rPr>
              <a:t>WITH</a:t>
            </a:r>
            <a:endParaRPr/>
          </a:p>
          <a:p>
            <a:pPr indent="0" lvl="0" marL="0" marR="0" rtl="0" algn="l">
              <a:spcBef>
                <a:spcPts val="0"/>
              </a:spcBef>
              <a:spcAft>
                <a:spcPts val="0"/>
              </a:spcAft>
              <a:buNone/>
            </a:pPr>
            <a:r>
              <a:rPr b="1" i="0" lang="en-US" sz="2400">
                <a:solidFill>
                  <a:schemeClr val="lt1"/>
                </a:solidFill>
                <a:latin typeface="Barlow"/>
                <a:ea typeface="Barlow"/>
                <a:cs typeface="Barlow"/>
                <a:sym typeface="Barlow"/>
              </a:rPr>
              <a:t>IGNITEX.</a:t>
            </a:r>
            <a:endParaRPr b="1" sz="2400">
              <a:solidFill>
                <a:schemeClr val="lt1"/>
              </a:solidFill>
              <a:latin typeface="Barlow"/>
              <a:ea typeface="Barlow"/>
              <a:cs typeface="Barlow"/>
              <a:sym typeface="Barlow"/>
            </a:endParaRPr>
          </a:p>
        </p:txBody>
      </p:sp>
      <p:sp>
        <p:nvSpPr>
          <p:cNvPr id="76" name="Google Shape;76;p85"/>
          <p:cNvSpPr txBox="1"/>
          <p:nvPr>
            <p:ph idx="1" type="body"/>
          </p:nvPr>
        </p:nvSpPr>
        <p:spPr>
          <a:xfrm>
            <a:off x="360858" y="5135898"/>
            <a:ext cx="5302250" cy="584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200"/>
              <a:buNone/>
              <a:defRPr b="1" sz="3200">
                <a:solidFill>
                  <a:schemeClr val="lt1"/>
                </a:solidFill>
                <a:latin typeface="Barlow Medium"/>
                <a:ea typeface="Barlow Medium"/>
                <a:cs typeface="Barlow Medium"/>
                <a:sym typeface="Barlow Medium"/>
              </a:defRPr>
            </a:lvl1pPr>
            <a:lvl2pPr indent="-431800" lvl="1" marL="9144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2pPr>
            <a:lvl3pPr indent="-431800" lvl="2" marL="13716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3pPr>
            <a:lvl4pPr indent="-431800" lvl="3" marL="18288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4pPr>
            <a:lvl5pPr indent="-431800" lvl="4" marL="22860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85"/>
          <p:cNvSpPr txBox="1"/>
          <p:nvPr>
            <p:ph idx="2" type="body"/>
          </p:nvPr>
        </p:nvSpPr>
        <p:spPr>
          <a:xfrm>
            <a:off x="360858" y="5895254"/>
            <a:ext cx="5302250" cy="584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000"/>
              <a:buNone/>
              <a:defRPr sz="2000">
                <a:solidFill>
                  <a:schemeClr val="lt1"/>
                </a:solidFill>
                <a:latin typeface="Play"/>
                <a:ea typeface="Play"/>
                <a:cs typeface="Play"/>
                <a:sym typeface="Play"/>
              </a:defRPr>
            </a:lvl1pPr>
            <a:lvl2pPr indent="-431800" lvl="1" marL="9144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2pPr>
            <a:lvl3pPr indent="-431800" lvl="2" marL="13716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3pPr>
            <a:lvl4pPr indent="-431800" lvl="3" marL="18288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4pPr>
            <a:lvl5pPr indent="-431800" lvl="4" marL="22860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 name="Google Shape;78;p85"/>
          <p:cNvSpPr/>
          <p:nvPr>
            <p:ph idx="3" type="pic"/>
          </p:nvPr>
        </p:nvSpPr>
        <p:spPr>
          <a:xfrm>
            <a:off x="3646488" y="0"/>
            <a:ext cx="8545512" cy="6858000"/>
          </a:xfrm>
          <a:prstGeom prst="rect">
            <a:avLst/>
          </a:prstGeom>
          <a:noFill/>
          <a:ln>
            <a:noFill/>
          </a:ln>
        </p:spPr>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Objectives">
  <p:cSld name="3_Objectives">
    <p:spTree>
      <p:nvGrpSpPr>
        <p:cNvPr id="1062" name="Shape 1062"/>
        <p:cNvGrpSpPr/>
        <p:nvPr/>
      </p:nvGrpSpPr>
      <p:grpSpPr>
        <a:xfrm>
          <a:off x="0" y="0"/>
          <a:ext cx="0" cy="0"/>
          <a:chOff x="0" y="0"/>
          <a:chExt cx="0" cy="0"/>
        </a:xfrm>
      </p:grpSpPr>
      <p:sp>
        <p:nvSpPr>
          <p:cNvPr id="1063" name="Google Shape;1063;p147"/>
          <p:cNvSpPr/>
          <p:nvPr/>
        </p:nvSpPr>
        <p:spPr>
          <a:xfrm>
            <a:off x="703512" y="1539576"/>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64" name="Google Shape;1064;p147"/>
          <p:cNvSpPr/>
          <p:nvPr/>
        </p:nvSpPr>
        <p:spPr>
          <a:xfrm>
            <a:off x="3516562" y="1539576"/>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65" name="Google Shape;1065;p147"/>
          <p:cNvSpPr/>
          <p:nvPr/>
        </p:nvSpPr>
        <p:spPr>
          <a:xfrm>
            <a:off x="6329612" y="1539576"/>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66" name="Google Shape;1066;p147"/>
          <p:cNvSpPr/>
          <p:nvPr/>
        </p:nvSpPr>
        <p:spPr>
          <a:xfrm>
            <a:off x="9142662" y="1539576"/>
            <a:ext cx="2345826" cy="2649945"/>
          </a:xfrm>
          <a:custGeom>
            <a:rect b="b" l="l" r="r" t="t"/>
            <a:pathLst>
              <a:path extrusionOk="0" h="2649945" w="2345826">
                <a:moveTo>
                  <a:pt x="1172913" y="0"/>
                </a:moveTo>
                <a:cubicBezTo>
                  <a:pt x="1820695" y="0"/>
                  <a:pt x="2345826" y="525131"/>
                  <a:pt x="2345826" y="1172913"/>
                </a:cubicBezTo>
                <a:cubicBezTo>
                  <a:pt x="2345826" y="1699236"/>
                  <a:pt x="1999157" y="2144590"/>
                  <a:pt x="1521701"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67" name="Google Shape;1067;p147"/>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68" name="Google Shape;1068;p147"/>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69" name="Google Shape;1069;p147"/>
          <p:cNvSpPr/>
          <p:nvPr>
            <p:ph idx="1" type="body"/>
          </p:nvPr>
        </p:nvSpPr>
        <p:spPr>
          <a:xfrm>
            <a:off x="3885203" y="1911373"/>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0" name="Google Shape;1070;p147"/>
          <p:cNvSpPr/>
          <p:nvPr>
            <p:ph idx="2" type="body"/>
          </p:nvPr>
        </p:nvSpPr>
        <p:spPr>
          <a:xfrm>
            <a:off x="3782988" y="1960672"/>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1" name="Google Shape;1071;p147"/>
          <p:cNvSpPr/>
          <p:nvPr>
            <p:ph idx="3" type="body"/>
          </p:nvPr>
        </p:nvSpPr>
        <p:spPr>
          <a:xfrm>
            <a:off x="1075309" y="1911373"/>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2" name="Google Shape;1072;p147"/>
          <p:cNvSpPr/>
          <p:nvPr>
            <p:ph idx="4" type="body"/>
          </p:nvPr>
        </p:nvSpPr>
        <p:spPr>
          <a:xfrm>
            <a:off x="973094" y="1960672"/>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3" name="Google Shape;1073;p147"/>
          <p:cNvSpPr/>
          <p:nvPr>
            <p:ph idx="5" type="body"/>
          </p:nvPr>
        </p:nvSpPr>
        <p:spPr>
          <a:xfrm>
            <a:off x="6704306" y="1920087"/>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4" name="Google Shape;1074;p147"/>
          <p:cNvSpPr/>
          <p:nvPr>
            <p:ph idx="6" type="body"/>
          </p:nvPr>
        </p:nvSpPr>
        <p:spPr>
          <a:xfrm>
            <a:off x="6602091" y="1969386"/>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5" name="Google Shape;1075;p147"/>
          <p:cNvSpPr/>
          <p:nvPr>
            <p:ph idx="7" type="body"/>
          </p:nvPr>
        </p:nvSpPr>
        <p:spPr>
          <a:xfrm>
            <a:off x="9514460" y="1902641"/>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6" name="Google Shape;1076;p147"/>
          <p:cNvSpPr/>
          <p:nvPr>
            <p:ph idx="8" type="body"/>
          </p:nvPr>
        </p:nvSpPr>
        <p:spPr>
          <a:xfrm>
            <a:off x="9412245" y="1951940"/>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7" name="Google Shape;1077;p147"/>
          <p:cNvSpPr txBox="1"/>
          <p:nvPr>
            <p:ph idx="9" type="body"/>
          </p:nvPr>
        </p:nvSpPr>
        <p:spPr>
          <a:xfrm>
            <a:off x="585355" y="4402172"/>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8" name="Google Shape;1078;p147"/>
          <p:cNvSpPr txBox="1"/>
          <p:nvPr>
            <p:ph idx="13" type="body"/>
          </p:nvPr>
        </p:nvSpPr>
        <p:spPr>
          <a:xfrm>
            <a:off x="585355" y="5004638"/>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9" name="Google Shape;1079;p147"/>
          <p:cNvSpPr txBox="1"/>
          <p:nvPr>
            <p:ph idx="14" type="body"/>
          </p:nvPr>
        </p:nvSpPr>
        <p:spPr>
          <a:xfrm>
            <a:off x="3412720" y="4402172"/>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80" name="Google Shape;1080;p147"/>
          <p:cNvSpPr txBox="1"/>
          <p:nvPr>
            <p:ph idx="15" type="body"/>
          </p:nvPr>
        </p:nvSpPr>
        <p:spPr>
          <a:xfrm>
            <a:off x="3412720" y="5004638"/>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81" name="Google Shape;1081;p147"/>
          <p:cNvSpPr txBox="1"/>
          <p:nvPr>
            <p:ph idx="16" type="body"/>
          </p:nvPr>
        </p:nvSpPr>
        <p:spPr>
          <a:xfrm>
            <a:off x="6240085" y="4397370"/>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82" name="Google Shape;1082;p147"/>
          <p:cNvSpPr txBox="1"/>
          <p:nvPr>
            <p:ph idx="17" type="body"/>
          </p:nvPr>
        </p:nvSpPr>
        <p:spPr>
          <a:xfrm>
            <a:off x="6240085" y="4999836"/>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83" name="Google Shape;1083;p147"/>
          <p:cNvSpPr txBox="1"/>
          <p:nvPr>
            <p:ph idx="18" type="body"/>
          </p:nvPr>
        </p:nvSpPr>
        <p:spPr>
          <a:xfrm>
            <a:off x="9067450" y="4397370"/>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84" name="Google Shape;1084;p147"/>
          <p:cNvSpPr txBox="1"/>
          <p:nvPr>
            <p:ph idx="19" type="body"/>
          </p:nvPr>
        </p:nvSpPr>
        <p:spPr>
          <a:xfrm>
            <a:off x="9067450" y="4999836"/>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tch the following">
  <p:cSld name="Match the following">
    <p:bg>
      <p:bgPr>
        <a:solidFill>
          <a:schemeClr val="lt1"/>
        </a:solidFill>
      </p:bgPr>
    </p:bg>
    <p:spTree>
      <p:nvGrpSpPr>
        <p:cNvPr id="1085" name="Shape 1085"/>
        <p:cNvGrpSpPr/>
        <p:nvPr/>
      </p:nvGrpSpPr>
      <p:grpSpPr>
        <a:xfrm>
          <a:off x="0" y="0"/>
          <a:ext cx="0" cy="0"/>
          <a:chOff x="0" y="0"/>
          <a:chExt cx="0" cy="0"/>
        </a:xfrm>
      </p:grpSpPr>
      <p:sp>
        <p:nvSpPr>
          <p:cNvPr id="1086" name="Google Shape;1086;p148"/>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87" name="Google Shape;1087;p148"/>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88" name="Google Shape;1088;p148"/>
          <p:cNvSpPr txBox="1"/>
          <p:nvPr>
            <p:ph idx="1" type="body"/>
          </p:nvPr>
        </p:nvSpPr>
        <p:spPr>
          <a:xfrm>
            <a:off x="1576999" y="1419668"/>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89" name="Google Shape;1089;p148"/>
          <p:cNvSpPr txBox="1"/>
          <p:nvPr>
            <p:ph idx="2" type="body"/>
          </p:nvPr>
        </p:nvSpPr>
        <p:spPr>
          <a:xfrm>
            <a:off x="1584961" y="2367710"/>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90" name="Google Shape;1090;p148"/>
          <p:cNvSpPr txBox="1"/>
          <p:nvPr>
            <p:ph idx="3" type="body"/>
          </p:nvPr>
        </p:nvSpPr>
        <p:spPr>
          <a:xfrm>
            <a:off x="1552069" y="3317493"/>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91" name="Google Shape;1091;p148"/>
          <p:cNvSpPr txBox="1"/>
          <p:nvPr>
            <p:ph idx="4" type="body"/>
          </p:nvPr>
        </p:nvSpPr>
        <p:spPr>
          <a:xfrm>
            <a:off x="1570881" y="4280762"/>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92" name="Google Shape;1092;p148"/>
          <p:cNvSpPr txBox="1"/>
          <p:nvPr>
            <p:ph idx="5" type="body"/>
          </p:nvPr>
        </p:nvSpPr>
        <p:spPr>
          <a:xfrm>
            <a:off x="1570880" y="5213917"/>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93" name="Google Shape;1093;p148"/>
          <p:cNvSpPr txBox="1"/>
          <p:nvPr>
            <p:ph idx="6" type="body"/>
          </p:nvPr>
        </p:nvSpPr>
        <p:spPr>
          <a:xfrm>
            <a:off x="5033062" y="1496254"/>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94" name="Google Shape;1094;p148"/>
          <p:cNvSpPr txBox="1"/>
          <p:nvPr>
            <p:ph idx="7" type="body"/>
          </p:nvPr>
        </p:nvSpPr>
        <p:spPr>
          <a:xfrm>
            <a:off x="5033063" y="2425184"/>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95" name="Google Shape;1095;p148"/>
          <p:cNvSpPr txBox="1"/>
          <p:nvPr>
            <p:ph idx="8" type="body"/>
          </p:nvPr>
        </p:nvSpPr>
        <p:spPr>
          <a:xfrm>
            <a:off x="5033064" y="3389572"/>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96" name="Google Shape;1096;p148"/>
          <p:cNvSpPr txBox="1"/>
          <p:nvPr>
            <p:ph idx="9" type="body"/>
          </p:nvPr>
        </p:nvSpPr>
        <p:spPr>
          <a:xfrm>
            <a:off x="5033065" y="4353960"/>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97" name="Google Shape;1097;p148"/>
          <p:cNvSpPr txBox="1"/>
          <p:nvPr>
            <p:ph idx="13" type="body"/>
          </p:nvPr>
        </p:nvSpPr>
        <p:spPr>
          <a:xfrm>
            <a:off x="5033065" y="5288669"/>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Pros &amp; Cons">
  <p:cSld name="2_Pros &amp; Cons">
    <p:spTree>
      <p:nvGrpSpPr>
        <p:cNvPr id="1098" name="Shape 1098"/>
        <p:cNvGrpSpPr/>
        <p:nvPr/>
      </p:nvGrpSpPr>
      <p:grpSpPr>
        <a:xfrm>
          <a:off x="0" y="0"/>
          <a:ext cx="0" cy="0"/>
          <a:chOff x="0" y="0"/>
          <a:chExt cx="0" cy="0"/>
        </a:xfrm>
      </p:grpSpPr>
      <p:sp>
        <p:nvSpPr>
          <p:cNvPr id="1099" name="Google Shape;1099;p149"/>
          <p:cNvSpPr/>
          <p:nvPr/>
        </p:nvSpPr>
        <p:spPr>
          <a:xfrm>
            <a:off x="4640520" y="1915523"/>
            <a:ext cx="3061854" cy="3061852"/>
          </a:xfrm>
          <a:prstGeom prst="ellipse">
            <a:avLst/>
          </a:prstGeom>
          <a:gradFill>
            <a:gsLst>
              <a:gs pos="0">
                <a:schemeClr val="accent2"/>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100" name="Google Shape;1100;p149"/>
          <p:cNvSpPr/>
          <p:nvPr/>
        </p:nvSpPr>
        <p:spPr>
          <a:xfrm>
            <a:off x="705717" y="570936"/>
            <a:ext cx="5230886" cy="1642106"/>
          </a:xfrm>
          <a:custGeom>
            <a:rect b="b" l="l" r="r" t="t"/>
            <a:pathLst>
              <a:path extrusionOk="0" h="1313289" w="4183448">
                <a:moveTo>
                  <a:pt x="464716" y="0"/>
                </a:moveTo>
                <a:lnTo>
                  <a:pt x="3718732" y="0"/>
                </a:lnTo>
                <a:cubicBezTo>
                  <a:pt x="3975388" y="0"/>
                  <a:pt x="4183448" y="208060"/>
                  <a:pt x="4183448" y="464716"/>
                </a:cubicBezTo>
                <a:cubicBezTo>
                  <a:pt x="4183448" y="689290"/>
                  <a:pt x="4024152" y="876658"/>
                  <a:pt x="3812389" y="919991"/>
                </a:cubicBezTo>
                <a:lnTo>
                  <a:pt x="3784323" y="922820"/>
                </a:lnTo>
                <a:lnTo>
                  <a:pt x="3784323" y="1313289"/>
                </a:lnTo>
                <a:lnTo>
                  <a:pt x="3370070" y="929432"/>
                </a:lnTo>
                <a:lnTo>
                  <a:pt x="464716" y="929432"/>
                </a:lnTo>
                <a:cubicBezTo>
                  <a:pt x="208060" y="929432"/>
                  <a:pt x="0" y="721372"/>
                  <a:pt x="0" y="464716"/>
                </a:cubicBezTo>
                <a:cubicBezTo>
                  <a:pt x="0" y="208060"/>
                  <a:pt x="208060" y="0"/>
                  <a:pt x="464716"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01" name="Google Shape;1101;p149"/>
          <p:cNvSpPr/>
          <p:nvPr/>
        </p:nvSpPr>
        <p:spPr>
          <a:xfrm>
            <a:off x="6270810" y="566152"/>
            <a:ext cx="4979587" cy="1644475"/>
          </a:xfrm>
          <a:custGeom>
            <a:rect b="b" l="l" r="r" t="t"/>
            <a:pathLst>
              <a:path extrusionOk="0" h="1329284" w="4183448">
                <a:moveTo>
                  <a:pt x="464716" y="0"/>
                </a:moveTo>
                <a:lnTo>
                  <a:pt x="3718732" y="0"/>
                </a:lnTo>
                <a:cubicBezTo>
                  <a:pt x="3975388" y="0"/>
                  <a:pt x="4183448" y="208060"/>
                  <a:pt x="4183448" y="464716"/>
                </a:cubicBezTo>
                <a:cubicBezTo>
                  <a:pt x="4183448" y="721372"/>
                  <a:pt x="3975388" y="929432"/>
                  <a:pt x="3718732" y="929432"/>
                </a:cubicBezTo>
                <a:lnTo>
                  <a:pt x="858958" y="929432"/>
                </a:lnTo>
                <a:lnTo>
                  <a:pt x="427445" y="1329284"/>
                </a:lnTo>
                <a:lnTo>
                  <a:pt x="427445" y="929432"/>
                </a:lnTo>
                <a:lnTo>
                  <a:pt x="464716" y="929432"/>
                </a:lnTo>
                <a:cubicBezTo>
                  <a:pt x="208060" y="929432"/>
                  <a:pt x="0" y="721372"/>
                  <a:pt x="0" y="464716"/>
                </a:cubicBezTo>
                <a:cubicBezTo>
                  <a:pt x="0" y="208060"/>
                  <a:pt x="208060" y="0"/>
                  <a:pt x="464716" y="0"/>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02" name="Google Shape;1102;p149"/>
          <p:cNvSpPr/>
          <p:nvPr/>
        </p:nvSpPr>
        <p:spPr>
          <a:xfrm>
            <a:off x="6884663" y="4958948"/>
            <a:ext cx="4770090" cy="935671"/>
          </a:xfrm>
          <a:prstGeom prst="homePlate">
            <a:avLst>
              <a:gd fmla="val 4451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103" name="Google Shape;1103;p149"/>
          <p:cNvGrpSpPr/>
          <p:nvPr/>
        </p:nvGrpSpPr>
        <p:grpSpPr>
          <a:xfrm>
            <a:off x="940561" y="2162360"/>
            <a:ext cx="4049937" cy="2542738"/>
            <a:chOff x="940561" y="1812131"/>
            <a:chExt cx="4049937" cy="2542738"/>
          </a:xfrm>
        </p:grpSpPr>
        <p:sp>
          <p:nvSpPr>
            <p:cNvPr id="1104" name="Google Shape;1104;p149"/>
            <p:cNvSpPr/>
            <p:nvPr/>
          </p:nvSpPr>
          <p:spPr>
            <a:xfrm>
              <a:off x="940561" y="1812131"/>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105" name="Google Shape;1105;p149"/>
            <p:cNvSpPr/>
            <p:nvPr/>
          </p:nvSpPr>
          <p:spPr>
            <a:xfrm>
              <a:off x="940561" y="2713630"/>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106" name="Google Shape;1106;p149"/>
            <p:cNvSpPr/>
            <p:nvPr/>
          </p:nvSpPr>
          <p:spPr>
            <a:xfrm>
              <a:off x="940561" y="3615129"/>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b="0" i="0" sz="1400">
                <a:solidFill>
                  <a:srgbClr val="000000"/>
                </a:solidFill>
                <a:latin typeface="Open Sans"/>
                <a:ea typeface="Open Sans"/>
                <a:cs typeface="Open Sans"/>
                <a:sym typeface="Open Sans"/>
              </a:endParaRPr>
            </a:p>
          </p:txBody>
        </p:sp>
      </p:grpSp>
      <p:grpSp>
        <p:nvGrpSpPr>
          <p:cNvPr id="1107" name="Google Shape;1107;p149"/>
          <p:cNvGrpSpPr/>
          <p:nvPr/>
        </p:nvGrpSpPr>
        <p:grpSpPr>
          <a:xfrm>
            <a:off x="7216915" y="2098728"/>
            <a:ext cx="4049937" cy="2542738"/>
            <a:chOff x="7204565" y="2322318"/>
            <a:chExt cx="4049937" cy="2542738"/>
          </a:xfrm>
        </p:grpSpPr>
        <p:sp>
          <p:nvSpPr>
            <p:cNvPr id="1108" name="Google Shape;1108;p149"/>
            <p:cNvSpPr/>
            <p:nvPr/>
          </p:nvSpPr>
          <p:spPr>
            <a:xfrm>
              <a:off x="7204565" y="2322318"/>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sp>
          <p:nvSpPr>
            <p:cNvPr id="1109" name="Google Shape;1109;p149"/>
            <p:cNvSpPr/>
            <p:nvPr/>
          </p:nvSpPr>
          <p:spPr>
            <a:xfrm>
              <a:off x="7204565" y="3223817"/>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sp>
          <p:nvSpPr>
            <p:cNvPr id="1110" name="Google Shape;1110;p149"/>
            <p:cNvSpPr/>
            <p:nvPr/>
          </p:nvSpPr>
          <p:spPr>
            <a:xfrm>
              <a:off x="7204565" y="4125316"/>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grpSp>
      <p:sp>
        <p:nvSpPr>
          <p:cNvPr id="1111" name="Google Shape;1111;p149"/>
          <p:cNvSpPr/>
          <p:nvPr/>
        </p:nvSpPr>
        <p:spPr>
          <a:xfrm rot="10800000">
            <a:off x="515938" y="4958947"/>
            <a:ext cx="4791401" cy="935671"/>
          </a:xfrm>
          <a:prstGeom prst="homePlate">
            <a:avLst>
              <a:gd fmla="val 44510"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112" name="Google Shape;1112;p149"/>
          <p:cNvGrpSpPr/>
          <p:nvPr/>
        </p:nvGrpSpPr>
        <p:grpSpPr>
          <a:xfrm>
            <a:off x="517952" y="3001484"/>
            <a:ext cx="839091" cy="839091"/>
            <a:chOff x="9277350" y="-850900"/>
            <a:chExt cx="1243118" cy="1243118"/>
          </a:xfrm>
        </p:grpSpPr>
        <p:sp>
          <p:nvSpPr>
            <p:cNvPr id="1113" name="Google Shape;1113;p149"/>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114" name="Google Shape;1114;p149"/>
            <p:cNvGrpSpPr/>
            <p:nvPr/>
          </p:nvGrpSpPr>
          <p:grpSpPr>
            <a:xfrm>
              <a:off x="9499624" y="-628626"/>
              <a:ext cx="798571" cy="798571"/>
              <a:chOff x="8559800" y="-698500"/>
              <a:chExt cx="558800" cy="558800"/>
            </a:xfrm>
          </p:grpSpPr>
          <p:sp>
            <p:nvSpPr>
              <p:cNvPr id="1115" name="Google Shape;1115;p149"/>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16" name="Google Shape;1116;p149"/>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1117" name="Google Shape;1117;p149"/>
          <p:cNvGrpSpPr/>
          <p:nvPr/>
        </p:nvGrpSpPr>
        <p:grpSpPr>
          <a:xfrm>
            <a:off x="517952" y="3923628"/>
            <a:ext cx="839091" cy="839091"/>
            <a:chOff x="9277350" y="-850900"/>
            <a:chExt cx="1243118" cy="1243118"/>
          </a:xfrm>
        </p:grpSpPr>
        <p:sp>
          <p:nvSpPr>
            <p:cNvPr id="1118" name="Google Shape;1118;p149"/>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119" name="Google Shape;1119;p149"/>
            <p:cNvGrpSpPr/>
            <p:nvPr/>
          </p:nvGrpSpPr>
          <p:grpSpPr>
            <a:xfrm>
              <a:off x="9499624" y="-628626"/>
              <a:ext cx="798571" cy="798571"/>
              <a:chOff x="8559800" y="-698500"/>
              <a:chExt cx="558800" cy="558800"/>
            </a:xfrm>
          </p:grpSpPr>
          <p:sp>
            <p:nvSpPr>
              <p:cNvPr id="1120" name="Google Shape;1120;p149"/>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21" name="Google Shape;1121;p149"/>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1122" name="Google Shape;1122;p149"/>
          <p:cNvGrpSpPr/>
          <p:nvPr/>
        </p:nvGrpSpPr>
        <p:grpSpPr>
          <a:xfrm>
            <a:off x="4985717" y="764067"/>
            <a:ext cx="739740" cy="739740"/>
            <a:chOff x="4276786" y="1375502"/>
            <a:chExt cx="474283" cy="474283"/>
          </a:xfrm>
        </p:grpSpPr>
        <p:sp>
          <p:nvSpPr>
            <p:cNvPr id="1123" name="Google Shape;1123;p149"/>
            <p:cNvSpPr/>
            <p:nvPr/>
          </p:nvSpPr>
          <p:spPr>
            <a:xfrm>
              <a:off x="4276786" y="1375502"/>
              <a:ext cx="474283" cy="474283"/>
            </a:xfrm>
            <a:prstGeom prst="ellipse">
              <a:avLst/>
            </a:prstGeom>
            <a:solidFill>
              <a:schemeClr val="lt1"/>
            </a:solidFill>
            <a:ln>
              <a:noFill/>
            </a:ln>
            <a:effectLst>
              <a:outerShdw blurRad="127000" rotWithShape="0" algn="t" dir="5400000" dist="635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124" name="Google Shape;1124;p149"/>
            <p:cNvGrpSpPr/>
            <p:nvPr/>
          </p:nvGrpSpPr>
          <p:grpSpPr>
            <a:xfrm>
              <a:off x="4370921" y="1480133"/>
              <a:ext cx="286013" cy="265021"/>
              <a:chOff x="2982913" y="6350"/>
              <a:chExt cx="346075" cy="320675"/>
            </a:xfrm>
          </p:grpSpPr>
          <p:sp>
            <p:nvSpPr>
              <p:cNvPr id="1125" name="Google Shape;1125;p149"/>
              <p:cNvSpPr/>
              <p:nvPr/>
            </p:nvSpPr>
            <p:spPr>
              <a:xfrm>
                <a:off x="3059113" y="6350"/>
                <a:ext cx="269875" cy="304800"/>
              </a:xfrm>
              <a:custGeom>
                <a:rect b="b" l="l" r="r" t="t"/>
                <a:pathLst>
                  <a:path extrusionOk="0" h="81" w="72">
                    <a:moveTo>
                      <a:pt x="58" y="59"/>
                    </a:moveTo>
                    <a:cubicBezTo>
                      <a:pt x="58" y="59"/>
                      <a:pt x="58" y="59"/>
                      <a:pt x="58" y="59"/>
                    </a:cubicBezTo>
                    <a:cubicBezTo>
                      <a:pt x="61" y="59"/>
                      <a:pt x="64" y="62"/>
                      <a:pt x="64" y="65"/>
                    </a:cubicBezTo>
                    <a:cubicBezTo>
                      <a:pt x="64" y="68"/>
                      <a:pt x="61" y="71"/>
                      <a:pt x="58" y="71"/>
                    </a:cubicBezTo>
                    <a:cubicBezTo>
                      <a:pt x="54" y="71"/>
                      <a:pt x="54" y="71"/>
                      <a:pt x="54" y="71"/>
                    </a:cubicBezTo>
                    <a:cubicBezTo>
                      <a:pt x="57" y="71"/>
                      <a:pt x="60" y="74"/>
                      <a:pt x="60" y="77"/>
                    </a:cubicBezTo>
                    <a:cubicBezTo>
                      <a:pt x="60" y="80"/>
                      <a:pt x="57" y="81"/>
                      <a:pt x="54" y="81"/>
                    </a:cubicBezTo>
                    <a:cubicBezTo>
                      <a:pt x="54" y="81"/>
                      <a:pt x="38" y="81"/>
                      <a:pt x="28" y="81"/>
                    </a:cubicBezTo>
                    <a:cubicBezTo>
                      <a:pt x="17" y="81"/>
                      <a:pt x="14" y="79"/>
                      <a:pt x="0" y="77"/>
                    </a:cubicBezTo>
                    <a:cubicBezTo>
                      <a:pt x="0" y="43"/>
                      <a:pt x="0" y="43"/>
                      <a:pt x="0" y="43"/>
                    </a:cubicBezTo>
                    <a:cubicBezTo>
                      <a:pt x="10" y="43"/>
                      <a:pt x="26" y="25"/>
                      <a:pt x="26" y="9"/>
                    </a:cubicBezTo>
                    <a:cubicBezTo>
                      <a:pt x="26" y="3"/>
                      <a:pt x="35" y="0"/>
                      <a:pt x="38" y="12"/>
                    </a:cubicBezTo>
                    <a:cubicBezTo>
                      <a:pt x="40" y="19"/>
                      <a:pt x="34" y="33"/>
                      <a:pt x="34" y="33"/>
                    </a:cubicBezTo>
                    <a:cubicBezTo>
                      <a:pt x="66" y="33"/>
                      <a:pt x="66" y="33"/>
                      <a:pt x="66" y="33"/>
                    </a:cubicBezTo>
                    <a:cubicBezTo>
                      <a:pt x="69" y="33"/>
                      <a:pt x="72" y="36"/>
                      <a:pt x="72" y="39"/>
                    </a:cubicBezTo>
                    <a:cubicBezTo>
                      <a:pt x="72" y="42"/>
                      <a:pt x="69" y="47"/>
                      <a:pt x="66" y="47"/>
                    </a:cubicBezTo>
                    <a:cubicBezTo>
                      <a:pt x="62" y="47"/>
                      <a:pt x="62" y="47"/>
                      <a:pt x="62" y="47"/>
                    </a:cubicBezTo>
                    <a:cubicBezTo>
                      <a:pt x="65" y="47"/>
                      <a:pt x="68" y="50"/>
                      <a:pt x="68" y="53"/>
                    </a:cubicBezTo>
                    <a:cubicBezTo>
                      <a:pt x="68" y="56"/>
                      <a:pt x="65" y="59"/>
                      <a:pt x="62" y="59"/>
                    </a:cubicBezTo>
                    <a:cubicBezTo>
                      <a:pt x="58" y="59"/>
                      <a:pt x="58" y="59"/>
                      <a:pt x="58" y="59"/>
                    </a:cubicBezTo>
                  </a:path>
                </a:pathLst>
              </a:custGeom>
              <a:solidFill>
                <a:srgbClr val="FFFFFF"/>
              </a:solidFill>
              <a:ln cap="rnd" cmpd="sng" w="12700">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26" name="Google Shape;1126;p149"/>
              <p:cNvSpPr/>
              <p:nvPr/>
            </p:nvSpPr>
            <p:spPr>
              <a:xfrm>
                <a:off x="2982913" y="146050"/>
                <a:ext cx="76200" cy="180975"/>
              </a:xfrm>
              <a:prstGeom prst="rect">
                <a:avLst/>
              </a:prstGeom>
              <a:solidFill>
                <a:srgbClr val="FFFFFF"/>
              </a:solidFill>
              <a:ln cap="rnd" cmpd="sng" w="12700">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27" name="Google Shape;1127;p149"/>
              <p:cNvSpPr/>
              <p:nvPr/>
            </p:nvSpPr>
            <p:spPr>
              <a:xfrm>
                <a:off x="3021013" y="288925"/>
                <a:ext cx="15875" cy="14288"/>
              </a:xfrm>
              <a:prstGeom prst="ellipse">
                <a:avLst/>
              </a:prstGeom>
              <a:solidFill>
                <a:schemeClr val="accent2"/>
              </a:solidFill>
              <a:ln cap="flat" cmpd="sng" w="9525">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1128" name="Google Shape;1128;p149"/>
          <p:cNvGrpSpPr/>
          <p:nvPr/>
        </p:nvGrpSpPr>
        <p:grpSpPr>
          <a:xfrm>
            <a:off x="6455033" y="772232"/>
            <a:ext cx="739740" cy="739740"/>
            <a:chOff x="7393577" y="1019186"/>
            <a:chExt cx="474283" cy="474283"/>
          </a:xfrm>
        </p:grpSpPr>
        <p:sp>
          <p:nvSpPr>
            <p:cNvPr id="1129" name="Google Shape;1129;p149"/>
            <p:cNvSpPr/>
            <p:nvPr/>
          </p:nvSpPr>
          <p:spPr>
            <a:xfrm>
              <a:off x="7393577" y="1019186"/>
              <a:ext cx="474283" cy="474283"/>
            </a:xfrm>
            <a:prstGeom prst="ellipse">
              <a:avLst/>
            </a:prstGeom>
            <a:solidFill>
              <a:schemeClr val="lt1"/>
            </a:solidFill>
            <a:ln>
              <a:noFill/>
            </a:ln>
            <a:effectLst>
              <a:outerShdw blurRad="127000" rotWithShape="0" algn="t" dir="5400000" dist="635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130" name="Google Shape;1130;p149"/>
            <p:cNvGrpSpPr/>
            <p:nvPr/>
          </p:nvGrpSpPr>
          <p:grpSpPr>
            <a:xfrm flipH="1" rot="10800000">
              <a:off x="7487712" y="1123817"/>
              <a:ext cx="286013" cy="265021"/>
              <a:chOff x="2982913" y="6350"/>
              <a:chExt cx="346075" cy="320675"/>
            </a:xfrm>
          </p:grpSpPr>
          <p:sp>
            <p:nvSpPr>
              <p:cNvPr id="1131" name="Google Shape;1131;p149"/>
              <p:cNvSpPr/>
              <p:nvPr/>
            </p:nvSpPr>
            <p:spPr>
              <a:xfrm>
                <a:off x="3059113" y="6350"/>
                <a:ext cx="269875" cy="304800"/>
              </a:xfrm>
              <a:custGeom>
                <a:rect b="b" l="l" r="r" t="t"/>
                <a:pathLst>
                  <a:path extrusionOk="0" h="81" w="72">
                    <a:moveTo>
                      <a:pt x="58" y="59"/>
                    </a:moveTo>
                    <a:cubicBezTo>
                      <a:pt x="58" y="59"/>
                      <a:pt x="58" y="59"/>
                      <a:pt x="58" y="59"/>
                    </a:cubicBezTo>
                    <a:cubicBezTo>
                      <a:pt x="61" y="59"/>
                      <a:pt x="64" y="62"/>
                      <a:pt x="64" y="65"/>
                    </a:cubicBezTo>
                    <a:cubicBezTo>
                      <a:pt x="64" y="68"/>
                      <a:pt x="61" y="71"/>
                      <a:pt x="58" y="71"/>
                    </a:cubicBezTo>
                    <a:cubicBezTo>
                      <a:pt x="54" y="71"/>
                      <a:pt x="54" y="71"/>
                      <a:pt x="54" y="71"/>
                    </a:cubicBezTo>
                    <a:cubicBezTo>
                      <a:pt x="57" y="71"/>
                      <a:pt x="60" y="74"/>
                      <a:pt x="60" y="77"/>
                    </a:cubicBezTo>
                    <a:cubicBezTo>
                      <a:pt x="60" y="80"/>
                      <a:pt x="57" y="81"/>
                      <a:pt x="54" y="81"/>
                    </a:cubicBezTo>
                    <a:cubicBezTo>
                      <a:pt x="54" y="81"/>
                      <a:pt x="38" y="81"/>
                      <a:pt x="28" y="81"/>
                    </a:cubicBezTo>
                    <a:cubicBezTo>
                      <a:pt x="17" y="81"/>
                      <a:pt x="14" y="79"/>
                      <a:pt x="0" y="77"/>
                    </a:cubicBezTo>
                    <a:cubicBezTo>
                      <a:pt x="0" y="43"/>
                      <a:pt x="0" y="43"/>
                      <a:pt x="0" y="43"/>
                    </a:cubicBezTo>
                    <a:cubicBezTo>
                      <a:pt x="10" y="43"/>
                      <a:pt x="26" y="25"/>
                      <a:pt x="26" y="9"/>
                    </a:cubicBezTo>
                    <a:cubicBezTo>
                      <a:pt x="26" y="3"/>
                      <a:pt x="35" y="0"/>
                      <a:pt x="38" y="12"/>
                    </a:cubicBezTo>
                    <a:cubicBezTo>
                      <a:pt x="40" y="19"/>
                      <a:pt x="34" y="33"/>
                      <a:pt x="34" y="33"/>
                    </a:cubicBezTo>
                    <a:cubicBezTo>
                      <a:pt x="66" y="33"/>
                      <a:pt x="66" y="33"/>
                      <a:pt x="66" y="33"/>
                    </a:cubicBezTo>
                    <a:cubicBezTo>
                      <a:pt x="69" y="33"/>
                      <a:pt x="72" y="36"/>
                      <a:pt x="72" y="39"/>
                    </a:cubicBezTo>
                    <a:cubicBezTo>
                      <a:pt x="72" y="42"/>
                      <a:pt x="69" y="47"/>
                      <a:pt x="66" y="47"/>
                    </a:cubicBezTo>
                    <a:cubicBezTo>
                      <a:pt x="62" y="47"/>
                      <a:pt x="62" y="47"/>
                      <a:pt x="62" y="47"/>
                    </a:cubicBezTo>
                    <a:cubicBezTo>
                      <a:pt x="65" y="47"/>
                      <a:pt x="68" y="50"/>
                      <a:pt x="68" y="53"/>
                    </a:cubicBezTo>
                    <a:cubicBezTo>
                      <a:pt x="68" y="56"/>
                      <a:pt x="65" y="59"/>
                      <a:pt x="62" y="59"/>
                    </a:cubicBezTo>
                    <a:cubicBezTo>
                      <a:pt x="58" y="59"/>
                      <a:pt x="58" y="59"/>
                      <a:pt x="58" y="59"/>
                    </a:cubicBezTo>
                  </a:path>
                </a:pathLst>
              </a:custGeom>
              <a:noFill/>
              <a:ln cap="rnd" cmpd="sng" w="12700">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32" name="Google Shape;1132;p149"/>
              <p:cNvSpPr/>
              <p:nvPr/>
            </p:nvSpPr>
            <p:spPr>
              <a:xfrm>
                <a:off x="2982913" y="146050"/>
                <a:ext cx="76200" cy="180975"/>
              </a:xfrm>
              <a:prstGeom prst="rect">
                <a:avLst/>
              </a:prstGeom>
              <a:solidFill>
                <a:srgbClr val="FFFFFF"/>
              </a:solidFill>
              <a:ln cap="rnd" cmpd="sng" w="12700">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33" name="Google Shape;1133;p149"/>
              <p:cNvSpPr/>
              <p:nvPr/>
            </p:nvSpPr>
            <p:spPr>
              <a:xfrm>
                <a:off x="3021013" y="288925"/>
                <a:ext cx="15875" cy="14288"/>
              </a:xfrm>
              <a:prstGeom prst="ellipse">
                <a:avLst/>
              </a:prstGeom>
              <a:solidFill>
                <a:schemeClr val="dk2"/>
              </a:solidFill>
              <a:ln cap="flat" cmpd="sng" w="9525">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1134" name="Google Shape;1134;p149"/>
          <p:cNvGrpSpPr/>
          <p:nvPr/>
        </p:nvGrpSpPr>
        <p:grpSpPr>
          <a:xfrm>
            <a:off x="10859614" y="2079340"/>
            <a:ext cx="839091" cy="839091"/>
            <a:chOff x="10859614" y="2160620"/>
            <a:chExt cx="839091" cy="839091"/>
          </a:xfrm>
        </p:grpSpPr>
        <p:grpSp>
          <p:nvGrpSpPr>
            <p:cNvPr id="1135" name="Google Shape;1135;p149"/>
            <p:cNvGrpSpPr/>
            <p:nvPr/>
          </p:nvGrpSpPr>
          <p:grpSpPr>
            <a:xfrm>
              <a:off x="10859614" y="2160620"/>
              <a:ext cx="839091" cy="839091"/>
              <a:chOff x="9277350" y="-850900"/>
              <a:chExt cx="1243118" cy="1243118"/>
            </a:xfrm>
          </p:grpSpPr>
          <p:sp>
            <p:nvSpPr>
              <p:cNvPr id="1136" name="Google Shape;1136;p149"/>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37" name="Google Shape;1137;p149"/>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1138" name="Google Shape;1138;p149"/>
            <p:cNvGrpSpPr/>
            <p:nvPr/>
          </p:nvGrpSpPr>
          <p:grpSpPr>
            <a:xfrm>
              <a:off x="11160063" y="2459977"/>
              <a:ext cx="238192" cy="240377"/>
              <a:chOff x="6300788" y="2890838"/>
              <a:chExt cx="346075" cy="349250"/>
            </a:xfrm>
          </p:grpSpPr>
          <p:cxnSp>
            <p:nvCxnSpPr>
              <p:cNvPr id="1139" name="Google Shape;1139;p149"/>
              <p:cNvCxnSpPr/>
              <p:nvPr/>
            </p:nvCxnSpPr>
            <p:spPr>
              <a:xfrm>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cxnSp>
            <p:nvCxnSpPr>
              <p:cNvPr id="1140" name="Google Shape;1140;p149"/>
              <p:cNvCxnSpPr/>
              <p:nvPr/>
            </p:nvCxnSpPr>
            <p:spPr>
              <a:xfrm flipH="1">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grpSp>
      </p:grpSp>
      <p:grpSp>
        <p:nvGrpSpPr>
          <p:cNvPr id="1141" name="Google Shape;1141;p149"/>
          <p:cNvGrpSpPr/>
          <p:nvPr/>
        </p:nvGrpSpPr>
        <p:grpSpPr>
          <a:xfrm>
            <a:off x="10859614" y="3001484"/>
            <a:ext cx="839091" cy="839091"/>
            <a:chOff x="10859614" y="3082764"/>
            <a:chExt cx="839091" cy="839091"/>
          </a:xfrm>
        </p:grpSpPr>
        <p:grpSp>
          <p:nvGrpSpPr>
            <p:cNvPr id="1142" name="Google Shape;1142;p149"/>
            <p:cNvGrpSpPr/>
            <p:nvPr/>
          </p:nvGrpSpPr>
          <p:grpSpPr>
            <a:xfrm>
              <a:off x="10859614" y="3082764"/>
              <a:ext cx="839091" cy="839091"/>
              <a:chOff x="9277350" y="-850900"/>
              <a:chExt cx="1243118" cy="1243118"/>
            </a:xfrm>
          </p:grpSpPr>
          <p:sp>
            <p:nvSpPr>
              <p:cNvPr id="1143" name="Google Shape;1143;p149"/>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44" name="Google Shape;1144;p149"/>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1145" name="Google Shape;1145;p149"/>
            <p:cNvGrpSpPr/>
            <p:nvPr/>
          </p:nvGrpSpPr>
          <p:grpSpPr>
            <a:xfrm>
              <a:off x="11160063" y="3382121"/>
              <a:ext cx="238192" cy="240377"/>
              <a:chOff x="6300788" y="2890838"/>
              <a:chExt cx="346075" cy="349250"/>
            </a:xfrm>
          </p:grpSpPr>
          <p:cxnSp>
            <p:nvCxnSpPr>
              <p:cNvPr id="1146" name="Google Shape;1146;p149"/>
              <p:cNvCxnSpPr/>
              <p:nvPr/>
            </p:nvCxnSpPr>
            <p:spPr>
              <a:xfrm>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cxnSp>
            <p:nvCxnSpPr>
              <p:cNvPr id="1147" name="Google Shape;1147;p149"/>
              <p:cNvCxnSpPr/>
              <p:nvPr/>
            </p:nvCxnSpPr>
            <p:spPr>
              <a:xfrm flipH="1">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grpSp>
      </p:grpSp>
      <p:grpSp>
        <p:nvGrpSpPr>
          <p:cNvPr id="1148" name="Google Shape;1148;p149"/>
          <p:cNvGrpSpPr/>
          <p:nvPr/>
        </p:nvGrpSpPr>
        <p:grpSpPr>
          <a:xfrm>
            <a:off x="10859614" y="3923628"/>
            <a:ext cx="839091" cy="839091"/>
            <a:chOff x="10859614" y="4004908"/>
            <a:chExt cx="839091" cy="839091"/>
          </a:xfrm>
        </p:grpSpPr>
        <p:grpSp>
          <p:nvGrpSpPr>
            <p:cNvPr id="1149" name="Google Shape;1149;p149"/>
            <p:cNvGrpSpPr/>
            <p:nvPr/>
          </p:nvGrpSpPr>
          <p:grpSpPr>
            <a:xfrm>
              <a:off x="10859614" y="4004908"/>
              <a:ext cx="839091" cy="839091"/>
              <a:chOff x="9277350" y="-850900"/>
              <a:chExt cx="1243118" cy="1243118"/>
            </a:xfrm>
          </p:grpSpPr>
          <p:sp>
            <p:nvSpPr>
              <p:cNvPr id="1150" name="Google Shape;1150;p149"/>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51" name="Google Shape;1151;p149"/>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1152" name="Google Shape;1152;p149"/>
            <p:cNvGrpSpPr/>
            <p:nvPr/>
          </p:nvGrpSpPr>
          <p:grpSpPr>
            <a:xfrm>
              <a:off x="11160063" y="4304265"/>
              <a:ext cx="238192" cy="240377"/>
              <a:chOff x="6300788" y="2890838"/>
              <a:chExt cx="346075" cy="349250"/>
            </a:xfrm>
          </p:grpSpPr>
          <p:cxnSp>
            <p:nvCxnSpPr>
              <p:cNvPr id="1153" name="Google Shape;1153;p149"/>
              <p:cNvCxnSpPr/>
              <p:nvPr/>
            </p:nvCxnSpPr>
            <p:spPr>
              <a:xfrm>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cxnSp>
            <p:nvCxnSpPr>
              <p:cNvPr id="1154" name="Google Shape;1154;p149"/>
              <p:cNvCxnSpPr/>
              <p:nvPr/>
            </p:nvCxnSpPr>
            <p:spPr>
              <a:xfrm flipH="1">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grpSp>
      </p:grpSp>
      <p:sp>
        <p:nvSpPr>
          <p:cNvPr id="1155" name="Google Shape;1155;p149"/>
          <p:cNvSpPr txBox="1"/>
          <p:nvPr>
            <p:ph idx="1" type="body"/>
          </p:nvPr>
        </p:nvSpPr>
        <p:spPr>
          <a:xfrm>
            <a:off x="1533873" y="2316786"/>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6" name="Google Shape;1156;p149"/>
          <p:cNvSpPr txBox="1"/>
          <p:nvPr>
            <p:ph idx="2" type="body"/>
          </p:nvPr>
        </p:nvSpPr>
        <p:spPr>
          <a:xfrm>
            <a:off x="1528974" y="3218285"/>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7" name="Google Shape;1157;p149"/>
          <p:cNvSpPr txBox="1"/>
          <p:nvPr>
            <p:ph idx="3" type="body"/>
          </p:nvPr>
        </p:nvSpPr>
        <p:spPr>
          <a:xfrm>
            <a:off x="1507076" y="4127729"/>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8" name="Google Shape;1158;p149"/>
          <p:cNvSpPr txBox="1"/>
          <p:nvPr>
            <p:ph idx="4" type="body"/>
          </p:nvPr>
        </p:nvSpPr>
        <p:spPr>
          <a:xfrm>
            <a:off x="7576594" y="232376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9" name="Google Shape;1159;p149"/>
          <p:cNvSpPr txBox="1"/>
          <p:nvPr>
            <p:ph idx="5" type="body"/>
          </p:nvPr>
        </p:nvSpPr>
        <p:spPr>
          <a:xfrm>
            <a:off x="7571695" y="3225267"/>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60" name="Google Shape;1160;p149"/>
          <p:cNvSpPr txBox="1"/>
          <p:nvPr>
            <p:ph idx="6" type="body"/>
          </p:nvPr>
        </p:nvSpPr>
        <p:spPr>
          <a:xfrm>
            <a:off x="7549797" y="4134711"/>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61" name="Google Shape;1161;p149"/>
          <p:cNvSpPr txBox="1"/>
          <p:nvPr>
            <p:ph idx="7" type="body"/>
          </p:nvPr>
        </p:nvSpPr>
        <p:spPr>
          <a:xfrm>
            <a:off x="1545084" y="948682"/>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62" name="Google Shape;1162;p149"/>
          <p:cNvSpPr txBox="1"/>
          <p:nvPr>
            <p:ph idx="8" type="body"/>
          </p:nvPr>
        </p:nvSpPr>
        <p:spPr>
          <a:xfrm>
            <a:off x="7549796" y="836620"/>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163" name="Google Shape;1163;p149"/>
          <p:cNvGrpSpPr/>
          <p:nvPr/>
        </p:nvGrpSpPr>
        <p:grpSpPr>
          <a:xfrm>
            <a:off x="524318" y="2098434"/>
            <a:ext cx="839091" cy="839091"/>
            <a:chOff x="9277350" y="-850900"/>
            <a:chExt cx="1243118" cy="1243118"/>
          </a:xfrm>
        </p:grpSpPr>
        <p:sp>
          <p:nvSpPr>
            <p:cNvPr id="1164" name="Google Shape;1164;p149"/>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165" name="Google Shape;1165;p149"/>
            <p:cNvGrpSpPr/>
            <p:nvPr/>
          </p:nvGrpSpPr>
          <p:grpSpPr>
            <a:xfrm>
              <a:off x="9499624" y="-628626"/>
              <a:ext cx="798571" cy="798571"/>
              <a:chOff x="8559800" y="-698500"/>
              <a:chExt cx="558800" cy="558800"/>
            </a:xfrm>
          </p:grpSpPr>
          <p:sp>
            <p:nvSpPr>
              <p:cNvPr id="1166" name="Google Shape;1166;p149"/>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67" name="Google Shape;1167;p149"/>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sp>
        <p:nvSpPr>
          <p:cNvPr id="1168" name="Google Shape;1168;p149"/>
          <p:cNvSpPr txBox="1"/>
          <p:nvPr>
            <p:ph idx="9" type="body"/>
          </p:nvPr>
        </p:nvSpPr>
        <p:spPr>
          <a:xfrm>
            <a:off x="1545084" y="5216362"/>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69" name="Google Shape;1169;p149"/>
          <p:cNvSpPr txBox="1"/>
          <p:nvPr>
            <p:ph idx="13" type="body"/>
          </p:nvPr>
        </p:nvSpPr>
        <p:spPr>
          <a:xfrm>
            <a:off x="7549797" y="5104300"/>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70" name="Google Shape;1170;p149"/>
          <p:cNvSpPr/>
          <p:nvPr>
            <p:ph idx="14" type="body"/>
          </p:nvPr>
        </p:nvSpPr>
        <p:spPr>
          <a:xfrm>
            <a:off x="5005876" y="2316786"/>
            <a:ext cx="2241830" cy="224183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ros &amp; Cons">
  <p:cSld name="1_Pros &amp; Cons">
    <p:spTree>
      <p:nvGrpSpPr>
        <p:cNvPr id="1171" name="Shape 1171"/>
        <p:cNvGrpSpPr/>
        <p:nvPr/>
      </p:nvGrpSpPr>
      <p:grpSpPr>
        <a:xfrm>
          <a:off x="0" y="0"/>
          <a:ext cx="0" cy="0"/>
          <a:chOff x="0" y="0"/>
          <a:chExt cx="0" cy="0"/>
        </a:xfrm>
      </p:grpSpPr>
      <p:sp>
        <p:nvSpPr>
          <p:cNvPr id="1172" name="Google Shape;1172;p150"/>
          <p:cNvSpPr/>
          <p:nvPr/>
        </p:nvSpPr>
        <p:spPr>
          <a:xfrm>
            <a:off x="5283883" y="1855460"/>
            <a:ext cx="1620953" cy="1620952"/>
          </a:xfrm>
          <a:prstGeom prst="ellipse">
            <a:avLst/>
          </a:prstGeom>
          <a:gradFill>
            <a:gsLst>
              <a:gs pos="0">
                <a:schemeClr val="accent2"/>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173" name="Google Shape;1173;p150"/>
          <p:cNvSpPr/>
          <p:nvPr>
            <p:ph idx="1" type="body"/>
          </p:nvPr>
        </p:nvSpPr>
        <p:spPr>
          <a:xfrm>
            <a:off x="5482813" y="2072521"/>
            <a:ext cx="1186830" cy="118683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74" name="Google Shape;1174;p150"/>
          <p:cNvSpPr/>
          <p:nvPr/>
        </p:nvSpPr>
        <p:spPr>
          <a:xfrm>
            <a:off x="471234" y="520252"/>
            <a:ext cx="5230886" cy="1642106"/>
          </a:xfrm>
          <a:custGeom>
            <a:rect b="b" l="l" r="r" t="t"/>
            <a:pathLst>
              <a:path extrusionOk="0" h="1313289" w="4183448">
                <a:moveTo>
                  <a:pt x="464716" y="0"/>
                </a:moveTo>
                <a:lnTo>
                  <a:pt x="3718732" y="0"/>
                </a:lnTo>
                <a:cubicBezTo>
                  <a:pt x="3975388" y="0"/>
                  <a:pt x="4183448" y="208060"/>
                  <a:pt x="4183448" y="464716"/>
                </a:cubicBezTo>
                <a:cubicBezTo>
                  <a:pt x="4183448" y="689290"/>
                  <a:pt x="4024152" y="876658"/>
                  <a:pt x="3812389" y="919991"/>
                </a:cubicBezTo>
                <a:lnTo>
                  <a:pt x="3784323" y="922820"/>
                </a:lnTo>
                <a:lnTo>
                  <a:pt x="3784323" y="1313289"/>
                </a:lnTo>
                <a:lnTo>
                  <a:pt x="3370070" y="929432"/>
                </a:lnTo>
                <a:lnTo>
                  <a:pt x="464716" y="929432"/>
                </a:lnTo>
                <a:cubicBezTo>
                  <a:pt x="208060" y="929432"/>
                  <a:pt x="0" y="721372"/>
                  <a:pt x="0" y="464716"/>
                </a:cubicBezTo>
                <a:cubicBezTo>
                  <a:pt x="0" y="208060"/>
                  <a:pt x="208060" y="0"/>
                  <a:pt x="464716" y="0"/>
                </a:cubicBezTo>
                <a:close/>
              </a:path>
            </a:pathLst>
          </a:custGeom>
          <a:solidFill>
            <a:srgbClr val="A5A5A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75" name="Google Shape;1175;p150"/>
          <p:cNvSpPr/>
          <p:nvPr/>
        </p:nvSpPr>
        <p:spPr>
          <a:xfrm>
            <a:off x="6489881" y="517884"/>
            <a:ext cx="4979587" cy="1644475"/>
          </a:xfrm>
          <a:custGeom>
            <a:rect b="b" l="l" r="r" t="t"/>
            <a:pathLst>
              <a:path extrusionOk="0" h="1329284" w="4183448">
                <a:moveTo>
                  <a:pt x="464716" y="0"/>
                </a:moveTo>
                <a:lnTo>
                  <a:pt x="3718732" y="0"/>
                </a:lnTo>
                <a:cubicBezTo>
                  <a:pt x="3975388" y="0"/>
                  <a:pt x="4183448" y="208060"/>
                  <a:pt x="4183448" y="464716"/>
                </a:cubicBezTo>
                <a:cubicBezTo>
                  <a:pt x="4183448" y="721372"/>
                  <a:pt x="3975388" y="929432"/>
                  <a:pt x="3718732" y="929432"/>
                </a:cubicBezTo>
                <a:lnTo>
                  <a:pt x="858958" y="929432"/>
                </a:lnTo>
                <a:lnTo>
                  <a:pt x="427445" y="1329284"/>
                </a:lnTo>
                <a:lnTo>
                  <a:pt x="427445" y="929432"/>
                </a:lnTo>
                <a:lnTo>
                  <a:pt x="464716" y="929432"/>
                </a:lnTo>
                <a:cubicBezTo>
                  <a:pt x="208060" y="929432"/>
                  <a:pt x="0" y="721372"/>
                  <a:pt x="0" y="464716"/>
                </a:cubicBezTo>
                <a:cubicBezTo>
                  <a:pt x="0" y="208060"/>
                  <a:pt x="208060" y="0"/>
                  <a:pt x="464716" y="0"/>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76" name="Google Shape;1176;p150"/>
          <p:cNvSpPr/>
          <p:nvPr/>
        </p:nvSpPr>
        <p:spPr>
          <a:xfrm>
            <a:off x="777893" y="2088095"/>
            <a:ext cx="4379584" cy="1171256"/>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177" name="Google Shape;1177;p150"/>
          <p:cNvSpPr/>
          <p:nvPr/>
        </p:nvSpPr>
        <p:spPr>
          <a:xfrm>
            <a:off x="777893" y="3730201"/>
            <a:ext cx="4379584" cy="1171256"/>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178" name="Google Shape;1178;p150"/>
          <p:cNvSpPr/>
          <p:nvPr/>
        </p:nvSpPr>
        <p:spPr>
          <a:xfrm>
            <a:off x="777893" y="5372307"/>
            <a:ext cx="4379584" cy="1171256"/>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b="0" i="0" sz="1400">
              <a:solidFill>
                <a:srgbClr val="000000"/>
              </a:solidFill>
              <a:latin typeface="Open Sans"/>
              <a:ea typeface="Open Sans"/>
              <a:cs typeface="Open Sans"/>
              <a:sym typeface="Open Sans"/>
            </a:endParaRPr>
          </a:p>
        </p:txBody>
      </p:sp>
      <p:sp>
        <p:nvSpPr>
          <p:cNvPr id="1179" name="Google Shape;1179;p150"/>
          <p:cNvSpPr txBox="1"/>
          <p:nvPr>
            <p:ph idx="2" type="body"/>
          </p:nvPr>
        </p:nvSpPr>
        <p:spPr>
          <a:xfrm>
            <a:off x="1370073" y="2332603"/>
            <a:ext cx="3342885" cy="68223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80" name="Google Shape;1180;p150"/>
          <p:cNvSpPr txBox="1"/>
          <p:nvPr>
            <p:ph idx="3" type="body"/>
          </p:nvPr>
        </p:nvSpPr>
        <p:spPr>
          <a:xfrm>
            <a:off x="1259980" y="3974709"/>
            <a:ext cx="3342885" cy="68223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81" name="Google Shape;1181;p150"/>
          <p:cNvSpPr txBox="1"/>
          <p:nvPr>
            <p:ph idx="4" type="body"/>
          </p:nvPr>
        </p:nvSpPr>
        <p:spPr>
          <a:xfrm>
            <a:off x="1366305" y="5616815"/>
            <a:ext cx="3342885" cy="68223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82" name="Google Shape;1182;p150"/>
          <p:cNvSpPr txBox="1"/>
          <p:nvPr>
            <p:ph idx="5" type="body"/>
          </p:nvPr>
        </p:nvSpPr>
        <p:spPr>
          <a:xfrm>
            <a:off x="1545084" y="948682"/>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83" name="Google Shape;1183;p150"/>
          <p:cNvSpPr txBox="1"/>
          <p:nvPr>
            <p:ph idx="6" type="body"/>
          </p:nvPr>
        </p:nvSpPr>
        <p:spPr>
          <a:xfrm>
            <a:off x="7549796" y="836620"/>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84" name="Google Shape;1184;p150"/>
          <p:cNvSpPr/>
          <p:nvPr/>
        </p:nvSpPr>
        <p:spPr>
          <a:xfrm>
            <a:off x="7034523" y="2088095"/>
            <a:ext cx="4379584" cy="1171256"/>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185" name="Google Shape;1185;p150"/>
          <p:cNvSpPr/>
          <p:nvPr/>
        </p:nvSpPr>
        <p:spPr>
          <a:xfrm>
            <a:off x="7034523" y="3730201"/>
            <a:ext cx="4379584" cy="1171256"/>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186" name="Google Shape;1186;p150"/>
          <p:cNvSpPr/>
          <p:nvPr/>
        </p:nvSpPr>
        <p:spPr>
          <a:xfrm>
            <a:off x="7103766" y="5372307"/>
            <a:ext cx="4379584" cy="1171256"/>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b="0" i="0" sz="1400">
              <a:solidFill>
                <a:srgbClr val="000000"/>
              </a:solidFill>
              <a:latin typeface="Open Sans"/>
              <a:ea typeface="Open Sans"/>
              <a:cs typeface="Open Sans"/>
              <a:sym typeface="Open Sans"/>
            </a:endParaRPr>
          </a:p>
        </p:txBody>
      </p:sp>
      <p:sp>
        <p:nvSpPr>
          <p:cNvPr id="1187" name="Google Shape;1187;p150"/>
          <p:cNvSpPr txBox="1"/>
          <p:nvPr>
            <p:ph idx="7" type="body"/>
          </p:nvPr>
        </p:nvSpPr>
        <p:spPr>
          <a:xfrm>
            <a:off x="7589936" y="2356780"/>
            <a:ext cx="3342885" cy="68223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88" name="Google Shape;1188;p150"/>
          <p:cNvSpPr txBox="1"/>
          <p:nvPr>
            <p:ph idx="8" type="body"/>
          </p:nvPr>
        </p:nvSpPr>
        <p:spPr>
          <a:xfrm>
            <a:off x="7589936" y="3970820"/>
            <a:ext cx="3342885" cy="68223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89" name="Google Shape;1189;p150"/>
          <p:cNvSpPr txBox="1"/>
          <p:nvPr>
            <p:ph idx="9" type="body"/>
          </p:nvPr>
        </p:nvSpPr>
        <p:spPr>
          <a:xfrm>
            <a:off x="7659180" y="5616815"/>
            <a:ext cx="3342885" cy="68223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90" name="Google Shape;1190;p150"/>
          <p:cNvSpPr/>
          <p:nvPr/>
        </p:nvSpPr>
        <p:spPr>
          <a:xfrm>
            <a:off x="5283883" y="3497566"/>
            <a:ext cx="1620953" cy="1620952"/>
          </a:xfrm>
          <a:prstGeom prst="ellipse">
            <a:avLst/>
          </a:prstGeom>
          <a:gradFill>
            <a:gsLst>
              <a:gs pos="0">
                <a:schemeClr val="accent2"/>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191" name="Google Shape;1191;p150"/>
          <p:cNvSpPr/>
          <p:nvPr>
            <p:ph idx="13" type="body"/>
          </p:nvPr>
        </p:nvSpPr>
        <p:spPr>
          <a:xfrm>
            <a:off x="5482813" y="3714627"/>
            <a:ext cx="1186830" cy="118683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92" name="Google Shape;1192;p150"/>
          <p:cNvSpPr/>
          <p:nvPr/>
        </p:nvSpPr>
        <p:spPr>
          <a:xfrm>
            <a:off x="5320145" y="5139672"/>
            <a:ext cx="1620953" cy="1620952"/>
          </a:xfrm>
          <a:prstGeom prst="ellipse">
            <a:avLst/>
          </a:prstGeom>
          <a:gradFill>
            <a:gsLst>
              <a:gs pos="0">
                <a:schemeClr val="accent2"/>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193" name="Google Shape;1193;p150"/>
          <p:cNvSpPr/>
          <p:nvPr>
            <p:ph idx="14" type="body"/>
          </p:nvPr>
        </p:nvSpPr>
        <p:spPr>
          <a:xfrm>
            <a:off x="5519075" y="5356733"/>
            <a:ext cx="1186830" cy="118683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Pros &amp; Cons">
  <p:cSld name="3_Pros &amp; Cons">
    <p:spTree>
      <p:nvGrpSpPr>
        <p:cNvPr id="1194" name="Shape 1194"/>
        <p:cNvGrpSpPr/>
        <p:nvPr/>
      </p:nvGrpSpPr>
      <p:grpSpPr>
        <a:xfrm>
          <a:off x="0" y="0"/>
          <a:ext cx="0" cy="0"/>
          <a:chOff x="0" y="0"/>
          <a:chExt cx="0" cy="0"/>
        </a:xfrm>
      </p:grpSpPr>
      <p:sp>
        <p:nvSpPr>
          <p:cNvPr id="1195" name="Google Shape;1195;p151"/>
          <p:cNvSpPr/>
          <p:nvPr/>
        </p:nvSpPr>
        <p:spPr>
          <a:xfrm>
            <a:off x="5285523" y="1089140"/>
            <a:ext cx="1620953" cy="1620952"/>
          </a:xfrm>
          <a:prstGeom prst="ellipse">
            <a:avLst/>
          </a:prstGeom>
          <a:gradFill>
            <a:gsLst>
              <a:gs pos="0">
                <a:schemeClr val="accent2"/>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196" name="Google Shape;1196;p151"/>
          <p:cNvSpPr/>
          <p:nvPr>
            <p:ph idx="1" type="body"/>
          </p:nvPr>
        </p:nvSpPr>
        <p:spPr>
          <a:xfrm>
            <a:off x="5484453" y="1306201"/>
            <a:ext cx="1186830" cy="118683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97" name="Google Shape;1197;p151"/>
          <p:cNvSpPr/>
          <p:nvPr/>
        </p:nvSpPr>
        <p:spPr>
          <a:xfrm>
            <a:off x="777893" y="2441407"/>
            <a:ext cx="4379584" cy="1171256"/>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198" name="Google Shape;1198;p151"/>
          <p:cNvSpPr/>
          <p:nvPr/>
        </p:nvSpPr>
        <p:spPr>
          <a:xfrm>
            <a:off x="777893" y="3973482"/>
            <a:ext cx="4379584" cy="2511208"/>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199" name="Google Shape;1199;p151"/>
          <p:cNvSpPr txBox="1"/>
          <p:nvPr>
            <p:ph idx="2" type="body"/>
          </p:nvPr>
        </p:nvSpPr>
        <p:spPr>
          <a:xfrm>
            <a:off x="1370073" y="2685915"/>
            <a:ext cx="3342885" cy="68223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00" name="Google Shape;1200;p151"/>
          <p:cNvSpPr txBox="1"/>
          <p:nvPr>
            <p:ph idx="3" type="body"/>
          </p:nvPr>
        </p:nvSpPr>
        <p:spPr>
          <a:xfrm>
            <a:off x="1259980" y="4217990"/>
            <a:ext cx="3342885" cy="190588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01" name="Google Shape;1201;p151"/>
          <p:cNvSpPr/>
          <p:nvPr/>
        </p:nvSpPr>
        <p:spPr>
          <a:xfrm>
            <a:off x="7034523" y="2441407"/>
            <a:ext cx="4379584" cy="1171256"/>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202" name="Google Shape;1202;p151"/>
          <p:cNvSpPr/>
          <p:nvPr/>
        </p:nvSpPr>
        <p:spPr>
          <a:xfrm>
            <a:off x="7034523" y="3973482"/>
            <a:ext cx="4379584" cy="2511208"/>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203" name="Google Shape;1203;p151"/>
          <p:cNvSpPr txBox="1"/>
          <p:nvPr>
            <p:ph idx="4" type="body"/>
          </p:nvPr>
        </p:nvSpPr>
        <p:spPr>
          <a:xfrm>
            <a:off x="7589936" y="2710092"/>
            <a:ext cx="3342885" cy="68223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04" name="Google Shape;1204;p151"/>
          <p:cNvSpPr txBox="1"/>
          <p:nvPr>
            <p:ph idx="5" type="body"/>
          </p:nvPr>
        </p:nvSpPr>
        <p:spPr>
          <a:xfrm>
            <a:off x="7589936" y="4214101"/>
            <a:ext cx="3342885" cy="203569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05" name="Google Shape;1205;p151"/>
          <p:cNvSpPr/>
          <p:nvPr/>
        </p:nvSpPr>
        <p:spPr>
          <a:xfrm>
            <a:off x="5285523" y="3936754"/>
            <a:ext cx="1620953" cy="1620952"/>
          </a:xfrm>
          <a:prstGeom prst="ellipse">
            <a:avLst/>
          </a:prstGeom>
          <a:gradFill>
            <a:gsLst>
              <a:gs pos="0">
                <a:schemeClr val="accent2"/>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206" name="Google Shape;1206;p151"/>
          <p:cNvSpPr/>
          <p:nvPr>
            <p:ph idx="6" type="body"/>
          </p:nvPr>
        </p:nvSpPr>
        <p:spPr>
          <a:xfrm>
            <a:off x="5484453" y="4153815"/>
            <a:ext cx="1186830" cy="118683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07" name="Google Shape;1207;p151"/>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08" name="Google Shape;1208;p151"/>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09" name="Google Shape;1209;p151"/>
          <p:cNvSpPr/>
          <p:nvPr>
            <p:ph idx="7" type="body"/>
          </p:nvPr>
        </p:nvSpPr>
        <p:spPr>
          <a:xfrm>
            <a:off x="2466583" y="1228210"/>
            <a:ext cx="1186830" cy="118683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10" name="Google Shape;1210;p151"/>
          <p:cNvSpPr/>
          <p:nvPr>
            <p:ph idx="8" type="body"/>
          </p:nvPr>
        </p:nvSpPr>
        <p:spPr>
          <a:xfrm>
            <a:off x="8630900" y="1228210"/>
            <a:ext cx="1186830" cy="118683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Miscellaneous">
  <p:cSld name="1_Miscellaneous">
    <p:spTree>
      <p:nvGrpSpPr>
        <p:cNvPr id="1211" name="Shape 1211"/>
        <p:cNvGrpSpPr/>
        <p:nvPr/>
      </p:nvGrpSpPr>
      <p:grpSpPr>
        <a:xfrm>
          <a:off x="0" y="0"/>
          <a:ext cx="0" cy="0"/>
          <a:chOff x="0" y="0"/>
          <a:chExt cx="0" cy="0"/>
        </a:xfrm>
      </p:grpSpPr>
      <p:sp>
        <p:nvSpPr>
          <p:cNvPr id="1212" name="Google Shape;1212;p152"/>
          <p:cNvSpPr/>
          <p:nvPr>
            <p:ph idx="2" type="pic"/>
          </p:nvPr>
        </p:nvSpPr>
        <p:spPr>
          <a:xfrm>
            <a:off x="0" y="-7067"/>
            <a:ext cx="12192000" cy="3743325"/>
          </a:xfrm>
          <a:prstGeom prst="rect">
            <a:avLst/>
          </a:prstGeom>
          <a:noFill/>
          <a:ln>
            <a:noFill/>
          </a:ln>
        </p:spPr>
      </p:sp>
      <p:sp>
        <p:nvSpPr>
          <p:cNvPr id="1213" name="Google Shape;1213;p152"/>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14" name="Google Shape;1214;p152"/>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15" name="Google Shape;1215;p152"/>
          <p:cNvSpPr/>
          <p:nvPr/>
        </p:nvSpPr>
        <p:spPr>
          <a:xfrm>
            <a:off x="8530349" y="2029906"/>
            <a:ext cx="2487614" cy="2487612"/>
          </a:xfrm>
          <a:prstGeom prst="donut">
            <a:avLst>
              <a:gd fmla="val 29153" name="adj"/>
            </a:avLst>
          </a:prstGeom>
          <a:gradFill>
            <a:gsLst>
              <a:gs pos="0">
                <a:srgbClr val="8F171C"/>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216" name="Google Shape;1216;p152"/>
          <p:cNvSpPr/>
          <p:nvPr/>
        </p:nvSpPr>
        <p:spPr>
          <a:xfrm>
            <a:off x="4586515" y="1366010"/>
            <a:ext cx="3018972" cy="3018970"/>
          </a:xfrm>
          <a:prstGeom prst="donut">
            <a:avLst>
              <a:gd fmla="val 29153" name="adj"/>
            </a:avLst>
          </a:prstGeom>
          <a:gradFill>
            <a:gsLst>
              <a:gs pos="0">
                <a:srgbClr val="8F171C"/>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217" name="Google Shape;1217;p152"/>
          <p:cNvSpPr/>
          <p:nvPr/>
        </p:nvSpPr>
        <p:spPr>
          <a:xfrm>
            <a:off x="1174038" y="2029906"/>
            <a:ext cx="2487614" cy="2487612"/>
          </a:xfrm>
          <a:prstGeom prst="donut">
            <a:avLst>
              <a:gd fmla="val 29153" name="adj"/>
            </a:avLst>
          </a:prstGeom>
          <a:gradFill>
            <a:gsLst>
              <a:gs pos="0">
                <a:srgbClr val="8F171C"/>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218" name="Google Shape;1218;p152"/>
          <p:cNvSpPr/>
          <p:nvPr>
            <p:ph idx="3" type="pic"/>
          </p:nvPr>
        </p:nvSpPr>
        <p:spPr>
          <a:xfrm>
            <a:off x="1612900" y="2468563"/>
            <a:ext cx="1612900" cy="1611312"/>
          </a:xfrm>
          <a:prstGeom prst="ellipse">
            <a:avLst/>
          </a:prstGeom>
          <a:noFill/>
          <a:ln>
            <a:noFill/>
          </a:ln>
        </p:spPr>
      </p:sp>
      <p:sp>
        <p:nvSpPr>
          <p:cNvPr id="1219" name="Google Shape;1219;p152"/>
          <p:cNvSpPr/>
          <p:nvPr>
            <p:ph idx="4" type="pic"/>
          </p:nvPr>
        </p:nvSpPr>
        <p:spPr>
          <a:xfrm>
            <a:off x="5067302" y="1846150"/>
            <a:ext cx="2057398" cy="2055372"/>
          </a:xfrm>
          <a:prstGeom prst="ellipse">
            <a:avLst/>
          </a:prstGeom>
          <a:noFill/>
          <a:ln>
            <a:noFill/>
          </a:ln>
        </p:spPr>
      </p:sp>
      <p:sp>
        <p:nvSpPr>
          <p:cNvPr id="1220" name="Google Shape;1220;p152"/>
          <p:cNvSpPr/>
          <p:nvPr>
            <p:ph idx="5" type="pic"/>
          </p:nvPr>
        </p:nvSpPr>
        <p:spPr>
          <a:xfrm>
            <a:off x="8966200" y="2468264"/>
            <a:ext cx="1612900" cy="1611312"/>
          </a:xfrm>
          <a:prstGeom prst="ellipse">
            <a:avLst/>
          </a:prstGeom>
          <a:noFill/>
          <a:ln>
            <a:noFill/>
          </a:ln>
        </p:spPr>
      </p:sp>
      <p:sp>
        <p:nvSpPr>
          <p:cNvPr id="1221" name="Google Shape;1221;p152"/>
          <p:cNvSpPr txBox="1"/>
          <p:nvPr>
            <p:ph idx="6" type="body"/>
          </p:nvPr>
        </p:nvSpPr>
        <p:spPr>
          <a:xfrm>
            <a:off x="1174040" y="4629080"/>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22" name="Google Shape;1222;p152"/>
          <p:cNvSpPr txBox="1"/>
          <p:nvPr>
            <p:ph idx="7" type="body"/>
          </p:nvPr>
        </p:nvSpPr>
        <p:spPr>
          <a:xfrm>
            <a:off x="1174039" y="5011087"/>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23" name="Google Shape;1223;p152"/>
          <p:cNvSpPr txBox="1"/>
          <p:nvPr>
            <p:ph idx="8" type="body"/>
          </p:nvPr>
        </p:nvSpPr>
        <p:spPr>
          <a:xfrm>
            <a:off x="4933156" y="4629080"/>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24" name="Google Shape;1224;p152"/>
          <p:cNvSpPr txBox="1"/>
          <p:nvPr>
            <p:ph idx="9" type="body"/>
          </p:nvPr>
        </p:nvSpPr>
        <p:spPr>
          <a:xfrm>
            <a:off x="4933155" y="5011087"/>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25" name="Google Shape;1225;p152"/>
          <p:cNvSpPr txBox="1"/>
          <p:nvPr>
            <p:ph idx="13" type="body"/>
          </p:nvPr>
        </p:nvSpPr>
        <p:spPr>
          <a:xfrm>
            <a:off x="8692272" y="4618524"/>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26" name="Google Shape;1226;p152"/>
          <p:cNvSpPr txBox="1"/>
          <p:nvPr>
            <p:ph idx="14" type="body"/>
          </p:nvPr>
        </p:nvSpPr>
        <p:spPr>
          <a:xfrm>
            <a:off x="8692271" y="5000531"/>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Miscellaneous">
  <p:cSld name="12_Miscellaneous">
    <p:spTree>
      <p:nvGrpSpPr>
        <p:cNvPr id="1227" name="Shape 1227"/>
        <p:cNvGrpSpPr/>
        <p:nvPr/>
      </p:nvGrpSpPr>
      <p:grpSpPr>
        <a:xfrm>
          <a:off x="0" y="0"/>
          <a:ext cx="0" cy="0"/>
          <a:chOff x="0" y="0"/>
          <a:chExt cx="0" cy="0"/>
        </a:xfrm>
      </p:grpSpPr>
      <p:sp>
        <p:nvSpPr>
          <p:cNvPr id="1228" name="Google Shape;1228;p153"/>
          <p:cNvSpPr/>
          <p:nvPr/>
        </p:nvSpPr>
        <p:spPr>
          <a:xfrm rot="10800000">
            <a:off x="-2" y="4127502"/>
            <a:ext cx="4569985" cy="2730498"/>
          </a:xfrm>
          <a:custGeom>
            <a:rect b="b" l="l" r="r" t="t"/>
            <a:pathLst>
              <a:path extrusionOk="0" h="6476710" w="10839953">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gradFill>
            <a:gsLst>
              <a:gs pos="0">
                <a:srgbClr val="8F171C"/>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29" name="Google Shape;1229;p153"/>
          <p:cNvSpPr/>
          <p:nvPr>
            <p:ph idx="2" type="pic"/>
          </p:nvPr>
        </p:nvSpPr>
        <p:spPr>
          <a:xfrm>
            <a:off x="1352048" y="-5702531"/>
            <a:ext cx="12192003" cy="12181139"/>
          </a:xfrm>
          <a:prstGeom prst="ellipse">
            <a:avLst/>
          </a:prstGeom>
          <a:noFill/>
          <a:ln>
            <a:noFill/>
          </a:ln>
        </p:spPr>
      </p:sp>
      <p:sp>
        <p:nvSpPr>
          <p:cNvPr id="1230" name="Google Shape;1230;p153"/>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31" name="Google Shape;1231;p153"/>
          <p:cNvSpPr/>
          <p:nvPr/>
        </p:nvSpPr>
        <p:spPr>
          <a:xfrm>
            <a:off x="6443806"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1232" name="Google Shape;1232;p153"/>
          <p:cNvSpPr txBox="1"/>
          <p:nvPr>
            <p:ph idx="1" type="subTitle"/>
          </p:nvPr>
        </p:nvSpPr>
        <p:spPr>
          <a:xfrm>
            <a:off x="285135" y="854284"/>
            <a:ext cx="11634149" cy="461665"/>
          </a:xfrm>
          <a:prstGeom prst="rect">
            <a:avLst/>
          </a:prstGeom>
          <a:noFill/>
          <a:ln>
            <a:noFill/>
          </a:ln>
        </p:spPr>
        <p:txBody>
          <a:bodyPr anchorCtr="0" anchor="t" bIns="45700" lIns="91425" spcFirstLastPara="1" rIns="91425" wrap="square" tIns="45700">
            <a:spAutoFit/>
          </a:bodyPr>
          <a:lstStyle>
            <a:lvl1pPr lvl="0" algn="r">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233" name="Google Shape;1233;p153"/>
          <p:cNvSpPr/>
          <p:nvPr/>
        </p:nvSpPr>
        <p:spPr>
          <a:xfrm>
            <a:off x="1929124" y="2499859"/>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34" name="Google Shape;1234;p153"/>
          <p:cNvSpPr txBox="1"/>
          <p:nvPr>
            <p:ph idx="3" type="body"/>
          </p:nvPr>
        </p:nvSpPr>
        <p:spPr>
          <a:xfrm>
            <a:off x="2115948" y="3897096"/>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35" name="Google Shape;1235;p153"/>
          <p:cNvSpPr txBox="1"/>
          <p:nvPr>
            <p:ph idx="4" type="body"/>
          </p:nvPr>
        </p:nvSpPr>
        <p:spPr>
          <a:xfrm>
            <a:off x="2115950" y="3497280"/>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36" name="Google Shape;1236;p153"/>
          <p:cNvSpPr/>
          <p:nvPr/>
        </p:nvSpPr>
        <p:spPr>
          <a:xfrm>
            <a:off x="3938900" y="3207079"/>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1237" name="Google Shape;1237;p153"/>
          <p:cNvSpPr txBox="1"/>
          <p:nvPr>
            <p:ph idx="5" type="body"/>
          </p:nvPr>
        </p:nvSpPr>
        <p:spPr>
          <a:xfrm>
            <a:off x="2115948" y="2768131"/>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38" name="Google Shape;1238;p153"/>
          <p:cNvSpPr/>
          <p:nvPr/>
        </p:nvSpPr>
        <p:spPr>
          <a:xfrm>
            <a:off x="4633609" y="2499859"/>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39" name="Google Shape;1239;p153"/>
          <p:cNvSpPr txBox="1"/>
          <p:nvPr>
            <p:ph idx="6" type="body"/>
          </p:nvPr>
        </p:nvSpPr>
        <p:spPr>
          <a:xfrm>
            <a:off x="4820433" y="3897096"/>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0" name="Google Shape;1240;p153"/>
          <p:cNvSpPr txBox="1"/>
          <p:nvPr>
            <p:ph idx="7" type="body"/>
          </p:nvPr>
        </p:nvSpPr>
        <p:spPr>
          <a:xfrm>
            <a:off x="4820435" y="3497280"/>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1" name="Google Shape;1241;p153"/>
          <p:cNvSpPr/>
          <p:nvPr/>
        </p:nvSpPr>
        <p:spPr>
          <a:xfrm>
            <a:off x="6643385" y="3207079"/>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1242" name="Google Shape;1242;p153"/>
          <p:cNvSpPr txBox="1"/>
          <p:nvPr>
            <p:ph idx="8" type="body"/>
          </p:nvPr>
        </p:nvSpPr>
        <p:spPr>
          <a:xfrm>
            <a:off x="4820433" y="2768131"/>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3" name="Google Shape;1243;p153"/>
          <p:cNvSpPr/>
          <p:nvPr/>
        </p:nvSpPr>
        <p:spPr>
          <a:xfrm>
            <a:off x="7346500" y="2499859"/>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44" name="Google Shape;1244;p153"/>
          <p:cNvSpPr txBox="1"/>
          <p:nvPr>
            <p:ph idx="9" type="body"/>
          </p:nvPr>
        </p:nvSpPr>
        <p:spPr>
          <a:xfrm>
            <a:off x="7533324" y="3897096"/>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5" name="Google Shape;1245;p153"/>
          <p:cNvSpPr txBox="1"/>
          <p:nvPr>
            <p:ph idx="13" type="body"/>
          </p:nvPr>
        </p:nvSpPr>
        <p:spPr>
          <a:xfrm>
            <a:off x="7533326" y="3497280"/>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6" name="Google Shape;1246;p153"/>
          <p:cNvSpPr/>
          <p:nvPr/>
        </p:nvSpPr>
        <p:spPr>
          <a:xfrm>
            <a:off x="9356276" y="3207079"/>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1247" name="Google Shape;1247;p153"/>
          <p:cNvSpPr txBox="1"/>
          <p:nvPr>
            <p:ph idx="14" type="body"/>
          </p:nvPr>
        </p:nvSpPr>
        <p:spPr>
          <a:xfrm>
            <a:off x="7533324" y="2768131"/>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Miscellaneous">
  <p:cSld name="3_Miscellaneous">
    <p:spTree>
      <p:nvGrpSpPr>
        <p:cNvPr id="1248" name="Shape 1248"/>
        <p:cNvGrpSpPr/>
        <p:nvPr/>
      </p:nvGrpSpPr>
      <p:grpSpPr>
        <a:xfrm>
          <a:off x="0" y="0"/>
          <a:ext cx="0" cy="0"/>
          <a:chOff x="0" y="0"/>
          <a:chExt cx="0" cy="0"/>
        </a:xfrm>
      </p:grpSpPr>
      <p:pic>
        <p:nvPicPr>
          <p:cNvPr id="1249" name="Google Shape;1249;p154"/>
          <p:cNvPicPr preferRelativeResize="0"/>
          <p:nvPr/>
        </p:nvPicPr>
        <p:blipFill rotWithShape="1">
          <a:blip r:embed="rId2">
            <a:alphaModFix/>
          </a:blip>
          <a:srcRect b="0" l="0" r="0" t="0"/>
          <a:stretch/>
        </p:blipFill>
        <p:spPr>
          <a:xfrm>
            <a:off x="1967780" y="1408471"/>
            <a:ext cx="8256439" cy="5079644"/>
          </a:xfrm>
          <a:prstGeom prst="rect">
            <a:avLst/>
          </a:prstGeom>
          <a:noFill/>
          <a:ln>
            <a:noFill/>
          </a:ln>
        </p:spPr>
      </p:pic>
      <p:sp>
        <p:nvSpPr>
          <p:cNvPr id="1250" name="Google Shape;1250;p154"/>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51" name="Google Shape;1251;p154"/>
          <p:cNvSpPr/>
          <p:nvPr/>
        </p:nvSpPr>
        <p:spPr>
          <a:xfrm>
            <a:off x="0" y="2553432"/>
            <a:ext cx="3362449" cy="66108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52" name="Google Shape;1252;p154"/>
          <p:cNvSpPr/>
          <p:nvPr/>
        </p:nvSpPr>
        <p:spPr>
          <a:xfrm rot="10800000">
            <a:off x="8759118" y="4234001"/>
            <a:ext cx="3432882" cy="67745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53" name="Google Shape;1253;p154"/>
          <p:cNvSpPr/>
          <p:nvPr/>
        </p:nvSpPr>
        <p:spPr>
          <a:xfrm rot="10800000">
            <a:off x="8804520" y="2553433"/>
            <a:ext cx="3387479" cy="66108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54" name="Google Shape;1254;p154"/>
          <p:cNvSpPr/>
          <p:nvPr/>
        </p:nvSpPr>
        <p:spPr>
          <a:xfrm>
            <a:off x="59839" y="4252314"/>
            <a:ext cx="3364562" cy="640826"/>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55" name="Google Shape;1255;p154"/>
          <p:cNvSpPr/>
          <p:nvPr/>
        </p:nvSpPr>
        <p:spPr>
          <a:xfrm rot="10800000">
            <a:off x="3480993" y="2553432"/>
            <a:ext cx="1201145" cy="661084"/>
          </a:xfrm>
          <a:prstGeom prst="rect">
            <a:avLst/>
          </a:prstGeom>
          <a:gradFill>
            <a:gsLst>
              <a:gs pos="0">
                <a:schemeClr val="lt1"/>
              </a:gs>
              <a:gs pos="41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56" name="Google Shape;1256;p154"/>
          <p:cNvSpPr/>
          <p:nvPr/>
        </p:nvSpPr>
        <p:spPr>
          <a:xfrm>
            <a:off x="7391962" y="4242185"/>
            <a:ext cx="1357596" cy="661084"/>
          </a:xfrm>
          <a:prstGeom prst="rect">
            <a:avLst/>
          </a:prstGeom>
          <a:gradFill>
            <a:gsLst>
              <a:gs pos="0">
                <a:schemeClr val="lt1"/>
              </a:gs>
              <a:gs pos="41000">
                <a:schemeClr val="accent6"/>
              </a:gs>
              <a:gs pos="100000">
                <a:schemeClr val="accent6"/>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57" name="Google Shape;1257;p154"/>
          <p:cNvSpPr/>
          <p:nvPr/>
        </p:nvSpPr>
        <p:spPr>
          <a:xfrm rot="10800000">
            <a:off x="3480993" y="4242185"/>
            <a:ext cx="1201145" cy="661084"/>
          </a:xfrm>
          <a:prstGeom prst="rect">
            <a:avLst/>
          </a:prstGeom>
          <a:gradFill>
            <a:gsLst>
              <a:gs pos="0">
                <a:schemeClr val="lt1"/>
              </a:gs>
              <a:gs pos="45000">
                <a:schemeClr val="accent1"/>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58" name="Google Shape;1258;p154"/>
          <p:cNvSpPr/>
          <p:nvPr/>
        </p:nvSpPr>
        <p:spPr>
          <a:xfrm>
            <a:off x="7391962" y="2553432"/>
            <a:ext cx="1357596" cy="661084"/>
          </a:xfrm>
          <a:prstGeom prst="rect">
            <a:avLst/>
          </a:prstGeom>
          <a:gradFill>
            <a:gsLst>
              <a:gs pos="0">
                <a:schemeClr val="lt1"/>
              </a:gs>
              <a:gs pos="37000">
                <a:schemeClr val="accent2"/>
              </a:gs>
              <a:gs pos="100000">
                <a:schemeClr val="accent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59" name="Google Shape;1259;p154"/>
          <p:cNvSpPr/>
          <p:nvPr>
            <p:ph idx="1" type="body"/>
          </p:nvPr>
        </p:nvSpPr>
        <p:spPr>
          <a:xfrm>
            <a:off x="3046841" y="2519594"/>
            <a:ext cx="705700" cy="680615"/>
          </a:xfrm>
          <a:prstGeom prst="ellipse">
            <a:avLst/>
          </a:prstGeom>
          <a:solidFill>
            <a:schemeClr val="dk2"/>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60" name="Google Shape;1260;p154"/>
          <p:cNvSpPr/>
          <p:nvPr>
            <p:ph idx="2" type="body"/>
          </p:nvPr>
        </p:nvSpPr>
        <p:spPr>
          <a:xfrm>
            <a:off x="3064125" y="4241323"/>
            <a:ext cx="705700" cy="680615"/>
          </a:xfrm>
          <a:prstGeom prst="ellipse">
            <a:avLst/>
          </a:prstGeom>
          <a:solidFill>
            <a:schemeClr val="accent1"/>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61" name="Google Shape;1261;p154"/>
          <p:cNvSpPr/>
          <p:nvPr>
            <p:ph idx="3" type="body"/>
          </p:nvPr>
        </p:nvSpPr>
        <p:spPr>
          <a:xfrm>
            <a:off x="8415668" y="2533901"/>
            <a:ext cx="705700" cy="680615"/>
          </a:xfrm>
          <a:prstGeom prst="ellipse">
            <a:avLst/>
          </a:prstGeom>
          <a:solidFill>
            <a:schemeClr val="accent2"/>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62" name="Google Shape;1262;p154"/>
          <p:cNvSpPr/>
          <p:nvPr>
            <p:ph idx="4" type="body"/>
          </p:nvPr>
        </p:nvSpPr>
        <p:spPr>
          <a:xfrm>
            <a:off x="8432952" y="4255630"/>
            <a:ext cx="705700" cy="680615"/>
          </a:xfrm>
          <a:prstGeom prst="ellipse">
            <a:avLst/>
          </a:prstGeom>
          <a:solidFill>
            <a:schemeClr val="accent6"/>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63" name="Google Shape;1263;p154"/>
          <p:cNvSpPr txBox="1"/>
          <p:nvPr>
            <p:ph idx="5" type="body"/>
          </p:nvPr>
        </p:nvSpPr>
        <p:spPr>
          <a:xfrm>
            <a:off x="9181476" y="4357281"/>
            <a:ext cx="2555960" cy="430887"/>
          </a:xfrm>
          <a:prstGeom prst="rect">
            <a:avLst/>
          </a:prstGeom>
          <a:noFill/>
          <a:ln>
            <a:noFill/>
          </a:ln>
        </p:spPr>
        <p:txBody>
          <a:bodyPr anchorCtr="0" anchor="t" bIns="45700" lIns="91425" spcFirstLastPara="1" rIns="91425" wrap="square" tIns="45700">
            <a:normAutofit/>
          </a:bodyPr>
          <a:lstStyle>
            <a:lvl1pPr indent="-317500" lvl="0" marL="457200" algn="l">
              <a:lnSpc>
                <a:spcPct val="90000"/>
              </a:lnSpc>
              <a:spcBef>
                <a:spcPts val="1000"/>
              </a:spcBef>
              <a:spcAft>
                <a:spcPts val="0"/>
              </a:spcAft>
              <a:buClr>
                <a:schemeClr val="dk1"/>
              </a:buClr>
              <a:buSzPts val="1400"/>
              <a:buChar char="•"/>
              <a:defRPr b="0"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64" name="Google Shape;1264;p154"/>
          <p:cNvSpPr txBox="1"/>
          <p:nvPr>
            <p:ph idx="6" type="body"/>
          </p:nvPr>
        </p:nvSpPr>
        <p:spPr>
          <a:xfrm>
            <a:off x="9181476" y="2668530"/>
            <a:ext cx="2555960"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65" name="Google Shape;1265;p154"/>
          <p:cNvSpPr txBox="1"/>
          <p:nvPr>
            <p:ph idx="7" type="body"/>
          </p:nvPr>
        </p:nvSpPr>
        <p:spPr>
          <a:xfrm>
            <a:off x="444561" y="4357284"/>
            <a:ext cx="2555960" cy="430887"/>
          </a:xfrm>
          <a:prstGeom prst="rect">
            <a:avLst/>
          </a:prstGeom>
          <a:noFill/>
          <a:ln>
            <a:noFill/>
          </a:ln>
        </p:spPr>
        <p:txBody>
          <a:bodyPr anchorCtr="0" anchor="t" bIns="45700" lIns="91425" spcFirstLastPara="1" rIns="91425" wrap="square" tIns="45700">
            <a:normAutofit/>
          </a:bodyPr>
          <a:lstStyle>
            <a:lvl1pPr indent="-317500" lvl="0" marL="457200" algn="l">
              <a:lnSpc>
                <a:spcPct val="90000"/>
              </a:lnSpc>
              <a:spcBef>
                <a:spcPts val="1000"/>
              </a:spcBef>
              <a:spcAft>
                <a:spcPts val="0"/>
              </a:spcAft>
              <a:buClr>
                <a:schemeClr val="dk1"/>
              </a:buClr>
              <a:buSzPts val="1400"/>
              <a:buChar char="•"/>
              <a:defRPr b="0"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66" name="Google Shape;1266;p154"/>
          <p:cNvSpPr txBox="1"/>
          <p:nvPr>
            <p:ph idx="8" type="body"/>
          </p:nvPr>
        </p:nvSpPr>
        <p:spPr>
          <a:xfrm>
            <a:off x="444561" y="2668533"/>
            <a:ext cx="2555960"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67" name="Google Shape;1267;p154"/>
          <p:cNvSpPr txBox="1"/>
          <p:nvPr>
            <p:ph idx="9" type="body"/>
          </p:nvPr>
        </p:nvSpPr>
        <p:spPr>
          <a:xfrm>
            <a:off x="3794998" y="2620448"/>
            <a:ext cx="852788"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68" name="Google Shape;1268;p154"/>
          <p:cNvSpPr txBox="1"/>
          <p:nvPr>
            <p:ph idx="13" type="body"/>
          </p:nvPr>
        </p:nvSpPr>
        <p:spPr>
          <a:xfrm>
            <a:off x="3800003" y="4318105"/>
            <a:ext cx="852788"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69" name="Google Shape;1269;p154"/>
          <p:cNvSpPr txBox="1"/>
          <p:nvPr>
            <p:ph idx="14" type="body"/>
          </p:nvPr>
        </p:nvSpPr>
        <p:spPr>
          <a:xfrm>
            <a:off x="7558752" y="4311785"/>
            <a:ext cx="852788" cy="52705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70" name="Google Shape;1270;p154"/>
          <p:cNvSpPr txBox="1"/>
          <p:nvPr>
            <p:ph idx="15" type="body"/>
          </p:nvPr>
        </p:nvSpPr>
        <p:spPr>
          <a:xfrm>
            <a:off x="7543796" y="2610683"/>
            <a:ext cx="852788" cy="52705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71" name="Google Shape;1271;p154"/>
          <p:cNvSpPr/>
          <p:nvPr>
            <p:ph idx="16" type="chart"/>
          </p:nvPr>
        </p:nvSpPr>
        <p:spPr>
          <a:xfrm>
            <a:off x="4566105" y="2178405"/>
            <a:ext cx="3087953" cy="3057093"/>
          </a:xfrm>
          <a:prstGeom prst="ellipse">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chemeClr val="dk1"/>
              </a:buClr>
              <a:buSzPts val="2800"/>
              <a:buFont typeface="Arial"/>
              <a:buNone/>
              <a:defRPr b="0" i="0" sz="2800" u="none" cap="none" strike="noStrike">
                <a:solidFill>
                  <a:schemeClr val="dk1"/>
                </a:solidFill>
                <a:latin typeface="Open Sans"/>
                <a:ea typeface="Open Sans"/>
                <a:cs typeface="Open Sans"/>
                <a:sym typeface="Open Sans"/>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72" name="Google Shape;1272;p154"/>
          <p:cNvSpPr/>
          <p:nvPr>
            <p:ph idx="17" type="pic"/>
          </p:nvPr>
        </p:nvSpPr>
        <p:spPr>
          <a:xfrm>
            <a:off x="4918662" y="2520431"/>
            <a:ext cx="2382838" cy="2382838"/>
          </a:xfrm>
          <a:prstGeom prst="ellipse">
            <a:avLst/>
          </a:prstGeom>
          <a:noFill/>
          <a:ln>
            <a:noFill/>
          </a:ln>
        </p:spPr>
      </p:sp>
      <p:sp>
        <p:nvSpPr>
          <p:cNvPr id="1273" name="Google Shape;1273;p154"/>
          <p:cNvSpPr/>
          <p:nvPr/>
        </p:nvSpPr>
        <p:spPr>
          <a:xfrm>
            <a:off x="5241098" y="2874208"/>
            <a:ext cx="1700870" cy="1700868"/>
          </a:xfrm>
          <a:prstGeom prst="ellipse">
            <a:avLst/>
          </a:prstGeom>
          <a:solidFill>
            <a:schemeClr val="dk2">
              <a:alpha val="69803"/>
            </a:schemeClr>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74" name="Google Shape;1274;p154"/>
          <p:cNvSpPr/>
          <p:nvPr>
            <p:ph idx="18" type="body"/>
          </p:nvPr>
        </p:nvSpPr>
        <p:spPr>
          <a:xfrm>
            <a:off x="5788612" y="3385482"/>
            <a:ext cx="642937" cy="642938"/>
          </a:xfrm>
          <a:prstGeom prst="ellipse">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75" name="Google Shape;1275;p154"/>
          <p:cNvSpPr txBox="1"/>
          <p:nvPr>
            <p:ph idx="19" type="subTitle"/>
          </p:nvPr>
        </p:nvSpPr>
        <p:spPr>
          <a:xfrm>
            <a:off x="360000" y="854284"/>
            <a:ext cx="11484000" cy="461665"/>
          </a:xfrm>
          <a:prstGeom prst="rect">
            <a:avLst/>
          </a:prstGeom>
          <a:noFill/>
          <a:ln>
            <a:noFill/>
          </a:ln>
        </p:spPr>
        <p:txBody>
          <a:bodyPr anchorCtr="0" anchor="t" bIns="45700" lIns="91425" spcFirstLastPara="1" rIns="91425" wrap="square" tIns="45700">
            <a:spAutoFit/>
          </a:bodyPr>
          <a:lstStyle>
            <a:lvl1pPr lvl="0" algn="ctr">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Miscellaneous">
  <p:cSld name="4_Miscellaneous">
    <p:spTree>
      <p:nvGrpSpPr>
        <p:cNvPr id="1276" name="Shape 1276"/>
        <p:cNvGrpSpPr/>
        <p:nvPr/>
      </p:nvGrpSpPr>
      <p:grpSpPr>
        <a:xfrm>
          <a:off x="0" y="0"/>
          <a:ext cx="0" cy="0"/>
          <a:chOff x="0" y="0"/>
          <a:chExt cx="0" cy="0"/>
        </a:xfrm>
      </p:grpSpPr>
      <p:sp>
        <p:nvSpPr>
          <p:cNvPr id="1277" name="Google Shape;1277;p155"/>
          <p:cNvSpPr/>
          <p:nvPr/>
        </p:nvSpPr>
        <p:spPr>
          <a:xfrm>
            <a:off x="6995829" y="1763061"/>
            <a:ext cx="6939934" cy="6939932"/>
          </a:xfrm>
          <a:prstGeom prst="ellipse">
            <a:avLst/>
          </a:prstGeom>
          <a:gradFill>
            <a:gsLst>
              <a:gs pos="0">
                <a:srgbClr val="F7CCCE"/>
              </a:gs>
              <a:gs pos="99000">
                <a:srgbClr val="F7CCCE">
                  <a:alpha val="0"/>
                </a:srgbClr>
              </a:gs>
              <a:gs pos="100000">
                <a:srgbClr val="F7CCC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278" name="Google Shape;1278;p155"/>
          <p:cNvSpPr/>
          <p:nvPr/>
        </p:nvSpPr>
        <p:spPr>
          <a:xfrm>
            <a:off x="2558536" y="1849120"/>
            <a:ext cx="4510410" cy="4510408"/>
          </a:xfrm>
          <a:prstGeom prst="ellipse">
            <a:avLst/>
          </a:prstGeom>
          <a:gradFill>
            <a:gsLst>
              <a:gs pos="0">
                <a:srgbClr val="F7F7F7"/>
              </a:gs>
              <a:gs pos="100000">
                <a:srgbClr val="F7F7F7">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279" name="Google Shape;1279;p155"/>
          <p:cNvSpPr/>
          <p:nvPr/>
        </p:nvSpPr>
        <p:spPr>
          <a:xfrm>
            <a:off x="4751220" y="-1407341"/>
            <a:ext cx="5536427" cy="5536427"/>
          </a:xfrm>
          <a:prstGeom prst="ellipse">
            <a:avLst/>
          </a:prstGeom>
          <a:gradFill>
            <a:gsLst>
              <a:gs pos="0">
                <a:srgbClr val="EDEDED"/>
              </a:gs>
              <a:gs pos="100000">
                <a:srgbClr val="EDEDED">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280" name="Google Shape;1280;p155"/>
          <p:cNvSpPr/>
          <p:nvPr/>
        </p:nvSpPr>
        <p:spPr>
          <a:xfrm>
            <a:off x="2917009" y="2207593"/>
            <a:ext cx="3793462" cy="3793460"/>
          </a:xfrm>
          <a:prstGeom prst="ellipse">
            <a:avLst/>
          </a:prstGeom>
          <a:gradFill>
            <a:gsLst>
              <a:gs pos="0">
                <a:srgbClr val="E7E7E7"/>
              </a:gs>
              <a:gs pos="100000">
                <a:srgbClr val="E7E7E7">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281" name="Google Shape;1281;p155"/>
          <p:cNvSpPr/>
          <p:nvPr/>
        </p:nvSpPr>
        <p:spPr>
          <a:xfrm>
            <a:off x="5285099" y="-873462"/>
            <a:ext cx="4468669" cy="4468669"/>
          </a:xfrm>
          <a:prstGeom prst="ellipse">
            <a:avLst/>
          </a:prstGeom>
          <a:gradFill>
            <a:gsLst>
              <a:gs pos="0">
                <a:srgbClr val="C9C9C9"/>
              </a:gs>
              <a:gs pos="100000">
                <a:srgbClr val="C9C9C9">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282" name="Google Shape;1282;p155"/>
          <p:cNvSpPr/>
          <p:nvPr/>
        </p:nvSpPr>
        <p:spPr>
          <a:xfrm>
            <a:off x="7665049" y="2432280"/>
            <a:ext cx="5601495" cy="5601493"/>
          </a:xfrm>
          <a:prstGeom prst="ellipse">
            <a:avLst/>
          </a:prstGeom>
          <a:gradFill>
            <a:gsLst>
              <a:gs pos="0">
                <a:srgbClr val="E66A6E"/>
              </a:gs>
              <a:gs pos="99000">
                <a:srgbClr val="E66A6E">
                  <a:alpha val="0"/>
                </a:srgbClr>
              </a:gs>
              <a:gs pos="100000">
                <a:srgbClr val="E66A6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283" name="Google Shape;1283;p155"/>
          <p:cNvSpPr/>
          <p:nvPr/>
        </p:nvSpPr>
        <p:spPr>
          <a:xfrm>
            <a:off x="8334263" y="3101496"/>
            <a:ext cx="4263065" cy="4263063"/>
          </a:xfrm>
          <a:prstGeom prst="ellipse">
            <a:avLst/>
          </a:prstGeom>
          <a:gradFill>
            <a:gsLst>
              <a:gs pos="0">
                <a:schemeClr val="dk2"/>
              </a:gs>
              <a:gs pos="99000">
                <a:srgbClr val="BF2026">
                  <a:alpha val="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284" name="Google Shape;1284;p155"/>
          <p:cNvSpPr/>
          <p:nvPr/>
        </p:nvSpPr>
        <p:spPr>
          <a:xfrm>
            <a:off x="9180642" y="3947873"/>
            <a:ext cx="2570308" cy="2570307"/>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85" name="Google Shape;1285;p155"/>
          <p:cNvSpPr/>
          <p:nvPr/>
        </p:nvSpPr>
        <p:spPr>
          <a:xfrm>
            <a:off x="3282813" y="2573397"/>
            <a:ext cx="3061854" cy="3061852"/>
          </a:xfrm>
          <a:prstGeom prst="ellipse">
            <a:avLst/>
          </a:prstGeom>
          <a:gradFill>
            <a:gsLst>
              <a:gs pos="0">
                <a:schemeClr val="accent2"/>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286" name="Google Shape;1286;p155"/>
          <p:cNvSpPr/>
          <p:nvPr/>
        </p:nvSpPr>
        <p:spPr>
          <a:xfrm>
            <a:off x="3648615" y="2939199"/>
            <a:ext cx="2330248" cy="233024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87" name="Google Shape;1287;p155"/>
          <p:cNvSpPr/>
          <p:nvPr/>
        </p:nvSpPr>
        <p:spPr>
          <a:xfrm>
            <a:off x="5818974" y="-339586"/>
            <a:ext cx="3400918" cy="3400918"/>
          </a:xfrm>
          <a:prstGeom prst="ellipse">
            <a:avLst/>
          </a:prstGeom>
          <a:gradFill>
            <a:gsLst>
              <a:gs pos="0">
                <a:schemeClr val="accent1"/>
              </a:gs>
              <a:gs pos="100000">
                <a:srgbClr val="A5A5A5">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288" name="Google Shape;1288;p155"/>
          <p:cNvSpPr/>
          <p:nvPr/>
        </p:nvSpPr>
        <p:spPr>
          <a:xfrm>
            <a:off x="6494184" y="335623"/>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89" name="Google Shape;1289;p155"/>
          <p:cNvSpPr/>
          <p:nvPr>
            <p:ph idx="1" type="body"/>
          </p:nvPr>
        </p:nvSpPr>
        <p:spPr>
          <a:xfrm>
            <a:off x="4114506" y="3411379"/>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90" name="Google Shape;1290;p155"/>
          <p:cNvSpPr/>
          <p:nvPr>
            <p:ph idx="2" type="body"/>
          </p:nvPr>
        </p:nvSpPr>
        <p:spPr>
          <a:xfrm>
            <a:off x="6823722" y="667928"/>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91" name="Google Shape;1291;p155"/>
          <p:cNvSpPr/>
          <p:nvPr>
            <p:ph idx="3" type="body"/>
          </p:nvPr>
        </p:nvSpPr>
        <p:spPr>
          <a:xfrm>
            <a:off x="9594869" y="4370434"/>
            <a:ext cx="1739570" cy="173957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92" name="Google Shape;1292;p155"/>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93" name="Google Shape;1293;p155"/>
          <p:cNvSpPr txBox="1"/>
          <p:nvPr>
            <p:ph idx="4" type="body"/>
          </p:nvPr>
        </p:nvSpPr>
        <p:spPr>
          <a:xfrm>
            <a:off x="36000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Miscellaneous">
  <p:cSld name="10_Miscellaneous">
    <p:spTree>
      <p:nvGrpSpPr>
        <p:cNvPr id="1294" name="Shape 1294"/>
        <p:cNvGrpSpPr/>
        <p:nvPr/>
      </p:nvGrpSpPr>
      <p:grpSpPr>
        <a:xfrm>
          <a:off x="0" y="0"/>
          <a:ext cx="0" cy="0"/>
          <a:chOff x="0" y="0"/>
          <a:chExt cx="0" cy="0"/>
        </a:xfrm>
      </p:grpSpPr>
      <p:sp>
        <p:nvSpPr>
          <p:cNvPr id="1295" name="Google Shape;1295;p156"/>
          <p:cNvSpPr/>
          <p:nvPr/>
        </p:nvSpPr>
        <p:spPr>
          <a:xfrm>
            <a:off x="6117716" y="2109011"/>
            <a:ext cx="3677724" cy="3677724"/>
          </a:xfrm>
          <a:prstGeom prst="ellipse">
            <a:avLst/>
          </a:prstGeom>
          <a:gradFill>
            <a:gsLst>
              <a:gs pos="0">
                <a:srgbClr val="FDECE4"/>
              </a:gs>
              <a:gs pos="100000">
                <a:srgbClr val="FDECE4">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296" name="Google Shape;1296;p156"/>
          <p:cNvSpPr/>
          <p:nvPr/>
        </p:nvSpPr>
        <p:spPr>
          <a:xfrm>
            <a:off x="6995829" y="1763061"/>
            <a:ext cx="6939934" cy="6939932"/>
          </a:xfrm>
          <a:prstGeom prst="ellipse">
            <a:avLst/>
          </a:prstGeom>
          <a:gradFill>
            <a:gsLst>
              <a:gs pos="0">
                <a:srgbClr val="F7CCCE"/>
              </a:gs>
              <a:gs pos="99000">
                <a:srgbClr val="F7CCCE">
                  <a:alpha val="0"/>
                </a:srgbClr>
              </a:gs>
              <a:gs pos="100000">
                <a:srgbClr val="F7CCC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297" name="Google Shape;1297;p156"/>
          <p:cNvSpPr/>
          <p:nvPr/>
        </p:nvSpPr>
        <p:spPr>
          <a:xfrm>
            <a:off x="2558536" y="1849120"/>
            <a:ext cx="4510410" cy="4510408"/>
          </a:xfrm>
          <a:prstGeom prst="ellipse">
            <a:avLst/>
          </a:prstGeom>
          <a:gradFill>
            <a:gsLst>
              <a:gs pos="0">
                <a:srgbClr val="F7F7F7"/>
              </a:gs>
              <a:gs pos="100000">
                <a:srgbClr val="F7F7F7">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298" name="Google Shape;1298;p156"/>
          <p:cNvSpPr/>
          <p:nvPr/>
        </p:nvSpPr>
        <p:spPr>
          <a:xfrm>
            <a:off x="4751220" y="-1407341"/>
            <a:ext cx="5536427" cy="5536427"/>
          </a:xfrm>
          <a:prstGeom prst="ellipse">
            <a:avLst/>
          </a:prstGeom>
          <a:gradFill>
            <a:gsLst>
              <a:gs pos="0">
                <a:srgbClr val="EDEDED"/>
              </a:gs>
              <a:gs pos="100000">
                <a:srgbClr val="EDEDED">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299" name="Google Shape;1299;p156"/>
          <p:cNvSpPr/>
          <p:nvPr/>
        </p:nvSpPr>
        <p:spPr>
          <a:xfrm>
            <a:off x="2917009" y="2207593"/>
            <a:ext cx="3793462" cy="3793460"/>
          </a:xfrm>
          <a:prstGeom prst="ellipse">
            <a:avLst/>
          </a:prstGeom>
          <a:gradFill>
            <a:gsLst>
              <a:gs pos="0">
                <a:srgbClr val="E7E7E7"/>
              </a:gs>
              <a:gs pos="100000">
                <a:srgbClr val="E7E7E7">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300" name="Google Shape;1300;p156"/>
          <p:cNvSpPr/>
          <p:nvPr/>
        </p:nvSpPr>
        <p:spPr>
          <a:xfrm>
            <a:off x="5285099" y="-873462"/>
            <a:ext cx="4468669" cy="4468669"/>
          </a:xfrm>
          <a:prstGeom prst="ellipse">
            <a:avLst/>
          </a:prstGeom>
          <a:gradFill>
            <a:gsLst>
              <a:gs pos="0">
                <a:srgbClr val="C9C9C9"/>
              </a:gs>
              <a:gs pos="100000">
                <a:srgbClr val="C9C9C9">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301" name="Google Shape;1301;p156"/>
          <p:cNvSpPr/>
          <p:nvPr/>
        </p:nvSpPr>
        <p:spPr>
          <a:xfrm>
            <a:off x="7665049" y="2432280"/>
            <a:ext cx="5601495" cy="5601493"/>
          </a:xfrm>
          <a:prstGeom prst="ellipse">
            <a:avLst/>
          </a:prstGeom>
          <a:gradFill>
            <a:gsLst>
              <a:gs pos="0">
                <a:srgbClr val="E66A6E"/>
              </a:gs>
              <a:gs pos="99000">
                <a:srgbClr val="E66A6E">
                  <a:alpha val="0"/>
                </a:srgbClr>
              </a:gs>
              <a:gs pos="100000">
                <a:srgbClr val="E66A6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302" name="Google Shape;1302;p156"/>
          <p:cNvSpPr/>
          <p:nvPr/>
        </p:nvSpPr>
        <p:spPr>
          <a:xfrm>
            <a:off x="6472360" y="2463655"/>
            <a:ext cx="2968436" cy="2968436"/>
          </a:xfrm>
          <a:prstGeom prst="ellipse">
            <a:avLst/>
          </a:prstGeom>
          <a:gradFill>
            <a:gsLst>
              <a:gs pos="0">
                <a:srgbClr val="FAC7B1"/>
              </a:gs>
              <a:gs pos="100000">
                <a:srgbClr val="FAC7B1">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303" name="Google Shape;1303;p156"/>
          <p:cNvSpPr/>
          <p:nvPr/>
        </p:nvSpPr>
        <p:spPr>
          <a:xfrm>
            <a:off x="8334263" y="3101496"/>
            <a:ext cx="4263065" cy="4263063"/>
          </a:xfrm>
          <a:prstGeom prst="ellipse">
            <a:avLst/>
          </a:prstGeom>
          <a:gradFill>
            <a:gsLst>
              <a:gs pos="0">
                <a:schemeClr val="dk2"/>
              </a:gs>
              <a:gs pos="99000">
                <a:srgbClr val="BF2026">
                  <a:alpha val="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304" name="Google Shape;1304;p156"/>
          <p:cNvSpPr/>
          <p:nvPr/>
        </p:nvSpPr>
        <p:spPr>
          <a:xfrm>
            <a:off x="9180642" y="3947873"/>
            <a:ext cx="2570308" cy="2570307"/>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05" name="Google Shape;1305;p156"/>
          <p:cNvSpPr/>
          <p:nvPr/>
        </p:nvSpPr>
        <p:spPr>
          <a:xfrm>
            <a:off x="3282813" y="2573397"/>
            <a:ext cx="3061854" cy="3061852"/>
          </a:xfrm>
          <a:prstGeom prst="ellipse">
            <a:avLst/>
          </a:prstGeom>
          <a:gradFill>
            <a:gsLst>
              <a:gs pos="0">
                <a:schemeClr val="accent2"/>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306" name="Google Shape;1306;p156"/>
          <p:cNvSpPr/>
          <p:nvPr/>
        </p:nvSpPr>
        <p:spPr>
          <a:xfrm>
            <a:off x="3648615" y="2939199"/>
            <a:ext cx="2330248" cy="233024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07" name="Google Shape;1307;p156"/>
          <p:cNvSpPr/>
          <p:nvPr/>
        </p:nvSpPr>
        <p:spPr>
          <a:xfrm>
            <a:off x="5818974" y="-339586"/>
            <a:ext cx="3400918" cy="3400918"/>
          </a:xfrm>
          <a:prstGeom prst="ellipse">
            <a:avLst/>
          </a:prstGeom>
          <a:gradFill>
            <a:gsLst>
              <a:gs pos="0">
                <a:schemeClr val="accent1"/>
              </a:gs>
              <a:gs pos="100000">
                <a:srgbClr val="A5A5A5">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308" name="Google Shape;1308;p156"/>
          <p:cNvSpPr/>
          <p:nvPr/>
        </p:nvSpPr>
        <p:spPr>
          <a:xfrm>
            <a:off x="6494184" y="335623"/>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09" name="Google Shape;1309;p156"/>
          <p:cNvSpPr/>
          <p:nvPr/>
        </p:nvSpPr>
        <p:spPr>
          <a:xfrm>
            <a:off x="6827000" y="2818297"/>
            <a:ext cx="2259154" cy="2259154"/>
          </a:xfrm>
          <a:prstGeom prst="ellipse">
            <a:avLst/>
          </a:prstGeom>
          <a:gradFill>
            <a:gsLst>
              <a:gs pos="0">
                <a:srgbClr val="FF878F"/>
              </a:gs>
              <a:gs pos="100000">
                <a:srgbClr val="F7A37F">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310" name="Google Shape;1310;p156"/>
          <p:cNvSpPr/>
          <p:nvPr/>
        </p:nvSpPr>
        <p:spPr>
          <a:xfrm>
            <a:off x="7275528" y="3266823"/>
            <a:ext cx="1362099" cy="1362099"/>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11" name="Google Shape;1311;p156"/>
          <p:cNvSpPr/>
          <p:nvPr>
            <p:ph idx="1" type="body"/>
          </p:nvPr>
        </p:nvSpPr>
        <p:spPr>
          <a:xfrm>
            <a:off x="4114506" y="3411379"/>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12" name="Google Shape;1312;p156"/>
          <p:cNvSpPr/>
          <p:nvPr>
            <p:ph idx="2" type="body"/>
          </p:nvPr>
        </p:nvSpPr>
        <p:spPr>
          <a:xfrm>
            <a:off x="6823722" y="667928"/>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13" name="Google Shape;1313;p156"/>
          <p:cNvSpPr/>
          <p:nvPr>
            <p:ph idx="3" type="body"/>
          </p:nvPr>
        </p:nvSpPr>
        <p:spPr>
          <a:xfrm>
            <a:off x="7494147" y="3505538"/>
            <a:ext cx="865347" cy="865347"/>
          </a:xfrm>
          <a:prstGeom prst="ellipse">
            <a:avLst/>
          </a:prstGeom>
          <a:no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Clr>
                <a:schemeClr val="dk1"/>
              </a:buClr>
              <a:buSzPts val="1200"/>
              <a:buNone/>
              <a:defRPr b="1" sz="12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14" name="Google Shape;1314;p156"/>
          <p:cNvSpPr/>
          <p:nvPr>
            <p:ph idx="4" type="body"/>
          </p:nvPr>
        </p:nvSpPr>
        <p:spPr>
          <a:xfrm>
            <a:off x="9594869" y="4370434"/>
            <a:ext cx="1739570" cy="173957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15" name="Google Shape;1315;p156"/>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16" name="Google Shape;1316;p156"/>
          <p:cNvSpPr txBox="1"/>
          <p:nvPr>
            <p:ph idx="5" type="body"/>
          </p:nvPr>
        </p:nvSpPr>
        <p:spPr>
          <a:xfrm>
            <a:off x="36000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ubtitle, Title and Content">
  <p:cSld name="Image, Subtitle, Title and Content">
    <p:spTree>
      <p:nvGrpSpPr>
        <p:cNvPr id="79" name="Shape 79"/>
        <p:cNvGrpSpPr/>
        <p:nvPr/>
      </p:nvGrpSpPr>
      <p:grpSpPr>
        <a:xfrm>
          <a:off x="0" y="0"/>
          <a:ext cx="0" cy="0"/>
          <a:chOff x="0" y="0"/>
          <a:chExt cx="0" cy="0"/>
        </a:xfrm>
      </p:grpSpPr>
      <p:sp>
        <p:nvSpPr>
          <p:cNvPr id="80" name="Google Shape;80;p86"/>
          <p:cNvSpPr/>
          <p:nvPr>
            <p:ph idx="2" type="pic"/>
          </p:nvPr>
        </p:nvSpPr>
        <p:spPr>
          <a:xfrm>
            <a:off x="380974" y="374463"/>
            <a:ext cx="8280000" cy="6120000"/>
          </a:xfrm>
          <a:prstGeom prst="rect">
            <a:avLst/>
          </a:prstGeom>
          <a:noFill/>
          <a:ln>
            <a:noFill/>
          </a:ln>
        </p:spPr>
      </p:sp>
      <p:sp>
        <p:nvSpPr>
          <p:cNvPr id="81" name="Google Shape;81;p86"/>
          <p:cNvSpPr txBox="1"/>
          <p:nvPr>
            <p:ph idx="1" type="subTitle"/>
          </p:nvPr>
        </p:nvSpPr>
        <p:spPr>
          <a:xfrm>
            <a:off x="8928000" y="374749"/>
            <a:ext cx="2880000" cy="720000"/>
          </a:xfrm>
          <a:prstGeom prst="rect">
            <a:avLst/>
          </a:prstGeom>
          <a:noFill/>
          <a:ln>
            <a:noFill/>
          </a:ln>
        </p:spPr>
        <p:txBody>
          <a:bodyPr anchorCtr="0" anchor="ctr" bIns="0" lIns="91425" spcFirstLastPara="1" rIns="91425" wrap="square" tIns="45700">
            <a:spAutoFit/>
          </a:bodyPr>
          <a:lstStyle>
            <a:lvl1pPr lvl="0" algn="l">
              <a:lnSpc>
                <a:spcPct val="100000"/>
              </a:lnSpc>
              <a:spcBef>
                <a:spcPts val="1000"/>
              </a:spcBef>
              <a:spcAft>
                <a:spcPts val="0"/>
              </a:spcAft>
              <a:buClr>
                <a:schemeClr val="dk1"/>
              </a:buClr>
              <a:buSzPts val="1800"/>
              <a:buNone/>
              <a:defRPr sz="18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82" name="Google Shape;82;p86"/>
          <p:cNvSpPr txBox="1"/>
          <p:nvPr>
            <p:ph idx="3" type="body"/>
          </p:nvPr>
        </p:nvSpPr>
        <p:spPr>
          <a:xfrm>
            <a:off x="8928000" y="2520000"/>
            <a:ext cx="2880000" cy="39600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1000"/>
              </a:spcBef>
              <a:spcAft>
                <a:spcPts val="0"/>
              </a:spcAft>
              <a:buClr>
                <a:schemeClr val="dk1"/>
              </a:buClr>
              <a:buSzPts val="1200"/>
              <a:buNone/>
              <a:defRPr sz="1200">
                <a:solidFill>
                  <a:schemeClr val="dk1"/>
                </a:solidFill>
              </a:defRPr>
            </a:lvl1pPr>
            <a:lvl2pPr indent="-381000" lvl="1" marL="914400" algn="l">
              <a:lnSpc>
                <a:spcPct val="90000"/>
              </a:lnSpc>
              <a:spcBef>
                <a:spcPts val="500"/>
              </a:spcBef>
              <a:spcAft>
                <a:spcPts val="0"/>
              </a:spcAft>
              <a:buClr>
                <a:srgbClr val="8D8B8D"/>
              </a:buClr>
              <a:buSzPts val="2400"/>
              <a:buChar char="•"/>
              <a:defRPr>
                <a:solidFill>
                  <a:srgbClr val="8D8B8D"/>
                </a:solidFill>
              </a:defRPr>
            </a:lvl2pPr>
            <a:lvl3pPr indent="-355600" lvl="2" marL="1371600" algn="l">
              <a:lnSpc>
                <a:spcPct val="90000"/>
              </a:lnSpc>
              <a:spcBef>
                <a:spcPts val="500"/>
              </a:spcBef>
              <a:spcAft>
                <a:spcPts val="0"/>
              </a:spcAft>
              <a:buClr>
                <a:srgbClr val="8D8B8D"/>
              </a:buClr>
              <a:buSzPts val="2000"/>
              <a:buChar char="•"/>
              <a:defRPr>
                <a:solidFill>
                  <a:srgbClr val="8D8B8D"/>
                </a:solidFill>
              </a:defRPr>
            </a:lvl3pPr>
            <a:lvl4pPr indent="-342900" lvl="3" marL="1828800" algn="l">
              <a:lnSpc>
                <a:spcPct val="90000"/>
              </a:lnSpc>
              <a:spcBef>
                <a:spcPts val="500"/>
              </a:spcBef>
              <a:spcAft>
                <a:spcPts val="0"/>
              </a:spcAft>
              <a:buClr>
                <a:srgbClr val="8D8B8D"/>
              </a:buClr>
              <a:buSzPts val="1800"/>
              <a:buChar char="•"/>
              <a:defRPr>
                <a:solidFill>
                  <a:srgbClr val="8D8B8D"/>
                </a:solidFill>
              </a:defRPr>
            </a:lvl4pPr>
            <a:lvl5pPr indent="-342900" lvl="4" marL="2286000" algn="l">
              <a:lnSpc>
                <a:spcPct val="90000"/>
              </a:lnSpc>
              <a:spcBef>
                <a:spcPts val="500"/>
              </a:spcBef>
              <a:spcAft>
                <a:spcPts val="0"/>
              </a:spcAft>
              <a:buClr>
                <a:srgbClr val="8D8B8D"/>
              </a:buClr>
              <a:buSzPts val="1800"/>
              <a:buChar char="•"/>
              <a:defRPr>
                <a:solidFill>
                  <a:srgbClr val="8D8B8D"/>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 name="Google Shape;83;p86"/>
          <p:cNvSpPr/>
          <p:nvPr/>
        </p:nvSpPr>
        <p:spPr>
          <a:xfrm>
            <a:off x="8928000" y="1124014"/>
            <a:ext cx="2916000" cy="55439"/>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84" name="Google Shape;84;p86"/>
          <p:cNvPicPr preferRelativeResize="0"/>
          <p:nvPr/>
        </p:nvPicPr>
        <p:blipFill rotWithShape="1">
          <a:blip r:embed="rId2">
            <a:alphaModFix/>
          </a:blip>
          <a:srcRect b="0" l="0" r="0" t="0"/>
          <a:stretch/>
        </p:blipFill>
        <p:spPr>
          <a:xfrm>
            <a:off x="371475" y="3032604"/>
            <a:ext cx="2212338" cy="3461859"/>
          </a:xfrm>
          <a:prstGeom prst="rect">
            <a:avLst/>
          </a:prstGeom>
          <a:noFill/>
          <a:ln>
            <a:noFill/>
          </a:ln>
        </p:spPr>
      </p:pic>
      <p:sp>
        <p:nvSpPr>
          <p:cNvPr id="85" name="Google Shape;85;p86"/>
          <p:cNvSpPr txBox="1"/>
          <p:nvPr>
            <p:ph type="ctrTitle"/>
          </p:nvPr>
        </p:nvSpPr>
        <p:spPr>
          <a:xfrm>
            <a:off x="7128000" y="1296000"/>
            <a:ext cx="4687415" cy="1087081"/>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dk2"/>
              </a:buClr>
              <a:buSzPts val="3000"/>
              <a:buFont typeface="Barlow Medium"/>
              <a:buNone/>
              <a:defRPr sz="3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Miscellaneous">
  <p:cSld name="5_Miscellaneous">
    <p:spTree>
      <p:nvGrpSpPr>
        <p:cNvPr id="1317" name="Shape 1317"/>
        <p:cNvGrpSpPr/>
        <p:nvPr/>
      </p:nvGrpSpPr>
      <p:grpSpPr>
        <a:xfrm>
          <a:off x="0" y="0"/>
          <a:ext cx="0" cy="0"/>
          <a:chOff x="0" y="0"/>
          <a:chExt cx="0" cy="0"/>
        </a:xfrm>
      </p:grpSpPr>
      <p:sp>
        <p:nvSpPr>
          <p:cNvPr id="1318" name="Google Shape;1318;p157"/>
          <p:cNvSpPr/>
          <p:nvPr/>
        </p:nvSpPr>
        <p:spPr>
          <a:xfrm>
            <a:off x="3861666" y="1194665"/>
            <a:ext cx="4468669" cy="4468669"/>
          </a:xfrm>
          <a:prstGeom prst="ellipse">
            <a:avLst/>
          </a:prstGeom>
          <a:gradFill>
            <a:gsLst>
              <a:gs pos="0">
                <a:srgbClr val="D8D8D8"/>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319" name="Google Shape;1319;p157"/>
          <p:cNvSpPr/>
          <p:nvPr/>
        </p:nvSpPr>
        <p:spPr>
          <a:xfrm>
            <a:off x="4395541" y="1728541"/>
            <a:ext cx="3400918" cy="3400918"/>
          </a:xfrm>
          <a:prstGeom prst="ellipse">
            <a:avLst/>
          </a:prstGeom>
          <a:gradFill>
            <a:gsLst>
              <a:gs pos="0">
                <a:schemeClr val="dk2"/>
              </a:gs>
              <a:gs pos="100000">
                <a:srgbClr val="8F171C"/>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320" name="Google Shape;1320;p157"/>
          <p:cNvSpPr/>
          <p:nvPr/>
        </p:nvSpPr>
        <p:spPr>
          <a:xfrm>
            <a:off x="5070751" y="2403750"/>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21" name="Google Shape;1321;p157"/>
          <p:cNvSpPr/>
          <p:nvPr>
            <p:ph idx="1" type="body"/>
          </p:nvPr>
        </p:nvSpPr>
        <p:spPr>
          <a:xfrm>
            <a:off x="5403056" y="2736055"/>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322" name="Google Shape;1322;p157"/>
          <p:cNvCxnSpPr>
            <a:endCxn id="1323" idx="5"/>
          </p:cNvCxnSpPr>
          <p:nvPr/>
        </p:nvCxnSpPr>
        <p:spPr>
          <a:xfrm rot="10800000">
            <a:off x="4432705" y="1749623"/>
            <a:ext cx="938400" cy="954300"/>
          </a:xfrm>
          <a:prstGeom prst="straightConnector1">
            <a:avLst/>
          </a:prstGeom>
          <a:noFill/>
          <a:ln cap="flat" cmpd="sng" w="12700">
            <a:solidFill>
              <a:schemeClr val="dk2"/>
            </a:solidFill>
            <a:prstDash val="solid"/>
            <a:miter lim="800000"/>
            <a:headEnd len="sm" w="sm" type="none"/>
            <a:tailEnd len="sm" w="sm" type="none"/>
          </a:ln>
        </p:spPr>
      </p:cxnSp>
      <p:cxnSp>
        <p:nvCxnSpPr>
          <p:cNvPr id="1324" name="Google Shape;1324;p157"/>
          <p:cNvCxnSpPr>
            <a:endCxn id="1325" idx="1"/>
          </p:cNvCxnSpPr>
          <p:nvPr/>
        </p:nvCxnSpPr>
        <p:spPr>
          <a:xfrm>
            <a:off x="6820829" y="4153819"/>
            <a:ext cx="1339800" cy="798600"/>
          </a:xfrm>
          <a:prstGeom prst="straightConnector1">
            <a:avLst/>
          </a:prstGeom>
          <a:noFill/>
          <a:ln cap="flat" cmpd="sng" w="12700">
            <a:solidFill>
              <a:schemeClr val="dk2"/>
            </a:solidFill>
            <a:prstDash val="solid"/>
            <a:miter lim="800000"/>
            <a:headEnd len="sm" w="sm" type="none"/>
            <a:tailEnd len="sm" w="sm" type="none"/>
          </a:ln>
        </p:spPr>
      </p:cxnSp>
      <p:cxnSp>
        <p:nvCxnSpPr>
          <p:cNvPr id="1326" name="Google Shape;1326;p157"/>
          <p:cNvCxnSpPr>
            <a:endCxn id="1327" idx="6"/>
          </p:cNvCxnSpPr>
          <p:nvPr/>
        </p:nvCxnSpPr>
        <p:spPr>
          <a:xfrm rot="10800000">
            <a:off x="3127210" y="3401389"/>
            <a:ext cx="1943400" cy="27600"/>
          </a:xfrm>
          <a:prstGeom prst="straightConnector1">
            <a:avLst/>
          </a:prstGeom>
          <a:noFill/>
          <a:ln cap="flat" cmpd="sng" w="12700">
            <a:solidFill>
              <a:schemeClr val="dk2"/>
            </a:solidFill>
            <a:prstDash val="solid"/>
            <a:miter lim="800000"/>
            <a:headEnd len="sm" w="sm" type="none"/>
            <a:tailEnd len="sm" w="sm" type="none"/>
          </a:ln>
        </p:spPr>
      </p:cxnSp>
      <p:cxnSp>
        <p:nvCxnSpPr>
          <p:cNvPr id="1328" name="Google Shape;1328;p157"/>
          <p:cNvCxnSpPr>
            <a:stCxn id="1329" idx="2"/>
          </p:cNvCxnSpPr>
          <p:nvPr/>
        </p:nvCxnSpPr>
        <p:spPr>
          <a:xfrm flipH="1">
            <a:off x="7121342" y="3420920"/>
            <a:ext cx="1455000" cy="8100"/>
          </a:xfrm>
          <a:prstGeom prst="straightConnector1">
            <a:avLst/>
          </a:prstGeom>
          <a:noFill/>
          <a:ln cap="flat" cmpd="sng" w="12700">
            <a:solidFill>
              <a:schemeClr val="dk2"/>
            </a:solidFill>
            <a:prstDash val="solid"/>
            <a:miter lim="800000"/>
            <a:headEnd len="sm" w="sm" type="none"/>
            <a:tailEnd len="sm" w="sm" type="none"/>
          </a:ln>
        </p:spPr>
      </p:cxnSp>
      <p:cxnSp>
        <p:nvCxnSpPr>
          <p:cNvPr id="1330" name="Google Shape;1330;p157"/>
          <p:cNvCxnSpPr>
            <a:stCxn id="1331" idx="7"/>
          </p:cNvCxnSpPr>
          <p:nvPr/>
        </p:nvCxnSpPr>
        <p:spPr>
          <a:xfrm flipH="1" rot="10800000">
            <a:off x="4432705" y="4153903"/>
            <a:ext cx="938400" cy="681900"/>
          </a:xfrm>
          <a:prstGeom prst="straightConnector1">
            <a:avLst/>
          </a:prstGeom>
          <a:noFill/>
          <a:ln cap="flat" cmpd="sng" w="12700">
            <a:solidFill>
              <a:schemeClr val="dk2"/>
            </a:solidFill>
            <a:prstDash val="solid"/>
            <a:miter lim="800000"/>
            <a:headEnd len="sm" w="sm" type="none"/>
            <a:tailEnd len="sm" w="sm" type="none"/>
          </a:ln>
        </p:spPr>
      </p:cxnSp>
      <p:sp>
        <p:nvSpPr>
          <p:cNvPr id="1323" name="Google Shape;1323;p157"/>
          <p:cNvSpPr/>
          <p:nvPr>
            <p:ph idx="2" type="body"/>
          </p:nvPr>
        </p:nvSpPr>
        <p:spPr>
          <a:xfrm>
            <a:off x="3634600" y="951519"/>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27" name="Google Shape;1327;p157"/>
          <p:cNvSpPr/>
          <p:nvPr>
            <p:ph idx="3" type="body"/>
          </p:nvPr>
        </p:nvSpPr>
        <p:spPr>
          <a:xfrm>
            <a:off x="2192172" y="2933871"/>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1" name="Google Shape;1331;p157"/>
          <p:cNvSpPr/>
          <p:nvPr>
            <p:ph idx="4" type="body"/>
          </p:nvPr>
        </p:nvSpPr>
        <p:spPr>
          <a:xfrm>
            <a:off x="3634600" y="4698870"/>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25" name="Google Shape;1325;p157"/>
          <p:cNvSpPr/>
          <p:nvPr>
            <p:ph idx="5" type="body"/>
          </p:nvPr>
        </p:nvSpPr>
        <p:spPr>
          <a:xfrm>
            <a:off x="8023696" y="4815486"/>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29" name="Google Shape;1329;p157"/>
          <p:cNvSpPr/>
          <p:nvPr>
            <p:ph idx="6" type="body"/>
          </p:nvPr>
        </p:nvSpPr>
        <p:spPr>
          <a:xfrm>
            <a:off x="8576342" y="2953401"/>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2" name="Google Shape;1332;p157"/>
          <p:cNvSpPr txBox="1"/>
          <p:nvPr>
            <p:ph idx="7" type="body"/>
          </p:nvPr>
        </p:nvSpPr>
        <p:spPr>
          <a:xfrm>
            <a:off x="286799" y="120141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3" name="Google Shape;1333;p157"/>
          <p:cNvSpPr txBox="1"/>
          <p:nvPr>
            <p:ph idx="8" type="body"/>
          </p:nvPr>
        </p:nvSpPr>
        <p:spPr>
          <a:xfrm>
            <a:off x="306391" y="499886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4" name="Google Shape;1334;p157"/>
          <p:cNvSpPr txBox="1"/>
          <p:nvPr>
            <p:ph idx="9" type="body"/>
          </p:nvPr>
        </p:nvSpPr>
        <p:spPr>
          <a:xfrm>
            <a:off x="9899999" y="2923967"/>
            <a:ext cx="2071868" cy="106436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5" name="Google Shape;1335;p157"/>
          <p:cNvSpPr txBox="1"/>
          <p:nvPr>
            <p:ph idx="13" type="body"/>
          </p:nvPr>
        </p:nvSpPr>
        <p:spPr>
          <a:xfrm>
            <a:off x="9422153" y="5209405"/>
            <a:ext cx="2538192"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6" name="Google Shape;1336;p157"/>
          <p:cNvSpPr txBox="1"/>
          <p:nvPr>
            <p:ph idx="14" type="body"/>
          </p:nvPr>
        </p:nvSpPr>
        <p:spPr>
          <a:xfrm>
            <a:off x="286799" y="3053480"/>
            <a:ext cx="1659458" cy="934854"/>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7" name="Google Shape;1337;p157"/>
          <p:cNvSpPr txBox="1"/>
          <p:nvPr>
            <p:ph type="ctrTitle"/>
          </p:nvPr>
        </p:nvSpPr>
        <p:spPr>
          <a:xfrm>
            <a:off x="8579440" y="308292"/>
            <a:ext cx="3308889" cy="984885"/>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38" name="Google Shape;1338;p157"/>
          <p:cNvSpPr txBox="1"/>
          <p:nvPr>
            <p:ph idx="15" type="body"/>
          </p:nvPr>
        </p:nvSpPr>
        <p:spPr>
          <a:xfrm>
            <a:off x="857944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Miscellaneous">
  <p:cSld name="11_Miscellaneous">
    <p:spTree>
      <p:nvGrpSpPr>
        <p:cNvPr id="1339" name="Shape 1339"/>
        <p:cNvGrpSpPr/>
        <p:nvPr/>
      </p:nvGrpSpPr>
      <p:grpSpPr>
        <a:xfrm>
          <a:off x="0" y="0"/>
          <a:ext cx="0" cy="0"/>
          <a:chOff x="0" y="0"/>
          <a:chExt cx="0" cy="0"/>
        </a:xfrm>
      </p:grpSpPr>
      <p:sp>
        <p:nvSpPr>
          <p:cNvPr id="1340" name="Google Shape;1340;p158"/>
          <p:cNvSpPr/>
          <p:nvPr/>
        </p:nvSpPr>
        <p:spPr>
          <a:xfrm>
            <a:off x="3861666" y="1194665"/>
            <a:ext cx="4468669" cy="4468669"/>
          </a:xfrm>
          <a:prstGeom prst="ellipse">
            <a:avLst/>
          </a:prstGeom>
          <a:gradFill>
            <a:gsLst>
              <a:gs pos="0">
                <a:srgbClr val="D8D8D8"/>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341" name="Google Shape;1341;p158"/>
          <p:cNvSpPr/>
          <p:nvPr/>
        </p:nvSpPr>
        <p:spPr>
          <a:xfrm>
            <a:off x="4395541" y="1728541"/>
            <a:ext cx="3400918" cy="3400918"/>
          </a:xfrm>
          <a:prstGeom prst="ellipse">
            <a:avLst/>
          </a:prstGeom>
          <a:gradFill>
            <a:gsLst>
              <a:gs pos="0">
                <a:schemeClr val="dk2"/>
              </a:gs>
              <a:gs pos="100000">
                <a:srgbClr val="8F171C"/>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342" name="Google Shape;1342;p158"/>
          <p:cNvSpPr/>
          <p:nvPr/>
        </p:nvSpPr>
        <p:spPr>
          <a:xfrm>
            <a:off x="5070751" y="2403750"/>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43" name="Google Shape;1343;p158"/>
          <p:cNvSpPr/>
          <p:nvPr>
            <p:ph idx="1" type="body"/>
          </p:nvPr>
        </p:nvSpPr>
        <p:spPr>
          <a:xfrm>
            <a:off x="5403056" y="2736055"/>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344" name="Google Shape;1344;p158"/>
          <p:cNvCxnSpPr>
            <a:endCxn id="1345" idx="5"/>
          </p:cNvCxnSpPr>
          <p:nvPr/>
        </p:nvCxnSpPr>
        <p:spPr>
          <a:xfrm rot="10800000">
            <a:off x="4432705" y="1749623"/>
            <a:ext cx="938400" cy="954300"/>
          </a:xfrm>
          <a:prstGeom prst="straightConnector1">
            <a:avLst/>
          </a:prstGeom>
          <a:noFill/>
          <a:ln cap="flat" cmpd="sng" w="12700">
            <a:solidFill>
              <a:schemeClr val="dk2"/>
            </a:solidFill>
            <a:prstDash val="solid"/>
            <a:miter lim="800000"/>
            <a:headEnd len="sm" w="sm" type="none"/>
            <a:tailEnd len="sm" w="sm" type="none"/>
          </a:ln>
        </p:spPr>
      </p:cxnSp>
      <p:cxnSp>
        <p:nvCxnSpPr>
          <p:cNvPr id="1346" name="Google Shape;1346;p158"/>
          <p:cNvCxnSpPr>
            <a:endCxn id="1347" idx="1"/>
          </p:cNvCxnSpPr>
          <p:nvPr/>
        </p:nvCxnSpPr>
        <p:spPr>
          <a:xfrm>
            <a:off x="6820829" y="4153819"/>
            <a:ext cx="1339800" cy="798600"/>
          </a:xfrm>
          <a:prstGeom prst="straightConnector1">
            <a:avLst/>
          </a:prstGeom>
          <a:noFill/>
          <a:ln cap="flat" cmpd="sng" w="12700">
            <a:solidFill>
              <a:schemeClr val="dk2"/>
            </a:solidFill>
            <a:prstDash val="solid"/>
            <a:miter lim="800000"/>
            <a:headEnd len="sm" w="sm" type="none"/>
            <a:tailEnd len="sm" w="sm" type="none"/>
          </a:ln>
        </p:spPr>
      </p:cxnSp>
      <p:cxnSp>
        <p:nvCxnSpPr>
          <p:cNvPr id="1348" name="Google Shape;1348;p158"/>
          <p:cNvCxnSpPr>
            <a:endCxn id="1349" idx="6"/>
          </p:cNvCxnSpPr>
          <p:nvPr/>
        </p:nvCxnSpPr>
        <p:spPr>
          <a:xfrm rot="10800000">
            <a:off x="3612561" y="3503862"/>
            <a:ext cx="1943400" cy="27600"/>
          </a:xfrm>
          <a:prstGeom prst="straightConnector1">
            <a:avLst/>
          </a:prstGeom>
          <a:noFill/>
          <a:ln cap="flat" cmpd="sng" w="12700">
            <a:solidFill>
              <a:schemeClr val="dk2"/>
            </a:solidFill>
            <a:prstDash val="solid"/>
            <a:miter lim="800000"/>
            <a:headEnd len="sm" w="sm" type="none"/>
            <a:tailEnd len="sm" w="sm" type="none"/>
          </a:ln>
        </p:spPr>
      </p:cxnSp>
      <p:cxnSp>
        <p:nvCxnSpPr>
          <p:cNvPr id="1350" name="Google Shape;1350;p158"/>
          <p:cNvCxnSpPr>
            <a:stCxn id="1351" idx="7"/>
          </p:cNvCxnSpPr>
          <p:nvPr/>
        </p:nvCxnSpPr>
        <p:spPr>
          <a:xfrm flipH="1" rot="10800000">
            <a:off x="4432705" y="4153903"/>
            <a:ext cx="938400" cy="681900"/>
          </a:xfrm>
          <a:prstGeom prst="straightConnector1">
            <a:avLst/>
          </a:prstGeom>
          <a:noFill/>
          <a:ln cap="flat" cmpd="sng" w="12700">
            <a:solidFill>
              <a:schemeClr val="dk2"/>
            </a:solidFill>
            <a:prstDash val="solid"/>
            <a:miter lim="800000"/>
            <a:headEnd len="sm" w="sm" type="none"/>
            <a:tailEnd len="sm" w="sm" type="none"/>
          </a:ln>
        </p:spPr>
      </p:cxnSp>
      <p:sp>
        <p:nvSpPr>
          <p:cNvPr id="1345" name="Google Shape;1345;p158"/>
          <p:cNvSpPr/>
          <p:nvPr>
            <p:ph idx="2" type="body"/>
          </p:nvPr>
        </p:nvSpPr>
        <p:spPr>
          <a:xfrm>
            <a:off x="3634600" y="951519"/>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9" name="Google Shape;1349;p158"/>
          <p:cNvSpPr/>
          <p:nvPr>
            <p:ph idx="3" type="body"/>
          </p:nvPr>
        </p:nvSpPr>
        <p:spPr>
          <a:xfrm>
            <a:off x="2677523" y="3036343"/>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51" name="Google Shape;1351;p158"/>
          <p:cNvSpPr/>
          <p:nvPr>
            <p:ph idx="4" type="body"/>
          </p:nvPr>
        </p:nvSpPr>
        <p:spPr>
          <a:xfrm>
            <a:off x="3634600" y="4698870"/>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7" name="Google Shape;1347;p158"/>
          <p:cNvSpPr/>
          <p:nvPr>
            <p:ph idx="5" type="body"/>
          </p:nvPr>
        </p:nvSpPr>
        <p:spPr>
          <a:xfrm>
            <a:off x="8023696" y="4815486"/>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52" name="Google Shape;1352;p158"/>
          <p:cNvSpPr txBox="1"/>
          <p:nvPr>
            <p:ph idx="6" type="body"/>
          </p:nvPr>
        </p:nvSpPr>
        <p:spPr>
          <a:xfrm>
            <a:off x="286799" y="120141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53" name="Google Shape;1353;p158"/>
          <p:cNvSpPr txBox="1"/>
          <p:nvPr>
            <p:ph idx="7" type="body"/>
          </p:nvPr>
        </p:nvSpPr>
        <p:spPr>
          <a:xfrm>
            <a:off x="306391" y="499886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54" name="Google Shape;1354;p158"/>
          <p:cNvSpPr txBox="1"/>
          <p:nvPr>
            <p:ph idx="8" type="body"/>
          </p:nvPr>
        </p:nvSpPr>
        <p:spPr>
          <a:xfrm>
            <a:off x="9422153" y="5209405"/>
            <a:ext cx="2538192"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55" name="Google Shape;1355;p158"/>
          <p:cNvSpPr txBox="1"/>
          <p:nvPr>
            <p:ph idx="9" type="body"/>
          </p:nvPr>
        </p:nvSpPr>
        <p:spPr>
          <a:xfrm>
            <a:off x="286798" y="3053480"/>
            <a:ext cx="2255065" cy="934854"/>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56" name="Google Shape;1356;p158"/>
          <p:cNvSpPr txBox="1"/>
          <p:nvPr>
            <p:ph type="ctrTitle"/>
          </p:nvPr>
        </p:nvSpPr>
        <p:spPr>
          <a:xfrm>
            <a:off x="8579440" y="308292"/>
            <a:ext cx="3308889" cy="984885"/>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57" name="Google Shape;1357;p158"/>
          <p:cNvSpPr txBox="1"/>
          <p:nvPr>
            <p:ph idx="13" type="body"/>
          </p:nvPr>
        </p:nvSpPr>
        <p:spPr>
          <a:xfrm>
            <a:off x="857944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Miscellaneous">
  <p:cSld name="13_Miscellaneous">
    <p:spTree>
      <p:nvGrpSpPr>
        <p:cNvPr id="1358" name="Shape 1358"/>
        <p:cNvGrpSpPr/>
        <p:nvPr/>
      </p:nvGrpSpPr>
      <p:grpSpPr>
        <a:xfrm>
          <a:off x="0" y="0"/>
          <a:ext cx="0" cy="0"/>
          <a:chOff x="0" y="0"/>
          <a:chExt cx="0" cy="0"/>
        </a:xfrm>
      </p:grpSpPr>
      <p:sp>
        <p:nvSpPr>
          <p:cNvPr id="1359" name="Google Shape;1359;p159"/>
          <p:cNvSpPr/>
          <p:nvPr/>
        </p:nvSpPr>
        <p:spPr>
          <a:xfrm>
            <a:off x="3861666" y="1194665"/>
            <a:ext cx="4468669" cy="4468669"/>
          </a:xfrm>
          <a:prstGeom prst="ellipse">
            <a:avLst/>
          </a:prstGeom>
          <a:gradFill>
            <a:gsLst>
              <a:gs pos="0">
                <a:srgbClr val="D8D8D8"/>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360" name="Google Shape;1360;p159"/>
          <p:cNvSpPr/>
          <p:nvPr/>
        </p:nvSpPr>
        <p:spPr>
          <a:xfrm>
            <a:off x="4395541" y="1728541"/>
            <a:ext cx="3400918" cy="3400918"/>
          </a:xfrm>
          <a:prstGeom prst="ellipse">
            <a:avLst/>
          </a:prstGeom>
          <a:gradFill>
            <a:gsLst>
              <a:gs pos="0">
                <a:schemeClr val="dk2"/>
              </a:gs>
              <a:gs pos="100000">
                <a:srgbClr val="8F171C"/>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361" name="Google Shape;1361;p159"/>
          <p:cNvSpPr/>
          <p:nvPr/>
        </p:nvSpPr>
        <p:spPr>
          <a:xfrm>
            <a:off x="5070751" y="2403750"/>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62" name="Google Shape;1362;p159"/>
          <p:cNvSpPr/>
          <p:nvPr>
            <p:ph idx="1" type="body"/>
          </p:nvPr>
        </p:nvSpPr>
        <p:spPr>
          <a:xfrm>
            <a:off x="5403056" y="2736055"/>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363" name="Google Shape;1363;p159"/>
          <p:cNvCxnSpPr>
            <a:endCxn id="1364" idx="5"/>
          </p:cNvCxnSpPr>
          <p:nvPr/>
        </p:nvCxnSpPr>
        <p:spPr>
          <a:xfrm rot="10800000">
            <a:off x="4432705" y="1749623"/>
            <a:ext cx="938400" cy="954300"/>
          </a:xfrm>
          <a:prstGeom prst="straightConnector1">
            <a:avLst/>
          </a:prstGeom>
          <a:noFill/>
          <a:ln cap="flat" cmpd="sng" w="12700">
            <a:solidFill>
              <a:schemeClr val="dk2"/>
            </a:solidFill>
            <a:prstDash val="solid"/>
            <a:miter lim="800000"/>
            <a:headEnd len="sm" w="sm" type="none"/>
            <a:tailEnd len="sm" w="sm" type="none"/>
          </a:ln>
        </p:spPr>
      </p:cxnSp>
      <p:cxnSp>
        <p:nvCxnSpPr>
          <p:cNvPr id="1365" name="Google Shape;1365;p159"/>
          <p:cNvCxnSpPr>
            <a:endCxn id="1366" idx="1"/>
          </p:cNvCxnSpPr>
          <p:nvPr/>
        </p:nvCxnSpPr>
        <p:spPr>
          <a:xfrm>
            <a:off x="6820829" y="4153819"/>
            <a:ext cx="1339800" cy="798600"/>
          </a:xfrm>
          <a:prstGeom prst="straightConnector1">
            <a:avLst/>
          </a:prstGeom>
          <a:noFill/>
          <a:ln cap="flat" cmpd="sng" w="12700">
            <a:solidFill>
              <a:schemeClr val="dk2"/>
            </a:solidFill>
            <a:prstDash val="solid"/>
            <a:miter lim="800000"/>
            <a:headEnd len="sm" w="sm" type="none"/>
            <a:tailEnd len="sm" w="sm" type="none"/>
          </a:ln>
        </p:spPr>
      </p:cxnSp>
      <p:cxnSp>
        <p:nvCxnSpPr>
          <p:cNvPr id="1367" name="Google Shape;1367;p159"/>
          <p:cNvCxnSpPr>
            <a:endCxn id="1368" idx="6"/>
          </p:cNvCxnSpPr>
          <p:nvPr/>
        </p:nvCxnSpPr>
        <p:spPr>
          <a:xfrm rot="10800000">
            <a:off x="3612561" y="3503862"/>
            <a:ext cx="1458300" cy="0"/>
          </a:xfrm>
          <a:prstGeom prst="straightConnector1">
            <a:avLst/>
          </a:prstGeom>
          <a:noFill/>
          <a:ln cap="flat" cmpd="sng" w="12700">
            <a:solidFill>
              <a:schemeClr val="dk2"/>
            </a:solidFill>
            <a:prstDash val="solid"/>
            <a:miter lim="800000"/>
            <a:headEnd len="sm" w="sm" type="none"/>
            <a:tailEnd len="sm" w="sm" type="none"/>
          </a:ln>
        </p:spPr>
      </p:cxnSp>
      <p:cxnSp>
        <p:nvCxnSpPr>
          <p:cNvPr id="1369" name="Google Shape;1369;p159"/>
          <p:cNvCxnSpPr>
            <a:stCxn id="1370" idx="7"/>
          </p:cNvCxnSpPr>
          <p:nvPr/>
        </p:nvCxnSpPr>
        <p:spPr>
          <a:xfrm flipH="1" rot="10800000">
            <a:off x="4432705" y="4153903"/>
            <a:ext cx="938400" cy="681900"/>
          </a:xfrm>
          <a:prstGeom prst="straightConnector1">
            <a:avLst/>
          </a:prstGeom>
          <a:noFill/>
          <a:ln cap="flat" cmpd="sng" w="12700">
            <a:solidFill>
              <a:schemeClr val="dk2"/>
            </a:solidFill>
            <a:prstDash val="solid"/>
            <a:miter lim="800000"/>
            <a:headEnd len="sm" w="sm" type="none"/>
            <a:tailEnd len="sm" w="sm" type="none"/>
          </a:ln>
        </p:spPr>
      </p:cxnSp>
      <p:sp>
        <p:nvSpPr>
          <p:cNvPr id="1364" name="Google Shape;1364;p159"/>
          <p:cNvSpPr/>
          <p:nvPr>
            <p:ph idx="2" type="body"/>
          </p:nvPr>
        </p:nvSpPr>
        <p:spPr>
          <a:xfrm>
            <a:off x="3634600" y="951519"/>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68" name="Google Shape;1368;p159"/>
          <p:cNvSpPr/>
          <p:nvPr>
            <p:ph idx="3" type="body"/>
          </p:nvPr>
        </p:nvSpPr>
        <p:spPr>
          <a:xfrm>
            <a:off x="2677523" y="3036343"/>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0" name="Google Shape;1370;p159"/>
          <p:cNvSpPr/>
          <p:nvPr>
            <p:ph idx="4" type="body"/>
          </p:nvPr>
        </p:nvSpPr>
        <p:spPr>
          <a:xfrm>
            <a:off x="3634600" y="4698870"/>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66" name="Google Shape;1366;p159"/>
          <p:cNvSpPr/>
          <p:nvPr>
            <p:ph idx="5" type="body"/>
          </p:nvPr>
        </p:nvSpPr>
        <p:spPr>
          <a:xfrm>
            <a:off x="8023696" y="4815486"/>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1" name="Google Shape;1371;p159"/>
          <p:cNvSpPr txBox="1"/>
          <p:nvPr>
            <p:ph idx="6" type="body"/>
          </p:nvPr>
        </p:nvSpPr>
        <p:spPr>
          <a:xfrm>
            <a:off x="286799" y="120141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2" name="Google Shape;1372;p159"/>
          <p:cNvSpPr txBox="1"/>
          <p:nvPr>
            <p:ph idx="7" type="body"/>
          </p:nvPr>
        </p:nvSpPr>
        <p:spPr>
          <a:xfrm>
            <a:off x="306391" y="499886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3" name="Google Shape;1373;p159"/>
          <p:cNvSpPr txBox="1"/>
          <p:nvPr>
            <p:ph idx="8" type="body"/>
          </p:nvPr>
        </p:nvSpPr>
        <p:spPr>
          <a:xfrm>
            <a:off x="9422153" y="5209405"/>
            <a:ext cx="2538192"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4" name="Google Shape;1374;p159"/>
          <p:cNvSpPr txBox="1"/>
          <p:nvPr>
            <p:ph idx="9" type="body"/>
          </p:nvPr>
        </p:nvSpPr>
        <p:spPr>
          <a:xfrm>
            <a:off x="286798" y="3053480"/>
            <a:ext cx="2255065" cy="934854"/>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5" name="Google Shape;1375;p159"/>
          <p:cNvSpPr txBox="1"/>
          <p:nvPr>
            <p:ph type="ctrTitle"/>
          </p:nvPr>
        </p:nvSpPr>
        <p:spPr>
          <a:xfrm>
            <a:off x="8579440" y="308292"/>
            <a:ext cx="3308889" cy="984885"/>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76" name="Google Shape;1376;p159"/>
          <p:cNvSpPr txBox="1"/>
          <p:nvPr>
            <p:ph idx="13" type="body"/>
          </p:nvPr>
        </p:nvSpPr>
        <p:spPr>
          <a:xfrm>
            <a:off x="857944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Miscellaneous">
  <p:cSld name="6_Miscellaneous">
    <p:spTree>
      <p:nvGrpSpPr>
        <p:cNvPr id="1377" name="Shape 1377"/>
        <p:cNvGrpSpPr/>
        <p:nvPr/>
      </p:nvGrpSpPr>
      <p:grpSpPr>
        <a:xfrm>
          <a:off x="0" y="0"/>
          <a:ext cx="0" cy="0"/>
          <a:chOff x="0" y="0"/>
          <a:chExt cx="0" cy="0"/>
        </a:xfrm>
      </p:grpSpPr>
      <p:sp>
        <p:nvSpPr>
          <p:cNvPr id="1378" name="Google Shape;1378;p160"/>
          <p:cNvSpPr/>
          <p:nvPr/>
        </p:nvSpPr>
        <p:spPr>
          <a:xfrm>
            <a:off x="5923787" y="0"/>
            <a:ext cx="6268213" cy="5922604"/>
          </a:xfrm>
          <a:custGeom>
            <a:rect b="b" l="l" r="r" t="t"/>
            <a:pathLst>
              <a:path extrusionOk="0" h="5304196" w="5613718">
                <a:moveTo>
                  <a:pt x="10670" y="0"/>
                </a:moveTo>
                <a:lnTo>
                  <a:pt x="5613718" y="0"/>
                </a:lnTo>
                <a:lnTo>
                  <a:pt x="5613718" y="5263456"/>
                </a:lnTo>
                <a:lnTo>
                  <a:pt x="5352739" y="5291392"/>
                </a:lnTo>
                <a:cubicBezTo>
                  <a:pt x="5233733" y="5299880"/>
                  <a:pt x="5113574" y="5304196"/>
                  <a:pt x="4992406" y="5304196"/>
                </a:cubicBezTo>
                <a:cubicBezTo>
                  <a:pt x="2235177" y="5304196"/>
                  <a:pt x="0" y="3069019"/>
                  <a:pt x="0" y="311788"/>
                </a:cubicBezTo>
                <a:cubicBezTo>
                  <a:pt x="0" y="225624"/>
                  <a:pt x="2183" y="139971"/>
                  <a:pt x="6496" y="54879"/>
                </a:cubicBezTo>
                <a:lnTo>
                  <a:pt x="10670" y="0"/>
                </a:lnTo>
                <a:close/>
              </a:path>
            </a:pathLst>
          </a:custGeom>
          <a:gradFill>
            <a:gsLst>
              <a:gs pos="0">
                <a:srgbClr val="8F171C"/>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79" name="Google Shape;1379;p160"/>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80" name="Google Shape;1380;p160"/>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81" name="Google Shape;1381;p160"/>
          <p:cNvSpPr/>
          <p:nvPr>
            <p:ph idx="2" type="pic"/>
          </p:nvPr>
        </p:nvSpPr>
        <p:spPr>
          <a:xfrm>
            <a:off x="0" y="1442806"/>
            <a:ext cx="12192000" cy="1438508"/>
          </a:xfrm>
          <a:prstGeom prst="rect">
            <a:avLst/>
          </a:prstGeom>
          <a:solidFill>
            <a:srgbClr val="202021">
              <a:alpha val="49803"/>
            </a:srgbClr>
          </a:solidFill>
          <a:ln>
            <a:noFill/>
          </a:ln>
        </p:spPr>
      </p:sp>
      <p:sp>
        <p:nvSpPr>
          <p:cNvPr id="1382" name="Google Shape;1382;p160"/>
          <p:cNvSpPr/>
          <p:nvPr>
            <p:ph idx="3" type="pic"/>
          </p:nvPr>
        </p:nvSpPr>
        <p:spPr>
          <a:xfrm>
            <a:off x="0" y="3065994"/>
            <a:ext cx="12192000" cy="1438508"/>
          </a:xfrm>
          <a:prstGeom prst="rect">
            <a:avLst/>
          </a:prstGeom>
          <a:solidFill>
            <a:srgbClr val="202021">
              <a:alpha val="49803"/>
            </a:srgbClr>
          </a:solidFill>
          <a:ln>
            <a:noFill/>
          </a:ln>
        </p:spPr>
      </p:sp>
      <p:sp>
        <p:nvSpPr>
          <p:cNvPr id="1383" name="Google Shape;1383;p160"/>
          <p:cNvSpPr/>
          <p:nvPr>
            <p:ph idx="4" type="pic"/>
          </p:nvPr>
        </p:nvSpPr>
        <p:spPr>
          <a:xfrm>
            <a:off x="0" y="4688736"/>
            <a:ext cx="12192000" cy="1438508"/>
          </a:xfrm>
          <a:prstGeom prst="rect">
            <a:avLst/>
          </a:prstGeom>
          <a:solidFill>
            <a:srgbClr val="202021">
              <a:alpha val="49803"/>
            </a:srgbClr>
          </a:solidFill>
          <a:ln>
            <a:noFill/>
          </a:ln>
        </p:spPr>
      </p:sp>
      <p:cxnSp>
        <p:nvCxnSpPr>
          <p:cNvPr id="1384" name="Google Shape;1384;p160"/>
          <p:cNvCxnSpPr/>
          <p:nvPr/>
        </p:nvCxnSpPr>
        <p:spPr>
          <a:xfrm>
            <a:off x="1960951" y="334509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1385" name="Google Shape;1385;p160"/>
          <p:cNvCxnSpPr/>
          <p:nvPr/>
        </p:nvCxnSpPr>
        <p:spPr>
          <a:xfrm>
            <a:off x="1960951" y="172235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1386" name="Google Shape;1386;p160"/>
          <p:cNvCxnSpPr/>
          <p:nvPr/>
        </p:nvCxnSpPr>
        <p:spPr>
          <a:xfrm>
            <a:off x="1960951" y="4967836"/>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1387" name="Google Shape;1387;p160"/>
          <p:cNvCxnSpPr/>
          <p:nvPr/>
        </p:nvCxnSpPr>
        <p:spPr>
          <a:xfrm>
            <a:off x="7561651" y="334509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1388" name="Google Shape;1388;p160"/>
          <p:cNvCxnSpPr/>
          <p:nvPr/>
        </p:nvCxnSpPr>
        <p:spPr>
          <a:xfrm>
            <a:off x="7561651" y="172235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1389" name="Google Shape;1389;p160"/>
          <p:cNvCxnSpPr/>
          <p:nvPr/>
        </p:nvCxnSpPr>
        <p:spPr>
          <a:xfrm>
            <a:off x="7561651" y="4967836"/>
            <a:ext cx="0" cy="880306"/>
          </a:xfrm>
          <a:prstGeom prst="straightConnector1">
            <a:avLst/>
          </a:prstGeom>
          <a:noFill/>
          <a:ln cap="flat" cmpd="sng" w="19050">
            <a:solidFill>
              <a:schemeClr val="dk2"/>
            </a:solidFill>
            <a:prstDash val="solid"/>
            <a:miter lim="800000"/>
            <a:headEnd len="sm" w="sm" type="none"/>
            <a:tailEnd len="sm" w="sm" type="none"/>
          </a:ln>
        </p:spPr>
      </p:cxnSp>
      <p:sp>
        <p:nvSpPr>
          <p:cNvPr id="1390" name="Google Shape;1390;p160"/>
          <p:cNvSpPr txBox="1"/>
          <p:nvPr>
            <p:ph idx="1" type="body"/>
          </p:nvPr>
        </p:nvSpPr>
        <p:spPr>
          <a:xfrm>
            <a:off x="1000790" y="1597211"/>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1" name="Google Shape;1391;p160"/>
          <p:cNvSpPr txBox="1"/>
          <p:nvPr>
            <p:ph idx="5" type="body"/>
          </p:nvPr>
        </p:nvSpPr>
        <p:spPr>
          <a:xfrm>
            <a:off x="1000790"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2" name="Google Shape;1392;p160"/>
          <p:cNvSpPr txBox="1"/>
          <p:nvPr>
            <p:ph idx="6" type="body"/>
          </p:nvPr>
        </p:nvSpPr>
        <p:spPr>
          <a:xfrm>
            <a:off x="1000790"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3" name="Google Shape;1393;p160"/>
          <p:cNvSpPr txBox="1"/>
          <p:nvPr>
            <p:ph idx="7" type="body"/>
          </p:nvPr>
        </p:nvSpPr>
        <p:spPr>
          <a:xfrm>
            <a:off x="6564576" y="1597211"/>
            <a:ext cx="960159"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4" name="Google Shape;1394;p160"/>
          <p:cNvSpPr txBox="1"/>
          <p:nvPr>
            <p:ph idx="8" type="body"/>
          </p:nvPr>
        </p:nvSpPr>
        <p:spPr>
          <a:xfrm>
            <a:off x="6564577"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5" name="Google Shape;1395;p160"/>
          <p:cNvSpPr txBox="1"/>
          <p:nvPr>
            <p:ph idx="9" type="body"/>
          </p:nvPr>
        </p:nvSpPr>
        <p:spPr>
          <a:xfrm>
            <a:off x="6564577"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6" name="Google Shape;1396;p160"/>
          <p:cNvSpPr txBox="1"/>
          <p:nvPr>
            <p:ph idx="13" type="body"/>
          </p:nvPr>
        </p:nvSpPr>
        <p:spPr>
          <a:xfrm>
            <a:off x="2019487" y="1732897"/>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7" name="Google Shape;1397;p160"/>
          <p:cNvSpPr txBox="1"/>
          <p:nvPr>
            <p:ph idx="14" type="body"/>
          </p:nvPr>
        </p:nvSpPr>
        <p:spPr>
          <a:xfrm>
            <a:off x="2019486" y="2018543"/>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8" name="Google Shape;1398;p160"/>
          <p:cNvSpPr txBox="1"/>
          <p:nvPr>
            <p:ph idx="15" type="body"/>
          </p:nvPr>
        </p:nvSpPr>
        <p:spPr>
          <a:xfrm>
            <a:off x="2028484" y="3326476"/>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9" name="Google Shape;1399;p160"/>
          <p:cNvSpPr txBox="1"/>
          <p:nvPr>
            <p:ph idx="16" type="body"/>
          </p:nvPr>
        </p:nvSpPr>
        <p:spPr>
          <a:xfrm>
            <a:off x="2028483" y="3612122"/>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0" name="Google Shape;1400;p160"/>
          <p:cNvSpPr txBox="1"/>
          <p:nvPr>
            <p:ph idx="17" type="body"/>
          </p:nvPr>
        </p:nvSpPr>
        <p:spPr>
          <a:xfrm>
            <a:off x="2028484" y="4975664"/>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1" name="Google Shape;1401;p160"/>
          <p:cNvSpPr txBox="1"/>
          <p:nvPr>
            <p:ph idx="18" type="body"/>
          </p:nvPr>
        </p:nvSpPr>
        <p:spPr>
          <a:xfrm>
            <a:off x="2028483" y="5261310"/>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2" name="Google Shape;1402;p160"/>
          <p:cNvSpPr txBox="1"/>
          <p:nvPr>
            <p:ph idx="19" type="body"/>
          </p:nvPr>
        </p:nvSpPr>
        <p:spPr>
          <a:xfrm>
            <a:off x="7632409" y="1732897"/>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3" name="Google Shape;1403;p160"/>
          <p:cNvSpPr txBox="1"/>
          <p:nvPr>
            <p:ph idx="20" type="body"/>
          </p:nvPr>
        </p:nvSpPr>
        <p:spPr>
          <a:xfrm>
            <a:off x="7632407" y="2018543"/>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4" name="Google Shape;1404;p160"/>
          <p:cNvSpPr txBox="1"/>
          <p:nvPr>
            <p:ph idx="21" type="body"/>
          </p:nvPr>
        </p:nvSpPr>
        <p:spPr>
          <a:xfrm>
            <a:off x="7641406" y="3326476"/>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5" name="Google Shape;1405;p160"/>
          <p:cNvSpPr txBox="1"/>
          <p:nvPr>
            <p:ph idx="22" type="body"/>
          </p:nvPr>
        </p:nvSpPr>
        <p:spPr>
          <a:xfrm>
            <a:off x="7641404" y="3612122"/>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6" name="Google Shape;1406;p160"/>
          <p:cNvSpPr txBox="1"/>
          <p:nvPr>
            <p:ph idx="23" type="body"/>
          </p:nvPr>
        </p:nvSpPr>
        <p:spPr>
          <a:xfrm>
            <a:off x="7641406" y="4975664"/>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7" name="Google Shape;1407;p160"/>
          <p:cNvSpPr txBox="1"/>
          <p:nvPr>
            <p:ph idx="24" type="body"/>
          </p:nvPr>
        </p:nvSpPr>
        <p:spPr>
          <a:xfrm>
            <a:off x="7641404" y="5261310"/>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Miscellaneous">
  <p:cSld name="7_Miscellaneous">
    <p:spTree>
      <p:nvGrpSpPr>
        <p:cNvPr id="1408" name="Shape 1408"/>
        <p:cNvGrpSpPr/>
        <p:nvPr/>
      </p:nvGrpSpPr>
      <p:grpSpPr>
        <a:xfrm>
          <a:off x="0" y="0"/>
          <a:ext cx="0" cy="0"/>
          <a:chOff x="0" y="0"/>
          <a:chExt cx="0" cy="0"/>
        </a:xfrm>
      </p:grpSpPr>
      <p:sp>
        <p:nvSpPr>
          <p:cNvPr id="1409" name="Google Shape;1409;p161"/>
          <p:cNvSpPr/>
          <p:nvPr/>
        </p:nvSpPr>
        <p:spPr>
          <a:xfrm>
            <a:off x="0" y="1"/>
            <a:ext cx="6095999" cy="344469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10" name="Google Shape;1410;p161"/>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11" name="Google Shape;1411;p161"/>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12" name="Google Shape;1412;p161"/>
          <p:cNvSpPr txBox="1"/>
          <p:nvPr>
            <p:ph idx="1" type="body"/>
          </p:nvPr>
        </p:nvSpPr>
        <p:spPr>
          <a:xfrm>
            <a:off x="531266" y="1941453"/>
            <a:ext cx="4870073" cy="105960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3" name="Google Shape;1413;p161"/>
          <p:cNvSpPr/>
          <p:nvPr/>
        </p:nvSpPr>
        <p:spPr>
          <a:xfrm>
            <a:off x="4591343" y="3821846"/>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14" name="Google Shape;1414;p161"/>
          <p:cNvSpPr/>
          <p:nvPr/>
        </p:nvSpPr>
        <p:spPr>
          <a:xfrm>
            <a:off x="10333248" y="3821846"/>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15" name="Google Shape;1415;p161"/>
          <p:cNvSpPr/>
          <p:nvPr/>
        </p:nvSpPr>
        <p:spPr>
          <a:xfrm>
            <a:off x="10333248" y="1070242"/>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16" name="Google Shape;1416;p161"/>
          <p:cNvSpPr/>
          <p:nvPr/>
        </p:nvSpPr>
        <p:spPr>
          <a:xfrm>
            <a:off x="6244390" y="1194785"/>
            <a:ext cx="5431674" cy="224990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17" name="Google Shape;1417;p161"/>
          <p:cNvSpPr/>
          <p:nvPr/>
        </p:nvSpPr>
        <p:spPr>
          <a:xfrm>
            <a:off x="6257843" y="3950017"/>
            <a:ext cx="5431674" cy="2249905"/>
          </a:xfrm>
          <a:prstGeom prst="rect">
            <a:avLst/>
          </a:prstGeom>
          <a:solidFill>
            <a:srgbClr val="EDEDE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18" name="Google Shape;1418;p161"/>
          <p:cNvSpPr/>
          <p:nvPr/>
        </p:nvSpPr>
        <p:spPr>
          <a:xfrm>
            <a:off x="515938" y="3950017"/>
            <a:ext cx="5431674" cy="224990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1419" name="Google Shape;1419;p161"/>
          <p:cNvCxnSpPr/>
          <p:nvPr/>
        </p:nvCxnSpPr>
        <p:spPr>
          <a:xfrm>
            <a:off x="502483" y="3697354"/>
            <a:ext cx="11173581" cy="0"/>
          </a:xfrm>
          <a:prstGeom prst="straightConnector1">
            <a:avLst/>
          </a:prstGeom>
          <a:noFill/>
          <a:ln cap="flat" cmpd="sng" w="12700">
            <a:solidFill>
              <a:srgbClr val="BFBFBF"/>
            </a:solidFill>
            <a:prstDash val="lgDash"/>
            <a:round/>
            <a:headEnd len="sm" w="sm" type="none"/>
            <a:tailEnd len="sm" w="sm" type="none"/>
          </a:ln>
        </p:spPr>
      </p:cxnSp>
      <p:sp>
        <p:nvSpPr>
          <p:cNvPr id="1420" name="Google Shape;1420;p161"/>
          <p:cNvSpPr/>
          <p:nvPr/>
        </p:nvSpPr>
        <p:spPr>
          <a:xfrm rot="10800000">
            <a:off x="10333248" y="1070242"/>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21" name="Google Shape;1421;p161"/>
          <p:cNvSpPr/>
          <p:nvPr/>
        </p:nvSpPr>
        <p:spPr>
          <a:xfrm rot="10800000">
            <a:off x="10333248" y="3821846"/>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22" name="Google Shape;1422;p161"/>
          <p:cNvSpPr/>
          <p:nvPr/>
        </p:nvSpPr>
        <p:spPr>
          <a:xfrm rot="10800000">
            <a:off x="4591343" y="3821846"/>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23" name="Google Shape;1423;p161"/>
          <p:cNvSpPr txBox="1"/>
          <p:nvPr>
            <p:ph idx="2" type="body"/>
          </p:nvPr>
        </p:nvSpPr>
        <p:spPr>
          <a:xfrm>
            <a:off x="948484" y="4385838"/>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4" name="Google Shape;1424;p161"/>
          <p:cNvSpPr txBox="1"/>
          <p:nvPr>
            <p:ph idx="3" type="body"/>
          </p:nvPr>
        </p:nvSpPr>
        <p:spPr>
          <a:xfrm>
            <a:off x="2440863" y="4385837"/>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5" name="Google Shape;1425;p161"/>
          <p:cNvSpPr txBox="1"/>
          <p:nvPr>
            <p:ph idx="4" type="body"/>
          </p:nvPr>
        </p:nvSpPr>
        <p:spPr>
          <a:xfrm>
            <a:off x="2440863" y="4965801"/>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6" name="Google Shape;1426;p161"/>
          <p:cNvSpPr txBox="1"/>
          <p:nvPr>
            <p:ph idx="5" type="body"/>
          </p:nvPr>
        </p:nvSpPr>
        <p:spPr>
          <a:xfrm>
            <a:off x="6699913" y="1666855"/>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7" name="Google Shape;1427;p161"/>
          <p:cNvSpPr txBox="1"/>
          <p:nvPr>
            <p:ph idx="6" type="body"/>
          </p:nvPr>
        </p:nvSpPr>
        <p:spPr>
          <a:xfrm>
            <a:off x="8192292" y="1666854"/>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8" name="Google Shape;1428;p161"/>
          <p:cNvSpPr txBox="1"/>
          <p:nvPr>
            <p:ph idx="7" type="body"/>
          </p:nvPr>
        </p:nvSpPr>
        <p:spPr>
          <a:xfrm>
            <a:off x="8192292" y="2246818"/>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9" name="Google Shape;1429;p161"/>
          <p:cNvSpPr txBox="1"/>
          <p:nvPr>
            <p:ph idx="8" type="body"/>
          </p:nvPr>
        </p:nvSpPr>
        <p:spPr>
          <a:xfrm>
            <a:off x="6677189" y="4370267"/>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0" name="Google Shape;1430;p161"/>
          <p:cNvSpPr txBox="1"/>
          <p:nvPr>
            <p:ph idx="9" type="body"/>
          </p:nvPr>
        </p:nvSpPr>
        <p:spPr>
          <a:xfrm>
            <a:off x="8169568" y="4370266"/>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1" name="Google Shape;1431;p161"/>
          <p:cNvSpPr txBox="1"/>
          <p:nvPr>
            <p:ph idx="13" type="body"/>
          </p:nvPr>
        </p:nvSpPr>
        <p:spPr>
          <a:xfrm>
            <a:off x="8169568" y="4950230"/>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2" name="Google Shape;1432;p161"/>
          <p:cNvSpPr txBox="1"/>
          <p:nvPr>
            <p:ph idx="14" type="body"/>
          </p:nvPr>
        </p:nvSpPr>
        <p:spPr>
          <a:xfrm>
            <a:off x="10948771" y="1206541"/>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3" name="Google Shape;1433;p161"/>
          <p:cNvSpPr txBox="1"/>
          <p:nvPr>
            <p:ph idx="15" type="body"/>
          </p:nvPr>
        </p:nvSpPr>
        <p:spPr>
          <a:xfrm>
            <a:off x="5200965" y="3977509"/>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4" name="Google Shape;1434;p161"/>
          <p:cNvSpPr txBox="1"/>
          <p:nvPr>
            <p:ph idx="16" type="body"/>
          </p:nvPr>
        </p:nvSpPr>
        <p:spPr>
          <a:xfrm>
            <a:off x="10954488" y="3971617"/>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Miscellaneous">
  <p:cSld name="8_Miscellaneous">
    <p:spTree>
      <p:nvGrpSpPr>
        <p:cNvPr id="1435" name="Shape 1435"/>
        <p:cNvGrpSpPr/>
        <p:nvPr/>
      </p:nvGrpSpPr>
      <p:grpSpPr>
        <a:xfrm>
          <a:off x="0" y="0"/>
          <a:ext cx="0" cy="0"/>
          <a:chOff x="0" y="0"/>
          <a:chExt cx="0" cy="0"/>
        </a:xfrm>
      </p:grpSpPr>
      <p:sp>
        <p:nvSpPr>
          <p:cNvPr id="1436" name="Google Shape;1436;p162"/>
          <p:cNvSpPr/>
          <p:nvPr>
            <p:ph idx="2" type="pic"/>
          </p:nvPr>
        </p:nvSpPr>
        <p:spPr>
          <a:xfrm>
            <a:off x="0" y="0"/>
            <a:ext cx="4986609" cy="6858000"/>
          </a:xfrm>
          <a:prstGeom prst="rect">
            <a:avLst/>
          </a:prstGeom>
          <a:solidFill>
            <a:schemeClr val="dk2">
              <a:alpha val="74901"/>
            </a:schemeClr>
          </a:solidFill>
          <a:ln>
            <a:noFill/>
          </a:ln>
        </p:spPr>
      </p:sp>
      <p:sp>
        <p:nvSpPr>
          <p:cNvPr id="1437" name="Google Shape;1437;p162"/>
          <p:cNvSpPr/>
          <p:nvPr/>
        </p:nvSpPr>
        <p:spPr>
          <a:xfrm>
            <a:off x="5383446" y="3308178"/>
            <a:ext cx="2142784" cy="2883595"/>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38" name="Google Shape;1438;p162"/>
          <p:cNvSpPr/>
          <p:nvPr/>
        </p:nvSpPr>
        <p:spPr>
          <a:xfrm>
            <a:off x="7530687" y="2066180"/>
            <a:ext cx="2142784" cy="411494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39" name="Google Shape;1439;p162"/>
          <p:cNvSpPr/>
          <p:nvPr/>
        </p:nvSpPr>
        <p:spPr>
          <a:xfrm>
            <a:off x="9631142" y="1102414"/>
            <a:ext cx="2142784" cy="5078715"/>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1440" name="Google Shape;1440;p162"/>
          <p:cNvCxnSpPr/>
          <p:nvPr/>
        </p:nvCxnSpPr>
        <p:spPr>
          <a:xfrm>
            <a:off x="751261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1441" name="Google Shape;1441;p162"/>
          <p:cNvCxnSpPr/>
          <p:nvPr/>
        </p:nvCxnSpPr>
        <p:spPr>
          <a:xfrm>
            <a:off x="961355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1442" name="Google Shape;1442;p162"/>
          <p:cNvCxnSpPr/>
          <p:nvPr/>
        </p:nvCxnSpPr>
        <p:spPr>
          <a:xfrm>
            <a:off x="838200" y="5912310"/>
            <a:ext cx="5966637" cy="0"/>
          </a:xfrm>
          <a:prstGeom prst="straightConnector1">
            <a:avLst/>
          </a:prstGeom>
          <a:noFill/>
          <a:ln cap="flat" cmpd="sng" w="12700">
            <a:solidFill>
              <a:schemeClr val="lt1"/>
            </a:solidFill>
            <a:prstDash val="solid"/>
            <a:miter lim="800000"/>
            <a:headEnd len="med" w="med" type="oval"/>
            <a:tailEnd len="sm" w="sm" type="none"/>
          </a:ln>
        </p:spPr>
      </p:cxnSp>
      <p:sp>
        <p:nvSpPr>
          <p:cNvPr id="1443" name="Google Shape;1443;p162"/>
          <p:cNvSpPr txBox="1"/>
          <p:nvPr>
            <p:ph idx="1" type="body"/>
          </p:nvPr>
        </p:nvSpPr>
        <p:spPr>
          <a:xfrm>
            <a:off x="5537454" y="2672034"/>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4" name="Google Shape;1444;p162"/>
          <p:cNvSpPr txBox="1"/>
          <p:nvPr>
            <p:ph idx="3" type="body"/>
          </p:nvPr>
        </p:nvSpPr>
        <p:spPr>
          <a:xfrm>
            <a:off x="5420980" y="366946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5" name="Google Shape;1445;p162"/>
          <p:cNvSpPr txBox="1"/>
          <p:nvPr>
            <p:ph idx="4" type="body"/>
          </p:nvPr>
        </p:nvSpPr>
        <p:spPr>
          <a:xfrm>
            <a:off x="5420980" y="416560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6" name="Google Shape;1446;p162"/>
          <p:cNvSpPr txBox="1"/>
          <p:nvPr>
            <p:ph idx="5" type="body"/>
          </p:nvPr>
        </p:nvSpPr>
        <p:spPr>
          <a:xfrm>
            <a:off x="7574433" y="256510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7" name="Google Shape;1447;p162"/>
          <p:cNvSpPr txBox="1"/>
          <p:nvPr>
            <p:ph idx="6" type="body"/>
          </p:nvPr>
        </p:nvSpPr>
        <p:spPr>
          <a:xfrm>
            <a:off x="7574433" y="306124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8" name="Google Shape;1448;p162"/>
          <p:cNvSpPr txBox="1"/>
          <p:nvPr>
            <p:ph idx="7" type="body"/>
          </p:nvPr>
        </p:nvSpPr>
        <p:spPr>
          <a:xfrm>
            <a:off x="7665276" y="1567058"/>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9" name="Google Shape;1449;p162"/>
          <p:cNvSpPr txBox="1"/>
          <p:nvPr>
            <p:ph idx="8" type="body"/>
          </p:nvPr>
        </p:nvSpPr>
        <p:spPr>
          <a:xfrm>
            <a:off x="9695314" y="1674082"/>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50" name="Google Shape;1450;p162"/>
          <p:cNvSpPr txBox="1"/>
          <p:nvPr>
            <p:ph idx="9" type="body"/>
          </p:nvPr>
        </p:nvSpPr>
        <p:spPr>
          <a:xfrm>
            <a:off x="9695314" y="2170218"/>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51" name="Google Shape;1451;p162"/>
          <p:cNvSpPr txBox="1"/>
          <p:nvPr>
            <p:ph idx="13" type="body"/>
          </p:nvPr>
        </p:nvSpPr>
        <p:spPr>
          <a:xfrm>
            <a:off x="9786157" y="676031"/>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52" name="Google Shape;1452;p162"/>
          <p:cNvSpPr txBox="1"/>
          <p:nvPr>
            <p:ph idx="14" type="body"/>
          </p:nvPr>
        </p:nvSpPr>
        <p:spPr>
          <a:xfrm>
            <a:off x="6948837" y="5619584"/>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53" name="Google Shape;1453;p162"/>
          <p:cNvSpPr txBox="1"/>
          <p:nvPr>
            <p:ph idx="15" type="body"/>
          </p:nvPr>
        </p:nvSpPr>
        <p:spPr>
          <a:xfrm>
            <a:off x="9060801"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54" name="Google Shape;1454;p162"/>
          <p:cNvSpPr txBox="1"/>
          <p:nvPr>
            <p:ph idx="16" type="body"/>
          </p:nvPr>
        </p:nvSpPr>
        <p:spPr>
          <a:xfrm>
            <a:off x="11203585"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55" name="Google Shape;1455;p162"/>
          <p:cNvSpPr txBox="1"/>
          <p:nvPr>
            <p:ph type="ctrTitle"/>
          </p:nvPr>
        </p:nvSpPr>
        <p:spPr>
          <a:xfrm>
            <a:off x="5383446" y="233807"/>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Miscellaneous">
  <p:cSld name="9_Miscellaneous">
    <p:spTree>
      <p:nvGrpSpPr>
        <p:cNvPr id="1456" name="Shape 1456"/>
        <p:cNvGrpSpPr/>
        <p:nvPr/>
      </p:nvGrpSpPr>
      <p:grpSpPr>
        <a:xfrm>
          <a:off x="0" y="0"/>
          <a:ext cx="0" cy="0"/>
          <a:chOff x="0" y="0"/>
          <a:chExt cx="0" cy="0"/>
        </a:xfrm>
      </p:grpSpPr>
      <p:sp>
        <p:nvSpPr>
          <p:cNvPr id="1457" name="Google Shape;1457;p163"/>
          <p:cNvSpPr/>
          <p:nvPr/>
        </p:nvSpPr>
        <p:spPr>
          <a:xfrm>
            <a:off x="0" y="0"/>
            <a:ext cx="4986609"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58" name="Google Shape;1458;p163"/>
          <p:cNvSpPr/>
          <p:nvPr/>
        </p:nvSpPr>
        <p:spPr>
          <a:xfrm>
            <a:off x="5383446" y="3308178"/>
            <a:ext cx="2142784" cy="2883595"/>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59" name="Google Shape;1459;p163"/>
          <p:cNvSpPr/>
          <p:nvPr/>
        </p:nvSpPr>
        <p:spPr>
          <a:xfrm>
            <a:off x="7530687" y="2066180"/>
            <a:ext cx="2142784" cy="411494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60" name="Google Shape;1460;p163"/>
          <p:cNvSpPr/>
          <p:nvPr/>
        </p:nvSpPr>
        <p:spPr>
          <a:xfrm>
            <a:off x="9631142" y="1102414"/>
            <a:ext cx="2142784" cy="5078715"/>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1461" name="Google Shape;1461;p163"/>
          <p:cNvCxnSpPr/>
          <p:nvPr/>
        </p:nvCxnSpPr>
        <p:spPr>
          <a:xfrm>
            <a:off x="751261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1462" name="Google Shape;1462;p163"/>
          <p:cNvCxnSpPr/>
          <p:nvPr/>
        </p:nvCxnSpPr>
        <p:spPr>
          <a:xfrm>
            <a:off x="961355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1463" name="Google Shape;1463;p163"/>
          <p:cNvCxnSpPr/>
          <p:nvPr/>
        </p:nvCxnSpPr>
        <p:spPr>
          <a:xfrm>
            <a:off x="838200" y="5912310"/>
            <a:ext cx="5966637" cy="0"/>
          </a:xfrm>
          <a:prstGeom prst="straightConnector1">
            <a:avLst/>
          </a:prstGeom>
          <a:noFill/>
          <a:ln cap="flat" cmpd="sng" w="12700">
            <a:solidFill>
              <a:schemeClr val="lt1"/>
            </a:solidFill>
            <a:prstDash val="solid"/>
            <a:miter lim="800000"/>
            <a:headEnd len="med" w="med" type="oval"/>
            <a:tailEnd len="sm" w="sm" type="none"/>
          </a:ln>
        </p:spPr>
      </p:cxnSp>
      <p:sp>
        <p:nvSpPr>
          <p:cNvPr id="1464" name="Google Shape;1464;p163"/>
          <p:cNvSpPr txBox="1"/>
          <p:nvPr>
            <p:ph idx="1" type="body"/>
          </p:nvPr>
        </p:nvSpPr>
        <p:spPr>
          <a:xfrm>
            <a:off x="5537454" y="2672034"/>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5" name="Google Shape;1465;p163"/>
          <p:cNvSpPr txBox="1"/>
          <p:nvPr>
            <p:ph idx="2" type="body"/>
          </p:nvPr>
        </p:nvSpPr>
        <p:spPr>
          <a:xfrm>
            <a:off x="5420980" y="366946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6" name="Google Shape;1466;p163"/>
          <p:cNvSpPr txBox="1"/>
          <p:nvPr>
            <p:ph idx="3" type="body"/>
          </p:nvPr>
        </p:nvSpPr>
        <p:spPr>
          <a:xfrm>
            <a:off x="5420980" y="416560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7" name="Google Shape;1467;p163"/>
          <p:cNvSpPr txBox="1"/>
          <p:nvPr>
            <p:ph idx="4" type="body"/>
          </p:nvPr>
        </p:nvSpPr>
        <p:spPr>
          <a:xfrm>
            <a:off x="7574433" y="256510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8" name="Google Shape;1468;p163"/>
          <p:cNvSpPr txBox="1"/>
          <p:nvPr>
            <p:ph idx="5" type="body"/>
          </p:nvPr>
        </p:nvSpPr>
        <p:spPr>
          <a:xfrm>
            <a:off x="7574433" y="306124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9" name="Google Shape;1469;p163"/>
          <p:cNvSpPr txBox="1"/>
          <p:nvPr>
            <p:ph idx="6" type="body"/>
          </p:nvPr>
        </p:nvSpPr>
        <p:spPr>
          <a:xfrm>
            <a:off x="7665276" y="1567058"/>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0" name="Google Shape;1470;p163"/>
          <p:cNvSpPr txBox="1"/>
          <p:nvPr>
            <p:ph idx="7" type="body"/>
          </p:nvPr>
        </p:nvSpPr>
        <p:spPr>
          <a:xfrm>
            <a:off x="9695314" y="1674082"/>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1" name="Google Shape;1471;p163"/>
          <p:cNvSpPr txBox="1"/>
          <p:nvPr>
            <p:ph idx="8" type="body"/>
          </p:nvPr>
        </p:nvSpPr>
        <p:spPr>
          <a:xfrm>
            <a:off x="9695314" y="2170218"/>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2" name="Google Shape;1472;p163"/>
          <p:cNvSpPr txBox="1"/>
          <p:nvPr>
            <p:ph idx="9" type="body"/>
          </p:nvPr>
        </p:nvSpPr>
        <p:spPr>
          <a:xfrm>
            <a:off x="9786157" y="676031"/>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3" name="Google Shape;1473;p163"/>
          <p:cNvSpPr txBox="1"/>
          <p:nvPr>
            <p:ph idx="13" type="body"/>
          </p:nvPr>
        </p:nvSpPr>
        <p:spPr>
          <a:xfrm>
            <a:off x="6948837" y="5619584"/>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4" name="Google Shape;1474;p163"/>
          <p:cNvSpPr txBox="1"/>
          <p:nvPr>
            <p:ph idx="14" type="body"/>
          </p:nvPr>
        </p:nvSpPr>
        <p:spPr>
          <a:xfrm>
            <a:off x="9060801"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5" name="Google Shape;1475;p163"/>
          <p:cNvSpPr txBox="1"/>
          <p:nvPr>
            <p:ph idx="15" type="body"/>
          </p:nvPr>
        </p:nvSpPr>
        <p:spPr>
          <a:xfrm>
            <a:off x="11203585"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6" name="Google Shape;1476;p163"/>
          <p:cNvSpPr txBox="1"/>
          <p:nvPr/>
        </p:nvSpPr>
        <p:spPr>
          <a:xfrm>
            <a:off x="360000" y="308292"/>
            <a:ext cx="4151040" cy="98488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lt1"/>
              </a:buClr>
              <a:buSzPts val="3200"/>
              <a:buFont typeface="Barlow Medium"/>
              <a:buNone/>
            </a:pPr>
            <a:r>
              <a:rPr b="1" lang="en-US" sz="3200">
                <a:solidFill>
                  <a:schemeClr val="lt1"/>
                </a:solidFill>
                <a:latin typeface="Barlow Medium"/>
                <a:ea typeface="Barlow Medium"/>
                <a:cs typeface="Barlow Medium"/>
                <a:sym typeface="Barlow Medium"/>
              </a:rPr>
              <a:t>Click to edit Master title style</a:t>
            </a:r>
            <a:endParaRPr/>
          </a:p>
        </p:txBody>
      </p:sp>
      <p:sp>
        <p:nvSpPr>
          <p:cNvPr id="1477" name="Google Shape;1477;p163"/>
          <p:cNvSpPr txBox="1"/>
          <p:nvPr>
            <p:ph idx="16" type="body"/>
          </p:nvPr>
        </p:nvSpPr>
        <p:spPr>
          <a:xfrm>
            <a:off x="360000" y="1687402"/>
            <a:ext cx="4262800" cy="3748082"/>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lt1"/>
              </a:buClr>
              <a:buSzPts val="2800"/>
              <a:buChar char="•"/>
              <a:defRPr>
                <a:solidFill>
                  <a:schemeClr val="lt1"/>
                </a:solidFil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2900" lvl="3" marL="1828800" algn="l">
              <a:lnSpc>
                <a:spcPct val="90000"/>
              </a:lnSpc>
              <a:spcBef>
                <a:spcPts val="500"/>
              </a:spcBef>
              <a:spcAft>
                <a:spcPts val="0"/>
              </a:spcAft>
              <a:buClr>
                <a:schemeClr val="lt1"/>
              </a:buClr>
              <a:buSzPts val="1800"/>
              <a:buChar char="•"/>
              <a:defRPr>
                <a:solidFill>
                  <a:schemeClr val="lt1"/>
                </a:solidFill>
              </a:defRPr>
            </a:lvl4pPr>
            <a:lvl5pPr indent="-342900" lvl="4" marL="2286000" algn="l">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amp;A">
  <p:cSld name="Q&amp;A">
    <p:bg>
      <p:bgPr>
        <a:gradFill>
          <a:gsLst>
            <a:gs pos="0">
              <a:srgbClr val="8F171C"/>
            </a:gs>
            <a:gs pos="100000">
              <a:schemeClr val="dk2"/>
            </a:gs>
          </a:gsLst>
          <a:lin ang="5400000" scaled="0"/>
        </a:gradFill>
      </p:bgPr>
    </p:bg>
    <p:spTree>
      <p:nvGrpSpPr>
        <p:cNvPr id="1478" name="Shape 1478"/>
        <p:cNvGrpSpPr/>
        <p:nvPr/>
      </p:nvGrpSpPr>
      <p:grpSpPr>
        <a:xfrm>
          <a:off x="0" y="0"/>
          <a:ext cx="0" cy="0"/>
          <a:chOff x="0" y="0"/>
          <a:chExt cx="0" cy="0"/>
        </a:xfrm>
      </p:grpSpPr>
      <p:sp>
        <p:nvSpPr>
          <p:cNvPr id="1479" name="Google Shape;1479;p164"/>
          <p:cNvSpPr/>
          <p:nvPr/>
        </p:nvSpPr>
        <p:spPr>
          <a:xfrm rot="10800000">
            <a:off x="5321096" y="-1"/>
            <a:ext cx="4348468" cy="5021943"/>
          </a:xfrm>
          <a:prstGeom prst="triangle">
            <a:avLst>
              <a:gd fmla="val 50000" name="adj"/>
            </a:avLst>
          </a:prstGeom>
          <a:gradFill>
            <a:gsLst>
              <a:gs pos="0">
                <a:srgbClr val="BF2026"/>
              </a:gs>
              <a:gs pos="50000">
                <a:srgbClr val="8F171C"/>
              </a:gs>
              <a:gs pos="100000">
                <a:srgbClr val="B21E25"/>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480" name="Google Shape;1480;p164"/>
          <p:cNvGrpSpPr/>
          <p:nvPr/>
        </p:nvGrpSpPr>
        <p:grpSpPr>
          <a:xfrm>
            <a:off x="715600" y="2098526"/>
            <a:ext cx="6096000" cy="1723549"/>
            <a:chOff x="715600" y="2205347"/>
            <a:chExt cx="6096000" cy="1723549"/>
          </a:xfrm>
        </p:grpSpPr>
        <p:sp>
          <p:nvSpPr>
            <p:cNvPr id="1481" name="Google Shape;1481;p164"/>
            <p:cNvSpPr txBox="1"/>
            <p:nvPr/>
          </p:nvSpPr>
          <p:spPr>
            <a:xfrm>
              <a:off x="715600" y="2205347"/>
              <a:ext cx="6096000" cy="135421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8800"/>
                <a:buFont typeface="Barlow"/>
                <a:buNone/>
              </a:pPr>
              <a:r>
                <a:rPr b="1" i="0" lang="en-US" sz="8800" u="none" cap="none" strike="noStrike">
                  <a:solidFill>
                    <a:srgbClr val="FFFFFF"/>
                  </a:solidFill>
                  <a:latin typeface="Barlow"/>
                  <a:ea typeface="Barlow"/>
                  <a:cs typeface="Barlow"/>
                  <a:sym typeface="Barlow"/>
                </a:rPr>
                <a:t>Q &amp; A</a:t>
              </a:r>
              <a:endParaRPr/>
            </a:p>
          </p:txBody>
        </p:sp>
        <p:sp>
          <p:nvSpPr>
            <p:cNvPr id="1482" name="Google Shape;1482;p164"/>
            <p:cNvSpPr txBox="1"/>
            <p:nvPr/>
          </p:nvSpPr>
          <p:spPr>
            <a:xfrm>
              <a:off x="715600" y="3559564"/>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Barlow"/>
                <a:buNone/>
              </a:pPr>
              <a:r>
                <a:rPr b="0" i="0" lang="en-US" sz="1800" u="none" cap="none" strike="noStrike">
                  <a:solidFill>
                    <a:srgbClr val="FFFFFF"/>
                  </a:solidFill>
                  <a:latin typeface="Barlow"/>
                  <a:ea typeface="Barlow"/>
                  <a:cs typeface="Barlow"/>
                  <a:sym typeface="Barlow"/>
                </a:rPr>
                <a:t>If you have questions, ASK</a:t>
              </a:r>
              <a:endParaRPr/>
            </a:p>
          </p:txBody>
        </p:sp>
      </p:grpSp>
      <p:grpSp>
        <p:nvGrpSpPr>
          <p:cNvPr id="1483" name="Google Shape;1483;p164"/>
          <p:cNvGrpSpPr/>
          <p:nvPr/>
        </p:nvGrpSpPr>
        <p:grpSpPr>
          <a:xfrm>
            <a:off x="647700" y="5924400"/>
            <a:ext cx="1951864" cy="324000"/>
            <a:chOff x="3753875" y="6160946"/>
            <a:chExt cx="1951864" cy="324000"/>
          </a:xfrm>
        </p:grpSpPr>
        <p:pic>
          <p:nvPicPr>
            <p:cNvPr id="1484" name="Google Shape;1484;p164">
              <a:hlinkClick r:id="rId2"/>
            </p:cNvPr>
            <p:cNvPicPr preferRelativeResize="0"/>
            <p:nvPr/>
          </p:nvPicPr>
          <p:blipFill rotWithShape="1">
            <a:blip r:embed="rId3">
              <a:alphaModFix/>
            </a:blip>
            <a:srcRect b="0" l="0" r="0" t="0"/>
            <a:stretch/>
          </p:blipFill>
          <p:spPr>
            <a:xfrm>
              <a:off x="4092408" y="6176371"/>
              <a:ext cx="270000" cy="270000"/>
            </a:xfrm>
            <a:prstGeom prst="rect">
              <a:avLst/>
            </a:prstGeom>
            <a:noFill/>
            <a:ln>
              <a:noFill/>
            </a:ln>
          </p:spPr>
        </p:pic>
        <p:pic>
          <p:nvPicPr>
            <p:cNvPr id="1485" name="Google Shape;1485;p164">
              <a:hlinkClick r:id="rId4"/>
            </p:cNvPr>
            <p:cNvPicPr preferRelativeResize="0"/>
            <p:nvPr/>
          </p:nvPicPr>
          <p:blipFill rotWithShape="1">
            <a:blip r:embed="rId5">
              <a:alphaModFix/>
            </a:blip>
            <a:srcRect b="0" l="0" r="0" t="0"/>
            <a:stretch/>
          </p:blipFill>
          <p:spPr>
            <a:xfrm>
              <a:off x="4769474" y="6160946"/>
              <a:ext cx="259200" cy="324000"/>
            </a:xfrm>
            <a:prstGeom prst="rect">
              <a:avLst/>
            </a:prstGeom>
            <a:noFill/>
            <a:ln>
              <a:noFill/>
            </a:ln>
          </p:spPr>
        </p:pic>
        <p:pic>
          <p:nvPicPr>
            <p:cNvPr id="1486" name="Google Shape;1486;p164">
              <a:hlinkClick r:id="rId6"/>
            </p:cNvPr>
            <p:cNvPicPr preferRelativeResize="0"/>
            <p:nvPr/>
          </p:nvPicPr>
          <p:blipFill rotWithShape="1">
            <a:blip r:embed="rId7">
              <a:alphaModFix/>
            </a:blip>
            <a:srcRect b="0" l="0" r="0" t="0"/>
            <a:stretch/>
          </p:blipFill>
          <p:spPr>
            <a:xfrm>
              <a:off x="5097207" y="6176371"/>
              <a:ext cx="270000" cy="270000"/>
            </a:xfrm>
            <a:prstGeom prst="rect">
              <a:avLst/>
            </a:prstGeom>
            <a:noFill/>
            <a:ln>
              <a:noFill/>
            </a:ln>
          </p:spPr>
        </p:pic>
        <p:pic>
          <p:nvPicPr>
            <p:cNvPr id="1487" name="Google Shape;1487;p164">
              <a:hlinkClick r:id="rId8"/>
            </p:cNvPr>
            <p:cNvPicPr preferRelativeResize="0"/>
            <p:nvPr/>
          </p:nvPicPr>
          <p:blipFill rotWithShape="1">
            <a:blip r:embed="rId9">
              <a:alphaModFix/>
            </a:blip>
            <a:srcRect b="0" l="0" r="0" t="0"/>
            <a:stretch/>
          </p:blipFill>
          <p:spPr>
            <a:xfrm>
              <a:off x="4430941" y="6176371"/>
              <a:ext cx="270000" cy="270000"/>
            </a:xfrm>
            <a:prstGeom prst="rect">
              <a:avLst/>
            </a:prstGeom>
            <a:noFill/>
            <a:ln>
              <a:noFill/>
            </a:ln>
          </p:spPr>
        </p:pic>
        <p:pic>
          <p:nvPicPr>
            <p:cNvPr id="1488" name="Google Shape;1488;p164">
              <a:hlinkClick r:id="rId10"/>
            </p:cNvPr>
            <p:cNvPicPr preferRelativeResize="0"/>
            <p:nvPr/>
          </p:nvPicPr>
          <p:blipFill rotWithShape="1">
            <a:blip r:embed="rId11">
              <a:alphaModFix/>
            </a:blip>
            <a:srcRect b="0" l="0" r="0" t="0"/>
            <a:stretch/>
          </p:blipFill>
          <p:spPr>
            <a:xfrm>
              <a:off x="3753875" y="6187946"/>
              <a:ext cx="270000" cy="270000"/>
            </a:xfrm>
            <a:prstGeom prst="rect">
              <a:avLst/>
            </a:prstGeom>
            <a:noFill/>
            <a:ln>
              <a:noFill/>
            </a:ln>
          </p:spPr>
        </p:pic>
        <p:pic>
          <p:nvPicPr>
            <p:cNvPr descr="World" id="1489" name="Google Shape;1489;p164">
              <a:hlinkClick r:id="rId12"/>
            </p:cNvPr>
            <p:cNvPicPr preferRelativeResize="0"/>
            <p:nvPr/>
          </p:nvPicPr>
          <p:blipFill rotWithShape="1">
            <a:blip r:embed="rId13">
              <a:alphaModFix/>
            </a:blip>
            <a:srcRect b="0" l="0" r="0" t="0"/>
            <a:stretch/>
          </p:blipFill>
          <p:spPr>
            <a:xfrm>
              <a:off x="5435739" y="6176371"/>
              <a:ext cx="270000" cy="270000"/>
            </a:xfrm>
            <a:prstGeom prst="rect">
              <a:avLst/>
            </a:prstGeom>
            <a:noFill/>
            <a:ln>
              <a:noFill/>
            </a:ln>
          </p:spPr>
        </p:pic>
      </p:grpSp>
      <p:sp>
        <p:nvSpPr>
          <p:cNvPr id="1490" name="Google Shape;1490;p164"/>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BF2026">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1491" name="Google Shape;1491;p164"/>
          <p:cNvSpPr/>
          <p:nvPr>
            <p:ph idx="2" type="pic"/>
          </p:nvPr>
        </p:nvSpPr>
        <p:spPr>
          <a:xfrm>
            <a:off x="5168900" y="341313"/>
            <a:ext cx="4694238" cy="6516687"/>
          </a:xfrm>
          <a:prstGeom prst="rect">
            <a:avLst/>
          </a:prstGeom>
          <a:noFill/>
          <a:ln>
            <a:noFill/>
          </a:ln>
        </p:spPr>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Thank you">
    <p:bg>
      <p:bgPr>
        <a:gradFill>
          <a:gsLst>
            <a:gs pos="0">
              <a:srgbClr val="8F171C"/>
            </a:gs>
            <a:gs pos="100000">
              <a:schemeClr val="dk2"/>
            </a:gs>
          </a:gsLst>
          <a:lin ang="5400000" scaled="0"/>
        </a:gradFill>
      </p:bgPr>
    </p:bg>
    <p:spTree>
      <p:nvGrpSpPr>
        <p:cNvPr id="1492" name="Shape 1492"/>
        <p:cNvGrpSpPr/>
        <p:nvPr/>
      </p:nvGrpSpPr>
      <p:grpSpPr>
        <a:xfrm>
          <a:off x="0" y="0"/>
          <a:ext cx="0" cy="0"/>
          <a:chOff x="0" y="0"/>
          <a:chExt cx="0" cy="0"/>
        </a:xfrm>
      </p:grpSpPr>
      <p:grpSp>
        <p:nvGrpSpPr>
          <p:cNvPr id="1493" name="Google Shape;1493;p165"/>
          <p:cNvGrpSpPr/>
          <p:nvPr/>
        </p:nvGrpSpPr>
        <p:grpSpPr>
          <a:xfrm>
            <a:off x="715600" y="2098526"/>
            <a:ext cx="6096000" cy="1723549"/>
            <a:chOff x="715600" y="2205347"/>
            <a:chExt cx="6096000" cy="1723549"/>
          </a:xfrm>
        </p:grpSpPr>
        <p:sp>
          <p:nvSpPr>
            <p:cNvPr id="1494" name="Google Shape;1494;p165"/>
            <p:cNvSpPr txBox="1"/>
            <p:nvPr/>
          </p:nvSpPr>
          <p:spPr>
            <a:xfrm>
              <a:off x="715600" y="2205347"/>
              <a:ext cx="6096000" cy="135421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8800"/>
                <a:buFont typeface="Barlow"/>
                <a:buNone/>
              </a:pPr>
              <a:r>
                <a:rPr b="1" i="0" lang="en-US" sz="8800" u="none" cap="none" strike="noStrike">
                  <a:solidFill>
                    <a:srgbClr val="FFFFFF"/>
                  </a:solidFill>
                  <a:latin typeface="Barlow"/>
                  <a:ea typeface="Barlow"/>
                  <a:cs typeface="Barlow"/>
                  <a:sym typeface="Barlow"/>
                </a:rPr>
                <a:t>THANK YOU</a:t>
              </a:r>
              <a:endParaRPr/>
            </a:p>
          </p:txBody>
        </p:sp>
        <p:sp>
          <p:nvSpPr>
            <p:cNvPr id="1495" name="Google Shape;1495;p165"/>
            <p:cNvSpPr txBox="1"/>
            <p:nvPr/>
          </p:nvSpPr>
          <p:spPr>
            <a:xfrm>
              <a:off x="715600" y="3559564"/>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Barlow"/>
                <a:buNone/>
              </a:pPr>
              <a:r>
                <a:rPr b="0" i="0" lang="en-US" sz="1800" u="none" cap="none" strike="noStrike">
                  <a:solidFill>
                    <a:srgbClr val="FFFFFF"/>
                  </a:solidFill>
                  <a:latin typeface="Barlow"/>
                  <a:ea typeface="Barlow"/>
                  <a:cs typeface="Barlow"/>
                  <a:sym typeface="Barlow"/>
                </a:rPr>
                <a:t>If you have questions, ASK</a:t>
              </a:r>
              <a:endParaRPr/>
            </a:p>
          </p:txBody>
        </p:sp>
      </p:grpSp>
      <p:grpSp>
        <p:nvGrpSpPr>
          <p:cNvPr id="1496" name="Google Shape;1496;p165"/>
          <p:cNvGrpSpPr/>
          <p:nvPr/>
        </p:nvGrpSpPr>
        <p:grpSpPr>
          <a:xfrm>
            <a:off x="647700" y="5924400"/>
            <a:ext cx="1951864" cy="324000"/>
            <a:chOff x="3753875" y="6160946"/>
            <a:chExt cx="1951864" cy="324000"/>
          </a:xfrm>
        </p:grpSpPr>
        <p:pic>
          <p:nvPicPr>
            <p:cNvPr id="1497" name="Google Shape;1497;p165">
              <a:hlinkClick r:id="rId2"/>
            </p:cNvPr>
            <p:cNvPicPr preferRelativeResize="0"/>
            <p:nvPr/>
          </p:nvPicPr>
          <p:blipFill rotWithShape="1">
            <a:blip r:embed="rId3">
              <a:alphaModFix/>
            </a:blip>
            <a:srcRect b="0" l="0" r="0" t="0"/>
            <a:stretch/>
          </p:blipFill>
          <p:spPr>
            <a:xfrm>
              <a:off x="4092408" y="6176371"/>
              <a:ext cx="270000" cy="270000"/>
            </a:xfrm>
            <a:prstGeom prst="rect">
              <a:avLst/>
            </a:prstGeom>
            <a:noFill/>
            <a:ln>
              <a:noFill/>
            </a:ln>
          </p:spPr>
        </p:pic>
        <p:pic>
          <p:nvPicPr>
            <p:cNvPr id="1498" name="Google Shape;1498;p165">
              <a:hlinkClick r:id="rId4"/>
            </p:cNvPr>
            <p:cNvPicPr preferRelativeResize="0"/>
            <p:nvPr/>
          </p:nvPicPr>
          <p:blipFill rotWithShape="1">
            <a:blip r:embed="rId5">
              <a:alphaModFix/>
            </a:blip>
            <a:srcRect b="0" l="0" r="0" t="0"/>
            <a:stretch/>
          </p:blipFill>
          <p:spPr>
            <a:xfrm>
              <a:off x="4769474" y="6160946"/>
              <a:ext cx="259200" cy="324000"/>
            </a:xfrm>
            <a:prstGeom prst="rect">
              <a:avLst/>
            </a:prstGeom>
            <a:noFill/>
            <a:ln>
              <a:noFill/>
            </a:ln>
          </p:spPr>
        </p:pic>
        <p:pic>
          <p:nvPicPr>
            <p:cNvPr id="1499" name="Google Shape;1499;p165">
              <a:hlinkClick r:id="rId6"/>
            </p:cNvPr>
            <p:cNvPicPr preferRelativeResize="0"/>
            <p:nvPr/>
          </p:nvPicPr>
          <p:blipFill rotWithShape="1">
            <a:blip r:embed="rId7">
              <a:alphaModFix/>
            </a:blip>
            <a:srcRect b="0" l="0" r="0" t="0"/>
            <a:stretch/>
          </p:blipFill>
          <p:spPr>
            <a:xfrm>
              <a:off x="5097207" y="6176371"/>
              <a:ext cx="270000" cy="270000"/>
            </a:xfrm>
            <a:prstGeom prst="rect">
              <a:avLst/>
            </a:prstGeom>
            <a:noFill/>
            <a:ln>
              <a:noFill/>
            </a:ln>
          </p:spPr>
        </p:pic>
        <p:pic>
          <p:nvPicPr>
            <p:cNvPr id="1500" name="Google Shape;1500;p165">
              <a:hlinkClick r:id="rId8"/>
            </p:cNvPr>
            <p:cNvPicPr preferRelativeResize="0"/>
            <p:nvPr/>
          </p:nvPicPr>
          <p:blipFill rotWithShape="1">
            <a:blip r:embed="rId9">
              <a:alphaModFix/>
            </a:blip>
            <a:srcRect b="0" l="0" r="0" t="0"/>
            <a:stretch/>
          </p:blipFill>
          <p:spPr>
            <a:xfrm>
              <a:off x="4430941" y="6176371"/>
              <a:ext cx="270000" cy="270000"/>
            </a:xfrm>
            <a:prstGeom prst="rect">
              <a:avLst/>
            </a:prstGeom>
            <a:noFill/>
            <a:ln>
              <a:noFill/>
            </a:ln>
          </p:spPr>
        </p:pic>
        <p:pic>
          <p:nvPicPr>
            <p:cNvPr id="1501" name="Google Shape;1501;p165">
              <a:hlinkClick r:id="rId10"/>
            </p:cNvPr>
            <p:cNvPicPr preferRelativeResize="0"/>
            <p:nvPr/>
          </p:nvPicPr>
          <p:blipFill rotWithShape="1">
            <a:blip r:embed="rId11">
              <a:alphaModFix/>
            </a:blip>
            <a:srcRect b="0" l="0" r="0" t="0"/>
            <a:stretch/>
          </p:blipFill>
          <p:spPr>
            <a:xfrm>
              <a:off x="3753875" y="6187946"/>
              <a:ext cx="270000" cy="270000"/>
            </a:xfrm>
            <a:prstGeom prst="rect">
              <a:avLst/>
            </a:prstGeom>
            <a:noFill/>
            <a:ln>
              <a:noFill/>
            </a:ln>
          </p:spPr>
        </p:pic>
        <p:pic>
          <p:nvPicPr>
            <p:cNvPr descr="World" id="1502" name="Google Shape;1502;p165">
              <a:hlinkClick r:id="rId12"/>
            </p:cNvPr>
            <p:cNvPicPr preferRelativeResize="0"/>
            <p:nvPr/>
          </p:nvPicPr>
          <p:blipFill rotWithShape="1">
            <a:blip r:embed="rId13">
              <a:alphaModFix/>
            </a:blip>
            <a:srcRect b="0" l="0" r="0" t="0"/>
            <a:stretch/>
          </p:blipFill>
          <p:spPr>
            <a:xfrm>
              <a:off x="5435739" y="6176371"/>
              <a:ext cx="270000" cy="270000"/>
            </a:xfrm>
            <a:prstGeom prst="rect">
              <a:avLst/>
            </a:prstGeom>
            <a:noFill/>
            <a:ln>
              <a:noFill/>
            </a:ln>
          </p:spPr>
        </p:pic>
      </p:grpSp>
      <p:sp>
        <p:nvSpPr>
          <p:cNvPr id="1503" name="Google Shape;1503;p165"/>
          <p:cNvSpPr/>
          <p:nvPr>
            <p:ph idx="2" type="pic"/>
          </p:nvPr>
        </p:nvSpPr>
        <p:spPr>
          <a:xfrm>
            <a:off x="4627563" y="0"/>
            <a:ext cx="7564437" cy="6858000"/>
          </a:xfrm>
          <a:prstGeom prst="rect">
            <a:avLst/>
          </a:prstGeom>
          <a:noFill/>
          <a:ln>
            <a:noFill/>
          </a:ln>
        </p:spPr>
      </p:sp>
      <p:sp>
        <p:nvSpPr>
          <p:cNvPr id="1504" name="Google Shape;1504;p165"/>
          <p:cNvSpPr/>
          <p:nvPr/>
        </p:nvSpPr>
        <p:spPr>
          <a:xfrm>
            <a:off x="4627900" y="0"/>
            <a:ext cx="9519438" cy="6858000"/>
          </a:xfrm>
          <a:custGeom>
            <a:rect b="b" l="l" r="r" t="t"/>
            <a:pathLst>
              <a:path extrusionOk="0" h="6858000" w="9519438">
                <a:moveTo>
                  <a:pt x="4572000" y="0"/>
                </a:moveTo>
                <a:lnTo>
                  <a:pt x="9519438" y="0"/>
                </a:lnTo>
                <a:lnTo>
                  <a:pt x="9519438" y="6858000"/>
                </a:lnTo>
                <a:lnTo>
                  <a:pt x="0" y="6858000"/>
                </a:lnTo>
                <a:lnTo>
                  <a:pt x="4572000" y="0"/>
                </a:lnTo>
                <a:close/>
              </a:path>
            </a:pathLst>
          </a:custGeom>
          <a:solidFill>
            <a:srgbClr val="FCE1D4">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List">
  <p:cSld name="4_List">
    <p:spTree>
      <p:nvGrpSpPr>
        <p:cNvPr id="1505" name="Shape 1505"/>
        <p:cNvGrpSpPr/>
        <p:nvPr/>
      </p:nvGrpSpPr>
      <p:grpSpPr>
        <a:xfrm>
          <a:off x="0" y="0"/>
          <a:ext cx="0" cy="0"/>
          <a:chOff x="0" y="0"/>
          <a:chExt cx="0" cy="0"/>
        </a:xfrm>
      </p:grpSpPr>
      <p:sp>
        <p:nvSpPr>
          <p:cNvPr id="1506" name="Google Shape;1506;p166"/>
          <p:cNvSpPr/>
          <p:nvPr>
            <p:ph idx="2" type="pic"/>
          </p:nvPr>
        </p:nvSpPr>
        <p:spPr>
          <a:xfrm>
            <a:off x="0" y="0"/>
            <a:ext cx="6295968" cy="6489229"/>
          </a:xfrm>
          <a:prstGeom prst="rect">
            <a:avLst/>
          </a:prstGeom>
          <a:noFill/>
          <a:ln>
            <a:noFill/>
          </a:ln>
        </p:spPr>
      </p:sp>
      <p:sp>
        <p:nvSpPr>
          <p:cNvPr id="1507" name="Google Shape;1507;p166"/>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08" name="Google Shape;1508;p166"/>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09" name="Google Shape;1509;p166"/>
          <p:cNvSpPr/>
          <p:nvPr/>
        </p:nvSpPr>
        <p:spPr>
          <a:xfrm>
            <a:off x="2133600" y="1900099"/>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10" name="Google Shape;1510;p166"/>
          <p:cNvSpPr/>
          <p:nvPr/>
        </p:nvSpPr>
        <p:spPr>
          <a:xfrm>
            <a:off x="2133600" y="2847862"/>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11" name="Google Shape;1511;p166"/>
          <p:cNvSpPr/>
          <p:nvPr/>
        </p:nvSpPr>
        <p:spPr>
          <a:xfrm>
            <a:off x="2133600" y="3795625"/>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12" name="Google Shape;1512;p166"/>
          <p:cNvSpPr/>
          <p:nvPr/>
        </p:nvSpPr>
        <p:spPr>
          <a:xfrm>
            <a:off x="2133600" y="4743387"/>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13" name="Google Shape;1513;p166"/>
          <p:cNvSpPr txBox="1"/>
          <p:nvPr>
            <p:ph idx="1" type="body"/>
          </p:nvPr>
        </p:nvSpPr>
        <p:spPr>
          <a:xfrm>
            <a:off x="2806984" y="2043206"/>
            <a:ext cx="8714491"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14" name="Google Shape;1514;p166"/>
          <p:cNvSpPr txBox="1"/>
          <p:nvPr>
            <p:ph idx="3" type="body"/>
          </p:nvPr>
        </p:nvSpPr>
        <p:spPr>
          <a:xfrm>
            <a:off x="2806985" y="3016197"/>
            <a:ext cx="8714490"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15" name="Google Shape;1515;p166"/>
          <p:cNvSpPr txBox="1"/>
          <p:nvPr>
            <p:ph idx="4" type="body"/>
          </p:nvPr>
        </p:nvSpPr>
        <p:spPr>
          <a:xfrm>
            <a:off x="2806984" y="3942007"/>
            <a:ext cx="8714491"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16" name="Google Shape;1516;p166"/>
          <p:cNvSpPr txBox="1"/>
          <p:nvPr>
            <p:ph idx="5" type="body"/>
          </p:nvPr>
        </p:nvSpPr>
        <p:spPr>
          <a:xfrm>
            <a:off x="2806985" y="4914998"/>
            <a:ext cx="8714490"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17" name="Google Shape;1517;p166"/>
          <p:cNvSpPr/>
          <p:nvPr>
            <p:ph idx="6" type="body"/>
          </p:nvPr>
        </p:nvSpPr>
        <p:spPr>
          <a:xfrm>
            <a:off x="2241083" y="1991069"/>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18" name="Google Shape;1518;p166"/>
          <p:cNvSpPr/>
          <p:nvPr>
            <p:ph idx="7" type="body"/>
          </p:nvPr>
        </p:nvSpPr>
        <p:spPr>
          <a:xfrm>
            <a:off x="2241083" y="294173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19" name="Google Shape;1519;p166"/>
          <p:cNvSpPr/>
          <p:nvPr>
            <p:ph idx="8" type="body"/>
          </p:nvPr>
        </p:nvSpPr>
        <p:spPr>
          <a:xfrm>
            <a:off x="2241083" y="3896351"/>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0" name="Google Shape;1520;p166"/>
          <p:cNvSpPr/>
          <p:nvPr>
            <p:ph idx="9" type="body"/>
          </p:nvPr>
        </p:nvSpPr>
        <p:spPr>
          <a:xfrm>
            <a:off x="2241083" y="4847017"/>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5.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21.xml"/><Relationship Id="rId22" Type="http://schemas.openxmlformats.org/officeDocument/2006/relationships/slideLayout" Target="../slideLayouts/slideLayout23.xml"/><Relationship Id="rId21" Type="http://schemas.openxmlformats.org/officeDocument/2006/relationships/slideLayout" Target="../slideLayouts/slideLayout22.xml"/><Relationship Id="rId24" Type="http://schemas.openxmlformats.org/officeDocument/2006/relationships/slideLayout" Target="../slideLayouts/slideLayout25.xml"/><Relationship Id="rId23" Type="http://schemas.openxmlformats.org/officeDocument/2006/relationships/slideLayout" Target="../slideLayouts/slideLayout24.xml"/><Relationship Id="rId1" Type="http://schemas.openxmlformats.org/officeDocument/2006/relationships/slideLayout" Target="../slideLayouts/slideLayout2.xml"/><Relationship Id="rId2" Type="http://schemas.openxmlformats.org/officeDocument/2006/relationships/slideLayout" Target="../slideLayouts/slideLayout3.xml"/><Relationship Id="rId3" Type="http://schemas.openxmlformats.org/officeDocument/2006/relationships/slideLayout" Target="../slideLayouts/slideLayout4.xml"/><Relationship Id="rId4" Type="http://schemas.openxmlformats.org/officeDocument/2006/relationships/slideLayout" Target="../slideLayouts/slideLayout5.xml"/><Relationship Id="rId9" Type="http://schemas.openxmlformats.org/officeDocument/2006/relationships/slideLayout" Target="../slideLayouts/slideLayout10.xml"/><Relationship Id="rId26" Type="http://schemas.openxmlformats.org/officeDocument/2006/relationships/slideLayout" Target="../slideLayouts/slideLayout27.xml"/><Relationship Id="rId25" Type="http://schemas.openxmlformats.org/officeDocument/2006/relationships/slideLayout" Target="../slideLayouts/slideLayout26.xml"/><Relationship Id="rId28" Type="http://schemas.openxmlformats.org/officeDocument/2006/relationships/slideLayout" Target="../slideLayouts/slideLayout29.xml"/><Relationship Id="rId27" Type="http://schemas.openxmlformats.org/officeDocument/2006/relationships/slideLayout" Target="../slideLayouts/slideLayout28.xml"/><Relationship Id="rId5" Type="http://schemas.openxmlformats.org/officeDocument/2006/relationships/slideLayout" Target="../slideLayouts/slideLayout6.xml"/><Relationship Id="rId6" Type="http://schemas.openxmlformats.org/officeDocument/2006/relationships/slideLayout" Target="../slideLayouts/slideLayout7.xml"/><Relationship Id="rId29" Type="http://schemas.openxmlformats.org/officeDocument/2006/relationships/slideLayout" Target="../slideLayouts/slideLayout30.xml"/><Relationship Id="rId7" Type="http://schemas.openxmlformats.org/officeDocument/2006/relationships/slideLayout" Target="../slideLayouts/slideLayout8.xml"/><Relationship Id="rId8" Type="http://schemas.openxmlformats.org/officeDocument/2006/relationships/slideLayout" Target="../slideLayouts/slideLayout9.xml"/><Relationship Id="rId31" Type="http://schemas.openxmlformats.org/officeDocument/2006/relationships/slideLayout" Target="../slideLayouts/slideLayout32.xml"/><Relationship Id="rId30" Type="http://schemas.openxmlformats.org/officeDocument/2006/relationships/slideLayout" Target="../slideLayouts/slideLayout31.xml"/><Relationship Id="rId11" Type="http://schemas.openxmlformats.org/officeDocument/2006/relationships/slideLayout" Target="../slideLayouts/slideLayout12.xml"/><Relationship Id="rId33" Type="http://schemas.openxmlformats.org/officeDocument/2006/relationships/slideLayout" Target="../slideLayouts/slideLayout34.xml"/><Relationship Id="rId10" Type="http://schemas.openxmlformats.org/officeDocument/2006/relationships/slideLayout" Target="../slideLayouts/slideLayout11.xml"/><Relationship Id="rId32" Type="http://schemas.openxmlformats.org/officeDocument/2006/relationships/slideLayout" Target="../slideLayouts/slideLayout33.xml"/><Relationship Id="rId13" Type="http://schemas.openxmlformats.org/officeDocument/2006/relationships/slideLayout" Target="../slideLayouts/slideLayout14.xml"/><Relationship Id="rId35" Type="http://schemas.openxmlformats.org/officeDocument/2006/relationships/slideLayout" Target="../slideLayouts/slideLayout36.xml"/><Relationship Id="rId12" Type="http://schemas.openxmlformats.org/officeDocument/2006/relationships/slideLayout" Target="../slideLayouts/slideLayout13.xml"/><Relationship Id="rId34" Type="http://schemas.openxmlformats.org/officeDocument/2006/relationships/slideLayout" Target="../slideLayouts/slideLayout35.xml"/><Relationship Id="rId15" Type="http://schemas.openxmlformats.org/officeDocument/2006/relationships/slideLayout" Target="../slideLayouts/slideLayout16.xml"/><Relationship Id="rId37" Type="http://schemas.openxmlformats.org/officeDocument/2006/relationships/theme" Target="../theme/theme7.xml"/><Relationship Id="rId14" Type="http://schemas.openxmlformats.org/officeDocument/2006/relationships/slideLayout" Target="../slideLayouts/slideLayout15.xml"/><Relationship Id="rId36" Type="http://schemas.openxmlformats.org/officeDocument/2006/relationships/slideLayout" Target="../slideLayouts/slideLayout37.xml"/><Relationship Id="rId17" Type="http://schemas.openxmlformats.org/officeDocument/2006/relationships/slideLayout" Target="../slideLayouts/slideLayout18.xml"/><Relationship Id="rId16" Type="http://schemas.openxmlformats.org/officeDocument/2006/relationships/slideLayout" Target="../slideLayouts/slideLayout17.xml"/><Relationship Id="rId19" Type="http://schemas.openxmlformats.org/officeDocument/2006/relationships/slideLayout" Target="../slideLayouts/slideLayout20.xml"/><Relationship Id="rId1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40" Type="http://schemas.openxmlformats.org/officeDocument/2006/relationships/slideLayout" Target="../slideLayouts/slideLayout77.xml"/><Relationship Id="rId42" Type="http://schemas.openxmlformats.org/officeDocument/2006/relationships/slideLayout" Target="../slideLayouts/slideLayout79.xml"/><Relationship Id="rId41" Type="http://schemas.openxmlformats.org/officeDocument/2006/relationships/slideLayout" Target="../slideLayouts/slideLayout78.xml"/><Relationship Id="rId44" Type="http://schemas.openxmlformats.org/officeDocument/2006/relationships/slideLayout" Target="../slideLayouts/slideLayout81.xml"/><Relationship Id="rId43" Type="http://schemas.openxmlformats.org/officeDocument/2006/relationships/slideLayout" Target="../slideLayouts/slideLayout80.xml"/><Relationship Id="rId46" Type="http://schemas.openxmlformats.org/officeDocument/2006/relationships/slideLayout" Target="../slideLayouts/slideLayout83.xml"/><Relationship Id="rId45" Type="http://schemas.openxmlformats.org/officeDocument/2006/relationships/slideLayout" Target="../slideLayouts/slideLayout82.xml"/><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9" Type="http://schemas.openxmlformats.org/officeDocument/2006/relationships/slideLayout" Target="../slideLayouts/slideLayout46.xml"/><Relationship Id="rId48" Type="http://schemas.openxmlformats.org/officeDocument/2006/relationships/slideLayout" Target="../slideLayouts/slideLayout85.xml"/><Relationship Id="rId47" Type="http://schemas.openxmlformats.org/officeDocument/2006/relationships/slideLayout" Target="../slideLayouts/slideLayout84.xml"/><Relationship Id="rId49" Type="http://schemas.openxmlformats.org/officeDocument/2006/relationships/slideLayout" Target="../slideLayouts/slideLayout86.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 Id="rId31" Type="http://schemas.openxmlformats.org/officeDocument/2006/relationships/slideLayout" Target="../slideLayouts/slideLayout68.xml"/><Relationship Id="rId30" Type="http://schemas.openxmlformats.org/officeDocument/2006/relationships/slideLayout" Target="../slideLayouts/slideLayout67.xml"/><Relationship Id="rId33" Type="http://schemas.openxmlformats.org/officeDocument/2006/relationships/slideLayout" Target="../slideLayouts/slideLayout70.xml"/><Relationship Id="rId32" Type="http://schemas.openxmlformats.org/officeDocument/2006/relationships/slideLayout" Target="../slideLayouts/slideLayout69.xml"/><Relationship Id="rId35" Type="http://schemas.openxmlformats.org/officeDocument/2006/relationships/slideLayout" Target="../slideLayouts/slideLayout72.xml"/><Relationship Id="rId34" Type="http://schemas.openxmlformats.org/officeDocument/2006/relationships/slideLayout" Target="../slideLayouts/slideLayout71.xml"/><Relationship Id="rId37" Type="http://schemas.openxmlformats.org/officeDocument/2006/relationships/slideLayout" Target="../slideLayouts/slideLayout74.xml"/><Relationship Id="rId36" Type="http://schemas.openxmlformats.org/officeDocument/2006/relationships/slideLayout" Target="../slideLayouts/slideLayout73.xml"/><Relationship Id="rId39" Type="http://schemas.openxmlformats.org/officeDocument/2006/relationships/slideLayout" Target="../slideLayouts/slideLayout76.xml"/><Relationship Id="rId38" Type="http://schemas.openxmlformats.org/officeDocument/2006/relationships/slideLayout" Target="../slideLayouts/slideLayout75.xml"/><Relationship Id="rId62" Type="http://schemas.openxmlformats.org/officeDocument/2006/relationships/slideLayout" Target="../slideLayouts/slideLayout99.xml"/><Relationship Id="rId61" Type="http://schemas.openxmlformats.org/officeDocument/2006/relationships/slideLayout" Target="../slideLayouts/slideLayout98.xml"/><Relationship Id="rId20" Type="http://schemas.openxmlformats.org/officeDocument/2006/relationships/slideLayout" Target="../slideLayouts/slideLayout57.xml"/><Relationship Id="rId63" Type="http://schemas.openxmlformats.org/officeDocument/2006/relationships/theme" Target="../theme/theme2.xml"/><Relationship Id="rId22" Type="http://schemas.openxmlformats.org/officeDocument/2006/relationships/slideLayout" Target="../slideLayouts/slideLayout59.xml"/><Relationship Id="rId21" Type="http://schemas.openxmlformats.org/officeDocument/2006/relationships/slideLayout" Target="../slideLayouts/slideLayout58.xml"/><Relationship Id="rId24" Type="http://schemas.openxmlformats.org/officeDocument/2006/relationships/slideLayout" Target="../slideLayouts/slideLayout61.xml"/><Relationship Id="rId23" Type="http://schemas.openxmlformats.org/officeDocument/2006/relationships/slideLayout" Target="../slideLayouts/slideLayout60.xml"/><Relationship Id="rId60" Type="http://schemas.openxmlformats.org/officeDocument/2006/relationships/slideLayout" Target="../slideLayouts/slideLayout97.xml"/><Relationship Id="rId26" Type="http://schemas.openxmlformats.org/officeDocument/2006/relationships/slideLayout" Target="../slideLayouts/slideLayout63.xml"/><Relationship Id="rId25" Type="http://schemas.openxmlformats.org/officeDocument/2006/relationships/slideLayout" Target="../slideLayouts/slideLayout62.xml"/><Relationship Id="rId28" Type="http://schemas.openxmlformats.org/officeDocument/2006/relationships/slideLayout" Target="../slideLayouts/slideLayout65.xml"/><Relationship Id="rId27" Type="http://schemas.openxmlformats.org/officeDocument/2006/relationships/slideLayout" Target="../slideLayouts/slideLayout64.xml"/><Relationship Id="rId29" Type="http://schemas.openxmlformats.org/officeDocument/2006/relationships/slideLayout" Target="../slideLayouts/slideLayout66.xml"/><Relationship Id="rId51" Type="http://schemas.openxmlformats.org/officeDocument/2006/relationships/slideLayout" Target="../slideLayouts/slideLayout88.xml"/><Relationship Id="rId50" Type="http://schemas.openxmlformats.org/officeDocument/2006/relationships/slideLayout" Target="../slideLayouts/slideLayout87.xml"/><Relationship Id="rId53" Type="http://schemas.openxmlformats.org/officeDocument/2006/relationships/slideLayout" Target="../slideLayouts/slideLayout90.xml"/><Relationship Id="rId52" Type="http://schemas.openxmlformats.org/officeDocument/2006/relationships/slideLayout" Target="../slideLayouts/slideLayout89.xml"/><Relationship Id="rId11" Type="http://schemas.openxmlformats.org/officeDocument/2006/relationships/slideLayout" Target="../slideLayouts/slideLayout48.xml"/><Relationship Id="rId55" Type="http://schemas.openxmlformats.org/officeDocument/2006/relationships/slideLayout" Target="../slideLayouts/slideLayout92.xml"/><Relationship Id="rId10" Type="http://schemas.openxmlformats.org/officeDocument/2006/relationships/slideLayout" Target="../slideLayouts/slideLayout47.xml"/><Relationship Id="rId54" Type="http://schemas.openxmlformats.org/officeDocument/2006/relationships/slideLayout" Target="../slideLayouts/slideLayout91.xml"/><Relationship Id="rId13" Type="http://schemas.openxmlformats.org/officeDocument/2006/relationships/slideLayout" Target="../slideLayouts/slideLayout50.xml"/><Relationship Id="rId57" Type="http://schemas.openxmlformats.org/officeDocument/2006/relationships/slideLayout" Target="../slideLayouts/slideLayout94.xml"/><Relationship Id="rId12" Type="http://schemas.openxmlformats.org/officeDocument/2006/relationships/slideLayout" Target="../slideLayouts/slideLayout49.xml"/><Relationship Id="rId56" Type="http://schemas.openxmlformats.org/officeDocument/2006/relationships/slideLayout" Target="../slideLayouts/slideLayout93.xml"/><Relationship Id="rId15" Type="http://schemas.openxmlformats.org/officeDocument/2006/relationships/slideLayout" Target="../slideLayouts/slideLayout52.xml"/><Relationship Id="rId59" Type="http://schemas.openxmlformats.org/officeDocument/2006/relationships/slideLayout" Target="../slideLayouts/slideLayout96.xml"/><Relationship Id="rId14" Type="http://schemas.openxmlformats.org/officeDocument/2006/relationships/slideLayout" Target="../slideLayouts/slideLayout51.xml"/><Relationship Id="rId58" Type="http://schemas.openxmlformats.org/officeDocument/2006/relationships/slideLayout" Target="../slideLayouts/slideLayout95.xml"/><Relationship Id="rId17" Type="http://schemas.openxmlformats.org/officeDocument/2006/relationships/slideLayout" Target="../slideLayouts/slideLayout54.xml"/><Relationship Id="rId16" Type="http://schemas.openxmlformats.org/officeDocument/2006/relationships/slideLayout" Target="../slideLayouts/slideLayout53.xml"/><Relationship Id="rId19" Type="http://schemas.openxmlformats.org/officeDocument/2006/relationships/slideLayout" Target="../slideLayouts/slideLayout56.xml"/><Relationship Id="rId18" Type="http://schemas.openxmlformats.org/officeDocument/2006/relationships/slideLayout" Target="../slideLayouts/slideLayout55.xml"/></Relationships>
</file>

<file path=ppt/slideMasters/_rels/slideMaster4.xml.rels><?xml version="1.0" encoding="UTF-8" standalone="yes"?>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100.xml"/><Relationship Id="rId3" Type="http://schemas.openxmlformats.org/officeDocument/2006/relationships/slideLayout" Target="../slideLayouts/slideLayout101.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5" Type="http://schemas.openxmlformats.org/officeDocument/2006/relationships/slideLayout" Target="../slideLayouts/slideLayout103.xml"/><Relationship Id="rId6" Type="http://schemas.openxmlformats.org/officeDocument/2006/relationships/slideLayout" Target="../slideLayouts/slideLayout104.xml"/><Relationship Id="rId7" Type="http://schemas.openxmlformats.org/officeDocument/2006/relationships/slideLayout" Target="../slideLayouts/slideLayout105.xml"/><Relationship Id="rId8" Type="http://schemas.openxmlformats.org/officeDocument/2006/relationships/slideLayout" Target="../slideLayouts/slideLayout106.xml"/><Relationship Id="rId31" Type="http://schemas.openxmlformats.org/officeDocument/2006/relationships/slideLayout" Target="../slideLayouts/slideLayout129.xml"/><Relationship Id="rId30" Type="http://schemas.openxmlformats.org/officeDocument/2006/relationships/slideLayout" Target="../slideLayouts/slideLayout128.xml"/><Relationship Id="rId33" Type="http://schemas.openxmlformats.org/officeDocument/2006/relationships/theme" Target="../theme/theme3.xml"/><Relationship Id="rId32" Type="http://schemas.openxmlformats.org/officeDocument/2006/relationships/slideLayout" Target="../slideLayouts/slideLayout130.xml"/><Relationship Id="rId20" Type="http://schemas.openxmlformats.org/officeDocument/2006/relationships/slideLayout" Target="../slideLayouts/slideLayout118.xml"/><Relationship Id="rId22" Type="http://schemas.openxmlformats.org/officeDocument/2006/relationships/slideLayout" Target="../slideLayouts/slideLayout120.xml"/><Relationship Id="rId21" Type="http://schemas.openxmlformats.org/officeDocument/2006/relationships/slideLayout" Target="../slideLayouts/slideLayout119.xml"/><Relationship Id="rId24" Type="http://schemas.openxmlformats.org/officeDocument/2006/relationships/slideLayout" Target="../slideLayouts/slideLayout122.xml"/><Relationship Id="rId23" Type="http://schemas.openxmlformats.org/officeDocument/2006/relationships/slideLayout" Target="../slideLayouts/slideLayout121.xml"/><Relationship Id="rId26" Type="http://schemas.openxmlformats.org/officeDocument/2006/relationships/slideLayout" Target="../slideLayouts/slideLayout124.xml"/><Relationship Id="rId25" Type="http://schemas.openxmlformats.org/officeDocument/2006/relationships/slideLayout" Target="../slideLayouts/slideLayout123.xml"/><Relationship Id="rId28" Type="http://schemas.openxmlformats.org/officeDocument/2006/relationships/slideLayout" Target="../slideLayouts/slideLayout126.xml"/><Relationship Id="rId27" Type="http://schemas.openxmlformats.org/officeDocument/2006/relationships/slideLayout" Target="../slideLayouts/slideLayout125.xml"/><Relationship Id="rId29" Type="http://schemas.openxmlformats.org/officeDocument/2006/relationships/slideLayout" Target="../slideLayouts/slideLayout127.xml"/><Relationship Id="rId11" Type="http://schemas.openxmlformats.org/officeDocument/2006/relationships/slideLayout" Target="../slideLayouts/slideLayout109.xml"/><Relationship Id="rId10" Type="http://schemas.openxmlformats.org/officeDocument/2006/relationships/slideLayout" Target="../slideLayouts/slideLayout108.xml"/><Relationship Id="rId13" Type="http://schemas.openxmlformats.org/officeDocument/2006/relationships/slideLayout" Target="../slideLayouts/slideLayout111.xml"/><Relationship Id="rId12" Type="http://schemas.openxmlformats.org/officeDocument/2006/relationships/slideLayout" Target="../slideLayouts/slideLayout110.xml"/><Relationship Id="rId15" Type="http://schemas.openxmlformats.org/officeDocument/2006/relationships/slideLayout" Target="../slideLayouts/slideLayout113.xml"/><Relationship Id="rId14" Type="http://schemas.openxmlformats.org/officeDocument/2006/relationships/slideLayout" Target="../slideLayouts/slideLayout112.xml"/><Relationship Id="rId17" Type="http://schemas.openxmlformats.org/officeDocument/2006/relationships/slideLayout" Target="../slideLayouts/slideLayout115.xml"/><Relationship Id="rId16" Type="http://schemas.openxmlformats.org/officeDocument/2006/relationships/slideLayout" Target="../slideLayouts/slideLayout114.xml"/><Relationship Id="rId19" Type="http://schemas.openxmlformats.org/officeDocument/2006/relationships/slideLayout" Target="../slideLayouts/slideLayout117.xml"/><Relationship Id="rId18" Type="http://schemas.openxmlformats.org/officeDocument/2006/relationships/slideLayout" Target="../slideLayouts/slideLayout116.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131.xml"/><Relationship Id="rId2" Type="http://schemas.openxmlformats.org/officeDocument/2006/relationships/slideLayout" Target="../slideLayouts/slideLayout132.xml"/><Relationship Id="rId3" Type="http://schemas.openxmlformats.org/officeDocument/2006/relationships/slideLayout" Target="../slideLayouts/slideLayout133.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5" Type="http://schemas.openxmlformats.org/officeDocument/2006/relationships/slideLayout" Target="../slideLayouts/slideLayout135.xml"/><Relationship Id="rId6" Type="http://schemas.openxmlformats.org/officeDocument/2006/relationships/slideLayout" Target="../slideLayouts/slideLayout136.xml"/><Relationship Id="rId7" Type="http://schemas.openxmlformats.org/officeDocument/2006/relationships/slideLayout" Target="../slideLayouts/slideLayout137.xml"/><Relationship Id="rId8" Type="http://schemas.openxmlformats.org/officeDocument/2006/relationships/slideLayout" Target="../slideLayouts/slideLayout138.xml"/><Relationship Id="rId11" Type="http://schemas.openxmlformats.org/officeDocument/2006/relationships/slideLayout" Target="../slideLayouts/slideLayout141.xml"/><Relationship Id="rId10" Type="http://schemas.openxmlformats.org/officeDocument/2006/relationships/slideLayout" Target="../slideLayouts/slideLayout140.xml"/><Relationship Id="rId12" Type="http://schemas.openxmlformats.org/officeDocument/2006/relationships/theme" Target="../theme/theme6.xml"/></Relationships>
</file>

<file path=ppt/slideMasters/_rels/slideMaster6.xml.rels><?xml version="1.0" encoding="UTF-8" standalone="yes"?><Relationships xmlns="http://schemas.openxmlformats.org/package/2006/relationships"><Relationship Id="rId40" Type="http://schemas.openxmlformats.org/officeDocument/2006/relationships/slideLayout" Target="../slideLayouts/slideLayout181.xml"/><Relationship Id="rId42" Type="http://schemas.openxmlformats.org/officeDocument/2006/relationships/slideLayout" Target="../slideLayouts/slideLayout183.xml"/><Relationship Id="rId41" Type="http://schemas.openxmlformats.org/officeDocument/2006/relationships/slideLayout" Target="../slideLayouts/slideLayout182.xml"/><Relationship Id="rId44" Type="http://schemas.openxmlformats.org/officeDocument/2006/relationships/slideLayout" Target="../slideLayouts/slideLayout185.xml"/><Relationship Id="rId43" Type="http://schemas.openxmlformats.org/officeDocument/2006/relationships/slideLayout" Target="../slideLayouts/slideLayout184.xml"/><Relationship Id="rId46" Type="http://schemas.openxmlformats.org/officeDocument/2006/relationships/slideLayout" Target="../slideLayouts/slideLayout187.xml"/><Relationship Id="rId45" Type="http://schemas.openxmlformats.org/officeDocument/2006/relationships/slideLayout" Target="../slideLayouts/slideLayout186.xml"/><Relationship Id="rId1" Type="http://schemas.openxmlformats.org/officeDocument/2006/relationships/slideLayout" Target="../slideLayouts/slideLayout142.xml"/><Relationship Id="rId2" Type="http://schemas.openxmlformats.org/officeDocument/2006/relationships/slideLayout" Target="../slideLayouts/slideLayout143.xml"/><Relationship Id="rId3" Type="http://schemas.openxmlformats.org/officeDocument/2006/relationships/slideLayout" Target="../slideLayouts/slideLayout144.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48" Type="http://schemas.openxmlformats.org/officeDocument/2006/relationships/slideLayout" Target="../slideLayouts/slideLayout189.xml"/><Relationship Id="rId47" Type="http://schemas.openxmlformats.org/officeDocument/2006/relationships/slideLayout" Target="../slideLayouts/slideLayout188.xml"/><Relationship Id="rId49" Type="http://schemas.openxmlformats.org/officeDocument/2006/relationships/slideLayout" Target="../slideLayouts/slideLayout190.xml"/><Relationship Id="rId5" Type="http://schemas.openxmlformats.org/officeDocument/2006/relationships/slideLayout" Target="../slideLayouts/slideLayout146.xml"/><Relationship Id="rId6" Type="http://schemas.openxmlformats.org/officeDocument/2006/relationships/slideLayout" Target="../slideLayouts/slideLayout147.xml"/><Relationship Id="rId7" Type="http://schemas.openxmlformats.org/officeDocument/2006/relationships/slideLayout" Target="../slideLayouts/slideLayout148.xml"/><Relationship Id="rId8" Type="http://schemas.openxmlformats.org/officeDocument/2006/relationships/slideLayout" Target="../slideLayouts/slideLayout149.xml"/><Relationship Id="rId31" Type="http://schemas.openxmlformats.org/officeDocument/2006/relationships/slideLayout" Target="../slideLayouts/slideLayout172.xml"/><Relationship Id="rId30" Type="http://schemas.openxmlformats.org/officeDocument/2006/relationships/slideLayout" Target="../slideLayouts/slideLayout171.xml"/><Relationship Id="rId33" Type="http://schemas.openxmlformats.org/officeDocument/2006/relationships/slideLayout" Target="../slideLayouts/slideLayout174.xml"/><Relationship Id="rId32" Type="http://schemas.openxmlformats.org/officeDocument/2006/relationships/slideLayout" Target="../slideLayouts/slideLayout173.xml"/><Relationship Id="rId35" Type="http://schemas.openxmlformats.org/officeDocument/2006/relationships/slideLayout" Target="../slideLayouts/slideLayout176.xml"/><Relationship Id="rId34" Type="http://schemas.openxmlformats.org/officeDocument/2006/relationships/slideLayout" Target="../slideLayouts/slideLayout175.xml"/><Relationship Id="rId37" Type="http://schemas.openxmlformats.org/officeDocument/2006/relationships/slideLayout" Target="../slideLayouts/slideLayout178.xml"/><Relationship Id="rId36" Type="http://schemas.openxmlformats.org/officeDocument/2006/relationships/slideLayout" Target="../slideLayouts/slideLayout177.xml"/><Relationship Id="rId39" Type="http://schemas.openxmlformats.org/officeDocument/2006/relationships/slideLayout" Target="../slideLayouts/slideLayout180.xml"/><Relationship Id="rId38" Type="http://schemas.openxmlformats.org/officeDocument/2006/relationships/slideLayout" Target="../slideLayouts/slideLayout179.xml"/><Relationship Id="rId62" Type="http://schemas.openxmlformats.org/officeDocument/2006/relationships/slideLayout" Target="../slideLayouts/slideLayout203.xml"/><Relationship Id="rId61" Type="http://schemas.openxmlformats.org/officeDocument/2006/relationships/slideLayout" Target="../slideLayouts/slideLayout202.xml"/><Relationship Id="rId20" Type="http://schemas.openxmlformats.org/officeDocument/2006/relationships/slideLayout" Target="../slideLayouts/slideLayout161.xml"/><Relationship Id="rId64" Type="http://schemas.openxmlformats.org/officeDocument/2006/relationships/slideLayout" Target="../slideLayouts/slideLayout205.xml"/><Relationship Id="rId63" Type="http://schemas.openxmlformats.org/officeDocument/2006/relationships/slideLayout" Target="../slideLayouts/slideLayout204.xml"/><Relationship Id="rId22" Type="http://schemas.openxmlformats.org/officeDocument/2006/relationships/slideLayout" Target="../slideLayouts/slideLayout163.xml"/><Relationship Id="rId21" Type="http://schemas.openxmlformats.org/officeDocument/2006/relationships/slideLayout" Target="../slideLayouts/slideLayout162.xml"/><Relationship Id="rId65" Type="http://schemas.openxmlformats.org/officeDocument/2006/relationships/theme" Target="../theme/theme4.xml"/><Relationship Id="rId24" Type="http://schemas.openxmlformats.org/officeDocument/2006/relationships/slideLayout" Target="../slideLayouts/slideLayout165.xml"/><Relationship Id="rId23" Type="http://schemas.openxmlformats.org/officeDocument/2006/relationships/slideLayout" Target="../slideLayouts/slideLayout164.xml"/><Relationship Id="rId60" Type="http://schemas.openxmlformats.org/officeDocument/2006/relationships/slideLayout" Target="../slideLayouts/slideLayout201.xml"/><Relationship Id="rId26" Type="http://schemas.openxmlformats.org/officeDocument/2006/relationships/slideLayout" Target="../slideLayouts/slideLayout167.xml"/><Relationship Id="rId25" Type="http://schemas.openxmlformats.org/officeDocument/2006/relationships/slideLayout" Target="../slideLayouts/slideLayout166.xml"/><Relationship Id="rId28" Type="http://schemas.openxmlformats.org/officeDocument/2006/relationships/slideLayout" Target="../slideLayouts/slideLayout169.xml"/><Relationship Id="rId27" Type="http://schemas.openxmlformats.org/officeDocument/2006/relationships/slideLayout" Target="../slideLayouts/slideLayout168.xml"/><Relationship Id="rId29" Type="http://schemas.openxmlformats.org/officeDocument/2006/relationships/slideLayout" Target="../slideLayouts/slideLayout170.xml"/><Relationship Id="rId51" Type="http://schemas.openxmlformats.org/officeDocument/2006/relationships/slideLayout" Target="../slideLayouts/slideLayout192.xml"/><Relationship Id="rId50" Type="http://schemas.openxmlformats.org/officeDocument/2006/relationships/slideLayout" Target="../slideLayouts/slideLayout191.xml"/><Relationship Id="rId53" Type="http://schemas.openxmlformats.org/officeDocument/2006/relationships/slideLayout" Target="../slideLayouts/slideLayout194.xml"/><Relationship Id="rId52" Type="http://schemas.openxmlformats.org/officeDocument/2006/relationships/slideLayout" Target="../slideLayouts/slideLayout193.xml"/><Relationship Id="rId11" Type="http://schemas.openxmlformats.org/officeDocument/2006/relationships/slideLayout" Target="../slideLayouts/slideLayout152.xml"/><Relationship Id="rId55" Type="http://schemas.openxmlformats.org/officeDocument/2006/relationships/slideLayout" Target="../slideLayouts/slideLayout196.xml"/><Relationship Id="rId10" Type="http://schemas.openxmlformats.org/officeDocument/2006/relationships/slideLayout" Target="../slideLayouts/slideLayout151.xml"/><Relationship Id="rId54" Type="http://schemas.openxmlformats.org/officeDocument/2006/relationships/slideLayout" Target="../slideLayouts/slideLayout195.xml"/><Relationship Id="rId13" Type="http://schemas.openxmlformats.org/officeDocument/2006/relationships/slideLayout" Target="../slideLayouts/slideLayout154.xml"/><Relationship Id="rId57" Type="http://schemas.openxmlformats.org/officeDocument/2006/relationships/slideLayout" Target="../slideLayouts/slideLayout198.xml"/><Relationship Id="rId12" Type="http://schemas.openxmlformats.org/officeDocument/2006/relationships/slideLayout" Target="../slideLayouts/slideLayout153.xml"/><Relationship Id="rId56" Type="http://schemas.openxmlformats.org/officeDocument/2006/relationships/slideLayout" Target="../slideLayouts/slideLayout197.xml"/><Relationship Id="rId15" Type="http://schemas.openxmlformats.org/officeDocument/2006/relationships/slideLayout" Target="../slideLayouts/slideLayout156.xml"/><Relationship Id="rId59" Type="http://schemas.openxmlformats.org/officeDocument/2006/relationships/slideLayout" Target="../slideLayouts/slideLayout200.xml"/><Relationship Id="rId14" Type="http://schemas.openxmlformats.org/officeDocument/2006/relationships/slideLayout" Target="../slideLayouts/slideLayout155.xml"/><Relationship Id="rId58" Type="http://schemas.openxmlformats.org/officeDocument/2006/relationships/slideLayout" Target="../slideLayouts/slideLayout199.xml"/><Relationship Id="rId17" Type="http://schemas.openxmlformats.org/officeDocument/2006/relationships/slideLayout" Target="../slideLayouts/slideLayout158.xml"/><Relationship Id="rId16" Type="http://schemas.openxmlformats.org/officeDocument/2006/relationships/slideLayout" Target="../slideLayouts/slideLayout157.xml"/><Relationship Id="rId19" Type="http://schemas.openxmlformats.org/officeDocument/2006/relationships/slideLayout" Target="../slideLayouts/slideLayout160.xml"/><Relationship Id="rId18" Type="http://schemas.openxmlformats.org/officeDocument/2006/relationships/slideLayout" Target="../slideLayouts/slideLayout15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5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2"/>
              </a:buClr>
              <a:buSzPts val="4400"/>
              <a:buFont typeface="Barlow Medium"/>
              <a:buNone/>
              <a:defRPr b="1" i="0" sz="4400" u="none" cap="none" strike="noStrike">
                <a:solidFill>
                  <a:schemeClr val="dk2"/>
                </a:solidFill>
                <a:latin typeface="Barlow Medium"/>
                <a:ea typeface="Barlow Medium"/>
                <a:cs typeface="Barlow Medium"/>
                <a:sym typeface="Barlow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5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Open Sans"/>
                <a:ea typeface="Open Sans"/>
                <a:cs typeface="Open Sans"/>
                <a:sym typeface="Open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9" r:id="rId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 name="Shape 17"/>
        <p:cNvGrpSpPr/>
        <p:nvPr/>
      </p:nvGrpSpPr>
      <p:grpSpPr>
        <a:xfrm>
          <a:off x="0" y="0"/>
          <a:ext cx="0" cy="0"/>
          <a:chOff x="0" y="0"/>
          <a:chExt cx="0" cy="0"/>
        </a:xfrm>
      </p:grpSpPr>
      <p:sp>
        <p:nvSpPr>
          <p:cNvPr id="18" name="Google Shape;18;p6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2"/>
              </a:buClr>
              <a:buSzPts val="4400"/>
              <a:buFont typeface="Barlow Medium"/>
              <a:buNone/>
              <a:defRPr b="1" i="0" sz="4400" u="none" cap="none" strike="noStrike">
                <a:solidFill>
                  <a:schemeClr val="dk2"/>
                </a:solidFill>
                <a:latin typeface="Barlow Medium"/>
                <a:ea typeface="Barlow Medium"/>
                <a:cs typeface="Barlow Medium"/>
                <a:sym typeface="Barlow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9" name="Google Shape;19;p6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Open Sans"/>
                <a:ea typeface="Open Sans"/>
                <a:cs typeface="Open Sans"/>
                <a:sym typeface="Open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0" name="Google Shape;20;p6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08081"/>
                </a:solidFill>
                <a:latin typeface="Open Sans"/>
                <a:ea typeface="Open Sans"/>
                <a:cs typeface="Open Sans"/>
                <a:sym typeface="Open Sans"/>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1" name="Google Shape;21;p6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08081"/>
                </a:solidFill>
                <a:latin typeface="Open Sans"/>
                <a:ea typeface="Open Sans"/>
                <a:cs typeface="Open Sans"/>
                <a:sym typeface="Open Sans"/>
              </a:defRPr>
            </a:lvl1pPr>
            <a:lvl2pPr indent="0" lvl="1" marL="0" marR="0" rtl="0" algn="r">
              <a:spcBef>
                <a:spcPts val="0"/>
              </a:spcBef>
              <a:buNone/>
              <a:defRPr sz="1200">
                <a:solidFill>
                  <a:srgbClr val="808081"/>
                </a:solidFill>
                <a:latin typeface="Open Sans"/>
                <a:ea typeface="Open Sans"/>
                <a:cs typeface="Open Sans"/>
                <a:sym typeface="Open Sans"/>
              </a:defRPr>
            </a:lvl2pPr>
            <a:lvl3pPr indent="0" lvl="2" marL="0" marR="0" rtl="0" algn="r">
              <a:spcBef>
                <a:spcPts val="0"/>
              </a:spcBef>
              <a:buNone/>
              <a:defRPr sz="1200">
                <a:solidFill>
                  <a:srgbClr val="808081"/>
                </a:solidFill>
                <a:latin typeface="Open Sans"/>
                <a:ea typeface="Open Sans"/>
                <a:cs typeface="Open Sans"/>
                <a:sym typeface="Open Sans"/>
              </a:defRPr>
            </a:lvl3pPr>
            <a:lvl4pPr indent="0" lvl="3" marL="0" marR="0" rtl="0" algn="r">
              <a:spcBef>
                <a:spcPts val="0"/>
              </a:spcBef>
              <a:buNone/>
              <a:defRPr sz="1200">
                <a:solidFill>
                  <a:srgbClr val="808081"/>
                </a:solidFill>
                <a:latin typeface="Open Sans"/>
                <a:ea typeface="Open Sans"/>
                <a:cs typeface="Open Sans"/>
                <a:sym typeface="Open Sans"/>
              </a:defRPr>
            </a:lvl4pPr>
            <a:lvl5pPr indent="0" lvl="4" marL="0" marR="0" rtl="0" algn="r">
              <a:spcBef>
                <a:spcPts val="0"/>
              </a:spcBef>
              <a:buNone/>
              <a:defRPr sz="1200">
                <a:solidFill>
                  <a:srgbClr val="808081"/>
                </a:solidFill>
                <a:latin typeface="Open Sans"/>
                <a:ea typeface="Open Sans"/>
                <a:cs typeface="Open Sans"/>
                <a:sym typeface="Open Sans"/>
              </a:defRPr>
            </a:lvl5pPr>
            <a:lvl6pPr indent="0" lvl="5" marL="0" marR="0" rtl="0" algn="r">
              <a:spcBef>
                <a:spcPts val="0"/>
              </a:spcBef>
              <a:buNone/>
              <a:defRPr sz="1200">
                <a:solidFill>
                  <a:srgbClr val="808081"/>
                </a:solidFill>
                <a:latin typeface="Open Sans"/>
                <a:ea typeface="Open Sans"/>
                <a:cs typeface="Open Sans"/>
                <a:sym typeface="Open Sans"/>
              </a:defRPr>
            </a:lvl6pPr>
            <a:lvl7pPr indent="0" lvl="6" marL="0" marR="0" rtl="0" algn="r">
              <a:spcBef>
                <a:spcPts val="0"/>
              </a:spcBef>
              <a:buNone/>
              <a:defRPr sz="1200">
                <a:solidFill>
                  <a:srgbClr val="808081"/>
                </a:solidFill>
                <a:latin typeface="Open Sans"/>
                <a:ea typeface="Open Sans"/>
                <a:cs typeface="Open Sans"/>
                <a:sym typeface="Open Sans"/>
              </a:defRPr>
            </a:lvl7pPr>
            <a:lvl8pPr indent="0" lvl="7" marL="0" marR="0" rtl="0" algn="r">
              <a:spcBef>
                <a:spcPts val="0"/>
              </a:spcBef>
              <a:buNone/>
              <a:defRPr sz="1200">
                <a:solidFill>
                  <a:srgbClr val="808081"/>
                </a:solidFill>
                <a:latin typeface="Open Sans"/>
                <a:ea typeface="Open Sans"/>
                <a:cs typeface="Open Sans"/>
                <a:sym typeface="Open Sans"/>
              </a:defRPr>
            </a:lvl8pPr>
            <a:lvl9pPr indent="0" lvl="8" marL="0" marR="0" rtl="0" algn="r">
              <a:spcBef>
                <a:spcPts val="0"/>
              </a:spcBef>
              <a:buNone/>
              <a:defRPr sz="1200">
                <a:solidFill>
                  <a:srgbClr val="808081"/>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
        <p:nvSpPr>
          <p:cNvPr id="22" name="Google Shape;22;p60"/>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SzPts val="1400"/>
              <a:buNone/>
              <a:defRPr sz="1050">
                <a:solidFill>
                  <a:schemeClr val="dk1"/>
                </a:solidFill>
                <a:latin typeface="Open Sans"/>
                <a:ea typeface="Open Sans"/>
                <a:cs typeface="Open Sans"/>
                <a:sym typeface="Open Sans"/>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 id="2147483673" r:id="rId23"/>
    <p:sldLayoutId id="2147483674" r:id="rId24"/>
    <p:sldLayoutId id="2147483675" r:id="rId25"/>
    <p:sldLayoutId id="2147483676" r:id="rId26"/>
    <p:sldLayoutId id="2147483677" r:id="rId27"/>
    <p:sldLayoutId id="2147483678" r:id="rId28"/>
    <p:sldLayoutId id="2147483679" r:id="rId29"/>
    <p:sldLayoutId id="2147483680" r:id="rId30"/>
    <p:sldLayoutId id="2147483681" r:id="rId31"/>
    <p:sldLayoutId id="2147483682" r:id="rId32"/>
    <p:sldLayoutId id="2147483683" r:id="rId33"/>
    <p:sldLayoutId id="2147483684" r:id="rId34"/>
    <p:sldLayoutId id="2147483685" r:id="rId35"/>
    <p:sldLayoutId id="2147483686" r:id="rId3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4" name="Shape 394"/>
        <p:cNvGrpSpPr/>
        <p:nvPr/>
      </p:nvGrpSpPr>
      <p:grpSpPr>
        <a:xfrm>
          <a:off x="0" y="0"/>
          <a:ext cx="0" cy="0"/>
          <a:chOff x="0" y="0"/>
          <a:chExt cx="0" cy="0"/>
        </a:xfrm>
      </p:grpSpPr>
      <p:sp>
        <p:nvSpPr>
          <p:cNvPr id="395" name="Google Shape;395;p6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2"/>
              </a:buClr>
              <a:buSzPts val="4400"/>
              <a:buFont typeface="Barlow Medium"/>
              <a:buNone/>
              <a:defRPr b="1" i="0" sz="4400" u="none" cap="none" strike="noStrike">
                <a:solidFill>
                  <a:schemeClr val="dk2"/>
                </a:solidFill>
                <a:latin typeface="Barlow Medium"/>
                <a:ea typeface="Barlow Medium"/>
                <a:cs typeface="Barlow Medium"/>
                <a:sym typeface="Barlow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96" name="Google Shape;396;p6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Open Sans"/>
                <a:ea typeface="Open Sans"/>
                <a:cs typeface="Open Sans"/>
                <a:sym typeface="Open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3" r:id="rId26"/>
    <p:sldLayoutId id="2147483714" r:id="rId27"/>
    <p:sldLayoutId id="2147483715" r:id="rId28"/>
    <p:sldLayoutId id="2147483716" r:id="rId29"/>
    <p:sldLayoutId id="2147483717" r:id="rId30"/>
    <p:sldLayoutId id="2147483718" r:id="rId31"/>
    <p:sldLayoutId id="2147483719" r:id="rId32"/>
    <p:sldLayoutId id="2147483720" r:id="rId33"/>
    <p:sldLayoutId id="2147483721" r:id="rId34"/>
    <p:sldLayoutId id="2147483722" r:id="rId35"/>
    <p:sldLayoutId id="2147483723" r:id="rId36"/>
    <p:sldLayoutId id="2147483724" r:id="rId37"/>
    <p:sldLayoutId id="2147483725" r:id="rId38"/>
    <p:sldLayoutId id="2147483726" r:id="rId39"/>
    <p:sldLayoutId id="2147483727" r:id="rId40"/>
    <p:sldLayoutId id="2147483728" r:id="rId41"/>
    <p:sldLayoutId id="2147483729" r:id="rId42"/>
    <p:sldLayoutId id="2147483730" r:id="rId43"/>
    <p:sldLayoutId id="2147483731" r:id="rId44"/>
    <p:sldLayoutId id="2147483732" r:id="rId45"/>
    <p:sldLayoutId id="2147483733" r:id="rId46"/>
    <p:sldLayoutId id="2147483734" r:id="rId47"/>
    <p:sldLayoutId id="2147483735" r:id="rId48"/>
    <p:sldLayoutId id="2147483736" r:id="rId49"/>
    <p:sldLayoutId id="2147483737" r:id="rId50"/>
    <p:sldLayoutId id="2147483738" r:id="rId51"/>
    <p:sldLayoutId id="2147483739" r:id="rId52"/>
    <p:sldLayoutId id="2147483740" r:id="rId53"/>
    <p:sldLayoutId id="2147483741" r:id="rId54"/>
    <p:sldLayoutId id="2147483742" r:id="rId55"/>
    <p:sldLayoutId id="2147483743" r:id="rId56"/>
    <p:sldLayoutId id="2147483744" r:id="rId57"/>
    <p:sldLayoutId id="2147483745" r:id="rId58"/>
    <p:sldLayoutId id="2147483746" r:id="rId59"/>
    <p:sldLayoutId id="2147483747" r:id="rId60"/>
    <p:sldLayoutId id="2147483748" r:id="rId61"/>
    <p:sldLayoutId id="2147483749" r:id="rId6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21" name="Shape 1521"/>
        <p:cNvGrpSpPr/>
        <p:nvPr/>
      </p:nvGrpSpPr>
      <p:grpSpPr>
        <a:xfrm>
          <a:off x="0" y="0"/>
          <a:ext cx="0" cy="0"/>
          <a:chOff x="0" y="0"/>
          <a:chExt cx="0" cy="0"/>
        </a:xfrm>
      </p:grpSpPr>
      <p:sp>
        <p:nvSpPr>
          <p:cNvPr id="1522" name="Google Shape;1522;p7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523" name="Google Shape;1523;p7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24" name="Google Shape;1524;p7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25" name="Google Shape;1525;p7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26" name="Google Shape;1526;p7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descr="signature_1261144517" id="1527" name="Google Shape;1527;p75"/>
          <p:cNvPicPr preferRelativeResize="0"/>
          <p:nvPr/>
        </p:nvPicPr>
        <p:blipFill rotWithShape="1">
          <a:blip r:embed="rId1">
            <a:alphaModFix/>
          </a:blip>
          <a:srcRect b="0" l="0" r="0" t="0"/>
          <a:stretch/>
        </p:blipFill>
        <p:spPr>
          <a:xfrm>
            <a:off x="11002179" y="31912"/>
            <a:ext cx="1095517" cy="531489"/>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 id="2147483767" r:id="rId18"/>
    <p:sldLayoutId id="2147483768" r:id="rId19"/>
    <p:sldLayoutId id="2147483769" r:id="rId20"/>
    <p:sldLayoutId id="2147483770" r:id="rId21"/>
    <p:sldLayoutId id="2147483771" r:id="rId22"/>
    <p:sldLayoutId id="2147483772" r:id="rId23"/>
    <p:sldLayoutId id="2147483773" r:id="rId24"/>
    <p:sldLayoutId id="2147483774" r:id="rId25"/>
    <p:sldLayoutId id="2147483775" r:id="rId26"/>
    <p:sldLayoutId id="2147483776" r:id="rId27"/>
    <p:sldLayoutId id="2147483777" r:id="rId28"/>
    <p:sldLayoutId id="2147483778" r:id="rId29"/>
    <p:sldLayoutId id="2147483779" r:id="rId30"/>
    <p:sldLayoutId id="2147483780" r:id="rId31"/>
    <p:sldLayoutId id="2147483781" r:id="rId3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17" name="Shape 1817"/>
        <p:cNvGrpSpPr/>
        <p:nvPr/>
      </p:nvGrpSpPr>
      <p:grpSpPr>
        <a:xfrm>
          <a:off x="0" y="0"/>
          <a:ext cx="0" cy="0"/>
          <a:chOff x="0" y="0"/>
          <a:chExt cx="0" cy="0"/>
        </a:xfrm>
      </p:grpSpPr>
      <p:sp>
        <p:nvSpPr>
          <p:cNvPr id="1818" name="Google Shape;1818;p78"/>
          <p:cNvSpPr txBox="1"/>
          <p:nvPr>
            <p:ph type="title"/>
          </p:nvPr>
        </p:nvSpPr>
        <p:spPr>
          <a:xfrm>
            <a:off x="838200" y="365127"/>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819" name="Google Shape;1819;p7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20" name="Google Shape;1820;p78"/>
          <p:cNvSpPr txBox="1"/>
          <p:nvPr>
            <p:ph idx="10" type="dt"/>
          </p:nvPr>
        </p:nvSpPr>
        <p:spPr>
          <a:xfrm>
            <a:off x="838200" y="6356352"/>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821" name="Google Shape;1821;p78"/>
          <p:cNvSpPr txBox="1"/>
          <p:nvPr>
            <p:ph idx="11" type="ftr"/>
          </p:nvPr>
        </p:nvSpPr>
        <p:spPr>
          <a:xfrm>
            <a:off x="4038600" y="6356352"/>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822" name="Google Shape;1822;p78"/>
          <p:cNvSpPr txBox="1"/>
          <p:nvPr>
            <p:ph idx="12" type="sldNum"/>
          </p:nvPr>
        </p:nvSpPr>
        <p:spPr>
          <a:xfrm>
            <a:off x="8610600" y="6356352"/>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92" name="Shape 1892"/>
        <p:cNvGrpSpPr/>
        <p:nvPr/>
      </p:nvGrpSpPr>
      <p:grpSpPr>
        <a:xfrm>
          <a:off x="0" y="0"/>
          <a:ext cx="0" cy="0"/>
          <a:chOff x="0" y="0"/>
          <a:chExt cx="0" cy="0"/>
        </a:xfrm>
      </p:grpSpPr>
      <p:sp>
        <p:nvSpPr>
          <p:cNvPr id="1893" name="Google Shape;1893;p8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2"/>
              </a:buClr>
              <a:buSzPts val="4400"/>
              <a:buFont typeface="Barlow Medium"/>
              <a:buNone/>
              <a:defRPr b="1" i="0" sz="4400" u="none" cap="none" strike="noStrike">
                <a:solidFill>
                  <a:schemeClr val="dk2"/>
                </a:solidFill>
                <a:latin typeface="Barlow Medium"/>
                <a:ea typeface="Barlow Medium"/>
                <a:cs typeface="Barlow Medium"/>
                <a:sym typeface="Barlow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894" name="Google Shape;1894;p8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Open Sans"/>
                <a:ea typeface="Open Sans"/>
                <a:cs typeface="Open Sans"/>
                <a:sym typeface="Open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 id="2147483810" r:id="rId16"/>
    <p:sldLayoutId id="2147483811" r:id="rId17"/>
    <p:sldLayoutId id="2147483812" r:id="rId18"/>
    <p:sldLayoutId id="2147483813" r:id="rId19"/>
    <p:sldLayoutId id="2147483814" r:id="rId20"/>
    <p:sldLayoutId id="2147483815" r:id="rId21"/>
    <p:sldLayoutId id="2147483816" r:id="rId22"/>
    <p:sldLayoutId id="2147483817" r:id="rId23"/>
    <p:sldLayoutId id="2147483818" r:id="rId24"/>
    <p:sldLayoutId id="2147483819" r:id="rId25"/>
    <p:sldLayoutId id="2147483820" r:id="rId26"/>
    <p:sldLayoutId id="2147483821" r:id="rId27"/>
    <p:sldLayoutId id="2147483822" r:id="rId28"/>
    <p:sldLayoutId id="2147483823" r:id="rId29"/>
    <p:sldLayoutId id="2147483824" r:id="rId30"/>
    <p:sldLayoutId id="2147483825" r:id="rId31"/>
    <p:sldLayoutId id="2147483826" r:id="rId32"/>
    <p:sldLayoutId id="2147483827" r:id="rId33"/>
    <p:sldLayoutId id="2147483828" r:id="rId34"/>
    <p:sldLayoutId id="2147483829" r:id="rId35"/>
    <p:sldLayoutId id="2147483830" r:id="rId36"/>
    <p:sldLayoutId id="2147483831" r:id="rId37"/>
    <p:sldLayoutId id="2147483832" r:id="rId38"/>
    <p:sldLayoutId id="2147483833" r:id="rId39"/>
    <p:sldLayoutId id="2147483834" r:id="rId40"/>
    <p:sldLayoutId id="2147483835" r:id="rId41"/>
    <p:sldLayoutId id="2147483836" r:id="rId42"/>
    <p:sldLayoutId id="2147483837" r:id="rId43"/>
    <p:sldLayoutId id="2147483838" r:id="rId44"/>
    <p:sldLayoutId id="2147483839" r:id="rId45"/>
    <p:sldLayoutId id="2147483840" r:id="rId46"/>
    <p:sldLayoutId id="2147483841" r:id="rId47"/>
    <p:sldLayoutId id="2147483842" r:id="rId48"/>
    <p:sldLayoutId id="2147483843" r:id="rId49"/>
    <p:sldLayoutId id="2147483844" r:id="rId50"/>
    <p:sldLayoutId id="2147483845" r:id="rId51"/>
    <p:sldLayoutId id="2147483846" r:id="rId52"/>
    <p:sldLayoutId id="2147483847" r:id="rId53"/>
    <p:sldLayoutId id="2147483848" r:id="rId54"/>
    <p:sldLayoutId id="2147483849" r:id="rId55"/>
    <p:sldLayoutId id="2147483850" r:id="rId56"/>
    <p:sldLayoutId id="2147483851" r:id="rId57"/>
    <p:sldLayoutId id="2147483852" r:id="rId58"/>
    <p:sldLayoutId id="2147483853" r:id="rId59"/>
    <p:sldLayoutId id="2147483854" r:id="rId60"/>
    <p:sldLayoutId id="2147483855" r:id="rId61"/>
    <p:sldLayoutId id="2147483856" r:id="rId62"/>
    <p:sldLayoutId id="2147483857" r:id="rId63"/>
    <p:sldLayoutId id="2147483858" r:id="rId6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1.xml"/><Relationship Id="rId3" Type="http://schemas.openxmlformats.org/officeDocument/2006/relationships/image" Target="../media/image36.png"/><Relationship Id="rId4" Type="http://schemas.openxmlformats.org/officeDocument/2006/relationships/image" Target="../media/image3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4.xml"/><Relationship Id="rId3" Type="http://schemas.openxmlformats.org/officeDocument/2006/relationships/image" Target="../media/image37.png"/><Relationship Id="rId4" Type="http://schemas.openxmlformats.org/officeDocument/2006/relationships/hyperlink" Target="https://view.genial.ly/65eff41ad9ce5a0013706cb2" TargetMode="External"/><Relationship Id="rId9" Type="http://schemas.openxmlformats.org/officeDocument/2006/relationships/image" Target="../media/image9.png"/><Relationship Id="rId5" Type="http://schemas.openxmlformats.org/officeDocument/2006/relationships/image" Target="../media/image34.png"/><Relationship Id="rId6" Type="http://schemas.openxmlformats.org/officeDocument/2006/relationships/hyperlink" Target="https://www.facebook.com/wadhwanifoundation" TargetMode="External"/><Relationship Id="rId7" Type="http://schemas.openxmlformats.org/officeDocument/2006/relationships/image" Target="../media/image12.png"/><Relationship Id="rId8" Type="http://schemas.openxmlformats.org/officeDocument/2006/relationships/hyperlink" Target="https://www.youtube.com/user/wadhwanif" TargetMode="External"/><Relationship Id="rId11" Type="http://schemas.openxmlformats.org/officeDocument/2006/relationships/image" Target="../media/image7.png"/><Relationship Id="rId10" Type="http://schemas.openxmlformats.org/officeDocument/2006/relationships/hyperlink" Target="https://www.instagram.com/wadhwanifoundation/" TargetMode="External"/><Relationship Id="rId13" Type="http://schemas.openxmlformats.org/officeDocument/2006/relationships/image" Target="../media/image6.png"/><Relationship Id="rId12" Type="http://schemas.openxmlformats.org/officeDocument/2006/relationships/hyperlink" Target="https://www.linkedin.com/company/wadhwanifoundation/" TargetMode="External"/><Relationship Id="rId15" Type="http://schemas.openxmlformats.org/officeDocument/2006/relationships/image" Target="../media/image10.png"/><Relationship Id="rId14" Type="http://schemas.openxmlformats.org/officeDocument/2006/relationships/hyperlink" Target="https://twitter.com/WadhwaniF" TargetMode="External"/><Relationship Id="rId17" Type="http://schemas.openxmlformats.org/officeDocument/2006/relationships/image" Target="../media/image8.png"/><Relationship Id="rId16" Type="http://schemas.openxmlformats.org/officeDocument/2006/relationships/hyperlink" Target="http://wadhwanifoundation.org/" TargetMode="External"/><Relationship Id="rId18"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6.xml"/><Relationship Id="rId3" Type="http://schemas.openxmlformats.org/officeDocument/2006/relationships/image" Target="../media/image31.png"/><Relationship Id="rId4" Type="http://schemas.openxmlformats.org/officeDocument/2006/relationships/image" Target="../media/image33.png"/><Relationship Id="rId5"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7.xml"/><Relationship Id="rId3" Type="http://schemas.openxmlformats.org/officeDocument/2006/relationships/image" Target="../media/image10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8.xml"/><Relationship Id="rId3" Type="http://schemas.openxmlformats.org/officeDocument/2006/relationships/image" Target="../media/image42.png"/><Relationship Id="rId4" Type="http://schemas.openxmlformats.org/officeDocument/2006/relationships/image" Target="../media/image44.png"/><Relationship Id="rId5" Type="http://schemas.openxmlformats.org/officeDocument/2006/relationships/image" Target="../media/image55.png"/><Relationship Id="rId6" Type="http://schemas.openxmlformats.org/officeDocument/2006/relationships/image" Target="../media/image59.png"/><Relationship Id="rId7" Type="http://schemas.openxmlformats.org/officeDocument/2006/relationships/image" Target="../media/image64.png"/><Relationship Id="rId8" Type="http://schemas.openxmlformats.org/officeDocument/2006/relationships/hyperlink" Target="https://acc-15624.ispring.com/app/preview/8d6f1796-be32-11ef-a271-5e7779988261"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8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4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23.xml"/><Relationship Id="rId3" Type="http://schemas.openxmlformats.org/officeDocument/2006/relationships/image" Target="../media/image9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24.xml"/><Relationship Id="rId3" Type="http://schemas.openxmlformats.org/officeDocument/2006/relationships/image" Target="../media/image5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25.xml"/><Relationship Id="rId3" Type="http://schemas.openxmlformats.org/officeDocument/2006/relationships/image" Target="../media/image39.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26.xml"/><Relationship Id="rId3" Type="http://schemas.openxmlformats.org/officeDocument/2006/relationships/image" Target="../media/image46.png"/><Relationship Id="rId4" Type="http://schemas.openxmlformats.org/officeDocument/2006/relationships/image" Target="../media/image52.png"/><Relationship Id="rId5" Type="http://schemas.openxmlformats.org/officeDocument/2006/relationships/image" Target="../media/image49.png"/><Relationship Id="rId6" Type="http://schemas.openxmlformats.org/officeDocument/2006/relationships/image" Target="../media/image4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27.xml"/><Relationship Id="rId3" Type="http://schemas.openxmlformats.org/officeDocument/2006/relationships/image" Target="../media/image39.png"/><Relationship Id="rId4" Type="http://schemas.openxmlformats.org/officeDocument/2006/relationships/image" Target="../media/image47.png"/><Relationship Id="rId5" Type="http://schemas.openxmlformats.org/officeDocument/2006/relationships/image" Target="../media/image5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28.xml"/><Relationship Id="rId3" Type="http://schemas.openxmlformats.org/officeDocument/2006/relationships/image" Target="../media/image50.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32.xml"/><Relationship Id="rId3" Type="http://schemas.openxmlformats.org/officeDocument/2006/relationships/image" Target="../media/image98.png"/><Relationship Id="rId4" Type="http://schemas.openxmlformats.org/officeDocument/2006/relationships/image" Target="../media/image99.png"/><Relationship Id="rId9" Type="http://schemas.openxmlformats.org/officeDocument/2006/relationships/image" Target="../media/image69.jpg"/><Relationship Id="rId5" Type="http://schemas.openxmlformats.org/officeDocument/2006/relationships/image" Target="../media/image54.jpg"/><Relationship Id="rId6" Type="http://schemas.openxmlformats.org/officeDocument/2006/relationships/image" Target="../media/image61.jpg"/><Relationship Id="rId7" Type="http://schemas.openxmlformats.org/officeDocument/2006/relationships/image" Target="../media/image62.jpg"/><Relationship Id="rId8" Type="http://schemas.openxmlformats.org/officeDocument/2006/relationships/image" Target="../media/image58.jpg"/><Relationship Id="rId11" Type="http://schemas.openxmlformats.org/officeDocument/2006/relationships/image" Target="../media/image67.jpg"/><Relationship Id="rId10" Type="http://schemas.openxmlformats.org/officeDocument/2006/relationships/image" Target="../media/image65.jpg"/><Relationship Id="rId13" Type="http://schemas.openxmlformats.org/officeDocument/2006/relationships/image" Target="../media/image57.jpg"/><Relationship Id="rId12" Type="http://schemas.openxmlformats.org/officeDocument/2006/relationships/image" Target="../media/image6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33.xml"/><Relationship Id="rId3" Type="http://schemas.openxmlformats.org/officeDocument/2006/relationships/image" Target="../media/image42.png"/><Relationship Id="rId4" Type="http://schemas.openxmlformats.org/officeDocument/2006/relationships/image" Target="../media/image44.png"/><Relationship Id="rId5" Type="http://schemas.openxmlformats.org/officeDocument/2006/relationships/image" Target="../media/image77.png"/><Relationship Id="rId6" Type="http://schemas.openxmlformats.org/officeDocument/2006/relationships/image" Target="../media/image80.png"/><Relationship Id="rId7" Type="http://schemas.openxmlformats.org/officeDocument/2006/relationships/hyperlink" Target="https://acc-15624.ispring.com/app/preview/0f81469e-be30-11ef-b933-b60b11e0188d"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4.xml"/><Relationship Id="rId3" Type="http://schemas.openxmlformats.org/officeDocument/2006/relationships/image" Target="../media/image6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5.xml"/><Relationship Id="rId3" Type="http://schemas.openxmlformats.org/officeDocument/2006/relationships/image" Target="../media/image8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6.xml"/><Relationship Id="rId3" Type="http://schemas.openxmlformats.org/officeDocument/2006/relationships/image" Target="../media/image8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7.xml"/><Relationship Id="rId3" Type="http://schemas.openxmlformats.org/officeDocument/2006/relationships/image" Target="../media/image85.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8.xml"/><Relationship Id="rId3" Type="http://schemas.openxmlformats.org/officeDocument/2006/relationships/image" Target="../media/image85.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9.xml"/><Relationship Id="rId3" Type="http://schemas.openxmlformats.org/officeDocument/2006/relationships/image" Target="../media/image8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40.xml"/><Relationship Id="rId3" Type="http://schemas.openxmlformats.org/officeDocument/2006/relationships/image" Target="../media/image70.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1.xml"/><Relationship Id="rId2" Type="http://schemas.openxmlformats.org/officeDocument/2006/relationships/notesSlide" Target="../notesSlides/notesSlide42.xml"/><Relationship Id="rId3" Type="http://schemas.openxmlformats.org/officeDocument/2006/relationships/image" Target="../media/image8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1.xml"/><Relationship Id="rId2" Type="http://schemas.openxmlformats.org/officeDocument/2006/relationships/notesSlide" Target="../notesSlides/notesSlide43.xml"/><Relationship Id="rId3" Type="http://schemas.openxmlformats.org/officeDocument/2006/relationships/image" Target="../media/image8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 Id="rId3" Type="http://schemas.openxmlformats.org/officeDocument/2006/relationships/image" Target="../media/image68.jpg"/><Relationship Id="rId4" Type="http://schemas.openxmlformats.org/officeDocument/2006/relationships/image" Target="../media/image73.png"/><Relationship Id="rId5" Type="http://schemas.openxmlformats.org/officeDocument/2006/relationships/image" Target="../media/image101.png"/><Relationship Id="rId6" Type="http://schemas.openxmlformats.org/officeDocument/2006/relationships/image" Target="../media/image71.jpg"/><Relationship Id="rId7" Type="http://schemas.openxmlformats.org/officeDocument/2006/relationships/image" Target="../media/image75.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5.xml"/><Relationship Id="rId3" Type="http://schemas.openxmlformats.org/officeDocument/2006/relationships/image" Target="../media/image68.jpg"/><Relationship Id="rId4" Type="http://schemas.openxmlformats.org/officeDocument/2006/relationships/image" Target="../media/image73.png"/><Relationship Id="rId5" Type="http://schemas.openxmlformats.org/officeDocument/2006/relationships/image" Target="../media/image101.png"/><Relationship Id="rId6" Type="http://schemas.openxmlformats.org/officeDocument/2006/relationships/image" Target="../media/image71.jpg"/><Relationship Id="rId7" Type="http://schemas.openxmlformats.org/officeDocument/2006/relationships/image" Target="../media/image75.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6.xml"/><Relationship Id="rId3" Type="http://schemas.openxmlformats.org/officeDocument/2006/relationships/image" Target="../media/image68.jpg"/><Relationship Id="rId4" Type="http://schemas.openxmlformats.org/officeDocument/2006/relationships/image" Target="../media/image73.png"/><Relationship Id="rId5" Type="http://schemas.openxmlformats.org/officeDocument/2006/relationships/image" Target="../media/image101.png"/><Relationship Id="rId6" Type="http://schemas.openxmlformats.org/officeDocument/2006/relationships/image" Target="../media/image71.jpg"/><Relationship Id="rId7" Type="http://schemas.openxmlformats.org/officeDocument/2006/relationships/image" Target="../media/image75.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7.xml"/><Relationship Id="rId3" Type="http://schemas.openxmlformats.org/officeDocument/2006/relationships/image" Target="../media/image68.jpg"/><Relationship Id="rId4" Type="http://schemas.openxmlformats.org/officeDocument/2006/relationships/image" Target="../media/image73.png"/><Relationship Id="rId5" Type="http://schemas.openxmlformats.org/officeDocument/2006/relationships/image" Target="../media/image101.png"/><Relationship Id="rId6" Type="http://schemas.openxmlformats.org/officeDocument/2006/relationships/image" Target="../media/image71.jpg"/><Relationship Id="rId7" Type="http://schemas.openxmlformats.org/officeDocument/2006/relationships/image" Target="../media/image75.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8.xml"/><Relationship Id="rId3" Type="http://schemas.openxmlformats.org/officeDocument/2006/relationships/image" Target="../media/image68.jpg"/><Relationship Id="rId4" Type="http://schemas.openxmlformats.org/officeDocument/2006/relationships/image" Target="../media/image73.png"/><Relationship Id="rId5" Type="http://schemas.openxmlformats.org/officeDocument/2006/relationships/image" Target="../media/image101.png"/><Relationship Id="rId6" Type="http://schemas.openxmlformats.org/officeDocument/2006/relationships/image" Target="../media/image71.jpg"/><Relationship Id="rId7" Type="http://schemas.openxmlformats.org/officeDocument/2006/relationships/image" Target="../media/image75.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9.xml"/><Relationship Id="rId3" Type="http://schemas.openxmlformats.org/officeDocument/2006/relationships/image" Target="../media/image9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2.xml"/><Relationship Id="rId2" Type="http://schemas.openxmlformats.org/officeDocument/2006/relationships/notesSlide" Target="../notesSlides/notesSlide50.xml"/><Relationship Id="rId3" Type="http://schemas.openxmlformats.org/officeDocument/2006/relationships/hyperlink" Target="https://www.facebook.com/wadhwanifoundation" TargetMode="External"/><Relationship Id="rId4" Type="http://schemas.openxmlformats.org/officeDocument/2006/relationships/image" Target="../media/image12.png"/><Relationship Id="rId9" Type="http://schemas.openxmlformats.org/officeDocument/2006/relationships/hyperlink" Target="https://www.linkedin.com/company/wadhwanifoundation/" TargetMode="External"/><Relationship Id="rId5" Type="http://schemas.openxmlformats.org/officeDocument/2006/relationships/hyperlink" Target="https://www.youtube.com/user/wadhwanif" TargetMode="External"/><Relationship Id="rId6" Type="http://schemas.openxmlformats.org/officeDocument/2006/relationships/image" Target="../media/image9.png"/><Relationship Id="rId7" Type="http://schemas.openxmlformats.org/officeDocument/2006/relationships/hyperlink" Target="https://www.instagram.com/wadhwanifoundation/" TargetMode="External"/><Relationship Id="rId8" Type="http://schemas.openxmlformats.org/officeDocument/2006/relationships/image" Target="../media/image7.png"/><Relationship Id="rId11" Type="http://schemas.openxmlformats.org/officeDocument/2006/relationships/hyperlink" Target="https://twitter.com/WadhwaniF" TargetMode="External"/><Relationship Id="rId10" Type="http://schemas.openxmlformats.org/officeDocument/2006/relationships/image" Target="../media/image6.png"/><Relationship Id="rId13" Type="http://schemas.openxmlformats.org/officeDocument/2006/relationships/hyperlink" Target="http://wadhwanifoundation.org/" TargetMode="External"/><Relationship Id="rId12" Type="http://schemas.openxmlformats.org/officeDocument/2006/relationships/image" Target="../media/image10.png"/><Relationship Id="rId15" Type="http://schemas.openxmlformats.org/officeDocument/2006/relationships/image" Target="../media/image13.png"/><Relationship Id="rId14" Type="http://schemas.openxmlformats.org/officeDocument/2006/relationships/image" Target="../media/image8.png"/><Relationship Id="rId17" Type="http://schemas.openxmlformats.org/officeDocument/2006/relationships/image" Target="../media/image86.png"/><Relationship Id="rId16" Type="http://schemas.openxmlformats.org/officeDocument/2006/relationships/image" Target="../media/image2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1.xml"/><Relationship Id="rId3" Type="http://schemas.openxmlformats.org/officeDocument/2006/relationships/image" Target="../media/image88.png"/><Relationship Id="rId4" Type="http://schemas.openxmlformats.org/officeDocument/2006/relationships/image" Target="../media/image90.png"/><Relationship Id="rId5" Type="http://schemas.openxmlformats.org/officeDocument/2006/relationships/image" Target="../media/image9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19.png"/><Relationship Id="rId4" Type="http://schemas.openxmlformats.org/officeDocument/2006/relationships/image" Target="../media/image9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54.xml"/><Relationship Id="rId3" Type="http://schemas.openxmlformats.org/officeDocument/2006/relationships/image" Target="../media/image9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55.xml"/><Relationship Id="rId3" Type="http://schemas.openxmlformats.org/officeDocument/2006/relationships/image" Target="../media/image95.jpg"/><Relationship Id="rId4" Type="http://schemas.openxmlformats.org/officeDocument/2006/relationships/image" Target="../media/image1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2.xml"/><Relationship Id="rId2" Type="http://schemas.openxmlformats.org/officeDocument/2006/relationships/notesSlide" Target="../notesSlides/notesSlide56.xml"/><Relationship Id="rId3" Type="http://schemas.openxmlformats.org/officeDocument/2006/relationships/image" Target="../media/image11.jpg"/><Relationship Id="rId4" Type="http://schemas.openxmlformats.org/officeDocument/2006/relationships/hyperlink" Target="https://www.facebook.com/wadhwanifoundation" TargetMode="External"/><Relationship Id="rId9" Type="http://schemas.openxmlformats.org/officeDocument/2006/relationships/image" Target="../media/image7.png"/><Relationship Id="rId5" Type="http://schemas.openxmlformats.org/officeDocument/2006/relationships/image" Target="../media/image12.png"/><Relationship Id="rId6" Type="http://schemas.openxmlformats.org/officeDocument/2006/relationships/hyperlink" Target="https://www.youtube.com/user/wadhwanif" TargetMode="External"/><Relationship Id="rId7" Type="http://schemas.openxmlformats.org/officeDocument/2006/relationships/image" Target="../media/image9.png"/><Relationship Id="rId8" Type="http://schemas.openxmlformats.org/officeDocument/2006/relationships/hyperlink" Target="https://www.instagram.com/wadhwanifoundation/" TargetMode="External"/><Relationship Id="rId11" Type="http://schemas.openxmlformats.org/officeDocument/2006/relationships/image" Target="../media/image6.png"/><Relationship Id="rId10" Type="http://schemas.openxmlformats.org/officeDocument/2006/relationships/hyperlink" Target="https://www.linkedin.com/company/wadhwanifoundation/" TargetMode="External"/><Relationship Id="rId13" Type="http://schemas.openxmlformats.org/officeDocument/2006/relationships/image" Target="../media/image10.png"/><Relationship Id="rId12" Type="http://schemas.openxmlformats.org/officeDocument/2006/relationships/hyperlink" Target="https://twitter.com/WadhwaniF" TargetMode="External"/><Relationship Id="rId15" Type="http://schemas.openxmlformats.org/officeDocument/2006/relationships/image" Target="../media/image8.png"/><Relationship Id="rId14" Type="http://schemas.openxmlformats.org/officeDocument/2006/relationships/hyperlink" Target="http://wadhwanifoundation.org/"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3.xml"/><Relationship Id="rId2" Type="http://schemas.openxmlformats.org/officeDocument/2006/relationships/notesSlide" Target="../notesSlides/notesSlide57.xml"/><Relationship Id="rId3" Type="http://schemas.openxmlformats.org/officeDocument/2006/relationships/hyperlink" Target="mailto:legal@wadhwanifoundation.orgwit" TargetMode="External"/><Relationship Id="rId4" Type="http://schemas.openxmlformats.org/officeDocument/2006/relationships/hyperlink" Target="mailto:legal@wadhwanifoundation.orgwit"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6.xml"/><Relationship Id="rId3" Type="http://schemas.openxmlformats.org/officeDocument/2006/relationships/image" Target="../media/image20.png"/><Relationship Id="rId4" Type="http://schemas.openxmlformats.org/officeDocument/2006/relationships/image" Target="../media/image26.png"/><Relationship Id="rId5"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8.xml"/><Relationship Id="rId3"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9.xml"/><Relationship Id="rId3"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5" name="Shape 3035"/>
        <p:cNvGrpSpPr/>
        <p:nvPr/>
      </p:nvGrpSpPr>
      <p:grpSpPr>
        <a:xfrm>
          <a:off x="0" y="0"/>
          <a:ext cx="0" cy="0"/>
          <a:chOff x="0" y="0"/>
          <a:chExt cx="0" cy="0"/>
        </a:xfrm>
      </p:grpSpPr>
      <p:pic>
        <p:nvPicPr>
          <p:cNvPr descr="A group of people sitting on a bench&#10;&#10;Description automatically generated" id="3036" name="Google Shape;3036;p1"/>
          <p:cNvPicPr preferRelativeResize="0"/>
          <p:nvPr/>
        </p:nvPicPr>
        <p:blipFill rotWithShape="1">
          <a:blip r:embed="rId3">
            <a:alphaModFix/>
          </a:blip>
          <a:srcRect b="0" l="0" r="0" t="0"/>
          <a:stretch/>
        </p:blipFill>
        <p:spPr>
          <a:xfrm>
            <a:off x="3920514" y="0"/>
            <a:ext cx="10055629" cy="6858000"/>
          </a:xfrm>
          <a:prstGeom prst="rect">
            <a:avLst/>
          </a:prstGeom>
          <a:noFill/>
          <a:ln>
            <a:noFill/>
          </a:ln>
        </p:spPr>
      </p:pic>
      <p:sp>
        <p:nvSpPr>
          <p:cNvPr id="3037" name="Google Shape;3037;p1"/>
          <p:cNvSpPr/>
          <p:nvPr>
            <p:ph idx="2" type="pic"/>
          </p:nvPr>
        </p:nvSpPr>
        <p:spPr>
          <a:xfrm>
            <a:off x="4469157" y="-1"/>
            <a:ext cx="7114233" cy="6868049"/>
          </a:xfrm>
          <a:prstGeom prst="rect">
            <a:avLst/>
          </a:prstGeom>
          <a:solidFill>
            <a:schemeClr val="lt1">
              <a:alpha val="20000"/>
            </a:schemeClr>
          </a:solidFill>
          <a:ln>
            <a:noFill/>
          </a:ln>
        </p:spPr>
      </p:sp>
      <p:sp>
        <p:nvSpPr>
          <p:cNvPr id="3038" name="Google Shape;3038;p1"/>
          <p:cNvSpPr txBox="1"/>
          <p:nvPr>
            <p:ph idx="1" type="body"/>
          </p:nvPr>
        </p:nvSpPr>
        <p:spPr>
          <a:xfrm>
            <a:off x="360858" y="5224608"/>
            <a:ext cx="6906718" cy="584200"/>
          </a:xfrm>
          <a:prstGeom prst="rect">
            <a:avLst/>
          </a:prstGeom>
          <a:noFill/>
          <a:ln>
            <a:noFill/>
          </a:ln>
        </p:spPr>
        <p:txBody>
          <a:bodyPr anchorCtr="0" anchor="t" bIns="45700" lIns="91425" spcFirstLastPara="1" rIns="91425" wrap="square" tIns="45700">
            <a:normAutofit fontScale="85000" lnSpcReduction="10000"/>
          </a:bodyPr>
          <a:lstStyle/>
          <a:p>
            <a:pPr indent="0" lvl="0" marL="0" rtl="0" algn="l">
              <a:lnSpc>
                <a:spcPct val="90000"/>
              </a:lnSpc>
              <a:spcBef>
                <a:spcPts val="0"/>
              </a:spcBef>
              <a:spcAft>
                <a:spcPts val="0"/>
              </a:spcAft>
              <a:buClr>
                <a:schemeClr val="lt1"/>
              </a:buClr>
              <a:buSzPct val="100000"/>
              <a:buNone/>
            </a:pPr>
            <a:r>
              <a:rPr b="0" lang="en-US">
                <a:latin typeface="Arial"/>
                <a:ea typeface="Arial"/>
                <a:cs typeface="Arial"/>
                <a:sym typeface="Arial"/>
              </a:rPr>
              <a:t>Modul 6: Penilaian Peluang (Kelayakan)</a:t>
            </a:r>
            <a:endParaRPr/>
          </a:p>
        </p:txBody>
      </p:sp>
      <p:sp>
        <p:nvSpPr>
          <p:cNvPr id="3039" name="Google Shape;3039;p1"/>
          <p:cNvSpPr txBox="1"/>
          <p:nvPr>
            <p:ph idx="3" type="body"/>
          </p:nvPr>
        </p:nvSpPr>
        <p:spPr>
          <a:xfrm>
            <a:off x="360858" y="5895254"/>
            <a:ext cx="6287592" cy="584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2000"/>
              <a:buNone/>
            </a:pPr>
            <a:r>
              <a:rPr b="1" lang="en-US">
                <a:latin typeface="Barlow Medium"/>
                <a:ea typeface="Barlow Medium"/>
                <a:cs typeface="Barlow Medium"/>
                <a:sym typeface="Barlow Medium"/>
              </a:rPr>
              <a:t>Pelajaran 6.1: Petakan Posisi Relatif Anda di Pasar</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5" name="Shape 3425"/>
        <p:cNvGrpSpPr/>
        <p:nvPr/>
      </p:nvGrpSpPr>
      <p:grpSpPr>
        <a:xfrm>
          <a:off x="0" y="0"/>
          <a:ext cx="0" cy="0"/>
          <a:chOff x="0" y="0"/>
          <a:chExt cx="0" cy="0"/>
        </a:xfrm>
      </p:grpSpPr>
      <p:sp>
        <p:nvSpPr>
          <p:cNvPr id="3426" name="Google Shape;3426;p10"/>
          <p:cNvSpPr txBox="1"/>
          <p:nvPr>
            <p:ph type="ctrTitle"/>
          </p:nvPr>
        </p:nvSpPr>
        <p:spPr>
          <a:xfrm>
            <a:off x="968416" y="1458089"/>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6000"/>
              <a:buFont typeface="Barlow Medium"/>
              <a:buNone/>
            </a:pPr>
            <a:r>
              <a:rPr lang="en-US"/>
              <a:t>Diskusi Kasus</a:t>
            </a:r>
            <a:br>
              <a:rPr lang="en-US"/>
            </a:br>
            <a:r>
              <a:rPr lang="en-US" sz="2400"/>
              <a:t>INT Technologies – Bagian 1</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0" name="Shape 3430"/>
        <p:cNvGrpSpPr/>
        <p:nvPr/>
      </p:nvGrpSpPr>
      <p:grpSpPr>
        <a:xfrm>
          <a:off x="0" y="0"/>
          <a:ext cx="0" cy="0"/>
          <a:chOff x="0" y="0"/>
          <a:chExt cx="0" cy="0"/>
        </a:xfrm>
      </p:grpSpPr>
      <p:sp>
        <p:nvSpPr>
          <p:cNvPr id="3431" name="Google Shape;3431;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08081"/>
              </a:buClr>
              <a:buSzPts val="1200"/>
              <a:buFont typeface="Open Sans"/>
              <a:buNone/>
            </a:pPr>
            <a:fld id="{00000000-1234-1234-1234-123412341234}" type="slidenum">
              <a:rPr lang="en-US" sz="1200">
                <a:solidFill>
                  <a:srgbClr val="808081"/>
                </a:solidFill>
                <a:latin typeface="Open Sans"/>
                <a:ea typeface="Open Sans"/>
                <a:cs typeface="Open Sans"/>
                <a:sym typeface="Open Sans"/>
              </a:rPr>
              <a:t>‹#›</a:t>
            </a:fld>
            <a:endParaRPr b="0" i="0" sz="1200" u="none" cap="none" strike="noStrike">
              <a:solidFill>
                <a:srgbClr val="808081"/>
              </a:solidFill>
              <a:latin typeface="Open Sans"/>
              <a:ea typeface="Open Sans"/>
              <a:cs typeface="Open Sans"/>
              <a:sym typeface="Open Sans"/>
            </a:endParaRPr>
          </a:p>
        </p:txBody>
      </p:sp>
      <p:sp>
        <p:nvSpPr>
          <p:cNvPr id="3432" name="Google Shape;3432;p11"/>
          <p:cNvSpPr txBox="1"/>
          <p:nvPr/>
        </p:nvSpPr>
        <p:spPr>
          <a:xfrm>
            <a:off x="4487257" y="1166670"/>
            <a:ext cx="7480003" cy="406265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Arial"/>
              <a:buNone/>
            </a:pPr>
            <a:r>
              <a:t/>
            </a:r>
            <a:endParaRPr b="1" i="0" sz="2400" u="none" cap="none" strike="noStrike">
              <a:solidFill>
                <a:srgbClr val="202020"/>
              </a:solidFill>
              <a:latin typeface="Barlow"/>
              <a:ea typeface="Barlow"/>
              <a:cs typeface="Barlow"/>
              <a:sym typeface="Barlow"/>
            </a:endParaRPr>
          </a:p>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2"/>
              </a:solidFill>
              <a:latin typeface="Barlow"/>
              <a:ea typeface="Barlow"/>
              <a:cs typeface="Barlow"/>
              <a:sym typeface="Barlow"/>
            </a:endParaRPr>
          </a:p>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2"/>
              </a:solidFill>
              <a:latin typeface="Barlow"/>
              <a:ea typeface="Barlow"/>
              <a:cs typeface="Barlow"/>
              <a:sym typeface="Barlow"/>
            </a:endParaRPr>
          </a:p>
          <a:p>
            <a:pPr indent="-342900" lvl="0" marL="342900" marR="0" rtl="0" algn="l">
              <a:spcBef>
                <a:spcPts val="0"/>
              </a:spcBef>
              <a:spcAft>
                <a:spcPts val="0"/>
              </a:spcAft>
              <a:buClr>
                <a:srgbClr val="414042"/>
              </a:buClr>
              <a:buSzPts val="1800"/>
              <a:buFont typeface="Barlow"/>
              <a:buAutoNum type="arabicPeriod"/>
            </a:pPr>
            <a:r>
              <a:rPr lang="en-US" sz="1800">
                <a:solidFill>
                  <a:srgbClr val="414042"/>
                </a:solidFill>
                <a:latin typeface="Barlow"/>
                <a:ea typeface="Barlow"/>
                <a:cs typeface="Barlow"/>
                <a:sym typeface="Barlow"/>
              </a:rPr>
              <a:t>Bagaimana pendirinya, Abhishek Rungta, menavigasi kehancuran Dot-com? </a:t>
            </a:r>
            <a:br>
              <a:rPr lang="en-US" sz="1800">
                <a:solidFill>
                  <a:srgbClr val="414042"/>
                </a:solidFill>
                <a:latin typeface="Barlow"/>
                <a:ea typeface="Barlow"/>
                <a:cs typeface="Barlow"/>
                <a:sym typeface="Barlow"/>
              </a:rPr>
            </a:br>
            <a:r>
              <a:rPr lang="en-US" sz="1800">
                <a:solidFill>
                  <a:srgbClr val="414042"/>
                </a:solidFill>
                <a:latin typeface="Barlow"/>
                <a:ea typeface="Barlow"/>
                <a:cs typeface="Barlow"/>
                <a:sym typeface="Barlow"/>
              </a:rPr>
              <a:t>Bagaimana INT Technologies menemukan dan menggunakan kelemahan pesaing mereka yang lebih besar untuk mendapatkan keuntungan?</a:t>
            </a:r>
            <a:br>
              <a:rPr lang="en-US" sz="1800">
                <a:solidFill>
                  <a:srgbClr val="414042"/>
                </a:solidFill>
                <a:latin typeface="Barlow"/>
                <a:ea typeface="Barlow"/>
                <a:cs typeface="Barlow"/>
                <a:sym typeface="Barlow"/>
              </a:rPr>
            </a:br>
            <a:r>
              <a:rPr lang="en-US" sz="1800">
                <a:solidFill>
                  <a:srgbClr val="414042"/>
                </a:solidFill>
                <a:latin typeface="Barlow"/>
                <a:ea typeface="Barlow"/>
                <a:cs typeface="Barlow"/>
                <a:sym typeface="Barlow"/>
              </a:rPr>
              <a:t>Bagaimana keputusan INT Technologies untuk memasuki pasar AS mencerminkan pemahaman mereka tentang pasar, dan risiko serta imbalan apa yang terkait dengan langkah berani ini?</a:t>
            </a:r>
            <a:endParaRPr b="0" i="0" sz="1800" u="none" cap="none" strike="noStrike">
              <a:solidFill>
                <a:srgbClr val="414042"/>
              </a:solidFill>
              <a:latin typeface="Barlow"/>
              <a:ea typeface="Barlow"/>
              <a:cs typeface="Barlow"/>
              <a:sym typeface="Barlow"/>
            </a:endParaRPr>
          </a:p>
          <a:p>
            <a:pPr indent="0" lvl="0" marL="0" marR="0" rtl="0" algn="l">
              <a:spcBef>
                <a:spcPts val="0"/>
              </a:spcBef>
              <a:spcAft>
                <a:spcPts val="0"/>
              </a:spcAft>
              <a:buNone/>
            </a:pPr>
            <a:r>
              <a:t/>
            </a:r>
            <a:endParaRPr sz="1800">
              <a:solidFill>
                <a:srgbClr val="414042"/>
              </a:solidFill>
              <a:latin typeface="Barlow"/>
              <a:ea typeface="Barlow"/>
              <a:cs typeface="Barlow"/>
              <a:sym typeface="Barlow"/>
            </a:endParaRPr>
          </a:p>
          <a:p>
            <a:pPr indent="-228600" lvl="0" marL="342900" marR="0" rtl="0" algn="l">
              <a:spcBef>
                <a:spcPts val="0"/>
              </a:spcBef>
              <a:spcAft>
                <a:spcPts val="0"/>
              </a:spcAft>
              <a:buClr>
                <a:schemeClr val="dk1"/>
              </a:buClr>
              <a:buSzPts val="1800"/>
              <a:buFont typeface="Arial"/>
              <a:buNone/>
            </a:pPr>
            <a:r>
              <a:t/>
            </a:r>
            <a:endParaRPr sz="1800">
              <a:solidFill>
                <a:srgbClr val="414042"/>
              </a:solidFill>
              <a:latin typeface="Barlow"/>
              <a:ea typeface="Barlow"/>
              <a:cs typeface="Barlow"/>
              <a:sym typeface="Barlow"/>
            </a:endParaRPr>
          </a:p>
          <a:p>
            <a:pPr indent="0" lvl="0" marL="0" marR="0" rtl="0" algn="l">
              <a:spcBef>
                <a:spcPts val="0"/>
              </a:spcBef>
              <a:spcAft>
                <a:spcPts val="0"/>
              </a:spcAft>
              <a:buNone/>
            </a:pPr>
            <a:r>
              <a:t/>
            </a:r>
            <a:endParaRPr sz="1800">
              <a:solidFill>
                <a:srgbClr val="414042"/>
              </a:solidFill>
              <a:latin typeface="Barlow"/>
              <a:ea typeface="Barlow"/>
              <a:cs typeface="Barlow"/>
              <a:sym typeface="Barlow"/>
            </a:endParaRPr>
          </a:p>
        </p:txBody>
      </p:sp>
      <p:pic>
        <p:nvPicPr>
          <p:cNvPr id="3433" name="Google Shape;3433;p11"/>
          <p:cNvPicPr preferRelativeResize="0"/>
          <p:nvPr/>
        </p:nvPicPr>
        <p:blipFill rotWithShape="1">
          <a:blip r:embed="rId3">
            <a:alphaModFix/>
          </a:blip>
          <a:srcRect b="0" l="0" r="0" t="6592"/>
          <a:stretch/>
        </p:blipFill>
        <p:spPr>
          <a:xfrm>
            <a:off x="372746" y="1166670"/>
            <a:ext cx="3390529" cy="1527858"/>
          </a:xfrm>
          <a:prstGeom prst="rect">
            <a:avLst/>
          </a:prstGeom>
          <a:noFill/>
          <a:ln>
            <a:noFill/>
          </a:ln>
        </p:spPr>
      </p:pic>
      <p:pic>
        <p:nvPicPr>
          <p:cNvPr descr="How much should you rethink your business strategy based on AI?" id="3434" name="Google Shape;3434;p11"/>
          <p:cNvPicPr preferRelativeResize="0"/>
          <p:nvPr/>
        </p:nvPicPr>
        <p:blipFill rotWithShape="1">
          <a:blip r:embed="rId4">
            <a:alphaModFix/>
          </a:blip>
          <a:srcRect b="0" l="0" r="0" t="0"/>
          <a:stretch/>
        </p:blipFill>
        <p:spPr>
          <a:xfrm>
            <a:off x="729343" y="3110279"/>
            <a:ext cx="3600280" cy="2700211"/>
          </a:xfrm>
          <a:prstGeom prst="rect">
            <a:avLst/>
          </a:prstGeom>
          <a:solidFill>
            <a:srgbClr val="ECECEC"/>
          </a:solidFill>
          <a:ln cap="sq" cmpd="sng" w="190500">
            <a:solidFill>
              <a:srgbClr val="BF2026"/>
            </a:solidFill>
            <a:prstDash val="solid"/>
            <a:miter lim="800000"/>
            <a:headEnd len="sm" w="sm" type="none"/>
            <a:tailEnd len="sm" w="sm" type="none"/>
          </a:ln>
          <a:effectLst>
            <a:outerShdw blurRad="65000" kx="195000" rotWithShape="0" algn="tl" dir="12900000" dist="50800" ky="145000">
              <a:srgbClr val="000000">
                <a:alpha val="29803"/>
              </a:srgbClr>
            </a:outerShdw>
          </a:effectLst>
        </p:spPr>
      </p:pic>
      <p:sp>
        <p:nvSpPr>
          <p:cNvPr id="3435" name="Google Shape;3435;p11"/>
          <p:cNvSpPr txBox="1"/>
          <p:nvPr/>
        </p:nvSpPr>
        <p:spPr>
          <a:xfrm>
            <a:off x="209528" y="466351"/>
            <a:ext cx="11484000" cy="492443"/>
          </a:xfrm>
          <a:prstGeom prst="rect">
            <a:avLst/>
          </a:prstGeom>
          <a:noFill/>
          <a:ln>
            <a:noFill/>
          </a:ln>
        </p:spPr>
        <p:txBody>
          <a:bodyPr anchorCtr="0" anchor="ctr" bIns="45700" lIns="91425" spcFirstLastPara="1" rIns="91425" wrap="square" tIns="45700">
            <a:normAutofit fontScale="85000" lnSpcReduction="20000"/>
          </a:bodyPr>
          <a:lstStyle/>
          <a:p>
            <a:pPr indent="0" lvl="0" marL="0" marR="0" rtl="0" algn="l">
              <a:lnSpc>
                <a:spcPct val="90000"/>
              </a:lnSpc>
              <a:spcBef>
                <a:spcPts val="0"/>
              </a:spcBef>
              <a:spcAft>
                <a:spcPts val="0"/>
              </a:spcAft>
              <a:buClr>
                <a:schemeClr val="dk2"/>
              </a:buClr>
              <a:buSzPct val="100000"/>
              <a:buFont typeface="Barlow"/>
              <a:buNone/>
            </a:pPr>
            <a:r>
              <a:rPr b="1" lang="en-US" sz="4400">
                <a:solidFill>
                  <a:schemeClr val="dk2"/>
                </a:solidFill>
                <a:latin typeface="Barlow"/>
                <a:ea typeface="Barlow"/>
                <a:cs typeface="Barlow"/>
                <a:sym typeface="Barlow"/>
              </a:rPr>
              <a:t>INT TECHNOLOGIES - Pertanyaan Kunci</a:t>
            </a:r>
            <a:endParaRPr b="1" sz="4400">
              <a:solidFill>
                <a:schemeClr val="dk2"/>
              </a:solidFill>
              <a:latin typeface="Barlow"/>
              <a:ea typeface="Barlow"/>
              <a:cs typeface="Barlow"/>
              <a:sym typeface="Barlow"/>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9" name="Shape 3439"/>
        <p:cNvGrpSpPr/>
        <p:nvPr/>
      </p:nvGrpSpPr>
      <p:grpSpPr>
        <a:xfrm>
          <a:off x="0" y="0"/>
          <a:ext cx="0" cy="0"/>
          <a:chOff x="0" y="0"/>
          <a:chExt cx="0" cy="0"/>
        </a:xfrm>
      </p:grpSpPr>
      <p:sp>
        <p:nvSpPr>
          <p:cNvPr id="3440" name="Google Shape;3440;p12"/>
          <p:cNvSpPr/>
          <p:nvPr/>
        </p:nvSpPr>
        <p:spPr>
          <a:xfrm>
            <a:off x="860807" y="1525131"/>
            <a:ext cx="2674090" cy="2229724"/>
          </a:xfrm>
          <a:prstGeom prst="rect">
            <a:avLst/>
          </a:prstGeom>
          <a:solidFill>
            <a:schemeClr val="dk2"/>
          </a:solidFill>
          <a:ln>
            <a:noFill/>
          </a:ln>
        </p:spPr>
        <p:txBody>
          <a:bodyPr anchorCtr="0" anchor="t" bIns="91425" lIns="91425" spcFirstLastPara="1" rIns="91425" wrap="square" tIns="91425">
            <a:noAutofit/>
          </a:bodyPr>
          <a:lstStyle/>
          <a:p>
            <a:pPr indent="0" lvl="0" marL="0" marR="0" rtl="0" algn="l">
              <a:spcBef>
                <a:spcPts val="0"/>
              </a:spcBef>
              <a:spcAft>
                <a:spcPts val="0"/>
              </a:spcAft>
              <a:buNone/>
            </a:pPr>
            <a:r>
              <a:rPr b="1" lang="en-US" sz="1400">
                <a:solidFill>
                  <a:schemeClr val="lt1"/>
                </a:solidFill>
                <a:latin typeface="Open Sans"/>
                <a:ea typeface="Open Sans"/>
                <a:cs typeface="Open Sans"/>
                <a:sym typeface="Open Sans"/>
              </a:rPr>
              <a:t>APA ITU KEUNGGULAN KOMPETITIF</a:t>
            </a:r>
            <a:endParaRPr/>
          </a:p>
          <a:p>
            <a:pPr indent="0" lvl="0" marL="0" marR="0" rtl="0" algn="l">
              <a:spcBef>
                <a:spcPts val="0"/>
              </a:spcBef>
              <a:spcAft>
                <a:spcPts val="0"/>
              </a:spcAft>
              <a:buNone/>
            </a:pPr>
            <a:r>
              <a:rPr b="0" i="0" lang="en-US" sz="1200" u="none" strike="noStrike">
                <a:solidFill>
                  <a:schemeClr val="lt1"/>
                </a:solidFill>
                <a:latin typeface="Open Sans"/>
                <a:ea typeface="Open Sans"/>
                <a:cs typeface="Open Sans"/>
                <a:sym typeface="Open Sans"/>
              </a:rPr>
              <a:t>A condition or circumstance that </a:t>
            </a:r>
            <a:r>
              <a:rPr lang="en-US" sz="1200">
                <a:solidFill>
                  <a:schemeClr val="lt1"/>
                </a:solidFill>
                <a:latin typeface="Open Sans"/>
                <a:ea typeface="Open Sans"/>
                <a:cs typeface="Open Sans"/>
                <a:sym typeface="Open Sans"/>
              </a:rPr>
              <a:t>menempatkan perusahaan pada posisi bisnis yang menguntungkan atau lebih unggul dibandingkan dengan para pesaingnya.</a:t>
            </a:r>
            <a:br>
              <a:rPr lang="en-US" sz="1200">
                <a:solidFill>
                  <a:schemeClr val="lt1"/>
                </a:solidFill>
                <a:latin typeface="Open Sans"/>
                <a:ea typeface="Open Sans"/>
                <a:cs typeface="Open Sans"/>
                <a:sym typeface="Open Sans"/>
              </a:rPr>
            </a:br>
            <a:r>
              <a:rPr lang="en-US" sz="1200">
                <a:solidFill>
                  <a:schemeClr val="lt1"/>
                </a:solidFill>
                <a:latin typeface="Open Sans"/>
                <a:ea typeface="Open Sans"/>
                <a:cs typeface="Open Sans"/>
                <a:sym typeface="Open Sans"/>
              </a:rPr>
              <a:t>Ini penting karena mendorong pangsa pasar, profitabilitas, dan kesuksesan jangka panjang.</a:t>
            </a:r>
            <a:endParaRPr sz="1200">
              <a:solidFill>
                <a:schemeClr val="lt1"/>
              </a:solidFill>
              <a:latin typeface="Open Sans"/>
              <a:ea typeface="Open Sans"/>
              <a:cs typeface="Open Sans"/>
              <a:sym typeface="Open Sans"/>
            </a:endParaRPr>
          </a:p>
        </p:txBody>
      </p:sp>
      <p:sp>
        <p:nvSpPr>
          <p:cNvPr id="3441" name="Google Shape;3441;p12"/>
          <p:cNvSpPr/>
          <p:nvPr/>
        </p:nvSpPr>
        <p:spPr>
          <a:xfrm>
            <a:off x="3566994" y="1525131"/>
            <a:ext cx="2674090" cy="2229724"/>
          </a:xfrm>
          <a:prstGeom prst="rect">
            <a:avLst/>
          </a:prstGeom>
          <a:solidFill>
            <a:srgbClr val="F2F2F2"/>
          </a:solidFill>
          <a:ln>
            <a:noFill/>
          </a:ln>
        </p:spPr>
        <p:txBody>
          <a:bodyPr anchorCtr="0" anchor="t" bIns="91425" lIns="91425" spcFirstLastPara="1" rIns="91425" wrap="square" tIns="91425">
            <a:noAutofit/>
          </a:bodyPr>
          <a:lstStyle/>
          <a:p>
            <a:pPr indent="0" lvl="0" marL="0" marR="0" rtl="0" algn="l">
              <a:spcBef>
                <a:spcPts val="0"/>
              </a:spcBef>
              <a:spcAft>
                <a:spcPts val="0"/>
              </a:spcAft>
              <a:buNone/>
            </a:pPr>
            <a:r>
              <a:rPr b="1" lang="en-US" sz="1600">
                <a:solidFill>
                  <a:srgbClr val="000000"/>
                </a:solidFill>
                <a:latin typeface="Barlow"/>
                <a:ea typeface="Barlow"/>
                <a:cs typeface="Barlow"/>
                <a:sym typeface="Barlow"/>
              </a:rPr>
              <a:t>PENILAIAN PELUANG</a:t>
            </a:r>
            <a:endParaRPr/>
          </a:p>
          <a:p>
            <a:pPr indent="0" lvl="0" marL="0" marR="0" rtl="0" algn="l">
              <a:spcBef>
                <a:spcPts val="600"/>
              </a:spcBef>
              <a:spcAft>
                <a:spcPts val="0"/>
              </a:spcAft>
              <a:buNone/>
            </a:pPr>
            <a:r>
              <a:rPr lang="en-US" sz="1400">
                <a:solidFill>
                  <a:schemeClr val="dk1"/>
                </a:solidFill>
                <a:latin typeface="Arial"/>
                <a:ea typeface="Arial"/>
                <a:cs typeface="Arial"/>
                <a:sym typeface="Arial"/>
              </a:rPr>
              <a:t>Ini adalah proses mengidentifikasi dan mengevaluasi peluang potensial untuk menentukan kelangsungan hidup dan potensi keberhasilan mereka.</a:t>
            </a:r>
            <a:endParaRPr sz="1400">
              <a:solidFill>
                <a:schemeClr val="dk1"/>
              </a:solidFill>
              <a:latin typeface="Open Sans"/>
              <a:ea typeface="Open Sans"/>
              <a:cs typeface="Open Sans"/>
              <a:sym typeface="Open Sans"/>
            </a:endParaRPr>
          </a:p>
        </p:txBody>
      </p:sp>
      <p:sp>
        <p:nvSpPr>
          <p:cNvPr id="3442" name="Google Shape;3442;p12"/>
          <p:cNvSpPr/>
          <p:nvPr/>
        </p:nvSpPr>
        <p:spPr>
          <a:xfrm>
            <a:off x="6276251" y="1525131"/>
            <a:ext cx="2674090" cy="2229724"/>
          </a:xfrm>
          <a:prstGeom prst="rect">
            <a:avLst/>
          </a:prstGeom>
          <a:solidFill>
            <a:schemeClr val="dk2"/>
          </a:solidFill>
          <a:ln>
            <a:noFill/>
          </a:ln>
        </p:spPr>
        <p:txBody>
          <a:bodyPr anchorCtr="0" anchor="t" bIns="91425" lIns="91425" spcFirstLastPara="1" rIns="91425" wrap="square" tIns="91425">
            <a:noAutofit/>
          </a:bodyPr>
          <a:lstStyle/>
          <a:p>
            <a:pPr indent="0" lvl="0" marL="0" marR="0" rtl="0" algn="l">
              <a:spcBef>
                <a:spcPts val="0"/>
              </a:spcBef>
              <a:spcAft>
                <a:spcPts val="0"/>
              </a:spcAft>
              <a:buNone/>
            </a:pPr>
            <a:r>
              <a:rPr b="1" lang="en-US" sz="1600">
                <a:solidFill>
                  <a:schemeClr val="lt1"/>
                </a:solidFill>
                <a:latin typeface="Barlow"/>
                <a:ea typeface="Barlow"/>
                <a:cs typeface="Barlow"/>
                <a:sym typeface="Barlow"/>
              </a:rPr>
              <a:t>ANALISIS PESAING</a:t>
            </a:r>
            <a:endParaRPr sz="1200">
              <a:solidFill>
                <a:schemeClr val="lt1"/>
              </a:solidFill>
              <a:latin typeface="Open Sans"/>
              <a:ea typeface="Open Sans"/>
              <a:cs typeface="Open Sans"/>
              <a:sym typeface="Open Sans"/>
            </a:endParaRPr>
          </a:p>
          <a:p>
            <a:pPr indent="0" lvl="0" marL="0" marR="0" rtl="0" algn="l">
              <a:spcBef>
                <a:spcPts val="0"/>
              </a:spcBef>
              <a:spcAft>
                <a:spcPts val="0"/>
              </a:spcAft>
              <a:buNone/>
            </a:pPr>
            <a:r>
              <a:rPr lang="en-US" sz="1200">
                <a:solidFill>
                  <a:schemeClr val="lt1"/>
                </a:solidFill>
                <a:latin typeface="Open Sans"/>
                <a:ea typeface="Open Sans"/>
                <a:cs typeface="Open Sans"/>
                <a:sym typeface="Open Sans"/>
              </a:rPr>
              <a:t>Proses mengidentifikasi dan mengevaluasi kekuatan dan kelemahan pesaing saat ini dan potensial. Ini membantu bisnis memposisikan diri secara strategis di pasar dan mengembangkan USP untuk mendapatkan keunggulan kompetitif.</a:t>
            </a:r>
            <a:endParaRPr sz="1200">
              <a:solidFill>
                <a:schemeClr val="lt1"/>
              </a:solidFill>
              <a:latin typeface="Open Sans"/>
              <a:ea typeface="Open Sans"/>
              <a:cs typeface="Open Sans"/>
              <a:sym typeface="Open Sans"/>
            </a:endParaRPr>
          </a:p>
        </p:txBody>
      </p:sp>
      <p:sp>
        <p:nvSpPr>
          <p:cNvPr id="3443" name="Google Shape;3443;p12"/>
          <p:cNvSpPr/>
          <p:nvPr/>
        </p:nvSpPr>
        <p:spPr>
          <a:xfrm>
            <a:off x="8988070" y="1525131"/>
            <a:ext cx="2674090" cy="2229724"/>
          </a:xfrm>
          <a:prstGeom prst="rect">
            <a:avLst/>
          </a:prstGeom>
          <a:solidFill>
            <a:srgbClr val="F2F2F2"/>
          </a:solidFill>
          <a:ln>
            <a:noFill/>
          </a:ln>
        </p:spPr>
        <p:txBody>
          <a:bodyPr anchorCtr="0" anchor="t" bIns="91425" lIns="91425" spcFirstLastPara="1" rIns="91425" wrap="square" tIns="91425">
            <a:noAutofit/>
          </a:bodyPr>
          <a:lstStyle/>
          <a:p>
            <a:pPr indent="0" lvl="0" marL="0" marR="0" rtl="0" algn="l">
              <a:spcBef>
                <a:spcPts val="0"/>
              </a:spcBef>
              <a:spcAft>
                <a:spcPts val="0"/>
              </a:spcAft>
              <a:buNone/>
            </a:pPr>
            <a:r>
              <a:rPr b="1" lang="en-US" sz="1600">
                <a:solidFill>
                  <a:srgbClr val="000000"/>
                </a:solidFill>
                <a:latin typeface="Barlow"/>
                <a:ea typeface="Barlow"/>
                <a:cs typeface="Barlow"/>
                <a:sym typeface="Barlow"/>
              </a:rPr>
              <a:t>UKURAN PASAR</a:t>
            </a:r>
            <a:endParaRPr sz="1200">
              <a:solidFill>
                <a:schemeClr val="dk1"/>
              </a:solidFill>
              <a:latin typeface="Open Sans"/>
              <a:ea typeface="Open Sans"/>
              <a:cs typeface="Open Sans"/>
              <a:sym typeface="Open Sans"/>
            </a:endParaRPr>
          </a:p>
          <a:p>
            <a:pPr indent="0" lvl="0" marL="0" marR="0" rtl="0" algn="l">
              <a:spcBef>
                <a:spcPts val="600"/>
              </a:spcBef>
              <a:spcAft>
                <a:spcPts val="0"/>
              </a:spcAft>
              <a:buNone/>
            </a:pPr>
            <a:r>
              <a:rPr lang="en-US" sz="1200">
                <a:solidFill>
                  <a:schemeClr val="dk1"/>
                </a:solidFill>
                <a:latin typeface="Open Sans"/>
                <a:ea typeface="Open Sans"/>
                <a:cs typeface="Open Sans"/>
                <a:sym typeface="Open Sans"/>
              </a:rPr>
              <a:t>Ukuran pasar adalah proses memperkirakan potensi pasar dalam hal total pendapatan atau unit yang terjual. Ini melibatkan perhitungan TAM, SAM, dan SOM untuk mengidentifikasi peluang pertumbuhan dan menetapkan target bisnis yang realistis.</a:t>
            </a:r>
            <a:endParaRPr/>
          </a:p>
        </p:txBody>
      </p:sp>
      <p:sp>
        <p:nvSpPr>
          <p:cNvPr id="3444" name="Google Shape;3444;p12"/>
          <p:cNvSpPr txBox="1"/>
          <p:nvPr/>
        </p:nvSpPr>
        <p:spPr>
          <a:xfrm rot="-5400000">
            <a:off x="-496427" y="2424549"/>
            <a:ext cx="2229723" cy="430887"/>
          </a:xfrm>
          <a:prstGeom prst="rect">
            <a:avLst/>
          </a:prstGeom>
          <a:solidFill>
            <a:srgbClr val="F2F2F2"/>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000000"/>
                </a:solidFill>
                <a:latin typeface="Barlow ExtraBold"/>
                <a:ea typeface="Barlow ExtraBold"/>
                <a:cs typeface="Barlow ExtraBold"/>
                <a:sym typeface="Barlow ExtraBold"/>
              </a:rPr>
              <a:t>TERKAIT INDUSTRI</a:t>
            </a:r>
            <a:endParaRPr/>
          </a:p>
        </p:txBody>
      </p:sp>
      <p:sp>
        <p:nvSpPr>
          <p:cNvPr id="3445" name="Google Shape;3445;p12"/>
          <p:cNvSpPr txBox="1"/>
          <p:nvPr/>
        </p:nvSpPr>
        <p:spPr>
          <a:xfrm rot="-5400000">
            <a:off x="-500200" y="4712091"/>
            <a:ext cx="2229725" cy="430887"/>
          </a:xfrm>
          <a:prstGeom prst="rect">
            <a:avLst/>
          </a:prstGeom>
          <a:solidFill>
            <a:srgbClr val="F2F2F2"/>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000000"/>
                </a:solidFill>
                <a:latin typeface="Barlow ExtraBold"/>
                <a:ea typeface="Barlow ExtraBold"/>
                <a:cs typeface="Barlow ExtraBold"/>
                <a:sym typeface="Barlow ExtraBold"/>
              </a:rPr>
              <a:t>TERKAIT USAHA</a:t>
            </a:r>
            <a:endParaRPr/>
          </a:p>
        </p:txBody>
      </p:sp>
      <p:sp>
        <p:nvSpPr>
          <p:cNvPr id="3446" name="Google Shape;3446;p12"/>
          <p:cNvSpPr/>
          <p:nvPr/>
        </p:nvSpPr>
        <p:spPr>
          <a:xfrm>
            <a:off x="860806" y="3812671"/>
            <a:ext cx="2674090" cy="2229724"/>
          </a:xfrm>
          <a:prstGeom prst="rect">
            <a:avLst/>
          </a:prstGeom>
          <a:solidFill>
            <a:srgbClr val="F2F2F2"/>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Barlow"/>
              <a:buNone/>
            </a:pPr>
            <a:r>
              <a:rPr b="1" i="0" lang="en-US" sz="1600" u="none" cap="none" strike="noStrike">
                <a:solidFill>
                  <a:srgbClr val="000000"/>
                </a:solidFill>
                <a:latin typeface="Barlow"/>
                <a:ea typeface="Barlow"/>
                <a:cs typeface="Barlow"/>
                <a:sym typeface="Barlow"/>
              </a:rPr>
              <a:t>INT TECHNOLOGIES</a:t>
            </a:r>
            <a:endParaRPr/>
          </a:p>
          <a:p>
            <a:pPr indent="0" lvl="0" marL="0" marR="0" rtl="0" algn="l">
              <a:spcBef>
                <a:spcPts val="600"/>
              </a:spcBef>
              <a:spcAft>
                <a:spcPts val="0"/>
              </a:spcAft>
              <a:buNone/>
            </a:pPr>
            <a:r>
              <a:rPr lang="en-US" sz="1200">
                <a:solidFill>
                  <a:srgbClr val="000000"/>
                </a:solidFill>
                <a:latin typeface="Open Sans"/>
                <a:ea typeface="Open Sans"/>
                <a:cs typeface="Open Sans"/>
                <a:sym typeface="Open Sans"/>
              </a:rPr>
              <a:t>Sebuah perusahaan teknologi, yang mengkhususkan diri dalam layanan web dan transformasi digital. dikenal karena kelincahan strategisnya, solusi yang berpusat pada pelanggan, dan keahlian analisis pasar, membantu klien mencapai keunggulan kompetitif yang berkelanjutan.</a:t>
            </a:r>
            <a:endParaRPr sz="1200">
              <a:solidFill>
                <a:srgbClr val="000000"/>
              </a:solidFill>
              <a:latin typeface="Barlow"/>
              <a:ea typeface="Barlow"/>
              <a:cs typeface="Barlow"/>
              <a:sym typeface="Barlow"/>
            </a:endParaRPr>
          </a:p>
        </p:txBody>
      </p:sp>
      <p:sp>
        <p:nvSpPr>
          <p:cNvPr id="3447" name="Google Shape;3447;p12"/>
          <p:cNvSpPr/>
          <p:nvPr/>
        </p:nvSpPr>
        <p:spPr>
          <a:xfrm>
            <a:off x="3566993" y="3812671"/>
            <a:ext cx="2674090" cy="2229724"/>
          </a:xfrm>
          <a:prstGeom prst="rect">
            <a:avLst/>
          </a:prstGeom>
          <a:solidFill>
            <a:schemeClr val="dk2"/>
          </a:solidFill>
          <a:ln>
            <a:noFill/>
          </a:ln>
        </p:spPr>
        <p:txBody>
          <a:bodyPr anchorCtr="0" anchor="t" bIns="91425" lIns="91425" spcFirstLastPara="1" rIns="91425" wrap="square" tIns="91425">
            <a:noAutofit/>
          </a:bodyPr>
          <a:lstStyle/>
          <a:p>
            <a:pPr indent="0" lvl="0" marL="0" marR="0" rtl="0" algn="l">
              <a:spcBef>
                <a:spcPts val="0"/>
              </a:spcBef>
              <a:spcAft>
                <a:spcPts val="0"/>
              </a:spcAft>
              <a:buNone/>
            </a:pPr>
            <a:r>
              <a:rPr b="1" lang="en-US" sz="1600">
                <a:solidFill>
                  <a:schemeClr val="lt1"/>
                </a:solidFill>
                <a:latin typeface="Barlow"/>
                <a:ea typeface="Barlow"/>
                <a:cs typeface="Barlow"/>
                <a:sym typeface="Barlow"/>
              </a:rPr>
              <a:t>Abhishek Rungta</a:t>
            </a:r>
            <a:endParaRPr b="1" sz="1600">
              <a:solidFill>
                <a:schemeClr val="lt1"/>
              </a:solidFill>
              <a:latin typeface="Barlow"/>
              <a:ea typeface="Barlow"/>
              <a:cs typeface="Barlow"/>
              <a:sym typeface="Barlow"/>
            </a:endParaRPr>
          </a:p>
          <a:p>
            <a:pPr indent="0" lvl="0" marL="0" marR="0" rtl="0" algn="l">
              <a:spcBef>
                <a:spcPts val="600"/>
              </a:spcBef>
              <a:spcAft>
                <a:spcPts val="0"/>
              </a:spcAft>
              <a:buNone/>
            </a:pPr>
            <a:r>
              <a:rPr lang="en-US" sz="1200">
                <a:solidFill>
                  <a:schemeClr val="lt1"/>
                </a:solidFill>
                <a:latin typeface="Open Sans"/>
                <a:ea typeface="Open Sans"/>
                <a:cs typeface="Open Sans"/>
                <a:sym typeface="Open Sans"/>
              </a:rPr>
              <a:t>Dia adalah seorang pengusaha dari Kolkata dengan latar belakang teknologi dan bisnis. Dia dikenal karena visi strategis, ketahanan, dan keahliannya dalam analisis pasar, transformasi digital, dan penentuan posisi pesaing.</a:t>
            </a:r>
            <a:endParaRPr sz="1200">
              <a:solidFill>
                <a:schemeClr val="lt1"/>
              </a:solidFill>
              <a:latin typeface="Open Sans"/>
              <a:ea typeface="Open Sans"/>
              <a:cs typeface="Open Sans"/>
              <a:sym typeface="Open Sans"/>
            </a:endParaRPr>
          </a:p>
        </p:txBody>
      </p:sp>
      <p:sp>
        <p:nvSpPr>
          <p:cNvPr id="3448" name="Google Shape;3448;p12"/>
          <p:cNvSpPr/>
          <p:nvPr/>
        </p:nvSpPr>
        <p:spPr>
          <a:xfrm>
            <a:off x="6276250" y="3812671"/>
            <a:ext cx="2674090" cy="2229724"/>
          </a:xfrm>
          <a:prstGeom prst="rect">
            <a:avLst/>
          </a:prstGeom>
          <a:solidFill>
            <a:srgbClr val="F2F2F2"/>
          </a:solidFill>
          <a:ln>
            <a:noFill/>
          </a:ln>
        </p:spPr>
        <p:txBody>
          <a:bodyPr anchorCtr="0" anchor="t" bIns="91425" lIns="91425" spcFirstLastPara="1" rIns="91425" wrap="square" tIns="91425">
            <a:noAutofit/>
          </a:bodyPr>
          <a:lstStyle/>
          <a:p>
            <a:pPr indent="0" lvl="0" marL="0" marR="0" rtl="0" algn="l">
              <a:spcBef>
                <a:spcPts val="0"/>
              </a:spcBef>
              <a:spcAft>
                <a:spcPts val="0"/>
              </a:spcAft>
              <a:buNone/>
            </a:pPr>
            <a:r>
              <a:rPr b="1" lang="en-US" sz="1600">
                <a:solidFill>
                  <a:srgbClr val="000000"/>
                </a:solidFill>
                <a:latin typeface="Barlow"/>
                <a:ea typeface="Barlow"/>
                <a:cs typeface="Barlow"/>
                <a:sym typeface="Barlow"/>
              </a:rPr>
              <a:t>KONTEKS KASUS</a:t>
            </a:r>
            <a:endParaRPr/>
          </a:p>
          <a:p>
            <a:pPr indent="0" lvl="0" marL="0" marR="0" rtl="0" algn="l">
              <a:spcBef>
                <a:spcPts val="600"/>
              </a:spcBef>
              <a:spcAft>
                <a:spcPts val="0"/>
              </a:spcAft>
              <a:buNone/>
            </a:pPr>
            <a:r>
              <a:rPr lang="en-US" sz="1200">
                <a:solidFill>
                  <a:srgbClr val="000000"/>
                </a:solidFill>
                <a:latin typeface="Open Sans"/>
                <a:ea typeface="Open Sans"/>
                <a:cs typeface="Open Sans"/>
                <a:sym typeface="Open Sans"/>
              </a:rPr>
              <a:t>Case menggali pelajaran kewirausahaan utama seperti analisis pesaing, posisi pasar, dan ukuran pasar, dengan latar belakang booming dan bust internet, serta lanskap digital yang berkembang</a:t>
            </a:r>
            <a:r>
              <a:rPr lang="en-US" sz="1400">
                <a:solidFill>
                  <a:srgbClr val="000000"/>
                </a:solidFill>
                <a:latin typeface="Open Sans"/>
                <a:ea typeface="Open Sans"/>
                <a:cs typeface="Open Sans"/>
                <a:sym typeface="Open Sans"/>
              </a:rPr>
              <a:t>.</a:t>
            </a:r>
            <a:endParaRPr/>
          </a:p>
        </p:txBody>
      </p:sp>
      <p:sp>
        <p:nvSpPr>
          <p:cNvPr id="3449" name="Google Shape;3449;p12"/>
          <p:cNvSpPr/>
          <p:nvPr/>
        </p:nvSpPr>
        <p:spPr>
          <a:xfrm>
            <a:off x="8988070" y="3812671"/>
            <a:ext cx="2674090" cy="2229724"/>
          </a:xfrm>
          <a:prstGeom prst="rect">
            <a:avLst/>
          </a:prstGeom>
          <a:solidFill>
            <a:schemeClr val="dk2"/>
          </a:solidFill>
          <a:ln>
            <a:noFill/>
          </a:ln>
        </p:spPr>
        <p:txBody>
          <a:bodyPr anchorCtr="0" anchor="t" bIns="91425" lIns="91425" spcFirstLastPara="1" rIns="91425" wrap="square" tIns="91425">
            <a:noAutofit/>
          </a:bodyPr>
          <a:lstStyle/>
          <a:p>
            <a:pPr indent="0" lvl="0" marL="0" marR="0" rtl="0" algn="l">
              <a:spcBef>
                <a:spcPts val="0"/>
              </a:spcBef>
              <a:spcAft>
                <a:spcPts val="0"/>
              </a:spcAft>
              <a:buNone/>
            </a:pPr>
            <a:r>
              <a:rPr b="1" lang="en-US" sz="1600">
                <a:solidFill>
                  <a:schemeClr val="lt1"/>
                </a:solidFill>
                <a:latin typeface="Barlow"/>
                <a:ea typeface="Barlow"/>
                <a:cs typeface="Barlow"/>
                <a:sym typeface="Barlow"/>
              </a:rPr>
              <a:t>MEMICU</a:t>
            </a:r>
            <a:endParaRPr/>
          </a:p>
          <a:p>
            <a:pPr indent="0" lvl="0" marL="0" marR="0" rtl="0" algn="l">
              <a:spcBef>
                <a:spcPts val="600"/>
              </a:spcBef>
              <a:spcAft>
                <a:spcPts val="0"/>
              </a:spcAft>
              <a:buNone/>
            </a:pPr>
            <a:r>
              <a:rPr lang="en-US" sz="1200">
                <a:solidFill>
                  <a:schemeClr val="lt1"/>
                </a:solidFill>
                <a:latin typeface="Open Sans"/>
                <a:ea typeface="Open Sans"/>
                <a:cs typeface="Open Sans"/>
                <a:sym typeface="Open Sans"/>
              </a:rPr>
              <a:t>Memanfaatkan kelincahan, layanan yang dipersonalisasi, dan wawasan pasar yang mendalam.</a:t>
            </a:r>
            <a:endParaRPr b="1" sz="1200">
              <a:solidFill>
                <a:schemeClr val="lt1"/>
              </a:solidFill>
              <a:latin typeface="Open Sans"/>
              <a:ea typeface="Open Sans"/>
              <a:cs typeface="Open Sans"/>
              <a:sym typeface="Open Sans"/>
            </a:endParaRPr>
          </a:p>
        </p:txBody>
      </p:sp>
      <p:sp>
        <p:nvSpPr>
          <p:cNvPr id="3450" name="Google Shape;3450;p12"/>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Clr>
                <a:schemeClr val="dk2"/>
              </a:buClr>
              <a:buSzPts val="3200"/>
              <a:buFont typeface="Barlow"/>
              <a:buNone/>
            </a:pPr>
            <a:r>
              <a:rPr lang="en-US">
                <a:latin typeface="Barlow"/>
                <a:ea typeface="Barlow"/>
                <a:cs typeface="Barlow"/>
                <a:sym typeface="Barlow"/>
              </a:rPr>
              <a:t>INT TECHNOLOGIES- Ikhtisar</a:t>
            </a:r>
            <a:endParaRPr>
              <a:latin typeface="Barlow"/>
              <a:ea typeface="Barlow"/>
              <a:cs typeface="Barlow"/>
              <a:sym typeface="Barlow"/>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4" name="Shape 3454"/>
        <p:cNvGrpSpPr/>
        <p:nvPr/>
      </p:nvGrpSpPr>
      <p:grpSpPr>
        <a:xfrm>
          <a:off x="0" y="0"/>
          <a:ext cx="0" cy="0"/>
          <a:chOff x="0" y="0"/>
          <a:chExt cx="0" cy="0"/>
        </a:xfrm>
      </p:grpSpPr>
      <p:sp>
        <p:nvSpPr>
          <p:cNvPr id="3455" name="Google Shape;3455;p13"/>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Clr>
                <a:schemeClr val="dk2"/>
              </a:buClr>
              <a:buSzPts val="3200"/>
              <a:buFont typeface="Barlow Medium"/>
              <a:buNone/>
            </a:pPr>
            <a:r>
              <a:rPr lang="en-US"/>
              <a:t>INT Technologies – Urutan Peristiwa</a:t>
            </a:r>
            <a:endParaRPr/>
          </a:p>
        </p:txBody>
      </p:sp>
      <p:sp>
        <p:nvSpPr>
          <p:cNvPr id="3456" name="Google Shape;3456;p13"/>
          <p:cNvSpPr txBox="1"/>
          <p:nvPr/>
        </p:nvSpPr>
        <p:spPr>
          <a:xfrm>
            <a:off x="468773" y="1558223"/>
            <a:ext cx="10353555" cy="4401205"/>
          </a:xfrm>
          <a:prstGeom prst="rect">
            <a:avLst/>
          </a:prstGeom>
          <a:noFill/>
          <a:ln>
            <a:noFill/>
          </a:ln>
        </p:spPr>
        <p:txBody>
          <a:bodyPr anchorCtr="0" anchor="t" bIns="45700" lIns="91425" spcFirstLastPara="1" rIns="91425" wrap="square" tIns="45700">
            <a:spAutoFit/>
          </a:bodyPr>
          <a:lstStyle/>
          <a:p>
            <a:pPr indent="-285750" lvl="0" marL="285750" marR="0" rtl="0" algn="just">
              <a:spcBef>
                <a:spcPts val="0"/>
              </a:spcBef>
              <a:spcAft>
                <a:spcPts val="0"/>
              </a:spcAft>
              <a:buClr>
                <a:schemeClr val="dk1"/>
              </a:buClr>
              <a:buSzPts val="2000"/>
              <a:buFont typeface="Arial"/>
              <a:buChar char="•"/>
            </a:pPr>
            <a:r>
              <a:rPr b="1" lang="en-US" sz="2000">
                <a:solidFill>
                  <a:schemeClr val="dk1"/>
                </a:solidFill>
                <a:latin typeface="Arial"/>
                <a:ea typeface="Arial"/>
                <a:cs typeface="Arial"/>
                <a:sym typeface="Arial"/>
              </a:rPr>
              <a:t>Awal 1990-an:</a:t>
            </a:r>
            <a:r>
              <a:rPr lang="en-US" sz="2000">
                <a:solidFill>
                  <a:schemeClr val="dk1"/>
                </a:solidFill>
                <a:latin typeface="Arial"/>
                <a:ea typeface="Arial"/>
                <a:cs typeface="Arial"/>
                <a:sym typeface="Arial"/>
              </a:rPr>
              <a:t> Abhishek Rungta, terpesona oleh internet, mulai mengeksplorasi potensinya saat berada di Kolkata.</a:t>
            </a:r>
            <a:endParaRPr/>
          </a:p>
          <a:p>
            <a:pPr indent="-285750" lvl="0" marL="285750" marR="0" rtl="0" algn="just">
              <a:spcBef>
                <a:spcPts val="0"/>
              </a:spcBef>
              <a:spcAft>
                <a:spcPts val="0"/>
              </a:spcAft>
              <a:buClr>
                <a:schemeClr val="dk1"/>
              </a:buClr>
              <a:buSzPts val="2000"/>
              <a:buFont typeface="Arial"/>
              <a:buChar char="•"/>
            </a:pPr>
            <a:r>
              <a:rPr b="1" lang="en-US" sz="2000">
                <a:solidFill>
                  <a:schemeClr val="dk1"/>
                </a:solidFill>
                <a:latin typeface="Arial"/>
                <a:ea typeface="Arial"/>
                <a:cs typeface="Arial"/>
                <a:sym typeface="Arial"/>
              </a:rPr>
              <a:t>1997:</a:t>
            </a:r>
            <a:r>
              <a:rPr lang="en-US" sz="2000">
                <a:solidFill>
                  <a:schemeClr val="dk1"/>
                </a:solidFill>
                <a:latin typeface="Arial"/>
                <a:ea typeface="Arial"/>
                <a:cs typeface="Arial"/>
                <a:sym typeface="Arial"/>
              </a:rPr>
              <a:t> Rungta, pada usia 19 tahun, menghadiri pameran Computex dan mendapatkan klien pertamanya, menandai awal dari INT Technologies.</a:t>
            </a:r>
            <a:endParaRPr/>
          </a:p>
          <a:p>
            <a:pPr indent="-285750" lvl="0" marL="285750" marR="0" rtl="0" algn="just">
              <a:spcBef>
                <a:spcPts val="0"/>
              </a:spcBef>
              <a:spcAft>
                <a:spcPts val="0"/>
              </a:spcAft>
              <a:buClr>
                <a:schemeClr val="dk1"/>
              </a:buClr>
              <a:buSzPts val="2000"/>
              <a:buFont typeface="Arial"/>
              <a:buChar char="•"/>
            </a:pPr>
            <a:r>
              <a:rPr b="1" lang="en-US" sz="2000">
                <a:solidFill>
                  <a:schemeClr val="dk1"/>
                </a:solidFill>
                <a:latin typeface="Arial"/>
                <a:ea typeface="Arial"/>
                <a:cs typeface="Arial"/>
                <a:sym typeface="Arial"/>
              </a:rPr>
              <a:t>Awal 2000-an:</a:t>
            </a:r>
            <a:r>
              <a:rPr lang="en-US" sz="2000">
                <a:solidFill>
                  <a:schemeClr val="dk1"/>
                </a:solidFill>
                <a:latin typeface="Arial"/>
                <a:ea typeface="Arial"/>
                <a:cs typeface="Arial"/>
                <a:sym typeface="Arial"/>
              </a:rPr>
              <a:t> Ledakan internet berubah menjadi bangkrut; Rungta berputar untuk mengamankan klien internasional melalui forum online.</a:t>
            </a:r>
            <a:endParaRPr/>
          </a:p>
          <a:p>
            <a:pPr indent="-285750" lvl="0" marL="285750" marR="0" rtl="0" algn="just">
              <a:spcBef>
                <a:spcPts val="0"/>
              </a:spcBef>
              <a:spcAft>
                <a:spcPts val="0"/>
              </a:spcAft>
              <a:buClr>
                <a:schemeClr val="dk1"/>
              </a:buClr>
              <a:buSzPts val="2000"/>
              <a:buFont typeface="Arial"/>
              <a:buChar char="•"/>
            </a:pPr>
            <a:r>
              <a:rPr b="1" lang="en-US" sz="2000">
                <a:solidFill>
                  <a:schemeClr val="dk1"/>
                </a:solidFill>
                <a:latin typeface="Arial"/>
                <a:ea typeface="Arial"/>
                <a:cs typeface="Arial"/>
                <a:sym typeface="Arial"/>
              </a:rPr>
              <a:t>Awal 2000-an:</a:t>
            </a:r>
            <a:r>
              <a:rPr lang="en-US" sz="2000">
                <a:solidFill>
                  <a:schemeClr val="dk1"/>
                </a:solidFill>
                <a:latin typeface="Arial"/>
                <a:ea typeface="Arial"/>
                <a:cs typeface="Arial"/>
                <a:sym typeface="Arial"/>
              </a:rPr>
              <a:t> INT Technologies menghadapi pesaing baru yang didanai dengan baik. Mereka menganalisis kelemahan pesaing dan fokus pada layanan yang dipersonalisasi.</a:t>
            </a:r>
            <a:endParaRPr/>
          </a:p>
          <a:p>
            <a:pPr indent="-285750" lvl="0" marL="285750" marR="0" rtl="0" algn="just">
              <a:spcBef>
                <a:spcPts val="0"/>
              </a:spcBef>
              <a:spcAft>
                <a:spcPts val="0"/>
              </a:spcAft>
              <a:buClr>
                <a:schemeClr val="dk1"/>
              </a:buClr>
              <a:buSzPts val="2000"/>
              <a:buFont typeface="Arial"/>
              <a:buChar char="•"/>
            </a:pPr>
            <a:r>
              <a:rPr b="1" lang="en-US" sz="2000">
                <a:solidFill>
                  <a:schemeClr val="dk1"/>
                </a:solidFill>
                <a:latin typeface="Arial"/>
                <a:ea typeface="Arial"/>
                <a:cs typeface="Arial"/>
                <a:sym typeface="Arial"/>
              </a:rPr>
              <a:t>Pertengahan 2000-an:</a:t>
            </a:r>
            <a:r>
              <a:rPr lang="en-US" sz="2000">
                <a:solidFill>
                  <a:schemeClr val="dk1"/>
                </a:solidFill>
                <a:latin typeface="Arial"/>
                <a:ea typeface="Arial"/>
                <a:cs typeface="Arial"/>
                <a:sym typeface="Arial"/>
              </a:rPr>
              <a:t> INT mengamankan kontrak pemerintah yang signifikan (MyGov) dengan menunjukkan kelincahan dan memenuhi tenggat waktu yang ketat.</a:t>
            </a:r>
            <a:endParaRPr/>
          </a:p>
          <a:p>
            <a:pPr indent="-285750" lvl="0" marL="285750" marR="0" rtl="0" algn="just">
              <a:spcBef>
                <a:spcPts val="0"/>
              </a:spcBef>
              <a:spcAft>
                <a:spcPts val="0"/>
              </a:spcAft>
              <a:buClr>
                <a:schemeClr val="dk1"/>
              </a:buClr>
              <a:buSzPts val="2000"/>
              <a:buFont typeface="Arial"/>
              <a:buChar char="•"/>
            </a:pPr>
            <a:r>
              <a:rPr b="1" lang="en-US" sz="2000">
                <a:solidFill>
                  <a:schemeClr val="dk1"/>
                </a:solidFill>
                <a:latin typeface="Arial"/>
                <a:ea typeface="Arial"/>
                <a:cs typeface="Arial"/>
                <a:sym typeface="Arial"/>
              </a:rPr>
              <a:t>2013:</a:t>
            </a:r>
            <a:r>
              <a:rPr lang="en-US" sz="2000">
                <a:solidFill>
                  <a:schemeClr val="dk1"/>
                </a:solidFill>
                <a:latin typeface="Arial"/>
                <a:ea typeface="Arial"/>
                <a:cs typeface="Arial"/>
                <a:sym typeface="Arial"/>
              </a:rPr>
              <a:t> INT Technologies menargetkan pasar AS, mengamankan klien asuransi utama dengan memanfaatkan kekuatan dan solusi inovatif mereka.</a:t>
            </a:r>
            <a:endParaRPr/>
          </a:p>
          <a:p>
            <a:pPr indent="-285750" lvl="0" marL="285750" marR="0" rtl="0" algn="just">
              <a:spcBef>
                <a:spcPts val="0"/>
              </a:spcBef>
              <a:spcAft>
                <a:spcPts val="0"/>
              </a:spcAft>
              <a:buClr>
                <a:schemeClr val="dk1"/>
              </a:buClr>
              <a:buSzPts val="2000"/>
              <a:buFont typeface="Arial"/>
              <a:buChar char="•"/>
            </a:pPr>
            <a:r>
              <a:rPr b="1" lang="en-US" sz="2000">
                <a:solidFill>
                  <a:schemeClr val="dk1"/>
                </a:solidFill>
                <a:latin typeface="Arial"/>
                <a:ea typeface="Arial"/>
                <a:cs typeface="Arial"/>
                <a:sym typeface="Arial"/>
              </a:rPr>
              <a:t>2020:</a:t>
            </a:r>
            <a:r>
              <a:rPr lang="en-US" sz="2000">
                <a:solidFill>
                  <a:schemeClr val="dk1"/>
                </a:solidFill>
                <a:latin typeface="Arial"/>
                <a:ea typeface="Arial"/>
                <a:cs typeface="Arial"/>
                <a:sym typeface="Arial"/>
              </a:rPr>
              <a:t> INT mengubah citra dengan tagline "We Deliver," menekankan keandalan dan komitmen mereka terhadap kebutuhan klien.</a:t>
            </a:r>
            <a:endParaRPr sz="2000">
              <a:solidFill>
                <a:schemeClr val="dk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0" name="Shape 3460"/>
        <p:cNvGrpSpPr/>
        <p:nvPr/>
      </p:nvGrpSpPr>
      <p:grpSpPr>
        <a:xfrm>
          <a:off x="0" y="0"/>
          <a:ext cx="0" cy="0"/>
          <a:chOff x="0" y="0"/>
          <a:chExt cx="0" cy="0"/>
        </a:xfrm>
      </p:grpSpPr>
      <p:sp>
        <p:nvSpPr>
          <p:cNvPr id="3461" name="Google Shape;3461;p14"/>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BF2026">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3462" name="Google Shape;3462;p14"/>
          <p:cNvSpPr txBox="1"/>
          <p:nvPr/>
        </p:nvSpPr>
        <p:spPr>
          <a:xfrm>
            <a:off x="443579" y="502333"/>
            <a:ext cx="5770396" cy="535531"/>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chemeClr val="dk2"/>
              </a:buClr>
              <a:buSzPts val="3600"/>
              <a:buFont typeface="Barlow"/>
              <a:buNone/>
            </a:pPr>
            <a:r>
              <a:rPr b="1" i="0" lang="en-US" sz="3600" u="none" cap="none" strike="noStrike">
                <a:solidFill>
                  <a:schemeClr val="dk2"/>
                </a:solidFill>
                <a:latin typeface="Barlow"/>
                <a:ea typeface="Barlow"/>
                <a:cs typeface="Barlow"/>
                <a:sym typeface="Barlow"/>
              </a:rPr>
              <a:t>INT Technologies</a:t>
            </a:r>
            <a:endParaRPr/>
          </a:p>
        </p:txBody>
      </p:sp>
      <p:sp>
        <p:nvSpPr>
          <p:cNvPr id="3463" name="Google Shape;3463;p14"/>
          <p:cNvSpPr/>
          <p:nvPr/>
        </p:nvSpPr>
        <p:spPr>
          <a:xfrm>
            <a:off x="6096000" y="-16851"/>
            <a:ext cx="3051800" cy="2281276"/>
          </a:xfrm>
          <a:prstGeom prst="rect">
            <a:avLst/>
          </a:prstGeom>
          <a:solidFill>
            <a:srgbClr val="BE2428">
              <a:alpha val="45882"/>
            </a:srgbClr>
          </a:solidFill>
          <a:ln>
            <a:noFill/>
          </a:ln>
        </p:spPr>
        <p:txBody>
          <a:bodyPr anchorCtr="0" anchor="ctr" bIns="45700" lIns="457200" spcFirstLastPara="1" rIns="457200" wrap="square" tIns="45700">
            <a:noAutofit/>
          </a:bodyPr>
          <a:lstStyle/>
          <a:p>
            <a:pPr indent="0" lvl="0" marL="0" marR="0" rtl="0" algn="l">
              <a:spcBef>
                <a:spcPts val="0"/>
              </a:spcBef>
              <a:spcAft>
                <a:spcPts val="0"/>
              </a:spcAft>
              <a:buNone/>
            </a:pPr>
            <a:r>
              <a:rPr b="1" lang="en-US" sz="2000">
                <a:solidFill>
                  <a:schemeClr val="dk2"/>
                </a:solidFill>
                <a:latin typeface="Barlow"/>
                <a:ea typeface="Barlow"/>
                <a:cs typeface="Barlow"/>
                <a:sym typeface="Barlow"/>
              </a:rPr>
              <a:t>Analisis Pesaing</a:t>
            </a:r>
            <a:endParaRPr b="1" sz="2000">
              <a:solidFill>
                <a:schemeClr val="dk2"/>
              </a:solidFill>
              <a:latin typeface="Barlow"/>
              <a:ea typeface="Barlow"/>
              <a:cs typeface="Barlow"/>
              <a:sym typeface="Barlow"/>
            </a:endParaRPr>
          </a:p>
        </p:txBody>
      </p:sp>
      <p:sp>
        <p:nvSpPr>
          <p:cNvPr id="3464" name="Google Shape;3464;p14"/>
          <p:cNvSpPr/>
          <p:nvPr/>
        </p:nvSpPr>
        <p:spPr>
          <a:xfrm>
            <a:off x="6096001" y="2281276"/>
            <a:ext cx="3051800" cy="2281276"/>
          </a:xfrm>
          <a:prstGeom prst="rect">
            <a:avLst/>
          </a:prstGeom>
          <a:solidFill>
            <a:srgbClr val="F49E7B">
              <a:alpha val="20000"/>
            </a:srgbClr>
          </a:solidFill>
          <a:ln>
            <a:noFill/>
          </a:ln>
        </p:spPr>
        <p:txBody>
          <a:bodyPr anchorCtr="0" anchor="ctr" bIns="45700" lIns="457200" spcFirstLastPara="1" rIns="457200" wrap="square" tIns="45700">
            <a:noAutofit/>
          </a:bodyPr>
          <a:lstStyle/>
          <a:p>
            <a:pPr indent="0" lvl="0" marL="0" marR="0" rtl="0" algn="l">
              <a:spcBef>
                <a:spcPts val="0"/>
              </a:spcBef>
              <a:spcAft>
                <a:spcPts val="0"/>
              </a:spcAft>
              <a:buNone/>
            </a:pPr>
            <a:r>
              <a:rPr b="1" lang="en-US" sz="2000">
                <a:solidFill>
                  <a:schemeClr val="dk2"/>
                </a:solidFill>
                <a:latin typeface="Barlow"/>
                <a:ea typeface="Barlow"/>
                <a:cs typeface="Barlow"/>
                <a:sym typeface="Barlow"/>
              </a:rPr>
              <a:t>Teknik Ukuran Pasar</a:t>
            </a:r>
            <a:endParaRPr/>
          </a:p>
        </p:txBody>
      </p:sp>
      <p:sp>
        <p:nvSpPr>
          <p:cNvPr id="3465" name="Google Shape;3465;p14"/>
          <p:cNvSpPr/>
          <p:nvPr/>
        </p:nvSpPr>
        <p:spPr>
          <a:xfrm>
            <a:off x="6096001" y="4562552"/>
            <a:ext cx="3051800" cy="2281276"/>
          </a:xfrm>
          <a:prstGeom prst="rect">
            <a:avLst/>
          </a:prstGeom>
          <a:solidFill>
            <a:srgbClr val="BE2428">
              <a:alpha val="60000"/>
            </a:srgbClr>
          </a:solidFill>
          <a:ln>
            <a:noFill/>
          </a:ln>
        </p:spPr>
        <p:txBody>
          <a:bodyPr anchorCtr="0" anchor="ctr" bIns="45700" lIns="457200" spcFirstLastPara="1" rIns="457200" wrap="square" tIns="45700">
            <a:noAutofit/>
          </a:bodyPr>
          <a:lstStyle/>
          <a:p>
            <a:pPr indent="0" lvl="0" marL="0" marR="0" rtl="0" algn="l">
              <a:spcBef>
                <a:spcPts val="0"/>
              </a:spcBef>
              <a:spcAft>
                <a:spcPts val="0"/>
              </a:spcAft>
              <a:buNone/>
            </a:pPr>
            <a:r>
              <a:rPr b="1" lang="en-US" sz="2000">
                <a:solidFill>
                  <a:schemeClr val="dk2"/>
                </a:solidFill>
                <a:latin typeface="Barlow"/>
                <a:ea typeface="Barlow"/>
                <a:cs typeface="Barlow"/>
                <a:sym typeface="Barlow"/>
              </a:rPr>
              <a:t>Pemanfaatan Umpan Balik Pelanggan</a:t>
            </a:r>
            <a:endParaRPr b="1" sz="2000">
              <a:solidFill>
                <a:schemeClr val="dk2"/>
              </a:solidFill>
              <a:latin typeface="Barlow"/>
              <a:ea typeface="Barlow"/>
              <a:cs typeface="Barlow"/>
              <a:sym typeface="Barlow"/>
            </a:endParaRPr>
          </a:p>
        </p:txBody>
      </p:sp>
      <p:sp>
        <p:nvSpPr>
          <p:cNvPr id="3466" name="Google Shape;3466;p14"/>
          <p:cNvSpPr/>
          <p:nvPr/>
        </p:nvSpPr>
        <p:spPr>
          <a:xfrm>
            <a:off x="9147801" y="0"/>
            <a:ext cx="3051800" cy="2281276"/>
          </a:xfrm>
          <a:prstGeom prst="rect">
            <a:avLst/>
          </a:prstGeom>
          <a:solidFill>
            <a:srgbClr val="A2A2A2"/>
          </a:solidFill>
          <a:ln>
            <a:noFill/>
          </a:ln>
        </p:spPr>
        <p:txBody>
          <a:bodyPr anchorCtr="0" anchor="ctr" bIns="45700" lIns="457200" spcFirstLastPara="1" rIns="457200" wrap="square" tIns="45700">
            <a:noAutofit/>
          </a:bodyPr>
          <a:lstStyle/>
          <a:p>
            <a:pPr indent="0" lvl="0" marL="0" marR="0" rtl="0" algn="l">
              <a:spcBef>
                <a:spcPts val="0"/>
              </a:spcBef>
              <a:spcAft>
                <a:spcPts val="0"/>
              </a:spcAft>
              <a:buNone/>
            </a:pPr>
            <a:r>
              <a:rPr b="1" lang="en-US" sz="2000">
                <a:solidFill>
                  <a:schemeClr val="dk2"/>
                </a:solidFill>
                <a:latin typeface="Barlow"/>
                <a:ea typeface="Barlow"/>
                <a:cs typeface="Barlow"/>
                <a:sym typeface="Barlow"/>
              </a:rPr>
              <a:t>Keunggulan kompetitif</a:t>
            </a:r>
            <a:endParaRPr b="1" sz="2000">
              <a:solidFill>
                <a:schemeClr val="dk2"/>
              </a:solidFill>
              <a:latin typeface="Barlow"/>
              <a:ea typeface="Barlow"/>
              <a:cs typeface="Barlow"/>
              <a:sym typeface="Barlow"/>
            </a:endParaRPr>
          </a:p>
        </p:txBody>
      </p:sp>
      <p:sp>
        <p:nvSpPr>
          <p:cNvPr id="3467" name="Google Shape;3467;p14"/>
          <p:cNvSpPr/>
          <p:nvPr/>
        </p:nvSpPr>
        <p:spPr>
          <a:xfrm>
            <a:off x="9147801" y="2281276"/>
            <a:ext cx="3051800" cy="2281276"/>
          </a:xfrm>
          <a:prstGeom prst="rect">
            <a:avLst/>
          </a:prstGeom>
          <a:solidFill>
            <a:srgbClr val="A2A2A2">
              <a:alpha val="44705"/>
            </a:srgbClr>
          </a:solidFill>
          <a:ln>
            <a:noFill/>
          </a:ln>
        </p:spPr>
        <p:txBody>
          <a:bodyPr anchorCtr="0" anchor="ctr" bIns="45700" lIns="457200" spcFirstLastPara="1" rIns="457200" wrap="square" tIns="45700">
            <a:noAutofit/>
          </a:bodyPr>
          <a:lstStyle/>
          <a:p>
            <a:pPr indent="0" lvl="0" marL="0" marR="0" rtl="0" algn="l">
              <a:spcBef>
                <a:spcPts val="0"/>
              </a:spcBef>
              <a:spcAft>
                <a:spcPts val="0"/>
              </a:spcAft>
              <a:buNone/>
            </a:pPr>
            <a:r>
              <a:rPr b="1" lang="en-US" sz="2000">
                <a:solidFill>
                  <a:schemeClr val="dk2"/>
                </a:solidFill>
                <a:latin typeface="Barlow"/>
                <a:ea typeface="Barlow"/>
                <a:cs typeface="Barlow"/>
                <a:sym typeface="Barlow"/>
              </a:rPr>
              <a:t>Penilaian Peluang</a:t>
            </a:r>
            <a:endParaRPr b="1" sz="2000">
              <a:solidFill>
                <a:schemeClr val="dk2"/>
              </a:solidFill>
              <a:latin typeface="Barlow"/>
              <a:ea typeface="Barlow"/>
              <a:cs typeface="Barlow"/>
              <a:sym typeface="Barlow"/>
            </a:endParaRPr>
          </a:p>
        </p:txBody>
      </p:sp>
      <p:sp>
        <p:nvSpPr>
          <p:cNvPr id="3468" name="Google Shape;3468;p14"/>
          <p:cNvSpPr/>
          <p:nvPr/>
        </p:nvSpPr>
        <p:spPr>
          <a:xfrm>
            <a:off x="9147801" y="4562552"/>
            <a:ext cx="3051800" cy="2281276"/>
          </a:xfrm>
          <a:prstGeom prst="rect">
            <a:avLst/>
          </a:prstGeom>
          <a:solidFill>
            <a:srgbClr val="A2A2A2"/>
          </a:solidFill>
          <a:ln>
            <a:noFill/>
          </a:ln>
        </p:spPr>
        <p:txBody>
          <a:bodyPr anchorCtr="0" anchor="ctr" bIns="45700" lIns="457200" spcFirstLastPara="1" rIns="457200" wrap="square" tIns="45700">
            <a:noAutofit/>
          </a:bodyPr>
          <a:lstStyle/>
          <a:p>
            <a:pPr indent="0" lvl="0" marL="0" marR="0" rtl="0" algn="l">
              <a:spcBef>
                <a:spcPts val="0"/>
              </a:spcBef>
              <a:spcAft>
                <a:spcPts val="0"/>
              </a:spcAft>
              <a:buNone/>
            </a:pPr>
            <a:r>
              <a:rPr b="1" lang="en-US" sz="2000">
                <a:solidFill>
                  <a:schemeClr val="dk2"/>
                </a:solidFill>
                <a:latin typeface="Barlow"/>
                <a:ea typeface="Barlow"/>
                <a:cs typeface="Barlow"/>
                <a:sym typeface="Barlow"/>
              </a:rPr>
              <a:t>Kemampuan Beradaptasi &amp; Inovasi</a:t>
            </a:r>
            <a:endParaRPr b="1" sz="2000">
              <a:solidFill>
                <a:schemeClr val="dk2"/>
              </a:solidFill>
              <a:latin typeface="Barlow"/>
              <a:ea typeface="Barlow"/>
              <a:cs typeface="Barlow"/>
              <a:sym typeface="Barlow"/>
            </a:endParaRPr>
          </a:p>
        </p:txBody>
      </p:sp>
      <p:sp>
        <p:nvSpPr>
          <p:cNvPr id="3469" name="Google Shape;3469;p14"/>
          <p:cNvSpPr/>
          <p:nvPr/>
        </p:nvSpPr>
        <p:spPr>
          <a:xfrm>
            <a:off x="17489264"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chemeClr val="dk2">
              <a:alpha val="6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pic>
        <p:nvPicPr>
          <p:cNvPr id="3470" name="Google Shape;3470;p14"/>
          <p:cNvPicPr preferRelativeResize="0"/>
          <p:nvPr/>
        </p:nvPicPr>
        <p:blipFill rotWithShape="1">
          <a:blip r:embed="rId3">
            <a:alphaModFix/>
          </a:blip>
          <a:srcRect b="0" l="0" r="0" t="0"/>
          <a:stretch/>
        </p:blipFill>
        <p:spPr>
          <a:xfrm>
            <a:off x="16170909" y="1003301"/>
            <a:ext cx="8499352" cy="4851400"/>
          </a:xfrm>
          <a:prstGeom prst="rect">
            <a:avLst/>
          </a:prstGeom>
          <a:noFill/>
          <a:ln>
            <a:noFill/>
          </a:ln>
        </p:spPr>
      </p:pic>
      <p:pic>
        <p:nvPicPr>
          <p:cNvPr id="3471" name="Google Shape;3471;p14">
            <a:hlinkClick r:id="rId4"/>
          </p:cNvPr>
          <p:cNvPicPr preferRelativeResize="0"/>
          <p:nvPr/>
        </p:nvPicPr>
        <p:blipFill rotWithShape="1">
          <a:blip r:embed="rId5">
            <a:alphaModFix/>
          </a:blip>
          <a:srcRect b="0" l="0" r="0" t="0"/>
          <a:stretch/>
        </p:blipFill>
        <p:spPr>
          <a:xfrm>
            <a:off x="17370370" y="1321974"/>
            <a:ext cx="6104538" cy="3878675"/>
          </a:xfrm>
          <a:prstGeom prst="rect">
            <a:avLst/>
          </a:prstGeom>
          <a:noFill/>
          <a:ln>
            <a:noFill/>
          </a:ln>
        </p:spPr>
      </p:pic>
      <p:grpSp>
        <p:nvGrpSpPr>
          <p:cNvPr id="3472" name="Google Shape;3472;p14"/>
          <p:cNvGrpSpPr/>
          <p:nvPr/>
        </p:nvGrpSpPr>
        <p:grpSpPr>
          <a:xfrm>
            <a:off x="-13659436" y="2098526"/>
            <a:ext cx="6096000" cy="1723549"/>
            <a:chOff x="715600" y="2205347"/>
            <a:chExt cx="6096000" cy="1723549"/>
          </a:xfrm>
        </p:grpSpPr>
        <p:sp>
          <p:nvSpPr>
            <p:cNvPr id="3473" name="Google Shape;3473;p14"/>
            <p:cNvSpPr txBox="1"/>
            <p:nvPr/>
          </p:nvSpPr>
          <p:spPr>
            <a:xfrm>
              <a:off x="715600" y="2205347"/>
              <a:ext cx="6096000" cy="135421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8800"/>
                <a:buFont typeface="Barlow"/>
                <a:buNone/>
              </a:pPr>
              <a:r>
                <a:rPr b="1" i="0" lang="en-US" sz="8800" u="none" cap="none" strike="noStrike">
                  <a:solidFill>
                    <a:srgbClr val="FFFFFF"/>
                  </a:solidFill>
                  <a:latin typeface="Barlow"/>
                  <a:ea typeface="Barlow"/>
                  <a:cs typeface="Barlow"/>
                  <a:sym typeface="Barlow"/>
                </a:rPr>
                <a:t>Q &amp; A</a:t>
              </a:r>
              <a:endParaRPr/>
            </a:p>
          </p:txBody>
        </p:sp>
        <p:sp>
          <p:nvSpPr>
            <p:cNvPr id="3474" name="Google Shape;3474;p14"/>
            <p:cNvSpPr txBox="1"/>
            <p:nvPr/>
          </p:nvSpPr>
          <p:spPr>
            <a:xfrm>
              <a:off x="715600" y="3559564"/>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Barlow"/>
                <a:buNone/>
              </a:pPr>
              <a:r>
                <a:rPr b="0" i="0" lang="en-US" sz="1800" u="none" cap="none" strike="noStrike">
                  <a:solidFill>
                    <a:srgbClr val="FFFFFF"/>
                  </a:solidFill>
                  <a:latin typeface="Barlow"/>
                  <a:ea typeface="Barlow"/>
                  <a:cs typeface="Barlow"/>
                  <a:sym typeface="Barlow"/>
                </a:rPr>
                <a:t>If you have questions, ASK</a:t>
              </a:r>
              <a:endParaRPr/>
            </a:p>
          </p:txBody>
        </p:sp>
      </p:grpSp>
      <p:grpSp>
        <p:nvGrpSpPr>
          <p:cNvPr id="3475" name="Google Shape;3475;p14"/>
          <p:cNvGrpSpPr/>
          <p:nvPr/>
        </p:nvGrpSpPr>
        <p:grpSpPr>
          <a:xfrm>
            <a:off x="-13727336" y="5924400"/>
            <a:ext cx="1951864" cy="324000"/>
            <a:chOff x="3753875" y="6160946"/>
            <a:chExt cx="1951864" cy="324000"/>
          </a:xfrm>
        </p:grpSpPr>
        <p:pic>
          <p:nvPicPr>
            <p:cNvPr id="3476" name="Google Shape;3476;p14">
              <a:hlinkClick r:id="rId6"/>
            </p:cNvPr>
            <p:cNvPicPr preferRelativeResize="0"/>
            <p:nvPr/>
          </p:nvPicPr>
          <p:blipFill rotWithShape="1">
            <a:blip r:embed="rId7">
              <a:alphaModFix/>
            </a:blip>
            <a:srcRect b="0" l="0" r="0" t="0"/>
            <a:stretch/>
          </p:blipFill>
          <p:spPr>
            <a:xfrm>
              <a:off x="4092408" y="6176371"/>
              <a:ext cx="270000" cy="270000"/>
            </a:xfrm>
            <a:prstGeom prst="rect">
              <a:avLst/>
            </a:prstGeom>
            <a:noFill/>
            <a:ln>
              <a:noFill/>
            </a:ln>
          </p:spPr>
        </p:pic>
        <p:pic>
          <p:nvPicPr>
            <p:cNvPr id="3477" name="Google Shape;3477;p14">
              <a:hlinkClick r:id="rId8"/>
            </p:cNvPr>
            <p:cNvPicPr preferRelativeResize="0"/>
            <p:nvPr/>
          </p:nvPicPr>
          <p:blipFill rotWithShape="1">
            <a:blip r:embed="rId9">
              <a:alphaModFix/>
            </a:blip>
            <a:srcRect b="0" l="0" r="0" t="0"/>
            <a:stretch/>
          </p:blipFill>
          <p:spPr>
            <a:xfrm>
              <a:off x="4769474" y="6160946"/>
              <a:ext cx="259200" cy="324000"/>
            </a:xfrm>
            <a:prstGeom prst="rect">
              <a:avLst/>
            </a:prstGeom>
            <a:noFill/>
            <a:ln>
              <a:noFill/>
            </a:ln>
          </p:spPr>
        </p:pic>
        <p:pic>
          <p:nvPicPr>
            <p:cNvPr id="3478" name="Google Shape;3478;p14">
              <a:hlinkClick r:id="rId10"/>
            </p:cNvPr>
            <p:cNvPicPr preferRelativeResize="0"/>
            <p:nvPr/>
          </p:nvPicPr>
          <p:blipFill rotWithShape="1">
            <a:blip r:embed="rId11">
              <a:alphaModFix/>
            </a:blip>
            <a:srcRect b="0" l="0" r="0" t="0"/>
            <a:stretch/>
          </p:blipFill>
          <p:spPr>
            <a:xfrm>
              <a:off x="5097207" y="6176371"/>
              <a:ext cx="270000" cy="270000"/>
            </a:xfrm>
            <a:prstGeom prst="rect">
              <a:avLst/>
            </a:prstGeom>
            <a:noFill/>
            <a:ln>
              <a:noFill/>
            </a:ln>
          </p:spPr>
        </p:pic>
        <p:pic>
          <p:nvPicPr>
            <p:cNvPr id="3479" name="Google Shape;3479;p14">
              <a:hlinkClick r:id="rId12"/>
            </p:cNvPr>
            <p:cNvPicPr preferRelativeResize="0"/>
            <p:nvPr/>
          </p:nvPicPr>
          <p:blipFill rotWithShape="1">
            <a:blip r:embed="rId13">
              <a:alphaModFix/>
            </a:blip>
            <a:srcRect b="0" l="0" r="0" t="0"/>
            <a:stretch/>
          </p:blipFill>
          <p:spPr>
            <a:xfrm>
              <a:off x="4430941" y="6176371"/>
              <a:ext cx="270000" cy="270000"/>
            </a:xfrm>
            <a:prstGeom prst="rect">
              <a:avLst/>
            </a:prstGeom>
            <a:noFill/>
            <a:ln>
              <a:noFill/>
            </a:ln>
          </p:spPr>
        </p:pic>
        <p:pic>
          <p:nvPicPr>
            <p:cNvPr id="3480" name="Google Shape;3480;p14">
              <a:hlinkClick r:id="rId14"/>
            </p:cNvPr>
            <p:cNvPicPr preferRelativeResize="0"/>
            <p:nvPr/>
          </p:nvPicPr>
          <p:blipFill rotWithShape="1">
            <a:blip r:embed="rId15">
              <a:alphaModFix/>
            </a:blip>
            <a:srcRect b="0" l="0" r="0" t="0"/>
            <a:stretch/>
          </p:blipFill>
          <p:spPr>
            <a:xfrm>
              <a:off x="3753875" y="6187946"/>
              <a:ext cx="270000" cy="270000"/>
            </a:xfrm>
            <a:prstGeom prst="rect">
              <a:avLst/>
            </a:prstGeom>
            <a:noFill/>
            <a:ln>
              <a:noFill/>
            </a:ln>
          </p:spPr>
        </p:pic>
        <p:pic>
          <p:nvPicPr>
            <p:cNvPr descr="World" id="3481" name="Google Shape;3481;p14">
              <a:hlinkClick r:id="rId16"/>
            </p:cNvPr>
            <p:cNvPicPr preferRelativeResize="0"/>
            <p:nvPr/>
          </p:nvPicPr>
          <p:blipFill rotWithShape="1">
            <a:blip r:embed="rId17">
              <a:alphaModFix/>
            </a:blip>
            <a:srcRect b="0" l="0" r="0" t="0"/>
            <a:stretch/>
          </p:blipFill>
          <p:spPr>
            <a:xfrm>
              <a:off x="5435739" y="6176371"/>
              <a:ext cx="270000" cy="270000"/>
            </a:xfrm>
            <a:prstGeom prst="rect">
              <a:avLst/>
            </a:prstGeom>
            <a:noFill/>
            <a:ln>
              <a:noFill/>
            </a:ln>
          </p:spPr>
        </p:pic>
      </p:grpSp>
      <p:grpSp>
        <p:nvGrpSpPr>
          <p:cNvPr id="3482" name="Google Shape;3482;p14"/>
          <p:cNvGrpSpPr/>
          <p:nvPr/>
        </p:nvGrpSpPr>
        <p:grpSpPr>
          <a:xfrm>
            <a:off x="711605" y="2448294"/>
            <a:ext cx="466922" cy="466922"/>
            <a:chOff x="679592" y="2346316"/>
            <a:chExt cx="466922" cy="466922"/>
          </a:xfrm>
        </p:grpSpPr>
        <p:sp>
          <p:nvSpPr>
            <p:cNvPr id="3483" name="Google Shape;3483;p14"/>
            <p:cNvSpPr/>
            <p:nvPr/>
          </p:nvSpPr>
          <p:spPr>
            <a:xfrm>
              <a:off x="679592" y="2346316"/>
              <a:ext cx="466922" cy="466922"/>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Barlow"/>
                <a:ea typeface="Barlow"/>
                <a:cs typeface="Barlow"/>
                <a:sym typeface="Barlow"/>
              </a:endParaRPr>
            </a:p>
          </p:txBody>
        </p:sp>
        <p:pic>
          <p:nvPicPr>
            <p:cNvPr id="3484" name="Google Shape;3484;p14"/>
            <p:cNvPicPr preferRelativeResize="0"/>
            <p:nvPr/>
          </p:nvPicPr>
          <p:blipFill rotWithShape="1">
            <a:blip r:embed="rId18">
              <a:alphaModFix/>
            </a:blip>
            <a:srcRect b="0" l="0" r="0" t="0"/>
            <a:stretch/>
          </p:blipFill>
          <p:spPr>
            <a:xfrm flipH="1">
              <a:off x="765931" y="2471548"/>
              <a:ext cx="294244" cy="205818"/>
            </a:xfrm>
            <a:prstGeom prst="rect">
              <a:avLst/>
            </a:prstGeom>
            <a:noFill/>
            <a:ln>
              <a:noFill/>
            </a:ln>
          </p:spPr>
        </p:pic>
      </p:grpSp>
      <p:sp>
        <p:nvSpPr>
          <p:cNvPr id="3485" name="Google Shape;3485;p14"/>
          <p:cNvSpPr/>
          <p:nvPr/>
        </p:nvSpPr>
        <p:spPr>
          <a:xfrm>
            <a:off x="1328577" y="2177526"/>
            <a:ext cx="3051800" cy="1008458"/>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3000">
                <a:solidFill>
                  <a:schemeClr val="dk1"/>
                </a:solidFill>
                <a:latin typeface="Open Sans"/>
                <a:ea typeface="Open Sans"/>
                <a:cs typeface="Open Sans"/>
                <a:sym typeface="Open Sans"/>
              </a:rPr>
              <a:t>Poin-poin penting</a:t>
            </a:r>
            <a:endParaRPr b="1" sz="3000">
              <a:solidFill>
                <a:schemeClr val="dk1"/>
              </a:solidFill>
              <a:latin typeface="Open Sans"/>
              <a:ea typeface="Open Sans"/>
              <a:cs typeface="Open Sans"/>
              <a:sym typeface="Open Sans"/>
            </a:endParaRPr>
          </a:p>
        </p:txBody>
      </p:sp>
      <p:sp>
        <p:nvSpPr>
          <p:cNvPr id="3486" name="Google Shape;3486;p14"/>
          <p:cNvSpPr/>
          <p:nvPr/>
        </p:nvSpPr>
        <p:spPr>
          <a:xfrm>
            <a:off x="1328576" y="3581455"/>
            <a:ext cx="4000403" cy="641612"/>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en-US" sz="2000">
                <a:solidFill>
                  <a:schemeClr val="lt1"/>
                </a:solidFill>
                <a:latin typeface="Barlow"/>
                <a:ea typeface="Barlow"/>
                <a:cs typeface="Barlow"/>
                <a:sym typeface="Barlow"/>
              </a:rPr>
              <a:t>PRICING STRATEGY</a:t>
            </a:r>
            <a:endParaRPr/>
          </a:p>
        </p:txBody>
      </p:sp>
      <p:sp>
        <p:nvSpPr>
          <p:cNvPr id="3487" name="Google Shape;3487;p14"/>
          <p:cNvSpPr txBox="1"/>
          <p:nvPr/>
        </p:nvSpPr>
        <p:spPr>
          <a:xfrm>
            <a:off x="680723" y="1037504"/>
            <a:ext cx="277044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Arial"/>
                <a:ea typeface="Arial"/>
                <a:cs typeface="Arial"/>
                <a:sym typeface="Arial"/>
              </a:rPr>
              <a:t>Discussion questions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1" name="Shape 3491"/>
        <p:cNvGrpSpPr/>
        <p:nvPr/>
      </p:nvGrpSpPr>
      <p:grpSpPr>
        <a:xfrm>
          <a:off x="0" y="0"/>
          <a:ext cx="0" cy="0"/>
          <a:chOff x="0" y="0"/>
          <a:chExt cx="0" cy="0"/>
        </a:xfrm>
      </p:grpSpPr>
      <p:sp>
        <p:nvSpPr>
          <p:cNvPr id="3492" name="Google Shape;3492;p15"/>
          <p:cNvSpPr txBox="1"/>
          <p:nvPr/>
        </p:nvSpPr>
        <p:spPr>
          <a:xfrm>
            <a:off x="590955" y="488581"/>
            <a:ext cx="7384645" cy="486287"/>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None/>
            </a:pPr>
            <a:r>
              <a:rPr b="1" lang="en-US" sz="3200">
                <a:solidFill>
                  <a:schemeClr val="dk2"/>
                </a:solidFill>
                <a:latin typeface="Barlow"/>
                <a:ea typeface="Barlow"/>
                <a:cs typeface="Barlow"/>
                <a:sym typeface="Barlow"/>
              </a:rPr>
              <a:t>Belajar dari INT Technologies</a:t>
            </a:r>
            <a:endParaRPr b="1" i="0" sz="3200" u="none" cap="none" strike="noStrike">
              <a:solidFill>
                <a:schemeClr val="dk2"/>
              </a:solidFill>
              <a:latin typeface="Barlow"/>
              <a:ea typeface="Barlow"/>
              <a:cs typeface="Barlow"/>
              <a:sym typeface="Barlow"/>
            </a:endParaRPr>
          </a:p>
        </p:txBody>
      </p:sp>
      <p:sp>
        <p:nvSpPr>
          <p:cNvPr id="3493" name="Google Shape;3493;p15"/>
          <p:cNvSpPr/>
          <p:nvPr/>
        </p:nvSpPr>
        <p:spPr>
          <a:xfrm>
            <a:off x="-37688" y="2242277"/>
            <a:ext cx="6088035" cy="2307861"/>
          </a:xfrm>
          <a:prstGeom prst="rect">
            <a:avLst/>
          </a:prstGeom>
          <a:solidFill>
            <a:srgbClr val="EF9A9E">
              <a:alpha val="20000"/>
            </a:srgbClr>
          </a:solidFill>
          <a:ln>
            <a:noFill/>
          </a:ln>
        </p:spPr>
        <p:txBody>
          <a:bodyPr anchorCtr="0" anchor="t" bIns="45700" lIns="640075" spcFirstLastPara="1" rIns="457200" wrap="square" tIns="365750">
            <a:noAutofit/>
          </a:bodyPr>
          <a:lstStyle/>
          <a:p>
            <a:pPr indent="0" lvl="0" marL="0" marR="0" rtl="0" algn="l">
              <a:spcBef>
                <a:spcPts val="0"/>
              </a:spcBef>
              <a:spcAft>
                <a:spcPts val="0"/>
              </a:spcAft>
              <a:buNone/>
            </a:pPr>
            <a:r>
              <a:rPr b="1" lang="en-US" sz="2000">
                <a:solidFill>
                  <a:schemeClr val="dk1"/>
                </a:solidFill>
                <a:latin typeface="Barlow"/>
                <a:ea typeface="Barlow"/>
                <a:cs typeface="Barlow"/>
                <a:sym typeface="Barlow"/>
              </a:rPr>
              <a:t>Persaingan yang Tidak Terduga</a:t>
            </a:r>
            <a:endParaRPr sz="2000">
              <a:solidFill>
                <a:schemeClr val="dk1"/>
              </a:solidFill>
              <a:latin typeface="Barlow"/>
              <a:ea typeface="Barlow"/>
              <a:cs typeface="Barlow"/>
              <a:sym typeface="Barlow"/>
            </a:endParaRPr>
          </a:p>
          <a:p>
            <a:pPr indent="-342900" lvl="0" marL="342900" marR="0" rtl="0" algn="l">
              <a:spcBef>
                <a:spcPts val="0"/>
              </a:spcBef>
              <a:spcAft>
                <a:spcPts val="0"/>
              </a:spcAft>
              <a:buClr>
                <a:schemeClr val="dk1"/>
              </a:buClr>
              <a:buSzPts val="2000"/>
              <a:buFont typeface="Arial"/>
              <a:buChar char="•"/>
            </a:pPr>
            <a:r>
              <a:rPr lang="en-US" sz="2000">
                <a:solidFill>
                  <a:schemeClr val="dk1"/>
                </a:solidFill>
                <a:latin typeface="Barlow"/>
                <a:ea typeface="Barlow"/>
                <a:cs typeface="Barlow"/>
                <a:sym typeface="Barlow"/>
              </a:rPr>
              <a:t>Mengidentifikasi kelemahan pesaing</a:t>
            </a:r>
            <a:br>
              <a:rPr lang="en-US" sz="2000">
                <a:solidFill>
                  <a:schemeClr val="dk1"/>
                </a:solidFill>
                <a:latin typeface="Barlow"/>
                <a:ea typeface="Barlow"/>
                <a:cs typeface="Barlow"/>
                <a:sym typeface="Barlow"/>
              </a:rPr>
            </a:br>
            <a:r>
              <a:rPr lang="en-US" sz="2000">
                <a:solidFill>
                  <a:schemeClr val="dk1"/>
                </a:solidFill>
                <a:latin typeface="Barlow"/>
                <a:ea typeface="Barlow"/>
                <a:cs typeface="Barlow"/>
                <a:sym typeface="Barlow"/>
              </a:rPr>
              <a:t>Berfokus pada ceruk pasar </a:t>
            </a:r>
            <a:br>
              <a:rPr lang="en-US" sz="2000">
                <a:solidFill>
                  <a:schemeClr val="dk1"/>
                </a:solidFill>
                <a:latin typeface="Barlow"/>
                <a:ea typeface="Barlow"/>
                <a:cs typeface="Barlow"/>
                <a:sym typeface="Barlow"/>
              </a:rPr>
            </a:br>
            <a:r>
              <a:rPr lang="en-US" sz="2000">
                <a:solidFill>
                  <a:schemeClr val="dk1"/>
                </a:solidFill>
                <a:latin typeface="Barlow"/>
                <a:ea typeface="Barlow"/>
                <a:cs typeface="Barlow"/>
                <a:sym typeface="Barlow"/>
              </a:rPr>
              <a:t>Memanfaatkan ketangkasan</a:t>
            </a:r>
            <a:endParaRPr i="0" sz="2000" u="none" cap="none" strike="noStrike">
              <a:solidFill>
                <a:schemeClr val="dk1"/>
              </a:solidFill>
              <a:latin typeface="Barlow"/>
              <a:ea typeface="Barlow"/>
              <a:cs typeface="Barlow"/>
              <a:sym typeface="Barlow"/>
            </a:endParaRPr>
          </a:p>
          <a:p>
            <a:pPr indent="0" lvl="0" marL="0" marR="0" rtl="0" algn="l">
              <a:spcBef>
                <a:spcPts val="0"/>
              </a:spcBef>
              <a:spcAft>
                <a:spcPts val="0"/>
              </a:spcAft>
              <a:buNone/>
            </a:pPr>
            <a:r>
              <a:t/>
            </a:r>
            <a:endParaRPr sz="2000">
              <a:solidFill>
                <a:schemeClr val="dk1"/>
              </a:solidFill>
              <a:latin typeface="Barlow"/>
              <a:ea typeface="Barlow"/>
              <a:cs typeface="Barlow"/>
              <a:sym typeface="Barlow"/>
            </a:endParaRPr>
          </a:p>
          <a:p>
            <a:pPr indent="0" lvl="0" marL="0" marR="0" rtl="0" algn="l">
              <a:spcBef>
                <a:spcPts val="0"/>
              </a:spcBef>
              <a:spcAft>
                <a:spcPts val="0"/>
              </a:spcAft>
              <a:buNone/>
            </a:pPr>
            <a:r>
              <a:t/>
            </a:r>
            <a:endParaRPr i="0" sz="2000" u="none" cap="none" strike="noStrike">
              <a:solidFill>
                <a:schemeClr val="dk1"/>
              </a:solidFill>
              <a:latin typeface="Barlow"/>
              <a:ea typeface="Barlow"/>
              <a:cs typeface="Barlow"/>
              <a:sym typeface="Barlow"/>
            </a:endParaRPr>
          </a:p>
        </p:txBody>
      </p:sp>
      <p:sp>
        <p:nvSpPr>
          <p:cNvPr id="3494" name="Google Shape;3494;p15"/>
          <p:cNvSpPr/>
          <p:nvPr/>
        </p:nvSpPr>
        <p:spPr>
          <a:xfrm>
            <a:off x="6096000" y="2242277"/>
            <a:ext cx="6088035" cy="2307861"/>
          </a:xfrm>
          <a:prstGeom prst="rect">
            <a:avLst/>
          </a:prstGeom>
          <a:solidFill>
            <a:schemeClr val="accent1">
              <a:alpha val="20000"/>
            </a:schemeClr>
          </a:solidFill>
          <a:ln>
            <a:noFill/>
          </a:ln>
        </p:spPr>
        <p:txBody>
          <a:bodyPr anchorCtr="0" anchor="t" bIns="45700" lIns="640075" spcFirstLastPara="1" rIns="457200" wrap="square" tIns="365750">
            <a:noAutofit/>
          </a:bodyPr>
          <a:lstStyle/>
          <a:p>
            <a:pPr indent="0" lvl="0" marL="0" marR="0" rtl="0" algn="l">
              <a:spcBef>
                <a:spcPts val="0"/>
              </a:spcBef>
              <a:spcAft>
                <a:spcPts val="0"/>
              </a:spcAft>
              <a:buNone/>
            </a:pPr>
            <a:r>
              <a:rPr b="1" lang="en-US" sz="2000">
                <a:solidFill>
                  <a:schemeClr val="dk1"/>
                </a:solidFill>
                <a:latin typeface="Barlow"/>
                <a:ea typeface="Barlow"/>
                <a:cs typeface="Barlow"/>
                <a:sym typeface="Barlow"/>
              </a:rPr>
              <a:t>Analisis Strategi Pesaing</a:t>
            </a:r>
            <a:endParaRPr sz="2000">
              <a:solidFill>
                <a:schemeClr val="dk1"/>
              </a:solidFill>
              <a:latin typeface="Barlow"/>
              <a:ea typeface="Barlow"/>
              <a:cs typeface="Barlow"/>
              <a:sym typeface="Barlow"/>
            </a:endParaRPr>
          </a:p>
          <a:p>
            <a:pPr indent="-342900" lvl="0" marL="342900" marR="0" rtl="0" algn="l">
              <a:spcBef>
                <a:spcPts val="0"/>
              </a:spcBef>
              <a:spcAft>
                <a:spcPts val="0"/>
              </a:spcAft>
              <a:buClr>
                <a:schemeClr val="dk1"/>
              </a:buClr>
              <a:buSzPts val="2000"/>
              <a:buFont typeface="Arial"/>
              <a:buChar char="•"/>
            </a:pPr>
            <a:r>
              <a:rPr lang="en-US" sz="2000">
                <a:solidFill>
                  <a:schemeClr val="dk1"/>
                </a:solidFill>
                <a:latin typeface="Barlow"/>
                <a:ea typeface="Barlow"/>
                <a:cs typeface="Barlow"/>
                <a:sym typeface="Barlow"/>
              </a:rPr>
              <a:t>Penelitian terperinci</a:t>
            </a:r>
            <a:br>
              <a:rPr lang="en-US" sz="2000">
                <a:solidFill>
                  <a:schemeClr val="dk1"/>
                </a:solidFill>
                <a:latin typeface="Barlow"/>
                <a:ea typeface="Barlow"/>
                <a:cs typeface="Barlow"/>
                <a:sym typeface="Barlow"/>
              </a:rPr>
            </a:br>
            <a:r>
              <a:rPr lang="en-US" sz="2000">
                <a:solidFill>
                  <a:schemeClr val="dk1"/>
                </a:solidFill>
                <a:latin typeface="Barlow"/>
                <a:ea typeface="Barlow"/>
                <a:cs typeface="Barlow"/>
                <a:sym typeface="Barlow"/>
              </a:rPr>
              <a:t>Umpan balik pelanggan</a:t>
            </a:r>
            <a:br>
              <a:rPr lang="en-US" sz="2000">
                <a:solidFill>
                  <a:schemeClr val="dk1"/>
                </a:solidFill>
                <a:latin typeface="Barlow"/>
                <a:ea typeface="Barlow"/>
                <a:cs typeface="Barlow"/>
                <a:sym typeface="Barlow"/>
              </a:rPr>
            </a:br>
            <a:r>
              <a:rPr lang="en-US" sz="2000">
                <a:solidFill>
                  <a:schemeClr val="dk1"/>
                </a:solidFill>
                <a:latin typeface="Barlow"/>
                <a:ea typeface="Barlow"/>
                <a:cs typeface="Barlow"/>
                <a:sym typeface="Barlow"/>
              </a:rPr>
              <a:t>Adaptasi strategis</a:t>
            </a:r>
            <a:endParaRPr sz="2000">
              <a:solidFill>
                <a:schemeClr val="dk1"/>
              </a:solidFill>
              <a:latin typeface="Barlow"/>
              <a:ea typeface="Barlow"/>
              <a:cs typeface="Barlow"/>
              <a:sym typeface="Barlow"/>
            </a:endParaRPr>
          </a:p>
        </p:txBody>
      </p:sp>
      <p:sp>
        <p:nvSpPr>
          <p:cNvPr id="3495" name="Google Shape;3495;p15"/>
          <p:cNvSpPr/>
          <p:nvPr/>
        </p:nvSpPr>
        <p:spPr>
          <a:xfrm>
            <a:off x="8902" y="4550139"/>
            <a:ext cx="6088035" cy="2307861"/>
          </a:xfrm>
          <a:prstGeom prst="rect">
            <a:avLst/>
          </a:prstGeom>
          <a:solidFill>
            <a:schemeClr val="accent1">
              <a:alpha val="20000"/>
            </a:schemeClr>
          </a:solidFill>
          <a:ln>
            <a:noFill/>
          </a:ln>
        </p:spPr>
        <p:txBody>
          <a:bodyPr anchorCtr="0" anchor="t" bIns="45700" lIns="640075" spcFirstLastPara="1" rIns="457200" wrap="square" tIns="365750">
            <a:noAutofit/>
          </a:bodyPr>
          <a:lstStyle/>
          <a:p>
            <a:pPr indent="0" lvl="0" marL="0" marR="0" rtl="0" algn="l">
              <a:spcBef>
                <a:spcPts val="0"/>
              </a:spcBef>
              <a:spcAft>
                <a:spcPts val="0"/>
              </a:spcAft>
              <a:buNone/>
            </a:pPr>
            <a:r>
              <a:rPr b="1" lang="en-US" sz="2000">
                <a:solidFill>
                  <a:schemeClr val="dk1"/>
                </a:solidFill>
                <a:latin typeface="Barlow"/>
                <a:ea typeface="Barlow"/>
                <a:cs typeface="Barlow"/>
                <a:sym typeface="Barlow"/>
              </a:rPr>
              <a:t>Penggunaan Strategi Kompetitif untuk</a:t>
            </a:r>
            <a:endParaRPr sz="2000">
              <a:solidFill>
                <a:schemeClr val="dk1"/>
              </a:solidFill>
              <a:latin typeface="Barlow"/>
              <a:ea typeface="Barlow"/>
              <a:cs typeface="Barlow"/>
              <a:sym typeface="Barlow"/>
            </a:endParaRPr>
          </a:p>
          <a:p>
            <a:pPr indent="-342900" lvl="0" marL="342900" marR="0" rtl="0" algn="l">
              <a:spcBef>
                <a:spcPts val="0"/>
              </a:spcBef>
              <a:spcAft>
                <a:spcPts val="0"/>
              </a:spcAft>
              <a:buClr>
                <a:schemeClr val="dk1"/>
              </a:buClr>
              <a:buSzPts val="2000"/>
              <a:buFont typeface="Arial"/>
              <a:buChar char="•"/>
            </a:pPr>
            <a:r>
              <a:rPr lang="en-US" sz="2000">
                <a:solidFill>
                  <a:schemeClr val="dk1"/>
                </a:solidFill>
                <a:latin typeface="Barlow"/>
                <a:ea typeface="Barlow"/>
                <a:cs typeface="Barlow"/>
                <a:sym typeface="Barlow"/>
              </a:rPr>
              <a:t>Menargetkan segmen yang tidak layak </a:t>
            </a:r>
            <a:br>
              <a:rPr lang="en-US" sz="2000">
                <a:solidFill>
                  <a:schemeClr val="dk1"/>
                </a:solidFill>
                <a:latin typeface="Barlow"/>
                <a:ea typeface="Barlow"/>
                <a:cs typeface="Barlow"/>
                <a:sym typeface="Barlow"/>
              </a:rPr>
            </a:br>
            <a:r>
              <a:rPr lang="en-US" sz="2000">
                <a:solidFill>
                  <a:schemeClr val="dk1"/>
                </a:solidFill>
                <a:latin typeface="Barlow"/>
                <a:ea typeface="Barlow"/>
                <a:cs typeface="Barlow"/>
                <a:sym typeface="Barlow"/>
              </a:rPr>
              <a:t>Membangun loyalitas pelanggan</a:t>
            </a:r>
            <a:br>
              <a:rPr lang="en-US" sz="2000">
                <a:solidFill>
                  <a:schemeClr val="dk1"/>
                </a:solidFill>
                <a:latin typeface="Barlow"/>
                <a:ea typeface="Barlow"/>
                <a:cs typeface="Barlow"/>
                <a:sym typeface="Barlow"/>
              </a:rPr>
            </a:br>
            <a:r>
              <a:rPr lang="en-US" sz="2000">
                <a:solidFill>
                  <a:schemeClr val="dk1"/>
                </a:solidFill>
                <a:latin typeface="Barlow"/>
                <a:ea typeface="Barlow"/>
                <a:cs typeface="Barlow"/>
                <a:sym typeface="Barlow"/>
              </a:rPr>
              <a:t>Mendapatkan pangsa pasar</a:t>
            </a:r>
            <a:endParaRPr/>
          </a:p>
        </p:txBody>
      </p:sp>
      <p:sp>
        <p:nvSpPr>
          <p:cNvPr id="3496" name="Google Shape;3496;p15"/>
          <p:cNvSpPr/>
          <p:nvPr/>
        </p:nvSpPr>
        <p:spPr>
          <a:xfrm>
            <a:off x="6142590" y="4550139"/>
            <a:ext cx="6088035" cy="2307861"/>
          </a:xfrm>
          <a:prstGeom prst="rect">
            <a:avLst/>
          </a:prstGeom>
          <a:solidFill>
            <a:srgbClr val="E66A6E">
              <a:alpha val="20000"/>
            </a:srgbClr>
          </a:solidFill>
          <a:ln>
            <a:noFill/>
          </a:ln>
        </p:spPr>
        <p:txBody>
          <a:bodyPr anchorCtr="0" anchor="t" bIns="45700" lIns="640075" spcFirstLastPara="1" rIns="457200" wrap="square" tIns="365750">
            <a:noAutofit/>
          </a:bodyPr>
          <a:lstStyle/>
          <a:p>
            <a:pPr indent="0" lvl="0" marL="0" marR="0" rtl="0" algn="l">
              <a:spcBef>
                <a:spcPts val="0"/>
              </a:spcBef>
              <a:spcAft>
                <a:spcPts val="0"/>
              </a:spcAft>
              <a:buNone/>
            </a:pPr>
            <a:r>
              <a:rPr b="1" lang="en-US" sz="2000">
                <a:solidFill>
                  <a:schemeClr val="dk1"/>
                </a:solidFill>
                <a:latin typeface="Barlow"/>
                <a:ea typeface="Barlow"/>
                <a:cs typeface="Barlow"/>
                <a:sym typeface="Barlow"/>
              </a:rPr>
              <a:t>Proposisi Penjualan Unik</a:t>
            </a:r>
            <a:endParaRPr sz="2000">
              <a:solidFill>
                <a:schemeClr val="dk1"/>
              </a:solidFill>
              <a:latin typeface="Barlow"/>
              <a:ea typeface="Barlow"/>
              <a:cs typeface="Barlow"/>
              <a:sym typeface="Barlow"/>
            </a:endParaRPr>
          </a:p>
          <a:p>
            <a:pPr indent="-342900" lvl="0" marL="342900" marR="0" rtl="0" algn="l">
              <a:spcBef>
                <a:spcPts val="0"/>
              </a:spcBef>
              <a:spcAft>
                <a:spcPts val="0"/>
              </a:spcAft>
              <a:buClr>
                <a:schemeClr val="dk1"/>
              </a:buClr>
              <a:buSzPts val="1600"/>
              <a:buFont typeface="Arial"/>
              <a:buChar char="•"/>
            </a:pPr>
            <a:r>
              <a:rPr lang="en-US" sz="1600">
                <a:solidFill>
                  <a:schemeClr val="dk1"/>
                </a:solidFill>
                <a:latin typeface="Barlow"/>
                <a:ea typeface="Barlow"/>
                <a:cs typeface="Barlow"/>
                <a:sym typeface="Barlow"/>
              </a:rPr>
              <a:t>Layanan yang Dipersonalisasi</a:t>
            </a:r>
            <a:br>
              <a:rPr lang="en-US" sz="1600">
                <a:solidFill>
                  <a:schemeClr val="dk1"/>
                </a:solidFill>
                <a:latin typeface="Barlow"/>
                <a:ea typeface="Barlow"/>
                <a:cs typeface="Barlow"/>
                <a:sym typeface="Barlow"/>
              </a:rPr>
            </a:br>
            <a:r>
              <a:rPr lang="en-US" sz="1600">
                <a:solidFill>
                  <a:schemeClr val="dk1"/>
                </a:solidFill>
                <a:latin typeface="Barlow"/>
                <a:ea typeface="Barlow"/>
                <a:cs typeface="Barlow"/>
                <a:sym typeface="Barlow"/>
              </a:rPr>
              <a:t>Kelincahan</a:t>
            </a:r>
            <a:br>
              <a:rPr lang="en-US" sz="1600">
                <a:solidFill>
                  <a:schemeClr val="dk1"/>
                </a:solidFill>
                <a:latin typeface="Barlow"/>
                <a:ea typeface="Barlow"/>
                <a:cs typeface="Barlow"/>
                <a:sym typeface="Barlow"/>
              </a:rPr>
            </a:br>
            <a:r>
              <a:rPr lang="en-US" sz="1600">
                <a:solidFill>
                  <a:schemeClr val="dk1"/>
                </a:solidFill>
                <a:latin typeface="Barlow"/>
                <a:ea typeface="Barlow"/>
                <a:cs typeface="Barlow"/>
                <a:sym typeface="Barlow"/>
              </a:rPr>
              <a:t>Keandalan</a:t>
            </a:r>
            <a:br>
              <a:rPr lang="en-US" sz="1600">
                <a:solidFill>
                  <a:schemeClr val="dk1"/>
                </a:solidFill>
                <a:latin typeface="Barlow"/>
                <a:ea typeface="Barlow"/>
                <a:cs typeface="Barlow"/>
                <a:sym typeface="Barlow"/>
              </a:rPr>
            </a:br>
            <a:r>
              <a:rPr lang="en-US" sz="1600">
                <a:solidFill>
                  <a:schemeClr val="dk1"/>
                </a:solidFill>
                <a:latin typeface="Barlow"/>
                <a:ea typeface="Barlow"/>
                <a:cs typeface="Barlow"/>
                <a:sym typeface="Barlow"/>
              </a:rPr>
              <a:t>Inovasi</a:t>
            </a:r>
            <a:br>
              <a:rPr lang="en-US" sz="1600">
                <a:solidFill>
                  <a:schemeClr val="dk1"/>
                </a:solidFill>
                <a:latin typeface="Barlow"/>
                <a:ea typeface="Barlow"/>
                <a:cs typeface="Barlow"/>
                <a:sym typeface="Barlow"/>
              </a:rPr>
            </a:br>
            <a:r>
              <a:rPr lang="en-US" sz="1600">
                <a:solidFill>
                  <a:schemeClr val="dk1"/>
                </a:solidFill>
                <a:latin typeface="Barlow"/>
                <a:ea typeface="Barlow"/>
                <a:cs typeface="Barlow"/>
                <a:sym typeface="Barlow"/>
              </a:rPr>
              <a:t>Pendekatan yang Berpusat pada Pelanggan</a:t>
            </a:r>
            <a:endParaRPr sz="1600">
              <a:solidFill>
                <a:schemeClr val="dk1"/>
              </a:solidFill>
              <a:latin typeface="Barlow"/>
              <a:ea typeface="Barlow"/>
              <a:cs typeface="Barlow"/>
              <a:sym typeface="Barlow"/>
            </a:endParaRPr>
          </a:p>
        </p:txBody>
      </p:sp>
      <p:sp>
        <p:nvSpPr>
          <p:cNvPr id="3497" name="Google Shape;3497;p15"/>
          <p:cNvSpPr txBox="1"/>
          <p:nvPr/>
        </p:nvSpPr>
        <p:spPr>
          <a:xfrm>
            <a:off x="590955" y="1054574"/>
            <a:ext cx="5104435"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2"/>
                </a:solidFill>
                <a:latin typeface="Arial"/>
                <a:ea typeface="Arial"/>
                <a:cs typeface="Arial"/>
                <a:sym typeface="Arial"/>
              </a:rPr>
              <a:t>Fast – </a:t>
            </a:r>
            <a:r>
              <a:rPr b="1" lang="en-US" sz="2400">
                <a:solidFill>
                  <a:srgbClr val="303031"/>
                </a:solidFill>
                <a:latin typeface="Arial"/>
                <a:ea typeface="Arial"/>
                <a:cs typeface="Arial"/>
                <a:sym typeface="Arial"/>
              </a:rPr>
              <a:t>Flexible</a:t>
            </a:r>
            <a:r>
              <a:rPr b="1" lang="en-US" sz="2400">
                <a:solidFill>
                  <a:schemeClr val="dk2"/>
                </a:solidFill>
                <a:latin typeface="Arial"/>
                <a:ea typeface="Arial"/>
                <a:cs typeface="Arial"/>
                <a:sym typeface="Arial"/>
              </a:rPr>
              <a:t> – Future Forward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3493"/>
                                        </p:tgtEl>
                                        <p:attrNameLst>
                                          <p:attrName>style.visibility</p:attrName>
                                        </p:attrNameLst>
                                      </p:cBhvr>
                                      <p:to>
                                        <p:strVal val="visible"/>
                                      </p:to>
                                    </p:set>
                                    <p:anim calcmode="lin" valueType="num">
                                      <p:cBhvr additive="base">
                                        <p:cTn dur="500"/>
                                        <p:tgtEl>
                                          <p:spTgt spid="3493"/>
                                        </p:tgtEl>
                                        <p:attrNameLst>
                                          <p:attrName>ppt_w</p:attrName>
                                        </p:attrNameLst>
                                      </p:cBhvr>
                                      <p:tavLst>
                                        <p:tav fmla="" tm="0">
                                          <p:val>
                                            <p:strVal val="0"/>
                                          </p:val>
                                        </p:tav>
                                        <p:tav fmla="" tm="100000">
                                          <p:val>
                                            <p:strVal val="#ppt_w"/>
                                          </p:val>
                                        </p:tav>
                                      </p:tavLst>
                                    </p:anim>
                                    <p:anim calcmode="lin" valueType="num">
                                      <p:cBhvr additive="base">
                                        <p:cTn dur="500"/>
                                        <p:tgtEl>
                                          <p:spTgt spid="3493"/>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3494"/>
                                        </p:tgtEl>
                                        <p:attrNameLst>
                                          <p:attrName>style.visibility</p:attrName>
                                        </p:attrNameLst>
                                      </p:cBhvr>
                                      <p:to>
                                        <p:strVal val="visible"/>
                                      </p:to>
                                    </p:set>
                                    <p:anim calcmode="lin" valueType="num">
                                      <p:cBhvr additive="base">
                                        <p:cTn dur="500"/>
                                        <p:tgtEl>
                                          <p:spTgt spid="3494"/>
                                        </p:tgtEl>
                                        <p:attrNameLst>
                                          <p:attrName>ppt_w</p:attrName>
                                        </p:attrNameLst>
                                      </p:cBhvr>
                                      <p:tavLst>
                                        <p:tav fmla="" tm="0">
                                          <p:val>
                                            <p:strVal val="0"/>
                                          </p:val>
                                        </p:tav>
                                        <p:tav fmla="" tm="100000">
                                          <p:val>
                                            <p:strVal val="#ppt_w"/>
                                          </p:val>
                                        </p:tav>
                                      </p:tavLst>
                                    </p:anim>
                                    <p:anim calcmode="lin" valueType="num">
                                      <p:cBhvr additive="base">
                                        <p:cTn dur="500"/>
                                        <p:tgtEl>
                                          <p:spTgt spid="3494"/>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3495"/>
                                        </p:tgtEl>
                                        <p:attrNameLst>
                                          <p:attrName>style.visibility</p:attrName>
                                        </p:attrNameLst>
                                      </p:cBhvr>
                                      <p:to>
                                        <p:strVal val="visible"/>
                                      </p:to>
                                    </p:set>
                                    <p:anim calcmode="lin" valueType="num">
                                      <p:cBhvr additive="base">
                                        <p:cTn dur="500"/>
                                        <p:tgtEl>
                                          <p:spTgt spid="3495"/>
                                        </p:tgtEl>
                                        <p:attrNameLst>
                                          <p:attrName>ppt_w</p:attrName>
                                        </p:attrNameLst>
                                      </p:cBhvr>
                                      <p:tavLst>
                                        <p:tav fmla="" tm="0">
                                          <p:val>
                                            <p:strVal val="0"/>
                                          </p:val>
                                        </p:tav>
                                        <p:tav fmla="" tm="100000">
                                          <p:val>
                                            <p:strVal val="#ppt_w"/>
                                          </p:val>
                                        </p:tav>
                                      </p:tavLst>
                                    </p:anim>
                                    <p:anim calcmode="lin" valueType="num">
                                      <p:cBhvr additive="base">
                                        <p:cTn dur="500"/>
                                        <p:tgtEl>
                                          <p:spTgt spid="3495"/>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3496"/>
                                        </p:tgtEl>
                                        <p:attrNameLst>
                                          <p:attrName>style.visibility</p:attrName>
                                        </p:attrNameLst>
                                      </p:cBhvr>
                                      <p:to>
                                        <p:strVal val="visible"/>
                                      </p:to>
                                    </p:set>
                                    <p:anim calcmode="lin" valueType="num">
                                      <p:cBhvr additive="base">
                                        <p:cTn dur="500"/>
                                        <p:tgtEl>
                                          <p:spTgt spid="3496"/>
                                        </p:tgtEl>
                                        <p:attrNameLst>
                                          <p:attrName>ppt_w</p:attrName>
                                        </p:attrNameLst>
                                      </p:cBhvr>
                                      <p:tavLst>
                                        <p:tav fmla="" tm="0">
                                          <p:val>
                                            <p:strVal val="0"/>
                                          </p:val>
                                        </p:tav>
                                        <p:tav fmla="" tm="100000">
                                          <p:val>
                                            <p:strVal val="#ppt_w"/>
                                          </p:val>
                                        </p:tav>
                                      </p:tavLst>
                                    </p:anim>
                                    <p:anim calcmode="lin" valueType="num">
                                      <p:cBhvr additive="base">
                                        <p:cTn dur="500"/>
                                        <p:tgtEl>
                                          <p:spTgt spid="3496"/>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2" name="Shape 3502"/>
        <p:cNvGrpSpPr/>
        <p:nvPr/>
      </p:nvGrpSpPr>
      <p:grpSpPr>
        <a:xfrm>
          <a:off x="0" y="0"/>
          <a:ext cx="0" cy="0"/>
          <a:chOff x="0" y="0"/>
          <a:chExt cx="0" cy="0"/>
        </a:xfrm>
      </p:grpSpPr>
      <p:grpSp>
        <p:nvGrpSpPr>
          <p:cNvPr id="3503" name="Google Shape;3503;p16"/>
          <p:cNvGrpSpPr/>
          <p:nvPr/>
        </p:nvGrpSpPr>
        <p:grpSpPr>
          <a:xfrm>
            <a:off x="6615605" y="283449"/>
            <a:ext cx="3220753" cy="3220753"/>
            <a:chOff x="6615605" y="283449"/>
            <a:chExt cx="3220753" cy="3220753"/>
          </a:xfrm>
        </p:grpSpPr>
        <p:grpSp>
          <p:nvGrpSpPr>
            <p:cNvPr id="3504" name="Google Shape;3504;p16"/>
            <p:cNvGrpSpPr/>
            <p:nvPr/>
          </p:nvGrpSpPr>
          <p:grpSpPr>
            <a:xfrm>
              <a:off x="6615605" y="283449"/>
              <a:ext cx="3220753" cy="3220753"/>
              <a:chOff x="4751220" y="-1407341"/>
              <a:chExt cx="5536427" cy="5536427"/>
            </a:xfrm>
          </p:grpSpPr>
          <p:sp>
            <p:nvSpPr>
              <p:cNvPr id="3505" name="Google Shape;3505;p16"/>
              <p:cNvSpPr/>
              <p:nvPr/>
            </p:nvSpPr>
            <p:spPr>
              <a:xfrm>
                <a:off x="4751220" y="-1407341"/>
                <a:ext cx="5536427" cy="5536427"/>
              </a:xfrm>
              <a:prstGeom prst="ellipse">
                <a:avLst/>
              </a:prstGeom>
              <a:gradFill>
                <a:gsLst>
                  <a:gs pos="0">
                    <a:srgbClr val="EDEDED"/>
                  </a:gs>
                  <a:gs pos="100000">
                    <a:srgbClr val="EDEDED">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506" name="Google Shape;3506;p16"/>
              <p:cNvSpPr/>
              <p:nvPr/>
            </p:nvSpPr>
            <p:spPr>
              <a:xfrm>
                <a:off x="5285099" y="-873462"/>
                <a:ext cx="4468669" cy="4468669"/>
              </a:xfrm>
              <a:prstGeom prst="ellipse">
                <a:avLst/>
              </a:prstGeom>
              <a:gradFill>
                <a:gsLst>
                  <a:gs pos="0">
                    <a:srgbClr val="C9C9C9"/>
                  </a:gs>
                  <a:gs pos="100000">
                    <a:srgbClr val="C9C9C9">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507" name="Google Shape;3507;p16"/>
              <p:cNvSpPr/>
              <p:nvPr/>
            </p:nvSpPr>
            <p:spPr>
              <a:xfrm>
                <a:off x="5818974" y="-339586"/>
                <a:ext cx="3400918" cy="3400918"/>
              </a:xfrm>
              <a:prstGeom prst="ellipse">
                <a:avLst/>
              </a:prstGeom>
              <a:gradFill>
                <a:gsLst>
                  <a:gs pos="0">
                    <a:schemeClr val="accent1"/>
                  </a:gs>
                  <a:gs pos="100000">
                    <a:srgbClr val="A5A5A5">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508" name="Google Shape;3508;p16"/>
              <p:cNvSpPr/>
              <p:nvPr/>
            </p:nvSpPr>
            <p:spPr>
              <a:xfrm>
                <a:off x="6494184" y="335623"/>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pic>
          <p:nvPicPr>
            <p:cNvPr descr="Whole pizza with solid fill" id="3509" name="Google Shape;3509;p16"/>
            <p:cNvPicPr preferRelativeResize="0"/>
            <p:nvPr/>
          </p:nvPicPr>
          <p:blipFill rotWithShape="1">
            <a:blip r:embed="rId3">
              <a:alphaModFix/>
            </a:blip>
            <a:srcRect b="0" l="0" r="0" t="0"/>
            <a:stretch/>
          </p:blipFill>
          <p:spPr>
            <a:xfrm>
              <a:off x="7911186" y="1523667"/>
              <a:ext cx="703662" cy="703662"/>
            </a:xfrm>
            <a:prstGeom prst="rect">
              <a:avLst/>
            </a:prstGeom>
            <a:noFill/>
            <a:ln>
              <a:noFill/>
            </a:ln>
          </p:spPr>
        </p:pic>
      </p:grpSp>
      <p:grpSp>
        <p:nvGrpSpPr>
          <p:cNvPr id="3510" name="Google Shape;3510;p16"/>
          <p:cNvGrpSpPr/>
          <p:nvPr/>
        </p:nvGrpSpPr>
        <p:grpSpPr>
          <a:xfrm>
            <a:off x="1572541" y="1671635"/>
            <a:ext cx="4878076" cy="4878073"/>
            <a:chOff x="1572541" y="1671635"/>
            <a:chExt cx="4878076" cy="4878073"/>
          </a:xfrm>
        </p:grpSpPr>
        <p:grpSp>
          <p:nvGrpSpPr>
            <p:cNvPr id="3511" name="Google Shape;3511;p16"/>
            <p:cNvGrpSpPr/>
            <p:nvPr/>
          </p:nvGrpSpPr>
          <p:grpSpPr>
            <a:xfrm>
              <a:off x="1572541" y="1671635"/>
              <a:ext cx="4878076" cy="4878073"/>
              <a:chOff x="2558536" y="1849120"/>
              <a:chExt cx="4510410" cy="4510408"/>
            </a:xfrm>
          </p:grpSpPr>
          <p:sp>
            <p:nvSpPr>
              <p:cNvPr id="3512" name="Google Shape;3512;p16"/>
              <p:cNvSpPr/>
              <p:nvPr/>
            </p:nvSpPr>
            <p:spPr>
              <a:xfrm>
                <a:off x="2558536" y="1849120"/>
                <a:ext cx="4510410" cy="4510408"/>
              </a:xfrm>
              <a:prstGeom prst="ellipse">
                <a:avLst/>
              </a:prstGeom>
              <a:gradFill>
                <a:gsLst>
                  <a:gs pos="0">
                    <a:srgbClr val="F7F7F7"/>
                  </a:gs>
                  <a:gs pos="100000">
                    <a:srgbClr val="F7F7F7">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513" name="Google Shape;3513;p16"/>
              <p:cNvSpPr/>
              <p:nvPr/>
            </p:nvSpPr>
            <p:spPr>
              <a:xfrm>
                <a:off x="2917009" y="2207593"/>
                <a:ext cx="3793462" cy="3793460"/>
              </a:xfrm>
              <a:prstGeom prst="ellipse">
                <a:avLst/>
              </a:prstGeom>
              <a:gradFill>
                <a:gsLst>
                  <a:gs pos="0">
                    <a:srgbClr val="E7E7E7"/>
                  </a:gs>
                  <a:gs pos="100000">
                    <a:srgbClr val="E7E7E7">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514" name="Google Shape;3514;p16"/>
              <p:cNvSpPr/>
              <p:nvPr/>
            </p:nvSpPr>
            <p:spPr>
              <a:xfrm>
                <a:off x="3282813" y="2573397"/>
                <a:ext cx="3061854" cy="3061852"/>
              </a:xfrm>
              <a:prstGeom prst="ellipse">
                <a:avLst/>
              </a:prstGeom>
              <a:gradFill>
                <a:gsLst>
                  <a:gs pos="0">
                    <a:schemeClr val="accent2"/>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515" name="Google Shape;3515;p16"/>
              <p:cNvSpPr/>
              <p:nvPr/>
            </p:nvSpPr>
            <p:spPr>
              <a:xfrm>
                <a:off x="3648615" y="2939199"/>
                <a:ext cx="2330248" cy="233024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pic>
          <p:nvPicPr>
            <p:cNvPr descr="Target Audience with solid fill" id="3516" name="Google Shape;3516;p16"/>
            <p:cNvPicPr preferRelativeResize="0"/>
            <p:nvPr/>
          </p:nvPicPr>
          <p:blipFill rotWithShape="1">
            <a:blip r:embed="rId4">
              <a:alphaModFix/>
            </a:blip>
            <a:srcRect b="0" l="0" r="0" t="0"/>
            <a:stretch/>
          </p:blipFill>
          <p:spPr>
            <a:xfrm>
              <a:off x="3435403" y="3556816"/>
              <a:ext cx="1152348" cy="1152348"/>
            </a:xfrm>
            <a:prstGeom prst="rect">
              <a:avLst/>
            </a:prstGeom>
            <a:noFill/>
            <a:ln>
              <a:noFill/>
            </a:ln>
          </p:spPr>
        </p:pic>
      </p:grpSp>
      <p:grpSp>
        <p:nvGrpSpPr>
          <p:cNvPr id="3517" name="Google Shape;3517;p16"/>
          <p:cNvGrpSpPr/>
          <p:nvPr/>
        </p:nvGrpSpPr>
        <p:grpSpPr>
          <a:xfrm>
            <a:off x="5087547" y="2750190"/>
            <a:ext cx="3871013" cy="3871011"/>
            <a:chOff x="5087547" y="2750190"/>
            <a:chExt cx="3871013" cy="3871011"/>
          </a:xfrm>
        </p:grpSpPr>
        <p:grpSp>
          <p:nvGrpSpPr>
            <p:cNvPr id="3518" name="Google Shape;3518;p16"/>
            <p:cNvGrpSpPr/>
            <p:nvPr/>
          </p:nvGrpSpPr>
          <p:grpSpPr>
            <a:xfrm>
              <a:off x="5087547" y="2750190"/>
              <a:ext cx="3871013" cy="3871011"/>
              <a:chOff x="6995829" y="1763061"/>
              <a:chExt cx="6939934" cy="6939932"/>
            </a:xfrm>
          </p:grpSpPr>
          <p:sp>
            <p:nvSpPr>
              <p:cNvPr id="3519" name="Google Shape;3519;p16"/>
              <p:cNvSpPr/>
              <p:nvPr/>
            </p:nvSpPr>
            <p:spPr>
              <a:xfrm>
                <a:off x="6995829" y="1763061"/>
                <a:ext cx="6939934" cy="6939932"/>
              </a:xfrm>
              <a:prstGeom prst="ellipse">
                <a:avLst/>
              </a:prstGeom>
              <a:gradFill>
                <a:gsLst>
                  <a:gs pos="0">
                    <a:srgbClr val="F7CCCE"/>
                  </a:gs>
                  <a:gs pos="99000">
                    <a:srgbClr val="F7CCCE">
                      <a:alpha val="0"/>
                    </a:srgbClr>
                  </a:gs>
                  <a:gs pos="100000">
                    <a:srgbClr val="F7CCC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520" name="Google Shape;3520;p16"/>
              <p:cNvSpPr/>
              <p:nvPr/>
            </p:nvSpPr>
            <p:spPr>
              <a:xfrm>
                <a:off x="7665049" y="2432280"/>
                <a:ext cx="5601495" cy="5601493"/>
              </a:xfrm>
              <a:prstGeom prst="ellipse">
                <a:avLst/>
              </a:prstGeom>
              <a:gradFill>
                <a:gsLst>
                  <a:gs pos="0">
                    <a:srgbClr val="E66A6E"/>
                  </a:gs>
                  <a:gs pos="99000">
                    <a:srgbClr val="E66A6E">
                      <a:alpha val="0"/>
                    </a:srgbClr>
                  </a:gs>
                  <a:gs pos="100000">
                    <a:srgbClr val="E66A6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521" name="Google Shape;3521;p16"/>
              <p:cNvSpPr/>
              <p:nvPr/>
            </p:nvSpPr>
            <p:spPr>
              <a:xfrm>
                <a:off x="8334263" y="3101496"/>
                <a:ext cx="4263065" cy="4263063"/>
              </a:xfrm>
              <a:prstGeom prst="ellipse">
                <a:avLst/>
              </a:prstGeom>
              <a:gradFill>
                <a:gsLst>
                  <a:gs pos="0">
                    <a:schemeClr val="dk2"/>
                  </a:gs>
                  <a:gs pos="99000">
                    <a:srgbClr val="BF2026">
                      <a:alpha val="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522" name="Google Shape;3522;p16"/>
              <p:cNvSpPr/>
              <p:nvPr/>
            </p:nvSpPr>
            <p:spPr>
              <a:xfrm>
                <a:off x="9180642" y="3947873"/>
                <a:ext cx="2570307" cy="2570306"/>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pic>
          <p:nvPicPr>
            <p:cNvPr descr="Call center with solid fill" id="3523" name="Google Shape;3523;p16"/>
            <p:cNvPicPr preferRelativeResize="0"/>
            <p:nvPr/>
          </p:nvPicPr>
          <p:blipFill rotWithShape="1">
            <a:blip r:embed="rId5">
              <a:alphaModFix/>
            </a:blip>
            <a:srcRect b="0" l="0" r="0" t="0"/>
            <a:stretch/>
          </p:blipFill>
          <p:spPr>
            <a:xfrm>
              <a:off x="6603167" y="4264665"/>
              <a:ext cx="820595" cy="820595"/>
            </a:xfrm>
            <a:prstGeom prst="rect">
              <a:avLst/>
            </a:prstGeom>
            <a:noFill/>
            <a:ln>
              <a:noFill/>
            </a:ln>
          </p:spPr>
        </p:pic>
      </p:grpSp>
      <p:sp>
        <p:nvSpPr>
          <p:cNvPr id="3524" name="Google Shape;3524;p16"/>
          <p:cNvSpPr txBox="1"/>
          <p:nvPr/>
        </p:nvSpPr>
        <p:spPr>
          <a:xfrm>
            <a:off x="379456" y="3316838"/>
            <a:ext cx="2349027"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Barlow SemiBold"/>
                <a:ea typeface="Barlow SemiBold"/>
                <a:cs typeface="Barlow SemiBold"/>
                <a:sym typeface="Barlow SemiBold"/>
              </a:rPr>
              <a:t>ANALISIS PERSAINGAN</a:t>
            </a:r>
            <a:endParaRPr b="1" sz="1800">
              <a:solidFill>
                <a:schemeClr val="dk1"/>
              </a:solidFill>
              <a:latin typeface="Barlow SemiBold"/>
              <a:ea typeface="Barlow SemiBold"/>
              <a:cs typeface="Barlow SemiBold"/>
              <a:sym typeface="Barlow SemiBold"/>
            </a:endParaRPr>
          </a:p>
        </p:txBody>
      </p:sp>
      <p:sp>
        <p:nvSpPr>
          <p:cNvPr id="3525" name="Google Shape;3525;p16"/>
          <p:cNvSpPr txBox="1"/>
          <p:nvPr/>
        </p:nvSpPr>
        <p:spPr>
          <a:xfrm>
            <a:off x="381384" y="4275280"/>
            <a:ext cx="2224274"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Open Sans"/>
                <a:ea typeface="Open Sans"/>
                <a:cs typeface="Open Sans"/>
                <a:sym typeface="Open Sans"/>
              </a:rPr>
              <a:t>Penilaian kekuatan dan kelemahan pesaing saat ini dan potensial.</a:t>
            </a:r>
            <a:endParaRPr b="1" sz="1100">
              <a:solidFill>
                <a:schemeClr val="dk1"/>
              </a:solidFill>
              <a:latin typeface="Open Sans"/>
              <a:ea typeface="Open Sans"/>
              <a:cs typeface="Open Sans"/>
              <a:sym typeface="Open Sans"/>
            </a:endParaRPr>
          </a:p>
        </p:txBody>
      </p:sp>
      <p:sp>
        <p:nvSpPr>
          <p:cNvPr id="3526" name="Google Shape;3526;p16"/>
          <p:cNvSpPr txBox="1"/>
          <p:nvPr/>
        </p:nvSpPr>
        <p:spPr>
          <a:xfrm>
            <a:off x="360000" y="308292"/>
            <a:ext cx="11484000" cy="49244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dk2"/>
              </a:buClr>
              <a:buSzPts val="3200"/>
              <a:buFont typeface="Barlow"/>
              <a:buNone/>
            </a:pPr>
            <a:r>
              <a:rPr b="1" lang="en-US" sz="3200">
                <a:solidFill>
                  <a:schemeClr val="dk2"/>
                </a:solidFill>
                <a:latin typeface="Barlow"/>
                <a:ea typeface="Barlow"/>
                <a:cs typeface="Barlow"/>
                <a:sym typeface="Barlow"/>
              </a:rPr>
              <a:t>Konsep Inti dalam Pelajaran ini</a:t>
            </a:r>
            <a:endParaRPr b="1" sz="3200">
              <a:solidFill>
                <a:schemeClr val="dk2"/>
              </a:solidFill>
              <a:latin typeface="Barlow"/>
              <a:ea typeface="Barlow"/>
              <a:cs typeface="Barlow"/>
              <a:sym typeface="Barlow"/>
            </a:endParaRPr>
          </a:p>
        </p:txBody>
      </p:sp>
      <p:grpSp>
        <p:nvGrpSpPr>
          <p:cNvPr id="3527" name="Google Shape;3527;p16"/>
          <p:cNvGrpSpPr/>
          <p:nvPr/>
        </p:nvGrpSpPr>
        <p:grpSpPr>
          <a:xfrm>
            <a:off x="487397" y="4066315"/>
            <a:ext cx="2657449" cy="0"/>
            <a:chOff x="487397" y="4066315"/>
            <a:chExt cx="2657449" cy="0"/>
          </a:xfrm>
        </p:grpSpPr>
        <p:cxnSp>
          <p:nvCxnSpPr>
            <p:cNvPr id="3528" name="Google Shape;3528;p16"/>
            <p:cNvCxnSpPr/>
            <p:nvPr/>
          </p:nvCxnSpPr>
          <p:spPr>
            <a:xfrm>
              <a:off x="487397" y="4066315"/>
              <a:ext cx="519062" cy="0"/>
            </a:xfrm>
            <a:prstGeom prst="straightConnector1">
              <a:avLst/>
            </a:prstGeom>
            <a:noFill/>
            <a:ln cap="flat" cmpd="sng" w="25400">
              <a:solidFill>
                <a:schemeClr val="dk2"/>
              </a:solidFill>
              <a:prstDash val="solid"/>
              <a:miter lim="800000"/>
              <a:headEnd len="sm" w="sm" type="none"/>
              <a:tailEnd len="sm" w="sm" type="none"/>
            </a:ln>
          </p:spPr>
        </p:cxnSp>
        <p:cxnSp>
          <p:nvCxnSpPr>
            <p:cNvPr id="3529" name="Google Shape;3529;p16"/>
            <p:cNvCxnSpPr/>
            <p:nvPr/>
          </p:nvCxnSpPr>
          <p:spPr>
            <a:xfrm>
              <a:off x="991419" y="4066315"/>
              <a:ext cx="2153427" cy="0"/>
            </a:xfrm>
            <a:prstGeom prst="straightConnector1">
              <a:avLst/>
            </a:prstGeom>
            <a:noFill/>
            <a:ln cap="flat" cmpd="sng" w="12700">
              <a:solidFill>
                <a:schemeClr val="dk2"/>
              </a:solidFill>
              <a:prstDash val="solid"/>
              <a:miter lim="800000"/>
              <a:headEnd len="sm" w="sm" type="none"/>
              <a:tailEnd len="sm" w="sm" type="none"/>
            </a:ln>
          </p:spPr>
        </p:cxnSp>
      </p:grpSp>
      <p:sp>
        <p:nvSpPr>
          <p:cNvPr id="3530" name="Google Shape;3530;p16"/>
          <p:cNvSpPr txBox="1"/>
          <p:nvPr/>
        </p:nvSpPr>
        <p:spPr>
          <a:xfrm>
            <a:off x="8890504" y="5323234"/>
            <a:ext cx="2309950" cy="95410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400">
                <a:solidFill>
                  <a:schemeClr val="dk1"/>
                </a:solidFill>
                <a:latin typeface="Open Sans"/>
                <a:ea typeface="Open Sans"/>
                <a:cs typeface="Open Sans"/>
                <a:sym typeface="Open Sans"/>
              </a:rPr>
              <a:t>Keunggulan khas disajikan dengan jelas untuk membedakan Anda dari pesaing.</a:t>
            </a:r>
            <a:endParaRPr b="0" sz="1100" cap="none">
              <a:solidFill>
                <a:schemeClr val="dk1"/>
              </a:solidFill>
              <a:latin typeface="Open Sans"/>
              <a:ea typeface="Open Sans"/>
              <a:cs typeface="Open Sans"/>
              <a:sym typeface="Open Sans"/>
            </a:endParaRPr>
          </a:p>
        </p:txBody>
      </p:sp>
      <p:grpSp>
        <p:nvGrpSpPr>
          <p:cNvPr id="3531" name="Google Shape;3531;p16"/>
          <p:cNvGrpSpPr/>
          <p:nvPr/>
        </p:nvGrpSpPr>
        <p:grpSpPr>
          <a:xfrm>
            <a:off x="7304854" y="4364792"/>
            <a:ext cx="4300991" cy="923330"/>
            <a:chOff x="7304855" y="4364792"/>
            <a:chExt cx="3775270" cy="923330"/>
          </a:xfrm>
        </p:grpSpPr>
        <p:sp>
          <p:nvSpPr>
            <p:cNvPr id="3532" name="Google Shape;3532;p16"/>
            <p:cNvSpPr txBox="1"/>
            <p:nvPr/>
          </p:nvSpPr>
          <p:spPr>
            <a:xfrm>
              <a:off x="8731098" y="4364792"/>
              <a:ext cx="2349027" cy="92333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1800">
                  <a:solidFill>
                    <a:schemeClr val="dk1"/>
                  </a:solidFill>
                  <a:latin typeface="Barlow SemiBold"/>
                  <a:ea typeface="Barlow SemiBold"/>
                  <a:cs typeface="Barlow SemiBold"/>
                  <a:sym typeface="Barlow SemiBold"/>
                </a:rPr>
                <a:t>PROPOSISI PENJUALAN YANG UNIK</a:t>
              </a:r>
              <a:endParaRPr b="1" sz="1800">
                <a:solidFill>
                  <a:schemeClr val="dk1"/>
                </a:solidFill>
                <a:latin typeface="Barlow SemiBold"/>
                <a:ea typeface="Barlow SemiBold"/>
                <a:cs typeface="Barlow SemiBold"/>
                <a:sym typeface="Barlow SemiBold"/>
              </a:endParaRPr>
            </a:p>
          </p:txBody>
        </p:sp>
        <p:grpSp>
          <p:nvGrpSpPr>
            <p:cNvPr id="3533" name="Google Shape;3533;p16"/>
            <p:cNvGrpSpPr/>
            <p:nvPr/>
          </p:nvGrpSpPr>
          <p:grpSpPr>
            <a:xfrm>
              <a:off x="7304855" y="5114269"/>
              <a:ext cx="3667860" cy="0"/>
              <a:chOff x="7304855" y="5114269"/>
              <a:chExt cx="3667860" cy="0"/>
            </a:xfrm>
          </p:grpSpPr>
          <p:cxnSp>
            <p:nvCxnSpPr>
              <p:cNvPr id="3534" name="Google Shape;3534;p16"/>
              <p:cNvCxnSpPr/>
              <p:nvPr/>
            </p:nvCxnSpPr>
            <p:spPr>
              <a:xfrm>
                <a:off x="10453653" y="5114269"/>
                <a:ext cx="519062" cy="0"/>
              </a:xfrm>
              <a:prstGeom prst="straightConnector1">
                <a:avLst/>
              </a:prstGeom>
              <a:noFill/>
              <a:ln cap="flat" cmpd="sng" w="25400">
                <a:solidFill>
                  <a:schemeClr val="dk2"/>
                </a:solidFill>
                <a:prstDash val="solid"/>
                <a:miter lim="800000"/>
                <a:headEnd len="sm" w="sm" type="none"/>
                <a:tailEnd len="sm" w="sm" type="none"/>
              </a:ln>
            </p:spPr>
          </p:cxnSp>
          <p:cxnSp>
            <p:nvCxnSpPr>
              <p:cNvPr id="3535" name="Google Shape;3535;p16"/>
              <p:cNvCxnSpPr/>
              <p:nvPr/>
            </p:nvCxnSpPr>
            <p:spPr>
              <a:xfrm>
                <a:off x="7304855" y="5114269"/>
                <a:ext cx="3662345" cy="0"/>
              </a:xfrm>
              <a:prstGeom prst="straightConnector1">
                <a:avLst/>
              </a:prstGeom>
              <a:noFill/>
              <a:ln cap="flat" cmpd="sng" w="12700">
                <a:solidFill>
                  <a:schemeClr val="dk2"/>
                </a:solidFill>
                <a:prstDash val="solid"/>
                <a:miter lim="800000"/>
                <a:headEnd len="sm" w="sm" type="none"/>
                <a:tailEnd len="sm" w="sm" type="none"/>
              </a:ln>
            </p:spPr>
          </p:cxnSp>
        </p:grpSp>
      </p:grpSp>
      <p:sp>
        <p:nvSpPr>
          <p:cNvPr id="3536" name="Google Shape;3536;p16"/>
          <p:cNvSpPr txBox="1"/>
          <p:nvPr/>
        </p:nvSpPr>
        <p:spPr>
          <a:xfrm>
            <a:off x="9525780" y="2483167"/>
            <a:ext cx="2397123" cy="1600438"/>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400">
                <a:solidFill>
                  <a:schemeClr val="dk1"/>
                </a:solidFill>
                <a:latin typeface="Arial"/>
                <a:ea typeface="Arial"/>
                <a:cs typeface="Arial"/>
                <a:sym typeface="Arial"/>
              </a:rPr>
              <a:t>Atribut atau kemampuan unik yang memungkinkan organisasi mengungguli pesaingnya dengan menawarkan nilai yang lebih besar kepada pelanggan.</a:t>
            </a:r>
            <a:endParaRPr sz="1100">
              <a:solidFill>
                <a:schemeClr val="dk1"/>
              </a:solidFill>
              <a:latin typeface="Arial"/>
              <a:ea typeface="Arial"/>
              <a:cs typeface="Arial"/>
              <a:sym typeface="Arial"/>
            </a:endParaRPr>
          </a:p>
        </p:txBody>
      </p:sp>
      <p:grpSp>
        <p:nvGrpSpPr>
          <p:cNvPr id="3537" name="Google Shape;3537;p16"/>
          <p:cNvGrpSpPr/>
          <p:nvPr/>
        </p:nvGrpSpPr>
        <p:grpSpPr>
          <a:xfrm>
            <a:off x="8501591" y="1570659"/>
            <a:ext cx="3248848" cy="703544"/>
            <a:chOff x="8501591" y="1570659"/>
            <a:chExt cx="3248848" cy="703544"/>
          </a:xfrm>
        </p:grpSpPr>
        <p:sp>
          <p:nvSpPr>
            <p:cNvPr id="3538" name="Google Shape;3538;p16"/>
            <p:cNvSpPr txBox="1"/>
            <p:nvPr/>
          </p:nvSpPr>
          <p:spPr>
            <a:xfrm>
              <a:off x="9401412" y="1570659"/>
              <a:ext cx="2349027" cy="64633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1800">
                  <a:solidFill>
                    <a:schemeClr val="dk1"/>
                  </a:solidFill>
                  <a:latin typeface="Barlow SemiBold"/>
                  <a:ea typeface="Barlow SemiBold"/>
                  <a:cs typeface="Barlow SemiBold"/>
                  <a:sym typeface="Barlow SemiBold"/>
                </a:rPr>
                <a:t>KEUNGGULAN KOMPETITIF</a:t>
              </a:r>
              <a:endParaRPr b="1" sz="1800">
                <a:solidFill>
                  <a:schemeClr val="dk1"/>
                </a:solidFill>
                <a:latin typeface="Barlow SemiBold"/>
                <a:ea typeface="Barlow SemiBold"/>
                <a:cs typeface="Barlow SemiBold"/>
                <a:sym typeface="Barlow SemiBold"/>
              </a:endParaRPr>
            </a:p>
          </p:txBody>
        </p:sp>
        <p:grpSp>
          <p:nvGrpSpPr>
            <p:cNvPr id="3539" name="Google Shape;3539;p16"/>
            <p:cNvGrpSpPr/>
            <p:nvPr/>
          </p:nvGrpSpPr>
          <p:grpSpPr>
            <a:xfrm>
              <a:off x="8501591" y="2274203"/>
              <a:ext cx="3217925" cy="0"/>
              <a:chOff x="8501591" y="2274203"/>
              <a:chExt cx="3217925" cy="0"/>
            </a:xfrm>
          </p:grpSpPr>
          <p:cxnSp>
            <p:nvCxnSpPr>
              <p:cNvPr id="3540" name="Google Shape;3540;p16"/>
              <p:cNvCxnSpPr/>
              <p:nvPr/>
            </p:nvCxnSpPr>
            <p:spPr>
              <a:xfrm>
                <a:off x="11200454" y="2274203"/>
                <a:ext cx="519062" cy="0"/>
              </a:xfrm>
              <a:prstGeom prst="straightConnector1">
                <a:avLst/>
              </a:prstGeom>
              <a:noFill/>
              <a:ln cap="flat" cmpd="sng" w="25400">
                <a:solidFill>
                  <a:schemeClr val="dk2"/>
                </a:solidFill>
                <a:prstDash val="solid"/>
                <a:miter lim="800000"/>
                <a:headEnd len="sm" w="sm" type="none"/>
                <a:tailEnd len="sm" w="sm" type="none"/>
              </a:ln>
            </p:spPr>
          </p:cxnSp>
          <p:cxnSp>
            <p:nvCxnSpPr>
              <p:cNvPr id="3541" name="Google Shape;3541;p16"/>
              <p:cNvCxnSpPr/>
              <p:nvPr/>
            </p:nvCxnSpPr>
            <p:spPr>
              <a:xfrm>
                <a:off x="8501591" y="2274203"/>
                <a:ext cx="3212410" cy="0"/>
              </a:xfrm>
              <a:prstGeom prst="straightConnector1">
                <a:avLst/>
              </a:prstGeom>
              <a:noFill/>
              <a:ln cap="flat" cmpd="sng" w="12700">
                <a:solidFill>
                  <a:schemeClr val="dk2"/>
                </a:solidFill>
                <a:prstDash val="solid"/>
                <a:miter lim="800000"/>
                <a:headEnd len="sm" w="sm" type="none"/>
                <a:tailEnd len="sm" w="sm" type="none"/>
              </a:ln>
            </p:spPr>
          </p:cxnSp>
        </p:gr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510"/>
                                        </p:tgtEl>
                                        <p:attrNameLst>
                                          <p:attrName>style.visibility</p:attrName>
                                        </p:attrNameLst>
                                      </p:cBhvr>
                                      <p:to>
                                        <p:strVal val="visible"/>
                                      </p:to>
                                    </p:set>
                                    <p:anim calcmode="lin" valueType="num">
                                      <p:cBhvr additive="base">
                                        <p:cTn dur="500"/>
                                        <p:tgtEl>
                                          <p:spTgt spid="3510"/>
                                        </p:tgtEl>
                                        <p:attrNameLst>
                                          <p:attrName>ppt_w</p:attrName>
                                        </p:attrNameLst>
                                      </p:cBhvr>
                                      <p:tavLst>
                                        <p:tav fmla="" tm="0">
                                          <p:val>
                                            <p:strVal val="0"/>
                                          </p:val>
                                        </p:tav>
                                        <p:tav fmla="" tm="100000">
                                          <p:val>
                                            <p:strVal val="#ppt_w"/>
                                          </p:val>
                                        </p:tav>
                                      </p:tavLst>
                                    </p:anim>
                                    <p:anim calcmode="lin" valueType="num">
                                      <p:cBhvr additive="base">
                                        <p:cTn dur="500"/>
                                        <p:tgtEl>
                                          <p:spTgt spid="3510"/>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2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52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2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517"/>
                                        </p:tgtEl>
                                        <p:attrNameLst>
                                          <p:attrName>style.visibility</p:attrName>
                                        </p:attrNameLst>
                                      </p:cBhvr>
                                      <p:to>
                                        <p:strVal val="visible"/>
                                      </p:to>
                                    </p:set>
                                    <p:anim calcmode="lin" valueType="num">
                                      <p:cBhvr additive="base">
                                        <p:cTn dur="500"/>
                                        <p:tgtEl>
                                          <p:spTgt spid="3517"/>
                                        </p:tgtEl>
                                        <p:attrNameLst>
                                          <p:attrName>ppt_w</p:attrName>
                                        </p:attrNameLst>
                                      </p:cBhvr>
                                      <p:tavLst>
                                        <p:tav fmla="" tm="0">
                                          <p:val>
                                            <p:strVal val="0"/>
                                          </p:val>
                                        </p:tav>
                                        <p:tav fmla="" tm="100000">
                                          <p:val>
                                            <p:strVal val="#ppt_w"/>
                                          </p:val>
                                        </p:tav>
                                      </p:tavLst>
                                    </p:anim>
                                    <p:anim calcmode="lin" valueType="num">
                                      <p:cBhvr additive="base">
                                        <p:cTn dur="500"/>
                                        <p:tgtEl>
                                          <p:spTgt spid="3517"/>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3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3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503"/>
                                        </p:tgtEl>
                                        <p:attrNameLst>
                                          <p:attrName>style.visibility</p:attrName>
                                        </p:attrNameLst>
                                      </p:cBhvr>
                                      <p:to>
                                        <p:strVal val="visible"/>
                                      </p:to>
                                    </p:set>
                                    <p:anim calcmode="lin" valueType="num">
                                      <p:cBhvr additive="base">
                                        <p:cTn dur="500"/>
                                        <p:tgtEl>
                                          <p:spTgt spid="3503"/>
                                        </p:tgtEl>
                                        <p:attrNameLst>
                                          <p:attrName>ppt_w</p:attrName>
                                        </p:attrNameLst>
                                      </p:cBhvr>
                                      <p:tavLst>
                                        <p:tav fmla="" tm="0">
                                          <p:val>
                                            <p:strVal val="0"/>
                                          </p:val>
                                        </p:tav>
                                        <p:tav fmla="" tm="100000">
                                          <p:val>
                                            <p:strVal val="#ppt_w"/>
                                          </p:val>
                                        </p:tav>
                                      </p:tavLst>
                                    </p:anim>
                                    <p:anim calcmode="lin" valueType="num">
                                      <p:cBhvr additive="base">
                                        <p:cTn dur="500"/>
                                        <p:tgtEl>
                                          <p:spTgt spid="3503"/>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3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3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46" name="Shape 3546"/>
        <p:cNvGrpSpPr/>
        <p:nvPr/>
      </p:nvGrpSpPr>
      <p:grpSpPr>
        <a:xfrm>
          <a:off x="0" y="0"/>
          <a:ext cx="0" cy="0"/>
          <a:chOff x="0" y="0"/>
          <a:chExt cx="0" cy="0"/>
        </a:xfrm>
      </p:grpSpPr>
      <p:sp>
        <p:nvSpPr>
          <p:cNvPr id="3547" name="Google Shape;3547;p17"/>
          <p:cNvSpPr/>
          <p:nvPr/>
        </p:nvSpPr>
        <p:spPr>
          <a:xfrm>
            <a:off x="1524" y="0"/>
            <a:ext cx="12188952" cy="6858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A black and white illustration of a person and person talking&#10;&#10;Description automatically generated" id="3548" name="Google Shape;3548;p17"/>
          <p:cNvPicPr preferRelativeResize="0"/>
          <p:nvPr/>
        </p:nvPicPr>
        <p:blipFill rotWithShape="1">
          <a:blip r:embed="rId3">
            <a:alphaModFix/>
          </a:blip>
          <a:srcRect b="20510" l="0" r="0" t="0"/>
          <a:stretch/>
        </p:blipFill>
        <p:spPr>
          <a:xfrm>
            <a:off x="20" y="1282"/>
            <a:ext cx="12191980" cy="685671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2" name="Shape 3552"/>
        <p:cNvGrpSpPr/>
        <p:nvPr/>
      </p:nvGrpSpPr>
      <p:grpSpPr>
        <a:xfrm>
          <a:off x="0" y="0"/>
          <a:ext cx="0" cy="0"/>
          <a:chOff x="0" y="0"/>
          <a:chExt cx="0" cy="0"/>
        </a:xfrm>
      </p:grpSpPr>
      <p:sp>
        <p:nvSpPr>
          <p:cNvPr id="3553" name="Google Shape;3553;p18"/>
          <p:cNvSpPr/>
          <p:nvPr/>
        </p:nvSpPr>
        <p:spPr>
          <a:xfrm>
            <a:off x="5845765" y="2903067"/>
            <a:ext cx="785232" cy="1035839"/>
          </a:xfrm>
          <a:prstGeom prst="rect">
            <a:avLst/>
          </a:prstGeom>
          <a:solidFill>
            <a:schemeClr val="lt1"/>
          </a:solidFill>
          <a:ln cap="flat" cmpd="sng" w="190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675">
              <a:solidFill>
                <a:schemeClr val="lt1"/>
              </a:solidFill>
              <a:latin typeface="Open Sans"/>
              <a:ea typeface="Open Sans"/>
              <a:cs typeface="Open Sans"/>
              <a:sym typeface="Open Sans"/>
            </a:endParaRPr>
          </a:p>
        </p:txBody>
      </p:sp>
      <p:sp>
        <p:nvSpPr>
          <p:cNvPr id="3554" name="Google Shape;3554;p18"/>
          <p:cNvSpPr txBox="1"/>
          <p:nvPr/>
        </p:nvSpPr>
        <p:spPr>
          <a:xfrm>
            <a:off x="388571" y="74192"/>
            <a:ext cx="11484000" cy="49244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dk2"/>
              </a:buClr>
              <a:buSzPts val="3200"/>
              <a:buFont typeface="Barlow Medium"/>
              <a:buNone/>
            </a:pPr>
            <a:r>
              <a:rPr b="1" lang="en-US" sz="3200">
                <a:solidFill>
                  <a:schemeClr val="dk2"/>
                </a:solidFill>
                <a:latin typeface="Barlow Medium"/>
                <a:ea typeface="Barlow Medium"/>
                <a:cs typeface="Barlow Medium"/>
                <a:sym typeface="Barlow Medium"/>
              </a:rPr>
              <a:t>Individual Activity</a:t>
            </a:r>
            <a:endParaRPr/>
          </a:p>
        </p:txBody>
      </p:sp>
      <p:sp>
        <p:nvSpPr>
          <p:cNvPr id="3555" name="Google Shape;3555;p18"/>
          <p:cNvSpPr/>
          <p:nvPr/>
        </p:nvSpPr>
        <p:spPr>
          <a:xfrm>
            <a:off x="265257" y="490847"/>
            <a:ext cx="11558865"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1"/>
              </a:buClr>
              <a:buSzPts val="2400"/>
              <a:buFont typeface="Arial"/>
              <a:buNone/>
            </a:pPr>
            <a:r>
              <a:rPr b="1" lang="en-US" sz="2400">
                <a:solidFill>
                  <a:schemeClr val="accent1"/>
                </a:solidFill>
                <a:latin typeface="Barlow Medium"/>
                <a:ea typeface="Barlow Medium"/>
                <a:cs typeface="Barlow Medium"/>
                <a:sym typeface="Barlow Medium"/>
              </a:rPr>
              <a:t>Know you Competition</a:t>
            </a:r>
            <a:endParaRPr b="1" sz="2400">
              <a:solidFill>
                <a:schemeClr val="accent1"/>
              </a:solidFill>
              <a:latin typeface="Barlow Medium"/>
              <a:ea typeface="Barlow Medium"/>
              <a:cs typeface="Barlow Medium"/>
              <a:sym typeface="Barlow Medium"/>
            </a:endParaRPr>
          </a:p>
        </p:txBody>
      </p:sp>
      <p:sp>
        <p:nvSpPr>
          <p:cNvPr id="3556" name="Google Shape;3556;p18"/>
          <p:cNvSpPr txBox="1"/>
          <p:nvPr/>
        </p:nvSpPr>
        <p:spPr>
          <a:xfrm>
            <a:off x="487240" y="5592931"/>
            <a:ext cx="62427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Click on the play button to view/play the activity</a:t>
            </a:r>
            <a:endParaRPr sz="1200">
              <a:solidFill>
                <a:schemeClr val="dk1"/>
              </a:solidFill>
              <a:latin typeface="Arial"/>
              <a:ea typeface="Arial"/>
              <a:cs typeface="Arial"/>
              <a:sym typeface="Arial"/>
            </a:endParaRPr>
          </a:p>
          <a:p>
            <a:pPr indent="0" lvl="0" marL="0" marR="0" rtl="0" algn="l">
              <a:spcBef>
                <a:spcPts val="0"/>
              </a:spcBef>
              <a:spcAft>
                <a:spcPts val="0"/>
              </a:spcAft>
              <a:buNone/>
            </a:pPr>
            <a:r>
              <a:rPr lang="en-US" sz="1200">
                <a:solidFill>
                  <a:schemeClr val="dk1"/>
                </a:solidFill>
              </a:rPr>
              <a:t>https://acc-15624.ispring.com/app/preview/8d6f1796-be32-11ef-a271-5e7779988261</a:t>
            </a:r>
            <a:endParaRPr sz="1200">
              <a:solidFill>
                <a:schemeClr val="dk1"/>
              </a:solidFill>
            </a:endParaRPr>
          </a:p>
        </p:txBody>
      </p:sp>
      <p:sp>
        <p:nvSpPr>
          <p:cNvPr id="3557" name="Google Shape;3557;p18"/>
          <p:cNvSpPr txBox="1"/>
          <p:nvPr/>
        </p:nvSpPr>
        <p:spPr>
          <a:xfrm>
            <a:off x="8343655" y="5489229"/>
            <a:ext cx="2418614"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Students Scan to Play</a:t>
            </a:r>
            <a:endParaRPr/>
          </a:p>
        </p:txBody>
      </p:sp>
      <p:grpSp>
        <p:nvGrpSpPr>
          <p:cNvPr id="3558" name="Google Shape;3558;p18"/>
          <p:cNvGrpSpPr/>
          <p:nvPr/>
        </p:nvGrpSpPr>
        <p:grpSpPr>
          <a:xfrm>
            <a:off x="8339636" y="1369167"/>
            <a:ext cx="3532935" cy="3939221"/>
            <a:chOff x="8339636" y="1369167"/>
            <a:chExt cx="3532935" cy="3939221"/>
          </a:xfrm>
        </p:grpSpPr>
        <p:grpSp>
          <p:nvGrpSpPr>
            <p:cNvPr id="3559" name="Google Shape;3559;p18"/>
            <p:cNvGrpSpPr/>
            <p:nvPr/>
          </p:nvGrpSpPr>
          <p:grpSpPr>
            <a:xfrm>
              <a:off x="8339636" y="1369167"/>
              <a:ext cx="3532935" cy="3939221"/>
              <a:chOff x="8027176" y="2075301"/>
              <a:chExt cx="3532935" cy="3939221"/>
            </a:xfrm>
          </p:grpSpPr>
          <p:pic>
            <p:nvPicPr>
              <p:cNvPr descr="A qr code on a black background&#10;&#10;Description automatically generated" id="3560" name="Google Shape;3560;p18"/>
              <p:cNvPicPr preferRelativeResize="0"/>
              <p:nvPr/>
            </p:nvPicPr>
            <p:blipFill rotWithShape="1">
              <a:blip r:embed="rId3">
                <a:alphaModFix/>
              </a:blip>
              <a:srcRect b="0" l="0" r="0" t="0"/>
              <a:stretch/>
            </p:blipFill>
            <p:spPr>
              <a:xfrm>
                <a:off x="8027176" y="2075301"/>
                <a:ext cx="3532935" cy="3939221"/>
              </a:xfrm>
              <a:prstGeom prst="rect">
                <a:avLst/>
              </a:prstGeom>
              <a:noFill/>
              <a:ln>
                <a:noFill/>
              </a:ln>
            </p:spPr>
          </p:pic>
          <p:pic>
            <p:nvPicPr>
              <p:cNvPr descr="A qr code with a white background&#10;&#10;Description automatically generated" id="3561" name="Google Shape;3561;p18"/>
              <p:cNvPicPr preferRelativeResize="0"/>
              <p:nvPr/>
            </p:nvPicPr>
            <p:blipFill rotWithShape="1">
              <a:blip r:embed="rId4">
                <a:alphaModFix/>
              </a:blip>
              <a:srcRect b="0" l="0" r="0" t="0"/>
              <a:stretch/>
            </p:blipFill>
            <p:spPr>
              <a:xfrm>
                <a:off x="8438039" y="2219688"/>
                <a:ext cx="2743200" cy="2729239"/>
              </a:xfrm>
              <a:prstGeom prst="rect">
                <a:avLst/>
              </a:prstGeom>
              <a:noFill/>
              <a:ln>
                <a:noFill/>
              </a:ln>
            </p:spPr>
          </p:pic>
        </p:grpSp>
        <p:pic>
          <p:nvPicPr>
            <p:cNvPr descr="A qr code on a white background&#10;&#10;Description automatically generated" id="3562" name="Google Shape;3562;p18"/>
            <p:cNvPicPr preferRelativeResize="0"/>
            <p:nvPr/>
          </p:nvPicPr>
          <p:blipFill rotWithShape="1">
            <a:blip r:embed="rId5">
              <a:alphaModFix/>
            </a:blip>
            <a:srcRect b="0" l="0" r="0" t="0"/>
            <a:stretch/>
          </p:blipFill>
          <p:spPr>
            <a:xfrm>
              <a:off x="8748678" y="1485500"/>
              <a:ext cx="2729240" cy="2729240"/>
            </a:xfrm>
            <a:prstGeom prst="rect">
              <a:avLst/>
            </a:prstGeom>
            <a:noFill/>
            <a:ln>
              <a:noFill/>
            </a:ln>
          </p:spPr>
        </p:pic>
      </p:grpSp>
      <p:pic>
        <p:nvPicPr>
          <p:cNvPr id="3563" name="Google Shape;3563;p18"/>
          <p:cNvPicPr preferRelativeResize="0"/>
          <p:nvPr/>
        </p:nvPicPr>
        <p:blipFill>
          <a:blip r:embed="rId6">
            <a:alphaModFix/>
          </a:blip>
          <a:stretch>
            <a:fillRect/>
          </a:stretch>
        </p:blipFill>
        <p:spPr>
          <a:xfrm>
            <a:off x="8430073" y="1265075"/>
            <a:ext cx="3203750" cy="3203750"/>
          </a:xfrm>
          <a:prstGeom prst="rect">
            <a:avLst/>
          </a:prstGeom>
          <a:noFill/>
          <a:ln>
            <a:noFill/>
          </a:ln>
        </p:spPr>
      </p:pic>
      <p:pic>
        <p:nvPicPr>
          <p:cNvPr id="3564" name="Google Shape;3564;p18"/>
          <p:cNvPicPr preferRelativeResize="0"/>
          <p:nvPr/>
        </p:nvPicPr>
        <p:blipFill>
          <a:blip r:embed="rId7">
            <a:alphaModFix/>
          </a:blip>
          <a:stretch>
            <a:fillRect/>
          </a:stretch>
        </p:blipFill>
        <p:spPr>
          <a:xfrm>
            <a:off x="388575" y="1188360"/>
            <a:ext cx="7128663" cy="4003363"/>
          </a:xfrm>
          <a:prstGeom prst="rect">
            <a:avLst/>
          </a:prstGeom>
          <a:noFill/>
          <a:ln>
            <a:noFill/>
          </a:ln>
        </p:spPr>
      </p:pic>
      <p:sp>
        <p:nvSpPr>
          <p:cNvPr id="3565" name="Google Shape;3565;p18"/>
          <p:cNvSpPr/>
          <p:nvPr/>
        </p:nvSpPr>
        <p:spPr>
          <a:xfrm>
            <a:off x="3400257" y="2673430"/>
            <a:ext cx="1105311" cy="1033210"/>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566" name="Google Shape;3566;p18">
            <a:hlinkClick r:id="rId8"/>
          </p:cNvPr>
          <p:cNvSpPr/>
          <p:nvPr/>
        </p:nvSpPr>
        <p:spPr>
          <a:xfrm rot="-8100000">
            <a:off x="3559962" y="3023870"/>
            <a:ext cx="470085" cy="497662"/>
          </a:xfrm>
          <a:prstGeom prst="rtTriangle">
            <a:avLst/>
          </a:prstGeom>
          <a:solidFill>
            <a:srgbClr val="FFFFFF"/>
          </a:solidFill>
          <a:ln cap="flat" cmpd="sng" w="9525">
            <a:solidFill>
              <a:srgbClr val="BF20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0" name="Shape 3570"/>
        <p:cNvGrpSpPr/>
        <p:nvPr/>
      </p:nvGrpSpPr>
      <p:grpSpPr>
        <a:xfrm>
          <a:off x="0" y="0"/>
          <a:ext cx="0" cy="0"/>
          <a:chOff x="0" y="0"/>
          <a:chExt cx="0" cy="0"/>
        </a:xfrm>
      </p:grpSpPr>
      <p:pic>
        <p:nvPicPr>
          <p:cNvPr descr="Business discussion" id="3571" name="Google Shape;3571;p19"/>
          <p:cNvPicPr preferRelativeResize="0"/>
          <p:nvPr>
            <p:ph idx="2" type="pic"/>
          </p:nvPr>
        </p:nvPicPr>
        <p:blipFill rotWithShape="1">
          <a:blip r:embed="rId3">
            <a:alphaModFix/>
          </a:blip>
          <a:srcRect b="0" l="15455" r="15455" t="0"/>
          <a:stretch/>
        </p:blipFill>
        <p:spPr>
          <a:xfrm>
            <a:off x="4469157" y="-1"/>
            <a:ext cx="7114233" cy="6868049"/>
          </a:xfrm>
          <a:prstGeom prst="rect">
            <a:avLst/>
          </a:prstGeom>
          <a:solidFill>
            <a:schemeClr val="lt1">
              <a:alpha val="20000"/>
            </a:schemeClr>
          </a:solidFill>
          <a:ln>
            <a:noFill/>
          </a:ln>
        </p:spPr>
      </p:pic>
      <p:sp>
        <p:nvSpPr>
          <p:cNvPr id="3572" name="Google Shape;3572;p19"/>
          <p:cNvSpPr txBox="1"/>
          <p:nvPr/>
        </p:nvSpPr>
        <p:spPr>
          <a:xfrm>
            <a:off x="1091395" y="798654"/>
            <a:ext cx="3714750" cy="1216153"/>
          </a:xfrm>
          <a:prstGeom prst="rect">
            <a:avLst/>
          </a:prstGeom>
          <a:noFill/>
          <a:ln>
            <a:noFill/>
          </a:ln>
        </p:spPr>
        <p:txBody>
          <a:bodyPr anchorCtr="0" anchor="t" bIns="0" lIns="0" spcFirstLastPara="1" rIns="0" wrap="square" tIns="4750">
            <a:normAutofit/>
          </a:bodyPr>
          <a:lstStyle/>
          <a:p>
            <a:pPr indent="0" lvl="0" marL="4763" marR="0" rtl="0" algn="l">
              <a:lnSpc>
                <a:spcPct val="100000"/>
              </a:lnSpc>
              <a:spcBef>
                <a:spcPts val="0"/>
              </a:spcBef>
              <a:spcAft>
                <a:spcPts val="0"/>
              </a:spcAft>
              <a:buClr>
                <a:schemeClr val="lt1"/>
              </a:buClr>
              <a:buSzPts val="3500"/>
              <a:buFont typeface="Barlow Medium"/>
              <a:buNone/>
            </a:pPr>
            <a:r>
              <a:rPr b="1" lang="en-US" sz="3500">
                <a:solidFill>
                  <a:schemeClr val="lt1"/>
                </a:solidFill>
                <a:latin typeface="Barlow Medium"/>
                <a:ea typeface="Barlow Medium"/>
                <a:cs typeface="Barlow Medium"/>
                <a:sym typeface="Barlow Medium"/>
              </a:rPr>
              <a:t>Siapa Pesaing Anda?</a:t>
            </a:r>
            <a:endParaRPr b="1" sz="3500">
              <a:solidFill>
                <a:schemeClr val="lt1"/>
              </a:solidFill>
              <a:latin typeface="Barlow Medium"/>
              <a:ea typeface="Barlow Medium"/>
              <a:cs typeface="Barlow Medium"/>
              <a:sym typeface="Barlow Medium"/>
            </a:endParaRPr>
          </a:p>
        </p:txBody>
      </p:sp>
      <p:sp>
        <p:nvSpPr>
          <p:cNvPr id="3573" name="Google Shape;3573;p19"/>
          <p:cNvSpPr txBox="1"/>
          <p:nvPr/>
        </p:nvSpPr>
        <p:spPr>
          <a:xfrm>
            <a:off x="503498" y="2427148"/>
            <a:ext cx="4302647" cy="352404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Open Sans"/>
                <a:ea typeface="Open Sans"/>
                <a:cs typeface="Open Sans"/>
                <a:sym typeface="Open Sans"/>
              </a:rPr>
              <a:t>Memilih: </a:t>
            </a:r>
            <a:endParaRPr/>
          </a:p>
          <a:p>
            <a:pPr indent="0" lvl="0" marL="0" marR="0" rtl="0" algn="l">
              <a:spcBef>
                <a:spcPts val="600"/>
              </a:spcBef>
              <a:spcAft>
                <a:spcPts val="0"/>
              </a:spcAft>
              <a:buNone/>
            </a:pPr>
            <a:r>
              <a:t/>
            </a:r>
            <a:endParaRPr sz="1800">
              <a:solidFill>
                <a:schemeClr val="lt1"/>
              </a:solidFill>
              <a:latin typeface="Open Sans"/>
              <a:ea typeface="Open Sans"/>
              <a:cs typeface="Open Sans"/>
              <a:sym typeface="Open Sans"/>
            </a:endParaRPr>
          </a:p>
          <a:p>
            <a:pPr indent="-403225" lvl="0" marL="403225" marR="0" rtl="0" algn="l">
              <a:spcBef>
                <a:spcPts val="600"/>
              </a:spcBef>
              <a:spcAft>
                <a:spcPts val="0"/>
              </a:spcAft>
              <a:buClr>
                <a:schemeClr val="lt1"/>
              </a:buClr>
              <a:buSzPts val="1800"/>
              <a:buFont typeface="Play"/>
              <a:buAutoNum type="arabicPeriod"/>
            </a:pPr>
            <a:r>
              <a:rPr lang="en-US" sz="1800">
                <a:solidFill>
                  <a:schemeClr val="lt1"/>
                </a:solidFill>
                <a:latin typeface="Open Sans"/>
                <a:ea typeface="Open Sans"/>
                <a:cs typeface="Open Sans"/>
                <a:sym typeface="Open Sans"/>
              </a:rPr>
              <a:t>Seseorang yang menawarkan produk yang sama dengan penawaran Anda</a:t>
            </a:r>
            <a:br>
              <a:rPr lang="en-US" sz="1800">
                <a:solidFill>
                  <a:schemeClr val="lt1"/>
                </a:solidFill>
                <a:latin typeface="Open Sans"/>
                <a:ea typeface="Open Sans"/>
                <a:cs typeface="Open Sans"/>
                <a:sym typeface="Open Sans"/>
              </a:rPr>
            </a:br>
            <a:r>
              <a:rPr lang="en-US" sz="1800">
                <a:solidFill>
                  <a:schemeClr val="lt1"/>
                </a:solidFill>
                <a:latin typeface="Open Sans"/>
                <a:ea typeface="Open Sans"/>
                <a:cs typeface="Open Sans"/>
                <a:sym typeface="Open Sans"/>
              </a:rPr>
              <a:t>Seseorang yang menawarkan produk serupa seperti Anda</a:t>
            </a:r>
            <a:br>
              <a:rPr lang="en-US" sz="1800">
                <a:solidFill>
                  <a:schemeClr val="lt1"/>
                </a:solidFill>
                <a:latin typeface="Open Sans"/>
                <a:ea typeface="Open Sans"/>
                <a:cs typeface="Open Sans"/>
                <a:sym typeface="Open Sans"/>
              </a:rPr>
            </a:br>
            <a:r>
              <a:rPr lang="en-US" sz="1800">
                <a:solidFill>
                  <a:schemeClr val="lt1"/>
                </a:solidFill>
                <a:latin typeface="Open Sans"/>
                <a:ea typeface="Open Sans"/>
                <a:cs typeface="Open Sans"/>
                <a:sym typeface="Open Sans"/>
              </a:rPr>
              <a:t>Produk pengganti lainnya</a:t>
            </a:r>
            <a:br>
              <a:rPr lang="en-US" sz="1800">
                <a:solidFill>
                  <a:schemeClr val="lt1"/>
                </a:solidFill>
                <a:latin typeface="Open Sans"/>
                <a:ea typeface="Open Sans"/>
                <a:cs typeface="Open Sans"/>
                <a:sym typeface="Open Sans"/>
              </a:rPr>
            </a:br>
            <a:r>
              <a:rPr lang="en-US" sz="1800">
                <a:solidFill>
                  <a:schemeClr val="lt1"/>
                </a:solidFill>
                <a:latin typeface="Open Sans"/>
                <a:ea typeface="Open Sans"/>
                <a:cs typeface="Open Sans"/>
                <a:sym typeface="Open Sans"/>
              </a:rPr>
              <a:t>Setiap penawaran produk di pasar yang membuat produk Anda berlebihan</a:t>
            </a:r>
            <a:endParaRPr sz="4400">
              <a:solidFill>
                <a:schemeClr val="lt1"/>
              </a:solidFill>
              <a:latin typeface="Open Sans"/>
              <a:ea typeface="Open Sans"/>
              <a:cs typeface="Open Sans"/>
              <a:sym typeface="Open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043" name="Shape 3043"/>
        <p:cNvGrpSpPr/>
        <p:nvPr/>
      </p:nvGrpSpPr>
      <p:grpSpPr>
        <a:xfrm>
          <a:off x="0" y="0"/>
          <a:ext cx="0" cy="0"/>
          <a:chOff x="0" y="0"/>
          <a:chExt cx="0" cy="0"/>
        </a:xfrm>
      </p:grpSpPr>
      <p:sp>
        <p:nvSpPr>
          <p:cNvPr id="3044" name="Google Shape;3044;p2"/>
          <p:cNvSpPr txBox="1"/>
          <p:nvPr>
            <p:ph type="ctrTitle"/>
          </p:nvPr>
        </p:nvSpPr>
        <p:spPr>
          <a:xfrm>
            <a:off x="1524000" y="1391304"/>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6000"/>
              <a:buFont typeface="Barlow Medium"/>
              <a:buNone/>
            </a:pPr>
            <a:r>
              <a:rPr lang="en-US"/>
              <a:t>Sesi Studi Kasus Startup</a:t>
            </a:r>
            <a:endParaRPr/>
          </a:p>
        </p:txBody>
      </p:sp>
      <p:sp>
        <p:nvSpPr>
          <p:cNvPr id="3045" name="Google Shape;3045;p2"/>
          <p:cNvSpPr txBox="1"/>
          <p:nvPr/>
        </p:nvSpPr>
        <p:spPr>
          <a:xfrm>
            <a:off x="2374096" y="3778904"/>
            <a:ext cx="7721600" cy="10556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lt1"/>
                </a:solidFill>
                <a:latin typeface="Open Sans"/>
                <a:ea typeface="Open Sans"/>
                <a:cs typeface="Open Sans"/>
                <a:sym typeface="Open Sans"/>
              </a:rPr>
              <a:t>INT TECHNOLOGIES</a:t>
            </a:r>
            <a:endParaRPr/>
          </a:p>
          <a:p>
            <a:pPr indent="0" lvl="0" marL="0" marR="0" rtl="0" algn="ctr">
              <a:lnSpc>
                <a:spcPct val="115000"/>
              </a:lnSpc>
              <a:spcBef>
                <a:spcPts val="0"/>
              </a:spcBef>
              <a:spcAft>
                <a:spcPts val="0"/>
              </a:spcAft>
              <a:buNone/>
            </a:pPr>
            <a:r>
              <a:rPr lang="en-US" sz="1800">
                <a:solidFill>
                  <a:schemeClr val="lt1"/>
                </a:solidFill>
                <a:latin typeface="Open Sans"/>
                <a:ea typeface="Open Sans"/>
                <a:cs typeface="Open Sans"/>
                <a:sym typeface="Open Sans"/>
              </a:rPr>
              <a:t>Dari Modem hingga Jutaan: </a:t>
            </a:r>
            <a:br>
              <a:rPr lang="en-US" sz="1800">
                <a:solidFill>
                  <a:schemeClr val="lt1"/>
                </a:solidFill>
                <a:latin typeface="Open Sans"/>
                <a:ea typeface="Open Sans"/>
                <a:cs typeface="Open Sans"/>
                <a:sym typeface="Open Sans"/>
              </a:rPr>
            </a:br>
            <a:r>
              <a:rPr lang="en-US" sz="1800">
                <a:solidFill>
                  <a:schemeClr val="lt1"/>
                </a:solidFill>
                <a:latin typeface="Open Sans"/>
                <a:ea typeface="Open Sans"/>
                <a:cs typeface="Open Sans"/>
                <a:sym typeface="Open Sans"/>
              </a:rPr>
              <a:t>Kebangkitan Abhishek Rungta dan Teknologi INT</a:t>
            </a:r>
            <a:endParaRPr sz="1800">
              <a:solidFill>
                <a:schemeClr val="lt1"/>
              </a:solidFill>
              <a:latin typeface="Open Sans"/>
              <a:ea typeface="Open Sans"/>
              <a:cs typeface="Open Sans"/>
              <a:sym typeface="Open Sans"/>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7" name="Shape 3577"/>
        <p:cNvGrpSpPr/>
        <p:nvPr/>
      </p:nvGrpSpPr>
      <p:grpSpPr>
        <a:xfrm>
          <a:off x="0" y="0"/>
          <a:ext cx="0" cy="0"/>
          <a:chOff x="0" y="0"/>
          <a:chExt cx="0" cy="0"/>
        </a:xfrm>
      </p:grpSpPr>
      <p:sp>
        <p:nvSpPr>
          <p:cNvPr id="3578" name="Google Shape;3578;p20"/>
          <p:cNvSpPr/>
          <p:nvPr/>
        </p:nvSpPr>
        <p:spPr>
          <a:xfrm>
            <a:off x="6096001" y="0"/>
            <a:ext cx="3051800" cy="2281276"/>
          </a:xfrm>
          <a:prstGeom prst="rect">
            <a:avLst/>
          </a:prstGeom>
          <a:solidFill>
            <a:srgbClr val="BF2026"/>
          </a:solidFill>
          <a:ln>
            <a:noFill/>
          </a:ln>
        </p:spPr>
        <p:txBody>
          <a:bodyPr anchorCtr="0" anchor="ctr" bIns="45700" lIns="457200" spcFirstLastPara="1" rIns="457200" wrap="square" tIns="45700">
            <a:noAutofit/>
          </a:bodyPr>
          <a:lstStyle/>
          <a:p>
            <a:pPr indent="-11113" lvl="0" marL="11113" marR="0" rtl="0" algn="l">
              <a:lnSpc>
                <a:spcPct val="100000"/>
              </a:lnSpc>
              <a:spcBef>
                <a:spcPts val="0"/>
              </a:spcBef>
              <a:spcAft>
                <a:spcPts val="0"/>
              </a:spcAft>
              <a:buClr>
                <a:schemeClr val="lt1"/>
              </a:buClr>
              <a:buSzPts val="1800"/>
              <a:buFont typeface="Arial"/>
              <a:buNone/>
            </a:pPr>
            <a:r>
              <a:t/>
            </a:r>
            <a:endParaRPr b="1" i="0" sz="1800" u="none" cap="none" strike="noStrike">
              <a:solidFill>
                <a:schemeClr val="lt1"/>
              </a:solidFill>
              <a:latin typeface="Barlow"/>
              <a:ea typeface="Barlow"/>
              <a:cs typeface="Barlow"/>
              <a:sym typeface="Barlow"/>
            </a:endParaRPr>
          </a:p>
          <a:p>
            <a:pPr indent="-11113" lvl="0" marL="11113" marR="0" rtl="0" algn="l">
              <a:spcBef>
                <a:spcPts val="0"/>
              </a:spcBef>
              <a:spcAft>
                <a:spcPts val="0"/>
              </a:spcAft>
              <a:buNone/>
            </a:pPr>
            <a:r>
              <a:rPr b="1" lang="en-US" sz="1800">
                <a:solidFill>
                  <a:schemeClr val="lt1"/>
                </a:solidFill>
                <a:latin typeface="Barlow"/>
                <a:ea typeface="Barlow"/>
                <a:cs typeface="Barlow"/>
                <a:sym typeface="Barlow"/>
              </a:rPr>
              <a:t>Dapatkan Wawasan Pasar</a:t>
            </a:r>
            <a:br>
              <a:rPr b="1" lang="en-US" sz="1800">
                <a:solidFill>
                  <a:schemeClr val="lt1"/>
                </a:solidFill>
                <a:latin typeface="Barlow"/>
                <a:ea typeface="Barlow"/>
                <a:cs typeface="Barlow"/>
                <a:sym typeface="Barlow"/>
              </a:rPr>
            </a:br>
            <a:r>
              <a:rPr lang="en-US" sz="1800">
                <a:solidFill>
                  <a:schemeClr val="lt1"/>
                </a:solidFill>
                <a:latin typeface="Barlow"/>
                <a:ea typeface="Barlow"/>
                <a:cs typeface="Barlow"/>
                <a:sym typeface="Barlow"/>
              </a:rPr>
              <a:t>Memahami lanskap persaingan dan identifikasi potensi peluang dan ancaman</a:t>
            </a:r>
            <a:endParaRPr sz="2000">
              <a:solidFill>
                <a:schemeClr val="lt1"/>
              </a:solidFill>
              <a:latin typeface="Open Sans"/>
              <a:ea typeface="Open Sans"/>
              <a:cs typeface="Open Sans"/>
              <a:sym typeface="Open Sans"/>
            </a:endParaRPr>
          </a:p>
        </p:txBody>
      </p:sp>
      <p:sp>
        <p:nvSpPr>
          <p:cNvPr id="3579" name="Google Shape;3579;p20"/>
          <p:cNvSpPr/>
          <p:nvPr/>
        </p:nvSpPr>
        <p:spPr>
          <a:xfrm>
            <a:off x="6096001" y="2281276"/>
            <a:ext cx="3051800" cy="2281276"/>
          </a:xfrm>
          <a:prstGeom prst="rect">
            <a:avLst/>
          </a:prstGeom>
          <a:solidFill>
            <a:srgbClr val="F2F2F2"/>
          </a:solidFill>
          <a:ln>
            <a:noFill/>
          </a:ln>
        </p:spPr>
        <p:txBody>
          <a:bodyPr anchorCtr="0" anchor="ctr" bIns="45700" lIns="457200" spcFirstLastPara="1" rIns="457200" wrap="square" tIns="45700">
            <a:noAutofit/>
          </a:bodyPr>
          <a:lstStyle/>
          <a:p>
            <a:pPr indent="0" lvl="0" marL="0" marR="0" rtl="0" algn="l">
              <a:spcBef>
                <a:spcPts val="0"/>
              </a:spcBef>
              <a:spcAft>
                <a:spcPts val="0"/>
              </a:spcAft>
              <a:buNone/>
            </a:pPr>
            <a:r>
              <a:t/>
            </a:r>
            <a:endParaRPr sz="2000">
              <a:solidFill>
                <a:schemeClr val="dk1"/>
              </a:solidFill>
              <a:latin typeface="Open Sans"/>
              <a:ea typeface="Open Sans"/>
              <a:cs typeface="Open Sans"/>
              <a:sym typeface="Open Sans"/>
            </a:endParaRPr>
          </a:p>
        </p:txBody>
      </p:sp>
      <p:sp>
        <p:nvSpPr>
          <p:cNvPr id="3580" name="Google Shape;3580;p20"/>
          <p:cNvSpPr/>
          <p:nvPr/>
        </p:nvSpPr>
        <p:spPr>
          <a:xfrm>
            <a:off x="9147801" y="0"/>
            <a:ext cx="3051800" cy="2281276"/>
          </a:xfrm>
          <a:prstGeom prst="rect">
            <a:avLst/>
          </a:prstGeom>
          <a:solidFill>
            <a:srgbClr val="F2F2F2"/>
          </a:solidFill>
          <a:ln>
            <a:noFill/>
          </a:ln>
        </p:spPr>
        <p:txBody>
          <a:bodyPr anchorCtr="0" anchor="ctr" bIns="45700" lIns="457200" spcFirstLastPara="1" rIns="457200" wrap="square" tIns="45700">
            <a:noAutofit/>
          </a:bodyPr>
          <a:lstStyle/>
          <a:p>
            <a:pPr indent="0" lvl="0" marL="0" marR="0" rtl="0" algn="l">
              <a:spcBef>
                <a:spcPts val="0"/>
              </a:spcBef>
              <a:spcAft>
                <a:spcPts val="0"/>
              </a:spcAft>
              <a:buNone/>
            </a:pPr>
            <a:r>
              <a:t/>
            </a:r>
            <a:endParaRPr sz="2000">
              <a:solidFill>
                <a:schemeClr val="dk1"/>
              </a:solidFill>
              <a:latin typeface="Open Sans"/>
              <a:ea typeface="Open Sans"/>
              <a:cs typeface="Open Sans"/>
              <a:sym typeface="Open Sans"/>
            </a:endParaRPr>
          </a:p>
        </p:txBody>
      </p:sp>
      <p:sp>
        <p:nvSpPr>
          <p:cNvPr id="3581" name="Google Shape;3581;p20"/>
          <p:cNvSpPr/>
          <p:nvPr/>
        </p:nvSpPr>
        <p:spPr>
          <a:xfrm>
            <a:off x="9147801" y="2281276"/>
            <a:ext cx="3051800" cy="2281276"/>
          </a:xfrm>
          <a:prstGeom prst="rect">
            <a:avLst/>
          </a:prstGeom>
          <a:solidFill>
            <a:srgbClr val="D8D8D8"/>
          </a:solidFill>
          <a:ln>
            <a:noFill/>
          </a:ln>
        </p:spPr>
        <p:txBody>
          <a:bodyPr anchorCtr="0" anchor="ctr" bIns="45700" lIns="457200" spcFirstLastPara="1" rIns="457200" wrap="square" tIns="45700">
            <a:noAutofit/>
          </a:bodyPr>
          <a:lstStyle/>
          <a:p>
            <a:pPr indent="0" lvl="0" marL="0" marR="0" rtl="0" algn="l">
              <a:spcBef>
                <a:spcPts val="0"/>
              </a:spcBef>
              <a:spcAft>
                <a:spcPts val="0"/>
              </a:spcAft>
              <a:buNone/>
            </a:pPr>
            <a:r>
              <a:rPr b="1" lang="en-US" sz="1800">
                <a:solidFill>
                  <a:srgbClr val="000000"/>
                </a:solidFill>
                <a:latin typeface="Barlow"/>
                <a:ea typeface="Barlow"/>
                <a:cs typeface="Barlow"/>
                <a:sym typeface="Barlow"/>
              </a:rPr>
              <a:t>Sempurnakan </a:t>
            </a:r>
            <a:r>
              <a:rPr lang="en-US" sz="1800">
                <a:solidFill>
                  <a:srgbClr val="000000"/>
                </a:solidFill>
                <a:latin typeface="Barlow"/>
                <a:ea typeface="Barlow"/>
                <a:cs typeface="Barlow"/>
                <a:sym typeface="Barlow"/>
              </a:rPr>
              <a:t>Strategi Anda </a:t>
            </a:r>
            <a:br>
              <a:rPr lang="en-US" sz="1800">
                <a:solidFill>
                  <a:srgbClr val="000000"/>
                </a:solidFill>
                <a:latin typeface="Barlow"/>
                <a:ea typeface="Barlow"/>
                <a:cs typeface="Barlow"/>
                <a:sym typeface="Barlow"/>
              </a:rPr>
            </a:br>
            <a:r>
              <a:rPr lang="en-US" sz="1800">
                <a:solidFill>
                  <a:srgbClr val="000000"/>
                </a:solidFill>
                <a:latin typeface="Barlow"/>
                <a:ea typeface="Barlow"/>
                <a:cs typeface="Barlow"/>
                <a:sym typeface="Barlow"/>
              </a:rPr>
              <a:t>Tolok ukur kualitas, fitur, dan harga produk/layanan Anda di pasar</a:t>
            </a:r>
            <a:endParaRPr i="0" sz="2000" u="none" cap="none" strike="noStrike">
              <a:solidFill>
                <a:schemeClr val="lt1"/>
              </a:solidFill>
              <a:latin typeface="Barlow"/>
              <a:ea typeface="Barlow"/>
              <a:cs typeface="Barlow"/>
              <a:sym typeface="Barlow"/>
            </a:endParaRPr>
          </a:p>
        </p:txBody>
      </p:sp>
      <p:grpSp>
        <p:nvGrpSpPr>
          <p:cNvPr id="3582" name="Google Shape;3582;p20"/>
          <p:cNvGrpSpPr/>
          <p:nvPr/>
        </p:nvGrpSpPr>
        <p:grpSpPr>
          <a:xfrm rot="5566980">
            <a:off x="711605" y="2448294"/>
            <a:ext cx="466922" cy="466922"/>
            <a:chOff x="679592" y="2346316"/>
            <a:chExt cx="466922" cy="466922"/>
          </a:xfrm>
        </p:grpSpPr>
        <p:sp>
          <p:nvSpPr>
            <p:cNvPr id="3583" name="Google Shape;3583;p20"/>
            <p:cNvSpPr/>
            <p:nvPr/>
          </p:nvSpPr>
          <p:spPr>
            <a:xfrm>
              <a:off x="679592" y="2346316"/>
              <a:ext cx="466922" cy="46692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Barlow"/>
                <a:ea typeface="Barlow"/>
                <a:cs typeface="Barlow"/>
                <a:sym typeface="Barlow"/>
              </a:endParaRPr>
            </a:p>
          </p:txBody>
        </p:sp>
        <p:pic>
          <p:nvPicPr>
            <p:cNvPr id="3584" name="Google Shape;3584;p20"/>
            <p:cNvPicPr preferRelativeResize="0"/>
            <p:nvPr/>
          </p:nvPicPr>
          <p:blipFill rotWithShape="1">
            <a:blip r:embed="rId3">
              <a:alphaModFix/>
            </a:blip>
            <a:srcRect b="0" l="0" r="0" t="0"/>
            <a:stretch/>
          </p:blipFill>
          <p:spPr>
            <a:xfrm flipH="1">
              <a:off x="765931" y="2471548"/>
              <a:ext cx="294244" cy="205818"/>
            </a:xfrm>
            <a:prstGeom prst="rect">
              <a:avLst/>
            </a:prstGeom>
            <a:noFill/>
            <a:ln>
              <a:noFill/>
            </a:ln>
          </p:spPr>
        </p:pic>
      </p:grpSp>
      <p:sp>
        <p:nvSpPr>
          <p:cNvPr id="3585" name="Google Shape;3585;p20"/>
          <p:cNvSpPr/>
          <p:nvPr/>
        </p:nvSpPr>
        <p:spPr>
          <a:xfrm>
            <a:off x="1328577" y="2177526"/>
            <a:ext cx="3051800" cy="1008458"/>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3000">
                <a:solidFill>
                  <a:schemeClr val="dk2"/>
                </a:solidFill>
                <a:latin typeface="Barlow"/>
                <a:ea typeface="Barlow"/>
                <a:cs typeface="Barlow"/>
                <a:sym typeface="Barlow"/>
              </a:rPr>
              <a:t>Mitos</a:t>
            </a:r>
            <a:endParaRPr b="1" sz="3000">
              <a:solidFill>
                <a:schemeClr val="dk2"/>
              </a:solidFill>
              <a:latin typeface="Barlow"/>
              <a:ea typeface="Barlow"/>
              <a:cs typeface="Barlow"/>
              <a:sym typeface="Barlow"/>
            </a:endParaRPr>
          </a:p>
        </p:txBody>
      </p:sp>
      <p:sp>
        <p:nvSpPr>
          <p:cNvPr id="3586" name="Google Shape;3586;p20"/>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Clr>
                <a:schemeClr val="dk2"/>
              </a:buClr>
              <a:buSzPts val="3200"/>
              <a:buFont typeface="Barlow Medium"/>
              <a:buNone/>
            </a:pPr>
            <a:r>
              <a:rPr lang="en-US">
                <a:latin typeface="Barlow Medium"/>
                <a:ea typeface="Barlow Medium"/>
                <a:cs typeface="Barlow Medium"/>
                <a:sym typeface="Barlow Medium"/>
              </a:rPr>
              <a:t>Analisis Persaingan: Mengapa?</a:t>
            </a:r>
            <a:endParaRPr/>
          </a:p>
        </p:txBody>
      </p:sp>
      <p:sp>
        <p:nvSpPr>
          <p:cNvPr id="3587" name="Google Shape;3587;p20"/>
          <p:cNvSpPr txBox="1"/>
          <p:nvPr/>
        </p:nvSpPr>
        <p:spPr>
          <a:xfrm>
            <a:off x="1293929" y="3185984"/>
            <a:ext cx="6099858"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"Kami tidak memiliki Persaingan."</a:t>
            </a:r>
            <a:endParaRPr/>
          </a:p>
        </p:txBody>
      </p:sp>
      <p:sp>
        <p:nvSpPr>
          <p:cNvPr id="3588" name="Google Shape;3588;p20"/>
          <p:cNvSpPr/>
          <p:nvPr/>
        </p:nvSpPr>
        <p:spPr>
          <a:xfrm>
            <a:off x="6096001" y="4562552"/>
            <a:ext cx="3051800" cy="2281276"/>
          </a:xfrm>
          <a:prstGeom prst="rect">
            <a:avLst/>
          </a:prstGeom>
          <a:solidFill>
            <a:schemeClr val="dk2"/>
          </a:solidFill>
          <a:ln>
            <a:noFill/>
          </a:ln>
        </p:spPr>
        <p:txBody>
          <a:bodyPr anchorCtr="0" anchor="ctr" bIns="45700" lIns="457200" spcFirstLastPara="1" rIns="457200" wrap="square" tIns="45700">
            <a:noAutofit/>
          </a:bodyPr>
          <a:lstStyle/>
          <a:p>
            <a:pPr indent="0" lvl="0" marL="0" marR="0" rtl="0" algn="l">
              <a:spcBef>
                <a:spcPts val="0"/>
              </a:spcBef>
              <a:spcAft>
                <a:spcPts val="0"/>
              </a:spcAft>
              <a:buNone/>
            </a:pPr>
            <a:r>
              <a:rPr b="1" lang="en-US" sz="1800">
                <a:solidFill>
                  <a:schemeClr val="lt1"/>
                </a:solidFill>
                <a:latin typeface="Barlow"/>
                <a:ea typeface="Barlow"/>
                <a:cs typeface="Barlow"/>
                <a:sym typeface="Barlow"/>
              </a:rPr>
              <a:t>Merek yang kuat</a:t>
            </a:r>
            <a:br>
              <a:rPr b="1" lang="en-US" sz="1800">
                <a:solidFill>
                  <a:schemeClr val="lt1"/>
                </a:solidFill>
                <a:latin typeface="Barlow"/>
                <a:ea typeface="Barlow"/>
                <a:cs typeface="Barlow"/>
                <a:sym typeface="Barlow"/>
              </a:rPr>
            </a:br>
            <a:r>
              <a:rPr b="1" lang="en-US" sz="1800">
                <a:solidFill>
                  <a:schemeClr val="lt1"/>
                </a:solidFill>
                <a:latin typeface="Barlow"/>
                <a:ea typeface="Barlow"/>
                <a:cs typeface="Barlow"/>
                <a:sym typeface="Barlow"/>
              </a:rPr>
              <a:t>Pahami branding dan pesan pesaing untuk memposisikan merek Anda secara efektif</a:t>
            </a:r>
            <a:endParaRPr b="0" i="0" sz="1800" u="none" cap="none" strike="noStrike">
              <a:solidFill>
                <a:schemeClr val="lt1"/>
              </a:solidFill>
              <a:latin typeface="Barlow"/>
              <a:ea typeface="Barlow"/>
              <a:cs typeface="Barlow"/>
              <a:sym typeface="Barlow"/>
            </a:endParaRPr>
          </a:p>
        </p:txBody>
      </p:sp>
      <p:sp>
        <p:nvSpPr>
          <p:cNvPr id="3589" name="Google Shape;3589;p20"/>
          <p:cNvSpPr/>
          <p:nvPr/>
        </p:nvSpPr>
        <p:spPr>
          <a:xfrm>
            <a:off x="9147801" y="4562552"/>
            <a:ext cx="3051800" cy="2281276"/>
          </a:xfrm>
          <a:prstGeom prst="rect">
            <a:avLst/>
          </a:prstGeom>
          <a:solidFill>
            <a:srgbClr val="F2F2F2"/>
          </a:solidFill>
          <a:ln>
            <a:noFill/>
          </a:ln>
        </p:spPr>
        <p:txBody>
          <a:bodyPr anchorCtr="0" anchor="ctr" bIns="45700" lIns="457200" spcFirstLastPara="1" rIns="457200" wrap="square" tIns="45700">
            <a:noAutofit/>
          </a:bodyPr>
          <a:lstStyle/>
          <a:p>
            <a:pPr indent="0" lvl="0" marL="0" marR="0" rtl="0" algn="l">
              <a:spcBef>
                <a:spcPts val="0"/>
              </a:spcBef>
              <a:spcAft>
                <a:spcPts val="0"/>
              </a:spcAft>
              <a:buNone/>
            </a:pPr>
            <a:r>
              <a:t/>
            </a:r>
            <a:endParaRPr sz="2000">
              <a:solidFill>
                <a:schemeClr val="dk1"/>
              </a:solidFill>
              <a:latin typeface="Open Sans"/>
              <a:ea typeface="Open Sans"/>
              <a:cs typeface="Open Sans"/>
              <a:sym typeface="Open Sans"/>
            </a:endParaRPr>
          </a:p>
        </p:txBody>
      </p:sp>
      <p:sp>
        <p:nvSpPr>
          <p:cNvPr id="3590" name="Google Shape;3590;p20"/>
          <p:cNvSpPr txBox="1"/>
          <p:nvPr/>
        </p:nvSpPr>
        <p:spPr>
          <a:xfrm>
            <a:off x="1293929" y="4588532"/>
            <a:ext cx="4762228" cy="1673600"/>
          </a:xfrm>
          <a:prstGeom prst="rect">
            <a:avLst/>
          </a:prstGeom>
          <a:noFill/>
          <a:ln>
            <a:noFill/>
          </a:ln>
        </p:spPr>
        <p:txBody>
          <a:bodyPr anchorCtr="0" anchor="t" bIns="45700" lIns="91425" spcFirstLastPara="1" rIns="91425" wrap="square" tIns="45700">
            <a:spAutoFit/>
          </a:bodyPr>
          <a:lstStyle/>
          <a:p>
            <a:pPr indent="0" lvl="0" marL="0" marR="0" rtl="0" algn="l">
              <a:lnSpc>
                <a:spcPct val="126549"/>
              </a:lnSpc>
              <a:spcBef>
                <a:spcPts val="0"/>
              </a:spcBef>
              <a:spcAft>
                <a:spcPts val="0"/>
              </a:spcAft>
              <a:buNone/>
            </a:pPr>
            <a:r>
              <a:rPr lang="en-US" sz="2000">
                <a:solidFill>
                  <a:srgbClr val="000000"/>
                </a:solidFill>
                <a:latin typeface="Arial"/>
                <a:ea typeface="Arial"/>
                <a:cs typeface="Arial"/>
                <a:sym typeface="Arial"/>
              </a:rPr>
              <a:t>Seorang pelanggan selalu memiliki </a:t>
            </a:r>
            <a:br>
              <a:rPr lang="en-US" sz="2000">
                <a:solidFill>
                  <a:srgbClr val="000000"/>
                </a:solidFill>
                <a:latin typeface="Arial"/>
                <a:ea typeface="Arial"/>
                <a:cs typeface="Arial"/>
                <a:sym typeface="Arial"/>
              </a:rPr>
            </a:br>
            <a:r>
              <a:rPr lang="en-US" sz="2000">
                <a:solidFill>
                  <a:srgbClr val="000000"/>
                </a:solidFill>
                <a:latin typeface="Arial"/>
                <a:ea typeface="Arial"/>
                <a:cs typeface="Arial"/>
                <a:sym typeface="Arial"/>
              </a:rPr>
              <a:t>pilihan, termasuk </a:t>
            </a:r>
            <a:br>
              <a:rPr lang="en-US" sz="2000">
                <a:solidFill>
                  <a:srgbClr val="000000"/>
                </a:solidFill>
                <a:latin typeface="Arial"/>
                <a:ea typeface="Arial"/>
                <a:cs typeface="Arial"/>
                <a:sym typeface="Arial"/>
              </a:rPr>
            </a:br>
            <a:r>
              <a:rPr lang="en-US" sz="2000">
                <a:solidFill>
                  <a:srgbClr val="000000"/>
                </a:solidFill>
                <a:latin typeface="Arial"/>
                <a:ea typeface="Arial"/>
                <a:cs typeface="Arial"/>
                <a:sym typeface="Arial"/>
              </a:rPr>
              <a:t>tidak membeli sama sekali, jadi "tidak membeli"</a:t>
            </a:r>
            <a:br>
              <a:rPr lang="en-US" sz="2000">
                <a:solidFill>
                  <a:srgbClr val="000000"/>
                </a:solidFill>
                <a:latin typeface="Arial"/>
                <a:ea typeface="Arial"/>
                <a:cs typeface="Arial"/>
                <a:sym typeface="Arial"/>
              </a:rPr>
            </a:br>
            <a:r>
              <a:rPr lang="en-US" sz="2000">
                <a:solidFill>
                  <a:srgbClr val="000000"/>
                </a:solidFill>
                <a:latin typeface="Arial"/>
                <a:ea typeface="Arial"/>
                <a:cs typeface="Arial"/>
                <a:sym typeface="Arial"/>
              </a:rPr>
              <a:t> adalah pesaing yang pasti!</a:t>
            </a:r>
            <a:endParaRPr/>
          </a:p>
        </p:txBody>
      </p:sp>
      <p:sp>
        <p:nvSpPr>
          <p:cNvPr id="3591" name="Google Shape;3591;p20"/>
          <p:cNvSpPr txBox="1"/>
          <p:nvPr/>
        </p:nvSpPr>
        <p:spPr>
          <a:xfrm>
            <a:off x="1328577" y="3887258"/>
            <a:ext cx="6160770" cy="4616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dk2"/>
              </a:buClr>
              <a:buSzPts val="3000"/>
              <a:buFont typeface="Barlow Medium"/>
              <a:buNone/>
            </a:pPr>
            <a:r>
              <a:rPr b="1" lang="en-US" sz="3000">
                <a:solidFill>
                  <a:schemeClr val="dk2"/>
                </a:solidFill>
                <a:latin typeface="Barlow Medium"/>
                <a:ea typeface="Barlow Medium"/>
                <a:cs typeface="Barlow Medium"/>
                <a:sym typeface="Barlow Medium"/>
              </a:rPr>
              <a:t>Meledakkan Mitos!</a:t>
            </a:r>
            <a:endParaRPr/>
          </a:p>
        </p:txBody>
      </p:sp>
      <p:grpSp>
        <p:nvGrpSpPr>
          <p:cNvPr id="3592" name="Google Shape;3592;p20"/>
          <p:cNvGrpSpPr/>
          <p:nvPr/>
        </p:nvGrpSpPr>
        <p:grpSpPr>
          <a:xfrm rot="5566980">
            <a:off x="711605" y="3945072"/>
            <a:ext cx="466922" cy="466922"/>
            <a:chOff x="679592" y="2346316"/>
            <a:chExt cx="466922" cy="466922"/>
          </a:xfrm>
        </p:grpSpPr>
        <p:sp>
          <p:nvSpPr>
            <p:cNvPr id="3593" name="Google Shape;3593;p20"/>
            <p:cNvSpPr/>
            <p:nvPr/>
          </p:nvSpPr>
          <p:spPr>
            <a:xfrm>
              <a:off x="679592" y="2346316"/>
              <a:ext cx="466922" cy="46692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Barlow"/>
                <a:ea typeface="Barlow"/>
                <a:cs typeface="Barlow"/>
                <a:sym typeface="Barlow"/>
              </a:endParaRPr>
            </a:p>
          </p:txBody>
        </p:sp>
        <p:pic>
          <p:nvPicPr>
            <p:cNvPr id="3594" name="Google Shape;3594;p20"/>
            <p:cNvPicPr preferRelativeResize="0"/>
            <p:nvPr/>
          </p:nvPicPr>
          <p:blipFill rotWithShape="1">
            <a:blip r:embed="rId3">
              <a:alphaModFix/>
            </a:blip>
            <a:srcRect b="0" l="0" r="0" t="0"/>
            <a:stretch/>
          </p:blipFill>
          <p:spPr>
            <a:xfrm flipH="1">
              <a:off x="765931" y="2471548"/>
              <a:ext cx="294244" cy="205818"/>
            </a:xfrm>
            <a:prstGeom prst="rect">
              <a:avLst/>
            </a:prstGeom>
            <a:noFill/>
            <a:ln>
              <a:noFill/>
            </a:ln>
          </p:spPr>
        </p:pic>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8" name="Shape 3598"/>
        <p:cNvGrpSpPr/>
        <p:nvPr/>
      </p:nvGrpSpPr>
      <p:grpSpPr>
        <a:xfrm>
          <a:off x="0" y="0"/>
          <a:ext cx="0" cy="0"/>
          <a:chOff x="0" y="0"/>
          <a:chExt cx="0" cy="0"/>
        </a:xfrm>
      </p:grpSpPr>
      <p:sp>
        <p:nvSpPr>
          <p:cNvPr id="3599" name="Google Shape;3599;p21"/>
          <p:cNvSpPr txBox="1"/>
          <p:nvPr>
            <p:ph type="ctrTitle"/>
          </p:nvPr>
        </p:nvSpPr>
        <p:spPr>
          <a:xfrm>
            <a:off x="354000" y="333711"/>
            <a:ext cx="11484000" cy="492443"/>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Clr>
                <a:schemeClr val="dk2"/>
              </a:buClr>
              <a:buSzPts val="3200"/>
              <a:buFont typeface="Barlow Medium"/>
              <a:buNone/>
            </a:pPr>
            <a:r>
              <a:rPr lang="en-US">
                <a:latin typeface="Barlow Medium"/>
                <a:ea typeface="Barlow Medium"/>
                <a:cs typeface="Barlow Medium"/>
                <a:sym typeface="Barlow Medium"/>
              </a:rPr>
              <a:t>Alat Riset untuk Menemukan / Menganalisis Pesaing</a:t>
            </a:r>
            <a:endParaRPr>
              <a:latin typeface="Barlow Medium"/>
              <a:ea typeface="Barlow Medium"/>
              <a:cs typeface="Barlow Medium"/>
              <a:sym typeface="Barlow Medium"/>
            </a:endParaRPr>
          </a:p>
        </p:txBody>
      </p:sp>
      <p:sp>
        <p:nvSpPr>
          <p:cNvPr id="3600" name="Google Shape;3600;p21"/>
          <p:cNvSpPr txBox="1"/>
          <p:nvPr/>
        </p:nvSpPr>
        <p:spPr>
          <a:xfrm>
            <a:off x="892436" y="1874728"/>
            <a:ext cx="4212000" cy="3108543"/>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2"/>
              </a:buClr>
              <a:buSzPts val="2800"/>
              <a:buFont typeface="Arial"/>
              <a:buChar char="•"/>
            </a:pPr>
            <a:r>
              <a:rPr lang="en-US" sz="2800">
                <a:solidFill>
                  <a:schemeClr val="dk2"/>
                </a:solidFill>
                <a:latin typeface="Barlow"/>
                <a:ea typeface="Barlow"/>
                <a:cs typeface="Barlow"/>
                <a:sym typeface="Barlow"/>
              </a:rPr>
              <a:t>Google</a:t>
            </a:r>
            <a:br>
              <a:rPr lang="en-US" sz="2800">
                <a:solidFill>
                  <a:schemeClr val="dk2"/>
                </a:solidFill>
                <a:latin typeface="Barlow"/>
                <a:ea typeface="Barlow"/>
                <a:cs typeface="Barlow"/>
                <a:sym typeface="Barlow"/>
              </a:rPr>
            </a:br>
            <a:r>
              <a:rPr lang="en-US" sz="2800">
                <a:solidFill>
                  <a:schemeClr val="dk2"/>
                </a:solidFill>
                <a:latin typeface="Barlow"/>
                <a:ea typeface="Barlow"/>
                <a:cs typeface="Barlow"/>
                <a:sym typeface="Barlow"/>
              </a:rPr>
              <a:t>SerupaWeb</a:t>
            </a:r>
            <a:br>
              <a:rPr lang="en-US" sz="2800">
                <a:solidFill>
                  <a:schemeClr val="dk2"/>
                </a:solidFill>
                <a:latin typeface="Barlow"/>
                <a:ea typeface="Barlow"/>
                <a:cs typeface="Barlow"/>
                <a:sym typeface="Barlow"/>
              </a:rPr>
            </a:br>
            <a:r>
              <a:rPr lang="en-US" sz="2800">
                <a:solidFill>
                  <a:schemeClr val="dk2"/>
                </a:solidFill>
                <a:latin typeface="Barlow"/>
                <a:ea typeface="Barlow"/>
                <a:cs typeface="Barlow"/>
                <a:sym typeface="Barlow"/>
              </a:rPr>
              <a:t>Ahrefs</a:t>
            </a:r>
            <a:br>
              <a:rPr lang="en-US" sz="2800">
                <a:solidFill>
                  <a:schemeClr val="dk2"/>
                </a:solidFill>
                <a:latin typeface="Barlow"/>
                <a:ea typeface="Barlow"/>
                <a:cs typeface="Barlow"/>
                <a:sym typeface="Barlow"/>
              </a:rPr>
            </a:br>
            <a:r>
              <a:rPr lang="en-US" sz="2800">
                <a:solidFill>
                  <a:schemeClr val="dk2"/>
                </a:solidFill>
                <a:latin typeface="Barlow"/>
                <a:ea typeface="Barlow"/>
                <a:cs typeface="Barlow"/>
                <a:sym typeface="Barlow"/>
              </a:rPr>
              <a:t>BuzzSumo</a:t>
            </a:r>
            <a:br>
              <a:rPr lang="en-US" sz="2800">
                <a:solidFill>
                  <a:schemeClr val="dk2"/>
                </a:solidFill>
                <a:latin typeface="Barlow"/>
                <a:ea typeface="Barlow"/>
                <a:cs typeface="Barlow"/>
                <a:sym typeface="Barlow"/>
              </a:rPr>
            </a:br>
            <a:r>
              <a:rPr lang="en-US" sz="2800">
                <a:solidFill>
                  <a:schemeClr val="dk2"/>
                </a:solidFill>
                <a:latin typeface="Barlow"/>
                <a:ea typeface="Barlow"/>
                <a:cs typeface="Barlow"/>
                <a:sym typeface="Barlow"/>
              </a:rPr>
              <a:t>ChatGPT/Penyair</a:t>
            </a:r>
            <a:br>
              <a:rPr lang="en-US" sz="2800">
                <a:solidFill>
                  <a:schemeClr val="dk2"/>
                </a:solidFill>
                <a:latin typeface="Barlow"/>
                <a:ea typeface="Barlow"/>
                <a:cs typeface="Barlow"/>
                <a:sym typeface="Barlow"/>
              </a:rPr>
            </a:br>
            <a:r>
              <a:rPr lang="en-US" sz="2800">
                <a:solidFill>
                  <a:schemeClr val="dk2"/>
                </a:solidFill>
                <a:latin typeface="Barlow"/>
                <a:ea typeface="Barlow"/>
                <a:cs typeface="Barlow"/>
                <a:sym typeface="Barlow"/>
              </a:rPr>
              <a:t>Moz</a:t>
            </a:r>
            <a:br>
              <a:rPr lang="en-US" sz="2800">
                <a:solidFill>
                  <a:schemeClr val="dk2"/>
                </a:solidFill>
                <a:latin typeface="Barlow"/>
                <a:ea typeface="Barlow"/>
                <a:cs typeface="Barlow"/>
                <a:sym typeface="Barlow"/>
              </a:rPr>
            </a:br>
            <a:r>
              <a:rPr lang="en-US" sz="2800">
                <a:solidFill>
                  <a:schemeClr val="dk2"/>
                </a:solidFill>
                <a:latin typeface="Barlow"/>
                <a:ea typeface="Barlow"/>
                <a:cs typeface="Barlow"/>
                <a:sym typeface="Barlow"/>
              </a:rPr>
              <a:t>Kompyte</a:t>
            </a:r>
            <a:endParaRPr sz="2800">
              <a:solidFill>
                <a:srgbClr val="303031"/>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00">
                                            <p:txEl>
                                              <p:pRg end="0" st="0"/>
                                            </p:txEl>
                                          </p:spTgt>
                                        </p:tgtEl>
                                        <p:attrNameLst>
                                          <p:attrName>style.visibility</p:attrName>
                                        </p:attrNameLst>
                                      </p:cBhvr>
                                      <p:to>
                                        <p:strVal val="visible"/>
                                      </p:to>
                                    </p:set>
                                    <p:animEffect filter="fade" transition="in">
                                      <p:cBhvr>
                                        <p:cTn dur="500"/>
                                        <p:tgtEl>
                                          <p:spTgt spid="3600">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4" name="Shape 3604"/>
        <p:cNvGrpSpPr/>
        <p:nvPr/>
      </p:nvGrpSpPr>
      <p:grpSpPr>
        <a:xfrm>
          <a:off x="0" y="0"/>
          <a:ext cx="0" cy="0"/>
          <a:chOff x="0" y="0"/>
          <a:chExt cx="0" cy="0"/>
        </a:xfrm>
      </p:grpSpPr>
      <p:sp>
        <p:nvSpPr>
          <p:cNvPr id="3605" name="Google Shape;3605;p22"/>
          <p:cNvSpPr txBox="1"/>
          <p:nvPr>
            <p:ph type="ctrTitle"/>
          </p:nvPr>
        </p:nvSpPr>
        <p:spPr>
          <a:xfrm>
            <a:off x="1524000" y="1041400"/>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6000"/>
              <a:buFont typeface="Barlow Medium"/>
              <a:buNone/>
            </a:pPr>
            <a:r>
              <a:rPr lang="en-US"/>
              <a:t>Menganalisis Persaingan</a:t>
            </a:r>
            <a:endParaRPr/>
          </a:p>
        </p:txBody>
      </p:sp>
      <p:sp>
        <p:nvSpPr>
          <p:cNvPr id="3606" name="Google Shape;3606;p22"/>
          <p:cNvSpPr txBox="1"/>
          <p:nvPr/>
        </p:nvSpPr>
        <p:spPr>
          <a:xfrm>
            <a:off x="2235200" y="3429000"/>
            <a:ext cx="7721600"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lt1"/>
                </a:solidFill>
                <a:latin typeface="Open Sans"/>
                <a:ea typeface="Open Sans"/>
                <a:cs typeface="Open Sans"/>
                <a:sym typeface="Open Sans"/>
              </a:rPr>
              <a:t>Tabel perbandingan</a:t>
            </a:r>
            <a:endParaRPr sz="1800">
              <a:solidFill>
                <a:schemeClr val="lt1"/>
              </a:solidFill>
              <a:latin typeface="Open Sans"/>
              <a:ea typeface="Open Sans"/>
              <a:cs typeface="Open Sans"/>
              <a:sym typeface="Open Sans"/>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10" name="Shape 3610"/>
        <p:cNvGrpSpPr/>
        <p:nvPr/>
      </p:nvGrpSpPr>
      <p:grpSpPr>
        <a:xfrm>
          <a:off x="0" y="0"/>
          <a:ext cx="0" cy="0"/>
          <a:chOff x="0" y="0"/>
          <a:chExt cx="0" cy="0"/>
        </a:xfrm>
      </p:grpSpPr>
      <p:sp>
        <p:nvSpPr>
          <p:cNvPr id="3611" name="Google Shape;3611;p23"/>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612" name="Google Shape;3612;p23"/>
          <p:cNvSpPr txBox="1"/>
          <p:nvPr>
            <p:ph type="title"/>
          </p:nvPr>
        </p:nvSpPr>
        <p:spPr>
          <a:xfrm>
            <a:off x="425100" y="236712"/>
            <a:ext cx="4763887" cy="11522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C00000"/>
              </a:buClr>
              <a:buSzPts val="3200"/>
              <a:buFont typeface="Arial"/>
              <a:buNone/>
            </a:pPr>
            <a:r>
              <a:rPr b="1" lang="en-US" sz="3200">
                <a:solidFill>
                  <a:srgbClr val="C00000"/>
                </a:solidFill>
                <a:latin typeface="Arial"/>
                <a:ea typeface="Arial"/>
                <a:cs typeface="Arial"/>
                <a:sym typeface="Arial"/>
              </a:rPr>
              <a:t>Faktor Kunci untuk Menganalisis Pesaing</a:t>
            </a:r>
            <a:endParaRPr sz="3200">
              <a:solidFill>
                <a:srgbClr val="C00000"/>
              </a:solidFill>
              <a:latin typeface="Arial"/>
              <a:ea typeface="Arial"/>
              <a:cs typeface="Arial"/>
              <a:sym typeface="Arial"/>
            </a:endParaRPr>
          </a:p>
        </p:txBody>
      </p:sp>
      <p:sp>
        <p:nvSpPr>
          <p:cNvPr id="3613" name="Google Shape;3613;p23"/>
          <p:cNvSpPr txBox="1"/>
          <p:nvPr/>
        </p:nvSpPr>
        <p:spPr>
          <a:xfrm>
            <a:off x="548816" y="1820935"/>
            <a:ext cx="4991005" cy="4527495"/>
          </a:xfrm>
          <a:prstGeom prst="rect">
            <a:avLst/>
          </a:prstGeom>
          <a:noFill/>
          <a:ln>
            <a:noFill/>
          </a:ln>
        </p:spPr>
        <p:txBody>
          <a:bodyPr anchorCtr="0" anchor="ctr" bIns="45700" lIns="91425" spcFirstLastPara="1" rIns="91425" wrap="square" tIns="45700">
            <a:normAutofit/>
          </a:bodyPr>
          <a:lstStyle/>
          <a:p>
            <a:pPr indent="-228600" lvl="0" marL="285750" marR="0" rtl="0" algn="l">
              <a:lnSpc>
                <a:spcPct val="90000"/>
              </a:lnSpc>
              <a:spcBef>
                <a:spcPts val="0"/>
              </a:spcBef>
              <a:spcAft>
                <a:spcPts val="0"/>
              </a:spcAft>
              <a:buClr>
                <a:srgbClr val="000000"/>
              </a:buClr>
              <a:buSzPts val="2400"/>
              <a:buFont typeface="Arial"/>
              <a:buChar char="•"/>
            </a:pPr>
            <a:r>
              <a:rPr lang="en-US" sz="2400">
                <a:solidFill>
                  <a:srgbClr val="000000"/>
                </a:solidFill>
                <a:latin typeface="Arial"/>
                <a:ea typeface="Arial"/>
                <a:cs typeface="Arial"/>
                <a:sym typeface="Arial"/>
              </a:rPr>
              <a:t>Fitur produk/layanan mereka</a:t>
            </a:r>
            <a:br>
              <a:rPr lang="en-US" sz="2400">
                <a:solidFill>
                  <a:srgbClr val="000000"/>
                </a:solidFill>
                <a:latin typeface="Arial"/>
                <a:ea typeface="Arial"/>
                <a:cs typeface="Arial"/>
                <a:sym typeface="Arial"/>
              </a:rPr>
            </a:br>
            <a:br>
              <a:rPr lang="en-US" sz="2400">
                <a:solidFill>
                  <a:srgbClr val="000000"/>
                </a:solidFill>
                <a:latin typeface="Arial"/>
                <a:ea typeface="Arial"/>
                <a:cs typeface="Arial"/>
                <a:sym typeface="Arial"/>
              </a:rPr>
            </a:br>
            <a:r>
              <a:rPr lang="en-US" sz="2400">
                <a:solidFill>
                  <a:srgbClr val="000000"/>
                </a:solidFill>
                <a:latin typeface="Arial"/>
                <a:ea typeface="Arial"/>
                <a:cs typeface="Arial"/>
                <a:sym typeface="Arial"/>
              </a:rPr>
              <a:t>Model bisnis</a:t>
            </a:r>
            <a:br>
              <a:rPr lang="en-US" sz="2400">
                <a:solidFill>
                  <a:srgbClr val="000000"/>
                </a:solidFill>
                <a:latin typeface="Arial"/>
                <a:ea typeface="Arial"/>
                <a:cs typeface="Arial"/>
                <a:sym typeface="Arial"/>
              </a:rPr>
            </a:br>
            <a:r>
              <a:rPr lang="en-US" sz="2400">
                <a:solidFill>
                  <a:srgbClr val="000000"/>
                </a:solidFill>
                <a:latin typeface="Arial"/>
                <a:ea typeface="Arial"/>
                <a:cs typeface="Arial"/>
                <a:sym typeface="Arial"/>
              </a:rPr>
              <a:t>Harga dan diskon</a:t>
            </a:r>
            <a:br>
              <a:rPr lang="en-US" sz="2400">
                <a:solidFill>
                  <a:srgbClr val="000000"/>
                </a:solidFill>
                <a:latin typeface="Arial"/>
                <a:ea typeface="Arial"/>
                <a:cs typeface="Arial"/>
                <a:sym typeface="Arial"/>
              </a:rPr>
            </a:br>
            <a:r>
              <a:rPr lang="en-US" sz="2400">
                <a:solidFill>
                  <a:srgbClr val="000000"/>
                </a:solidFill>
                <a:latin typeface="Arial"/>
                <a:ea typeface="Arial"/>
                <a:cs typeface="Arial"/>
                <a:sym typeface="Arial"/>
              </a:rPr>
              <a:t>Saluran distribusi</a:t>
            </a:r>
            <a:br>
              <a:rPr lang="en-US" sz="2400">
                <a:solidFill>
                  <a:srgbClr val="000000"/>
                </a:solidFill>
                <a:latin typeface="Arial"/>
                <a:ea typeface="Arial"/>
                <a:cs typeface="Arial"/>
                <a:sym typeface="Arial"/>
              </a:rPr>
            </a:br>
            <a:r>
              <a:rPr lang="en-US" sz="2400">
                <a:solidFill>
                  <a:srgbClr val="000000"/>
                </a:solidFill>
                <a:latin typeface="Arial"/>
                <a:ea typeface="Arial"/>
                <a:cs typeface="Arial"/>
                <a:sym typeface="Arial"/>
              </a:rPr>
              <a:t>Pendanaan / kinerja keuangan</a:t>
            </a:r>
            <a:br>
              <a:rPr lang="en-US" sz="2400">
                <a:solidFill>
                  <a:srgbClr val="000000"/>
                </a:solidFill>
                <a:latin typeface="Arial"/>
                <a:ea typeface="Arial"/>
                <a:cs typeface="Arial"/>
                <a:sym typeface="Arial"/>
              </a:rPr>
            </a:br>
            <a:r>
              <a:rPr lang="en-US" sz="2400">
                <a:solidFill>
                  <a:srgbClr val="000000"/>
                </a:solidFill>
                <a:latin typeface="Arial"/>
                <a:ea typeface="Arial"/>
                <a:cs typeface="Arial"/>
                <a:sym typeface="Arial"/>
              </a:rPr>
              <a:t>Strategi pemasaran dan periklanan</a:t>
            </a:r>
            <a:br>
              <a:rPr lang="en-US" sz="2400">
                <a:solidFill>
                  <a:srgbClr val="000000"/>
                </a:solidFill>
                <a:latin typeface="Arial"/>
                <a:ea typeface="Arial"/>
                <a:cs typeface="Arial"/>
                <a:sym typeface="Arial"/>
              </a:rPr>
            </a:br>
            <a:r>
              <a:rPr lang="en-US" sz="2400">
                <a:solidFill>
                  <a:srgbClr val="000000"/>
                </a:solidFill>
                <a:latin typeface="Arial"/>
                <a:ea typeface="Arial"/>
                <a:cs typeface="Arial"/>
                <a:sym typeface="Arial"/>
              </a:rPr>
              <a:t>Tim manajemen</a:t>
            </a:r>
            <a:br>
              <a:rPr lang="en-US" sz="2400">
                <a:solidFill>
                  <a:srgbClr val="000000"/>
                </a:solidFill>
                <a:latin typeface="Arial"/>
                <a:ea typeface="Arial"/>
                <a:cs typeface="Arial"/>
                <a:sym typeface="Arial"/>
              </a:rPr>
            </a:br>
            <a:r>
              <a:rPr lang="en-US" sz="2400">
                <a:solidFill>
                  <a:srgbClr val="000000"/>
                </a:solidFill>
                <a:latin typeface="Arial"/>
                <a:ea typeface="Arial"/>
                <a:cs typeface="Arial"/>
                <a:sym typeface="Arial"/>
              </a:rPr>
              <a:t>Ulasan dan umpan balik pelanggan</a:t>
            </a:r>
            <a:endParaRPr b="0" i="0" sz="2400" u="none" cap="none" strike="noStrike">
              <a:solidFill>
                <a:srgbClr val="000000"/>
              </a:solidFill>
              <a:latin typeface="Arial"/>
              <a:ea typeface="Arial"/>
              <a:cs typeface="Arial"/>
              <a:sym typeface="Arial"/>
            </a:endParaRPr>
          </a:p>
        </p:txBody>
      </p:sp>
      <p:sp>
        <p:nvSpPr>
          <p:cNvPr id="3614" name="Google Shape;3614;p23"/>
          <p:cNvSpPr/>
          <p:nvPr/>
        </p:nvSpPr>
        <p:spPr>
          <a:xfrm>
            <a:off x="5685810" y="513853"/>
            <a:ext cx="6009366" cy="5834577"/>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A person holding a magnifying glass and a pie chart&#10;&#10;Description automatically generated" id="3615" name="Google Shape;3615;p23"/>
          <p:cNvPicPr preferRelativeResize="0"/>
          <p:nvPr/>
        </p:nvPicPr>
        <p:blipFill rotWithShape="1">
          <a:blip r:embed="rId3">
            <a:alphaModFix/>
          </a:blip>
          <a:srcRect b="3" l="0" r="4" t="3062"/>
          <a:stretch/>
        </p:blipFill>
        <p:spPr>
          <a:xfrm>
            <a:off x="6201469" y="1217950"/>
            <a:ext cx="5024162" cy="487033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9" name="Shape 3619"/>
        <p:cNvGrpSpPr/>
        <p:nvPr/>
      </p:nvGrpSpPr>
      <p:grpSpPr>
        <a:xfrm>
          <a:off x="0" y="0"/>
          <a:ext cx="0" cy="0"/>
          <a:chOff x="0" y="0"/>
          <a:chExt cx="0" cy="0"/>
        </a:xfrm>
      </p:grpSpPr>
      <p:pic>
        <p:nvPicPr>
          <p:cNvPr descr="A yellow taxi on a road with a double decker bus and a large arch&#10;&#10;Description automatically generated" id="3620" name="Google Shape;3620;p24"/>
          <p:cNvPicPr preferRelativeResize="0"/>
          <p:nvPr/>
        </p:nvPicPr>
        <p:blipFill rotWithShape="1">
          <a:blip r:embed="rId3">
            <a:alphaModFix/>
          </a:blip>
          <a:srcRect b="0" l="0" r="0" t="0"/>
          <a:stretch/>
        </p:blipFill>
        <p:spPr>
          <a:xfrm>
            <a:off x="0" y="0"/>
            <a:ext cx="6858000" cy="6858000"/>
          </a:xfrm>
          <a:prstGeom prst="rect">
            <a:avLst/>
          </a:prstGeom>
          <a:noFill/>
          <a:ln>
            <a:noFill/>
          </a:ln>
        </p:spPr>
      </p:pic>
      <p:sp>
        <p:nvSpPr>
          <p:cNvPr id="3621" name="Google Shape;3621;p24"/>
          <p:cNvSpPr/>
          <p:nvPr/>
        </p:nvSpPr>
        <p:spPr>
          <a:xfrm>
            <a:off x="7336970" y="749459"/>
            <a:ext cx="4463144" cy="3147627"/>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b="1" lang="en-US" sz="4000">
                <a:solidFill>
                  <a:srgbClr val="C00000"/>
                </a:solidFill>
                <a:latin typeface="Barlow"/>
                <a:ea typeface="Barlow"/>
                <a:cs typeface="Barlow"/>
                <a:sym typeface="Barlow"/>
              </a:rPr>
              <a:t>Contoh</a:t>
            </a:r>
            <a:endParaRPr b="0" i="0" sz="2400" u="none" cap="none" strike="noStrike">
              <a:solidFill>
                <a:srgbClr val="000000"/>
              </a:solidFill>
              <a:latin typeface="Barlow"/>
              <a:ea typeface="Barlow"/>
              <a:cs typeface="Barlow"/>
              <a:sym typeface="Barlow"/>
            </a:endParaRPr>
          </a:p>
          <a:p>
            <a:pPr indent="0" lvl="0" marL="0" marR="0" rtl="0" algn="just">
              <a:spcBef>
                <a:spcPts val="0"/>
              </a:spcBef>
              <a:spcAft>
                <a:spcPts val="0"/>
              </a:spcAft>
              <a:buNone/>
            </a:pPr>
            <a:r>
              <a:rPr lang="en-US" sz="2400">
                <a:solidFill>
                  <a:srgbClr val="C00000"/>
                </a:solidFill>
                <a:latin typeface="Barlow"/>
                <a:ea typeface="Barlow"/>
                <a:cs typeface="Barlow"/>
                <a:sym typeface="Barlow"/>
              </a:rPr>
              <a:t>Sebuah startup baru dengan pengalaman mendalam dalam energi terbarukan sedang merencanakan layanan pemesanan taksi zaman baru di kota-kota metro India.</a:t>
            </a:r>
            <a:endParaRPr b="0" i="0" sz="2400" u="none" cap="none" strike="noStrike">
              <a:solidFill>
                <a:srgbClr val="C00000"/>
              </a:solidFill>
              <a:latin typeface="Barlow"/>
              <a:ea typeface="Barlow"/>
              <a:cs typeface="Barlow"/>
              <a:sym typeface="Barlow"/>
            </a:endParaRPr>
          </a:p>
          <a:p>
            <a:pPr indent="0" lvl="0" marL="0" marR="0" rtl="0" algn="l">
              <a:lnSpc>
                <a:spcPct val="100000"/>
              </a:lnSpc>
              <a:spcBef>
                <a:spcPts val="0"/>
              </a:spcBef>
              <a:spcAft>
                <a:spcPts val="0"/>
              </a:spcAft>
              <a:buClr>
                <a:schemeClr val="lt1"/>
              </a:buClr>
              <a:buSzPts val="2400"/>
              <a:buFont typeface="Calibri"/>
              <a:buNone/>
            </a:pPr>
            <a:r>
              <a:t/>
            </a:r>
            <a:endParaRPr b="0" i="0" sz="2400" u="none" cap="none" strike="noStrike">
              <a:solidFill>
                <a:srgbClr val="000000"/>
              </a:solidFill>
              <a:latin typeface="Barlow"/>
              <a:ea typeface="Barlow"/>
              <a:cs typeface="Barlow"/>
              <a:sym typeface="Barlow"/>
            </a:endParaRPr>
          </a:p>
        </p:txBody>
      </p:sp>
      <p:sp>
        <p:nvSpPr>
          <p:cNvPr id="3622" name="Google Shape;3622;p24"/>
          <p:cNvSpPr txBox="1"/>
          <p:nvPr/>
        </p:nvSpPr>
        <p:spPr>
          <a:xfrm>
            <a:off x="7448958" y="4247590"/>
            <a:ext cx="4351156" cy="2677656"/>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000000"/>
                </a:solidFill>
                <a:latin typeface="Barlow"/>
                <a:ea typeface="Barlow"/>
                <a:cs typeface="Barlow"/>
                <a:sym typeface="Barlow"/>
              </a:rPr>
              <a:t>Pesaing langsung yang ada</a:t>
            </a:r>
            <a:endParaRPr b="1" sz="2400">
              <a:solidFill>
                <a:srgbClr val="000000"/>
              </a:solidFill>
              <a:latin typeface="Barlow"/>
              <a:ea typeface="Barlow"/>
              <a:cs typeface="Barlow"/>
              <a:sym typeface="Barlow"/>
            </a:endParaRPr>
          </a:p>
          <a:p>
            <a:pPr indent="0" lvl="0" marL="0" marR="0" rtl="0" algn="l">
              <a:spcBef>
                <a:spcPts val="0"/>
              </a:spcBef>
              <a:spcAft>
                <a:spcPts val="0"/>
              </a:spcAft>
              <a:buNone/>
            </a:pPr>
            <a:r>
              <a:rPr b="0" i="0" lang="en-US" sz="2400" u="none" cap="none" strike="noStrike">
                <a:solidFill>
                  <a:srgbClr val="000000"/>
                </a:solidFill>
                <a:latin typeface="Barlow"/>
                <a:ea typeface="Barlow"/>
                <a:cs typeface="Barlow"/>
                <a:sym typeface="Barlow"/>
              </a:rPr>
              <a:t>Uber, Ola </a:t>
            </a:r>
            <a:endParaRPr/>
          </a:p>
          <a:p>
            <a:pPr indent="0" lvl="0" marL="0" marR="0" rtl="0" algn="l">
              <a:lnSpc>
                <a:spcPct val="100000"/>
              </a:lnSpc>
              <a:spcBef>
                <a:spcPts val="0"/>
              </a:spcBef>
              <a:spcAft>
                <a:spcPts val="0"/>
              </a:spcAft>
              <a:buClr>
                <a:schemeClr val="dk1"/>
              </a:buClr>
              <a:buSzPts val="2400"/>
              <a:buFont typeface="Calibri"/>
              <a:buNone/>
            </a:pPr>
            <a:r>
              <a:t/>
            </a:r>
            <a:endParaRPr b="1" i="0" sz="2400" u="none" cap="none" strike="noStrike">
              <a:solidFill>
                <a:srgbClr val="000000"/>
              </a:solidFill>
              <a:latin typeface="Barlow"/>
              <a:ea typeface="Barlow"/>
              <a:cs typeface="Barlow"/>
              <a:sym typeface="Barlow"/>
            </a:endParaRPr>
          </a:p>
          <a:p>
            <a:pPr indent="0" lvl="0" marL="0" marR="0" rtl="0" algn="l">
              <a:spcBef>
                <a:spcPts val="0"/>
              </a:spcBef>
              <a:spcAft>
                <a:spcPts val="0"/>
              </a:spcAft>
              <a:buNone/>
            </a:pPr>
            <a:r>
              <a:rPr b="1" lang="en-US" sz="2400">
                <a:solidFill>
                  <a:srgbClr val="000000"/>
                </a:solidFill>
                <a:latin typeface="Barlow"/>
                <a:ea typeface="Barlow"/>
                <a:cs typeface="Barlow"/>
                <a:sym typeface="Barlow"/>
              </a:rPr>
              <a:t>Pesaing tidak langsung yang ada</a:t>
            </a:r>
            <a:r>
              <a:rPr b="0" i="0" lang="en-US" sz="2400" u="none" cap="none" strike="noStrike">
                <a:solidFill>
                  <a:srgbClr val="000000"/>
                </a:solidFill>
                <a:latin typeface="Barlow"/>
                <a:ea typeface="Barlow"/>
                <a:cs typeface="Barlow"/>
                <a:sym typeface="Barlow"/>
              </a:rPr>
              <a:t> </a:t>
            </a:r>
            <a:endParaRPr/>
          </a:p>
          <a:p>
            <a:pPr indent="0" lvl="0" marL="0" marR="0" rtl="0" algn="l">
              <a:spcBef>
                <a:spcPts val="0"/>
              </a:spcBef>
              <a:spcAft>
                <a:spcPts val="0"/>
              </a:spcAft>
              <a:buNone/>
            </a:pPr>
            <a:r>
              <a:rPr b="0" i="0" lang="en-US" sz="2400" u="none" cap="none" strike="noStrike">
                <a:solidFill>
                  <a:srgbClr val="000000"/>
                </a:solidFill>
                <a:latin typeface="Barlow"/>
                <a:ea typeface="Barlow"/>
                <a:cs typeface="Barlow"/>
                <a:sym typeface="Barlow"/>
              </a:rPr>
              <a:t>Black/Yellow cabs, Private cars, Metro</a:t>
            </a:r>
            <a:endParaRPr/>
          </a:p>
        </p:txBody>
      </p:sp>
      <p:sp>
        <p:nvSpPr>
          <p:cNvPr id="3623" name="Google Shape;3623;p24"/>
          <p:cNvSpPr/>
          <p:nvPr/>
        </p:nvSpPr>
        <p:spPr>
          <a:xfrm>
            <a:off x="555172" y="4886030"/>
            <a:ext cx="1894114" cy="1894114"/>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400"/>
              <a:buFont typeface="Calibri"/>
              <a:buNone/>
            </a:pPr>
            <a:r>
              <a:rPr b="1" i="0" lang="en-US" sz="2400" u="none" cap="none" strike="noStrike">
                <a:solidFill>
                  <a:srgbClr val="FFFFFF"/>
                </a:solidFill>
                <a:latin typeface="Calibri"/>
                <a:ea typeface="Calibri"/>
                <a:cs typeface="Calibri"/>
                <a:sym typeface="Calibri"/>
              </a:rPr>
              <a:t>Step 1: </a:t>
            </a:r>
            <a:r>
              <a:rPr b="0" i="0" lang="en-US" sz="1800" u="none" cap="none" strike="noStrike">
                <a:solidFill>
                  <a:srgbClr val="FFFFFF"/>
                </a:solidFill>
                <a:latin typeface="Calibri"/>
                <a:ea typeface="Calibri"/>
                <a:cs typeface="Calibri"/>
                <a:sym typeface="Calibri"/>
              </a:rPr>
              <a:t>Identify Competitors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2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2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7" name="Shape 3627"/>
        <p:cNvGrpSpPr/>
        <p:nvPr/>
      </p:nvGrpSpPr>
      <p:grpSpPr>
        <a:xfrm>
          <a:off x="0" y="0"/>
          <a:ext cx="0" cy="0"/>
          <a:chOff x="0" y="0"/>
          <a:chExt cx="0" cy="0"/>
        </a:xfrm>
      </p:grpSpPr>
      <p:graphicFrame>
        <p:nvGraphicFramePr>
          <p:cNvPr id="3628" name="Google Shape;3628;p25"/>
          <p:cNvGraphicFramePr/>
          <p:nvPr/>
        </p:nvGraphicFramePr>
        <p:xfrm>
          <a:off x="1070190" y="944977"/>
          <a:ext cx="3000000" cy="3000000"/>
        </p:xfrm>
        <a:graphic>
          <a:graphicData uri="http://schemas.openxmlformats.org/drawingml/2006/table">
            <a:tbl>
              <a:tblPr>
                <a:noFill/>
                <a:tableStyleId>{3B72C5D2-B1AE-45AA-A936-96CD5129952D}</a:tableStyleId>
              </a:tblPr>
              <a:tblGrid>
                <a:gridCol w="3381750"/>
                <a:gridCol w="3570825"/>
              </a:tblGrid>
              <a:tr h="284575">
                <a:tc>
                  <a:txBody>
                    <a:bodyPr/>
                    <a:lstStyle/>
                    <a:p>
                      <a:pPr indent="0" lvl="0" marL="0" marR="0" rtl="0" algn="l">
                        <a:spcBef>
                          <a:spcPts val="0"/>
                        </a:spcBef>
                        <a:spcAft>
                          <a:spcPts val="0"/>
                        </a:spcAft>
                        <a:buNone/>
                      </a:pPr>
                      <a:r>
                        <a:rPr b="1" lang="en-US" sz="1600" u="none" cap="none" strike="noStrike">
                          <a:solidFill>
                            <a:schemeClr val="lt1"/>
                          </a:solidFill>
                          <a:latin typeface="Barlow"/>
                          <a:ea typeface="Barlow"/>
                          <a:cs typeface="Barlow"/>
                          <a:sym typeface="Barlow"/>
                        </a:rPr>
                        <a:t>Parameter</a:t>
                      </a:r>
                      <a:endParaRPr sz="1600" cap="none">
                        <a:solidFill>
                          <a:schemeClr val="lt1"/>
                        </a:solidFill>
                        <a:latin typeface="Barlow"/>
                        <a:ea typeface="Barlow"/>
                        <a:cs typeface="Barlow"/>
                        <a:sym typeface="Barlow"/>
                      </a:endParaRPr>
                    </a:p>
                  </a:txBody>
                  <a:tcPr marT="48200" marB="48200" marR="39475" marL="39475" anchor="ctr">
                    <a:solidFill>
                      <a:srgbClr val="C00000"/>
                    </a:solidFill>
                  </a:tcPr>
                </a:tc>
                <a:tc>
                  <a:txBody>
                    <a:bodyPr/>
                    <a:lstStyle/>
                    <a:p>
                      <a:pPr indent="0" lvl="0" marL="0" marR="0" rtl="0" algn="l">
                        <a:spcBef>
                          <a:spcPts val="0"/>
                        </a:spcBef>
                        <a:spcAft>
                          <a:spcPts val="0"/>
                        </a:spcAft>
                        <a:buNone/>
                      </a:pPr>
                      <a:r>
                        <a:rPr b="1" lang="en-US" sz="1600" cap="none">
                          <a:solidFill>
                            <a:schemeClr val="lt1"/>
                          </a:solidFill>
                          <a:latin typeface="Barlow"/>
                          <a:ea typeface="Barlow"/>
                          <a:cs typeface="Barlow"/>
                          <a:sym typeface="Barlow"/>
                        </a:rPr>
                        <a:t>Analisis</a:t>
                      </a:r>
                      <a:endParaRPr b="1" sz="1600" cap="none">
                        <a:solidFill>
                          <a:schemeClr val="lt1"/>
                        </a:solidFill>
                        <a:latin typeface="Barlow"/>
                        <a:ea typeface="Barlow"/>
                        <a:cs typeface="Barlow"/>
                        <a:sym typeface="Barlow"/>
                      </a:endParaRPr>
                    </a:p>
                  </a:txBody>
                  <a:tcPr marT="48200" marB="48200" marR="39475" marL="39475" anchor="ctr">
                    <a:solidFill>
                      <a:srgbClr val="C00000"/>
                    </a:solidFill>
                  </a:tcPr>
                </a:tc>
              </a:tr>
              <a:tr h="445225">
                <a:tc>
                  <a:txBody>
                    <a:bodyPr/>
                    <a:lstStyle/>
                    <a:p>
                      <a:pPr indent="0" lvl="0" marL="0" marR="0" rtl="0" algn="l">
                        <a:spcBef>
                          <a:spcPts val="0"/>
                        </a:spcBef>
                        <a:spcAft>
                          <a:spcPts val="0"/>
                        </a:spcAft>
                        <a:buNone/>
                      </a:pPr>
                      <a:r>
                        <a:rPr b="1" lang="en-US" sz="1600" cap="none">
                          <a:solidFill>
                            <a:schemeClr val="dk1"/>
                          </a:solidFill>
                          <a:latin typeface="Barlow"/>
                          <a:ea typeface="Barlow"/>
                          <a:cs typeface="Barlow"/>
                          <a:sym typeface="Barlow"/>
                        </a:rPr>
                        <a:t>Jenis Armada</a:t>
                      </a:r>
                      <a:endParaRPr sz="1600" cap="none">
                        <a:solidFill>
                          <a:schemeClr val="dk1"/>
                        </a:solidFill>
                        <a:latin typeface="Barlow"/>
                        <a:ea typeface="Barlow"/>
                        <a:cs typeface="Barlow"/>
                        <a:sym typeface="Barlow"/>
                      </a:endParaRPr>
                    </a:p>
                  </a:txBody>
                  <a:tcPr marT="48200" marB="48200" marR="39475" marL="39475" anchor="ctr"/>
                </a:tc>
                <a:tc>
                  <a:txBody>
                    <a:bodyPr/>
                    <a:lstStyle/>
                    <a:p>
                      <a:pPr indent="0" lvl="0" marL="0" marR="0" rtl="0" algn="l">
                        <a:spcBef>
                          <a:spcPts val="0"/>
                        </a:spcBef>
                        <a:spcAft>
                          <a:spcPts val="0"/>
                        </a:spcAft>
                        <a:buNone/>
                      </a:pPr>
                      <a:r>
                        <a:rPr lang="en-US" sz="1600" cap="none">
                          <a:solidFill>
                            <a:schemeClr val="dk1"/>
                          </a:solidFill>
                          <a:latin typeface="Barlow"/>
                          <a:ea typeface="Barlow"/>
                          <a:cs typeface="Barlow"/>
                          <a:sym typeface="Barlow"/>
                        </a:rPr>
                        <a:t>Bensin, Diesel, CNG</a:t>
                      </a:r>
                      <a:endParaRPr/>
                    </a:p>
                  </a:txBody>
                  <a:tcPr marT="48200" marB="48200" marR="39475" marL="39475" anchor="ctr"/>
                </a:tc>
              </a:tr>
              <a:tr h="284575">
                <a:tc>
                  <a:txBody>
                    <a:bodyPr/>
                    <a:lstStyle/>
                    <a:p>
                      <a:pPr indent="0" lvl="0" marL="0" marR="0" rtl="0" algn="l">
                        <a:spcBef>
                          <a:spcPts val="0"/>
                        </a:spcBef>
                        <a:spcAft>
                          <a:spcPts val="0"/>
                        </a:spcAft>
                        <a:buNone/>
                      </a:pPr>
                      <a:r>
                        <a:rPr b="1" lang="en-US" sz="1600" cap="none">
                          <a:solidFill>
                            <a:schemeClr val="dk1"/>
                          </a:solidFill>
                          <a:latin typeface="Barlow"/>
                          <a:ea typeface="Barlow"/>
                          <a:cs typeface="Barlow"/>
                          <a:sym typeface="Barlow"/>
                        </a:rPr>
                        <a:t>Dampak Lingkungan</a:t>
                      </a:r>
                      <a:endParaRPr sz="1600" cap="none">
                        <a:solidFill>
                          <a:schemeClr val="dk1"/>
                        </a:solidFill>
                        <a:latin typeface="Barlow"/>
                        <a:ea typeface="Barlow"/>
                        <a:cs typeface="Barlow"/>
                        <a:sym typeface="Barlow"/>
                      </a:endParaRPr>
                    </a:p>
                  </a:txBody>
                  <a:tcPr marT="48200" marB="48200" marR="39475" marL="39475" anchor="ctr"/>
                </a:tc>
                <a:tc>
                  <a:txBody>
                    <a:bodyPr/>
                    <a:lstStyle/>
                    <a:p>
                      <a:pPr indent="0" lvl="0" marL="0" marR="0" rtl="0" algn="l">
                        <a:spcBef>
                          <a:spcPts val="0"/>
                        </a:spcBef>
                        <a:spcAft>
                          <a:spcPts val="0"/>
                        </a:spcAft>
                        <a:buNone/>
                      </a:pPr>
                      <a:r>
                        <a:rPr lang="en-US" sz="1600" cap="none">
                          <a:solidFill>
                            <a:schemeClr val="dk1"/>
                          </a:solidFill>
                          <a:latin typeface="Barlow"/>
                          <a:ea typeface="Barlow"/>
                          <a:cs typeface="Barlow"/>
                          <a:sym typeface="Barlow"/>
                        </a:rPr>
                        <a:t>Tinggi</a:t>
                      </a:r>
                      <a:endParaRPr/>
                    </a:p>
                  </a:txBody>
                  <a:tcPr marT="48200" marB="48200" marR="39475" marL="39475" anchor="ctr"/>
                </a:tc>
              </a:tr>
              <a:tr h="445225">
                <a:tc>
                  <a:txBody>
                    <a:bodyPr/>
                    <a:lstStyle/>
                    <a:p>
                      <a:pPr indent="0" lvl="0" marL="0" marR="0" rtl="0" algn="l">
                        <a:spcBef>
                          <a:spcPts val="0"/>
                        </a:spcBef>
                        <a:spcAft>
                          <a:spcPts val="0"/>
                        </a:spcAft>
                        <a:buNone/>
                      </a:pPr>
                      <a:r>
                        <a:rPr b="1" lang="en-US" sz="1600" cap="none">
                          <a:solidFill>
                            <a:schemeClr val="dk1"/>
                          </a:solidFill>
                          <a:latin typeface="Barlow"/>
                          <a:ea typeface="Barlow"/>
                          <a:cs typeface="Barlow"/>
                          <a:sym typeface="Barlow"/>
                        </a:rPr>
                        <a:t>Keandalan Layanan</a:t>
                      </a:r>
                      <a:endParaRPr sz="1600" cap="none">
                        <a:solidFill>
                          <a:schemeClr val="dk1"/>
                        </a:solidFill>
                        <a:latin typeface="Barlow"/>
                        <a:ea typeface="Barlow"/>
                        <a:cs typeface="Barlow"/>
                        <a:sym typeface="Barlow"/>
                      </a:endParaRPr>
                    </a:p>
                  </a:txBody>
                  <a:tcPr marT="48200" marB="48200" marR="39475" marL="39475" anchor="ctr"/>
                </a:tc>
                <a:tc>
                  <a:txBody>
                    <a:bodyPr/>
                    <a:lstStyle/>
                    <a:p>
                      <a:pPr indent="0" lvl="0" marL="0" marR="0" rtl="0" algn="l">
                        <a:spcBef>
                          <a:spcPts val="0"/>
                        </a:spcBef>
                        <a:spcAft>
                          <a:spcPts val="0"/>
                        </a:spcAft>
                        <a:buNone/>
                      </a:pPr>
                      <a:r>
                        <a:rPr lang="en-US" sz="1600" cap="none">
                          <a:solidFill>
                            <a:schemeClr val="dk1"/>
                          </a:solidFill>
                          <a:latin typeface="Barlow"/>
                          <a:ea typeface="Barlow"/>
                          <a:cs typeface="Barlow"/>
                          <a:sym typeface="Barlow"/>
                        </a:rPr>
                        <a:t>Pembatalan pengemudi yang berat</a:t>
                      </a:r>
                      <a:endParaRPr sz="1600" cap="none">
                        <a:solidFill>
                          <a:schemeClr val="dk1"/>
                        </a:solidFill>
                        <a:latin typeface="Barlow"/>
                        <a:ea typeface="Barlow"/>
                        <a:cs typeface="Barlow"/>
                        <a:sym typeface="Barlow"/>
                      </a:endParaRPr>
                    </a:p>
                  </a:txBody>
                  <a:tcPr marT="48200" marB="48200" marR="39475" marL="39475" anchor="ctr"/>
                </a:tc>
              </a:tr>
              <a:tr h="445225">
                <a:tc>
                  <a:txBody>
                    <a:bodyPr/>
                    <a:lstStyle/>
                    <a:p>
                      <a:pPr indent="0" lvl="0" marL="0" marR="0" rtl="0" algn="l">
                        <a:spcBef>
                          <a:spcPts val="0"/>
                        </a:spcBef>
                        <a:spcAft>
                          <a:spcPts val="0"/>
                        </a:spcAft>
                        <a:buNone/>
                      </a:pPr>
                      <a:r>
                        <a:rPr b="1" lang="en-US" sz="1600" cap="none">
                          <a:solidFill>
                            <a:schemeClr val="dk1"/>
                          </a:solidFill>
                          <a:latin typeface="Barlow"/>
                          <a:ea typeface="Barlow"/>
                          <a:cs typeface="Barlow"/>
                          <a:sym typeface="Barlow"/>
                        </a:rPr>
                        <a:t>Harga</a:t>
                      </a:r>
                      <a:endParaRPr sz="1600" cap="none">
                        <a:solidFill>
                          <a:schemeClr val="dk1"/>
                        </a:solidFill>
                        <a:latin typeface="Barlow"/>
                        <a:ea typeface="Barlow"/>
                        <a:cs typeface="Barlow"/>
                        <a:sym typeface="Barlow"/>
                      </a:endParaRPr>
                    </a:p>
                  </a:txBody>
                  <a:tcPr marT="48200" marB="48200" marR="39475" marL="39475" anchor="ctr"/>
                </a:tc>
                <a:tc>
                  <a:txBody>
                    <a:bodyPr/>
                    <a:lstStyle/>
                    <a:p>
                      <a:pPr indent="0" lvl="0" marL="0" marR="0" rtl="0" algn="l">
                        <a:spcBef>
                          <a:spcPts val="0"/>
                        </a:spcBef>
                        <a:spcAft>
                          <a:spcPts val="0"/>
                        </a:spcAft>
                        <a:buNone/>
                      </a:pPr>
                      <a:r>
                        <a:rPr lang="en-US" sz="1600" cap="none">
                          <a:solidFill>
                            <a:schemeClr val="dk1"/>
                          </a:solidFill>
                          <a:latin typeface="Barlow"/>
                          <a:ea typeface="Barlow"/>
                          <a:cs typeface="Barlow"/>
                          <a:sym typeface="Barlow"/>
                        </a:rPr>
                        <a:t>Lonjakan harga selama jam sibuk</a:t>
                      </a:r>
                      <a:endParaRPr sz="1600" cap="none">
                        <a:solidFill>
                          <a:schemeClr val="dk1"/>
                        </a:solidFill>
                        <a:latin typeface="Barlow"/>
                        <a:ea typeface="Barlow"/>
                        <a:cs typeface="Barlow"/>
                        <a:sym typeface="Barlow"/>
                      </a:endParaRPr>
                    </a:p>
                  </a:txBody>
                  <a:tcPr marT="48200" marB="48200" marR="39475" marL="39475" anchor="ctr"/>
                </a:tc>
              </a:tr>
              <a:tr h="445225">
                <a:tc>
                  <a:txBody>
                    <a:bodyPr/>
                    <a:lstStyle/>
                    <a:p>
                      <a:pPr indent="0" lvl="0" marL="0" marR="0" rtl="0" algn="l">
                        <a:spcBef>
                          <a:spcPts val="0"/>
                        </a:spcBef>
                        <a:spcAft>
                          <a:spcPts val="0"/>
                        </a:spcAft>
                        <a:buNone/>
                      </a:pPr>
                      <a:r>
                        <a:rPr b="1" lang="en-US" sz="1600" cap="none">
                          <a:solidFill>
                            <a:schemeClr val="dk1"/>
                          </a:solidFill>
                          <a:latin typeface="Barlow"/>
                          <a:ea typeface="Barlow"/>
                          <a:cs typeface="Barlow"/>
                          <a:sym typeface="Barlow"/>
                        </a:rPr>
                        <a:t>Pengalaman Pelanggan</a:t>
                      </a:r>
                      <a:endParaRPr sz="1600" cap="none">
                        <a:solidFill>
                          <a:schemeClr val="dk1"/>
                        </a:solidFill>
                        <a:latin typeface="Barlow"/>
                        <a:ea typeface="Barlow"/>
                        <a:cs typeface="Barlow"/>
                        <a:sym typeface="Barlow"/>
                      </a:endParaRPr>
                    </a:p>
                  </a:txBody>
                  <a:tcPr marT="48200" marB="48200" marR="39475" marL="39475" anchor="ctr"/>
                </a:tc>
                <a:tc>
                  <a:txBody>
                    <a:bodyPr/>
                    <a:lstStyle/>
                    <a:p>
                      <a:pPr indent="0" lvl="0" marL="0" marR="0" rtl="0" algn="l">
                        <a:spcBef>
                          <a:spcPts val="0"/>
                        </a:spcBef>
                        <a:spcAft>
                          <a:spcPts val="0"/>
                        </a:spcAft>
                        <a:buNone/>
                      </a:pPr>
                      <a:r>
                        <a:rPr lang="en-US" sz="1600" cap="none">
                          <a:solidFill>
                            <a:schemeClr val="dk1"/>
                          </a:solidFill>
                          <a:latin typeface="Barlow"/>
                          <a:ea typeface="Barlow"/>
                          <a:cs typeface="Barlow"/>
                          <a:sym typeface="Barlow"/>
                        </a:rPr>
                        <a:t>Sedang - bervariasi menurut pengemudi dan waktu</a:t>
                      </a:r>
                      <a:endParaRPr sz="1600" cap="none">
                        <a:solidFill>
                          <a:schemeClr val="dk1"/>
                        </a:solidFill>
                        <a:latin typeface="Barlow"/>
                        <a:ea typeface="Barlow"/>
                        <a:cs typeface="Barlow"/>
                        <a:sym typeface="Barlow"/>
                      </a:endParaRPr>
                    </a:p>
                  </a:txBody>
                  <a:tcPr marT="48200" marB="48200" marR="39475" marL="39475" anchor="ctr"/>
                </a:tc>
              </a:tr>
              <a:tr h="284575">
                <a:tc>
                  <a:txBody>
                    <a:bodyPr/>
                    <a:lstStyle/>
                    <a:p>
                      <a:pPr indent="0" lvl="0" marL="0" marR="0" rtl="0" algn="l">
                        <a:spcBef>
                          <a:spcPts val="0"/>
                        </a:spcBef>
                        <a:spcAft>
                          <a:spcPts val="0"/>
                        </a:spcAft>
                        <a:buNone/>
                      </a:pPr>
                      <a:r>
                        <a:rPr b="1" lang="en-US" sz="1600" cap="none">
                          <a:solidFill>
                            <a:schemeClr val="dk1"/>
                          </a:solidFill>
                          <a:latin typeface="Barlow"/>
                          <a:ea typeface="Barlow"/>
                          <a:cs typeface="Barlow"/>
                          <a:sym typeface="Barlow"/>
                        </a:rPr>
                        <a:t>Kualitas Kendaraan</a:t>
                      </a:r>
                      <a:endParaRPr b="1" sz="1600" cap="none">
                        <a:solidFill>
                          <a:schemeClr val="dk1"/>
                        </a:solidFill>
                        <a:latin typeface="Barlow"/>
                        <a:ea typeface="Barlow"/>
                        <a:cs typeface="Barlow"/>
                        <a:sym typeface="Barlow"/>
                      </a:endParaRPr>
                    </a:p>
                  </a:txBody>
                  <a:tcPr marT="48200" marB="48200" marR="39475" marL="39475" anchor="ctr"/>
                </a:tc>
                <a:tc>
                  <a:txBody>
                    <a:bodyPr/>
                    <a:lstStyle/>
                    <a:p>
                      <a:pPr indent="0" lvl="0" marL="0" marR="0" rtl="0" algn="l">
                        <a:spcBef>
                          <a:spcPts val="0"/>
                        </a:spcBef>
                        <a:spcAft>
                          <a:spcPts val="0"/>
                        </a:spcAft>
                        <a:buNone/>
                      </a:pPr>
                      <a:r>
                        <a:rPr lang="en-US" sz="1600" cap="none">
                          <a:solidFill>
                            <a:schemeClr val="dk1"/>
                          </a:solidFill>
                          <a:latin typeface="Barlow"/>
                          <a:ea typeface="Barlow"/>
                          <a:cs typeface="Barlow"/>
                          <a:sym typeface="Barlow"/>
                        </a:rPr>
                        <a:t>Bervariasi; Banyak masalah sanitasi</a:t>
                      </a:r>
                      <a:endParaRPr sz="1600" cap="none">
                        <a:solidFill>
                          <a:schemeClr val="dk1"/>
                        </a:solidFill>
                        <a:latin typeface="Barlow"/>
                        <a:ea typeface="Barlow"/>
                        <a:cs typeface="Barlow"/>
                        <a:sym typeface="Barlow"/>
                      </a:endParaRPr>
                    </a:p>
                  </a:txBody>
                  <a:tcPr marT="48200" marB="48200" marR="39475" marL="39475" anchor="ctr"/>
                </a:tc>
              </a:tr>
              <a:tr h="284575">
                <a:tc>
                  <a:txBody>
                    <a:bodyPr/>
                    <a:lstStyle/>
                    <a:p>
                      <a:pPr indent="0" lvl="0" marL="0" marR="0" rtl="0" algn="l">
                        <a:spcBef>
                          <a:spcPts val="0"/>
                        </a:spcBef>
                        <a:spcAft>
                          <a:spcPts val="0"/>
                        </a:spcAft>
                        <a:buNone/>
                      </a:pPr>
                      <a:r>
                        <a:rPr b="1" lang="en-US" sz="1600" cap="none">
                          <a:solidFill>
                            <a:schemeClr val="dk1"/>
                          </a:solidFill>
                          <a:latin typeface="Barlow"/>
                          <a:ea typeface="Barlow"/>
                          <a:cs typeface="Barlow"/>
                          <a:sym typeface="Barlow"/>
                        </a:rPr>
                        <a:t>Fokus Keberlanjutan</a:t>
                      </a:r>
                      <a:endParaRPr sz="1600" cap="none">
                        <a:solidFill>
                          <a:schemeClr val="dk1"/>
                        </a:solidFill>
                        <a:latin typeface="Barlow"/>
                        <a:ea typeface="Barlow"/>
                        <a:cs typeface="Barlow"/>
                        <a:sym typeface="Barlow"/>
                      </a:endParaRPr>
                    </a:p>
                  </a:txBody>
                  <a:tcPr marT="48200" marB="48200" marR="39475" marL="39475" anchor="ctr"/>
                </a:tc>
                <a:tc>
                  <a:txBody>
                    <a:bodyPr/>
                    <a:lstStyle/>
                    <a:p>
                      <a:pPr indent="0" lvl="0" marL="0" marR="0" rtl="0" algn="l">
                        <a:spcBef>
                          <a:spcPts val="0"/>
                        </a:spcBef>
                        <a:spcAft>
                          <a:spcPts val="0"/>
                        </a:spcAft>
                        <a:buNone/>
                      </a:pPr>
                      <a:r>
                        <a:rPr lang="en-US" sz="1600" cap="none">
                          <a:solidFill>
                            <a:schemeClr val="dk1"/>
                          </a:solidFill>
                          <a:latin typeface="Barlow"/>
                          <a:ea typeface="Barlow"/>
                          <a:cs typeface="Barlow"/>
                          <a:sym typeface="Barlow"/>
                        </a:rPr>
                        <a:t>Rendah </a:t>
                      </a:r>
                      <a:endParaRPr/>
                    </a:p>
                  </a:txBody>
                  <a:tcPr marT="48200" marB="48200" marR="39475" marL="39475" anchor="ctr"/>
                </a:tc>
              </a:tr>
              <a:tr h="605875">
                <a:tc>
                  <a:txBody>
                    <a:bodyPr/>
                    <a:lstStyle/>
                    <a:p>
                      <a:pPr indent="0" lvl="0" marL="0" marR="0" rtl="0" algn="l">
                        <a:spcBef>
                          <a:spcPts val="0"/>
                        </a:spcBef>
                        <a:spcAft>
                          <a:spcPts val="0"/>
                        </a:spcAft>
                        <a:buNone/>
                      </a:pPr>
                      <a:r>
                        <a:rPr b="1" lang="en-US" sz="1600" cap="none">
                          <a:solidFill>
                            <a:schemeClr val="dk1"/>
                          </a:solidFill>
                          <a:latin typeface="Barlow"/>
                          <a:ea typeface="Barlow"/>
                          <a:cs typeface="Barlow"/>
                          <a:sym typeface="Barlow"/>
                        </a:rPr>
                        <a:t>Penghasilan Pengemudi</a:t>
                      </a:r>
                      <a:endParaRPr sz="1600" cap="none">
                        <a:solidFill>
                          <a:schemeClr val="dk1"/>
                        </a:solidFill>
                        <a:latin typeface="Barlow"/>
                        <a:ea typeface="Barlow"/>
                        <a:cs typeface="Barlow"/>
                        <a:sym typeface="Barlow"/>
                      </a:endParaRPr>
                    </a:p>
                  </a:txBody>
                  <a:tcPr marT="48200" marB="48200" marR="39475" marL="39475" anchor="ctr"/>
                </a:tc>
                <a:tc>
                  <a:txBody>
                    <a:bodyPr/>
                    <a:lstStyle/>
                    <a:p>
                      <a:pPr indent="0" lvl="0" marL="0" marR="0" rtl="0" algn="l">
                        <a:spcBef>
                          <a:spcPts val="0"/>
                        </a:spcBef>
                        <a:spcAft>
                          <a:spcPts val="0"/>
                        </a:spcAft>
                        <a:buNone/>
                      </a:pPr>
                      <a:r>
                        <a:rPr lang="en-US" sz="1600" cap="none">
                          <a:solidFill>
                            <a:schemeClr val="dk1"/>
                          </a:solidFill>
                          <a:latin typeface="Barlow"/>
                          <a:ea typeface="Barlow"/>
                          <a:cs typeface="Barlow"/>
                          <a:sym typeface="Barlow"/>
                        </a:rPr>
                        <a:t>Variabel</a:t>
                      </a:r>
                      <a:endParaRPr sz="1600" cap="none">
                        <a:solidFill>
                          <a:schemeClr val="dk1"/>
                        </a:solidFill>
                        <a:latin typeface="Barlow"/>
                        <a:ea typeface="Barlow"/>
                        <a:cs typeface="Barlow"/>
                        <a:sym typeface="Barlow"/>
                      </a:endParaRPr>
                    </a:p>
                  </a:txBody>
                  <a:tcPr marT="48200" marB="48200" marR="39475" marL="39475" anchor="ctr"/>
                </a:tc>
              </a:tr>
              <a:tr h="605875">
                <a:tc>
                  <a:txBody>
                    <a:bodyPr/>
                    <a:lstStyle/>
                    <a:p>
                      <a:pPr indent="0" lvl="0" marL="0" marR="0" rtl="0" algn="l">
                        <a:spcBef>
                          <a:spcPts val="0"/>
                        </a:spcBef>
                        <a:spcAft>
                          <a:spcPts val="0"/>
                        </a:spcAft>
                        <a:buNone/>
                      </a:pPr>
                      <a:r>
                        <a:rPr b="1" lang="en-US" sz="1600" cap="none">
                          <a:solidFill>
                            <a:schemeClr val="dk1"/>
                          </a:solidFill>
                          <a:latin typeface="Barlow"/>
                          <a:ea typeface="Barlow"/>
                          <a:cs typeface="Barlow"/>
                          <a:sym typeface="Barlow"/>
                        </a:rPr>
                        <a:t>Fitur Aplikasi</a:t>
                      </a:r>
                      <a:endParaRPr sz="1600" cap="none">
                        <a:solidFill>
                          <a:schemeClr val="dk1"/>
                        </a:solidFill>
                        <a:latin typeface="Barlow"/>
                        <a:ea typeface="Barlow"/>
                        <a:cs typeface="Barlow"/>
                        <a:sym typeface="Barlow"/>
                      </a:endParaRPr>
                    </a:p>
                  </a:txBody>
                  <a:tcPr marT="48200" marB="48200" marR="39475" marL="39475" anchor="ctr"/>
                </a:tc>
                <a:tc>
                  <a:txBody>
                    <a:bodyPr/>
                    <a:lstStyle/>
                    <a:p>
                      <a:pPr indent="0" lvl="0" marL="0" marR="0" rtl="0" algn="l">
                        <a:spcBef>
                          <a:spcPts val="0"/>
                        </a:spcBef>
                        <a:spcAft>
                          <a:spcPts val="0"/>
                        </a:spcAft>
                        <a:buNone/>
                      </a:pPr>
                      <a:r>
                        <a:rPr lang="en-US" sz="1600" cap="none">
                          <a:solidFill>
                            <a:schemeClr val="dk1"/>
                          </a:solidFill>
                          <a:latin typeface="Barlow"/>
                          <a:ea typeface="Barlow"/>
                          <a:cs typeface="Barlow"/>
                          <a:sym typeface="Barlow"/>
                        </a:rPr>
                        <a:t>Berbagai fitur termasuk pengiriman makanan</a:t>
                      </a:r>
                      <a:endParaRPr sz="1600" cap="none">
                        <a:solidFill>
                          <a:schemeClr val="dk1"/>
                        </a:solidFill>
                        <a:latin typeface="Barlow"/>
                        <a:ea typeface="Barlow"/>
                        <a:cs typeface="Barlow"/>
                        <a:sym typeface="Barlow"/>
                      </a:endParaRPr>
                    </a:p>
                  </a:txBody>
                  <a:tcPr marT="48200" marB="48200" marR="39475" marL="39475" anchor="ctr"/>
                </a:tc>
              </a:tr>
              <a:tr h="445225">
                <a:tc>
                  <a:txBody>
                    <a:bodyPr/>
                    <a:lstStyle/>
                    <a:p>
                      <a:pPr indent="0" lvl="0" marL="0" marR="0" rtl="0" algn="l">
                        <a:spcBef>
                          <a:spcPts val="0"/>
                        </a:spcBef>
                        <a:spcAft>
                          <a:spcPts val="0"/>
                        </a:spcAft>
                        <a:buNone/>
                      </a:pPr>
                      <a:r>
                        <a:rPr b="1" lang="en-US" sz="1600" cap="none">
                          <a:solidFill>
                            <a:schemeClr val="dk1"/>
                          </a:solidFill>
                          <a:latin typeface="Barlow"/>
                          <a:ea typeface="Barlow"/>
                          <a:cs typeface="Barlow"/>
                          <a:sym typeface="Barlow"/>
                        </a:rPr>
                        <a:t>Penetrasi Pasar</a:t>
                      </a:r>
                      <a:endParaRPr sz="1600" cap="none">
                        <a:solidFill>
                          <a:schemeClr val="dk1"/>
                        </a:solidFill>
                        <a:latin typeface="Barlow"/>
                        <a:ea typeface="Barlow"/>
                        <a:cs typeface="Barlow"/>
                        <a:sym typeface="Barlow"/>
                      </a:endParaRPr>
                    </a:p>
                  </a:txBody>
                  <a:tcPr marT="48200" marB="48200" marR="39475" marL="39475" anchor="ctr"/>
                </a:tc>
                <a:tc>
                  <a:txBody>
                    <a:bodyPr/>
                    <a:lstStyle/>
                    <a:p>
                      <a:pPr indent="0" lvl="0" marL="0" marR="0" rtl="0" algn="l">
                        <a:spcBef>
                          <a:spcPts val="0"/>
                        </a:spcBef>
                        <a:spcAft>
                          <a:spcPts val="0"/>
                        </a:spcAft>
                        <a:buNone/>
                      </a:pPr>
                      <a:r>
                        <a:rPr lang="en-US" sz="1600" cap="none">
                          <a:solidFill>
                            <a:schemeClr val="dk1"/>
                          </a:solidFill>
                          <a:latin typeface="Barlow"/>
                          <a:ea typeface="Barlow"/>
                          <a:cs typeface="Barlow"/>
                          <a:sym typeface="Barlow"/>
                        </a:rPr>
                        <a:t>Global (Beroperasi di beberapa negara)</a:t>
                      </a:r>
                      <a:endParaRPr/>
                    </a:p>
                  </a:txBody>
                  <a:tcPr marT="48200" marB="48200" marR="39475" marL="39475" anchor="ctr"/>
                </a:tc>
              </a:tr>
              <a:tr h="605875">
                <a:tc>
                  <a:txBody>
                    <a:bodyPr/>
                    <a:lstStyle/>
                    <a:p>
                      <a:pPr indent="0" lvl="0" marL="0" marR="0" rtl="0" algn="l">
                        <a:spcBef>
                          <a:spcPts val="0"/>
                        </a:spcBef>
                        <a:spcAft>
                          <a:spcPts val="0"/>
                        </a:spcAft>
                        <a:buNone/>
                      </a:pPr>
                      <a:r>
                        <a:rPr b="1" lang="en-US" sz="1600" cap="none">
                          <a:solidFill>
                            <a:schemeClr val="dk1"/>
                          </a:solidFill>
                          <a:latin typeface="Barlow"/>
                          <a:ea typeface="Barlow"/>
                          <a:cs typeface="Barlow"/>
                          <a:sym typeface="Barlow"/>
                        </a:rPr>
                        <a:t>Fitur Keamanan</a:t>
                      </a:r>
                      <a:endParaRPr sz="1600" cap="none">
                        <a:solidFill>
                          <a:schemeClr val="dk1"/>
                        </a:solidFill>
                        <a:latin typeface="Barlow"/>
                        <a:ea typeface="Barlow"/>
                        <a:cs typeface="Barlow"/>
                        <a:sym typeface="Barlow"/>
                      </a:endParaRPr>
                    </a:p>
                  </a:txBody>
                  <a:tcPr marT="48200" marB="48200" marR="39475" marL="39475" anchor="ctr"/>
                </a:tc>
                <a:tc>
                  <a:txBody>
                    <a:bodyPr/>
                    <a:lstStyle/>
                    <a:p>
                      <a:pPr indent="0" lvl="0" marL="0" marR="0" rtl="0" algn="l">
                        <a:spcBef>
                          <a:spcPts val="0"/>
                        </a:spcBef>
                        <a:spcAft>
                          <a:spcPts val="0"/>
                        </a:spcAft>
                        <a:buNone/>
                      </a:pPr>
                      <a:r>
                        <a:rPr lang="en-US" sz="1600" cap="none">
                          <a:solidFill>
                            <a:schemeClr val="dk1"/>
                          </a:solidFill>
                          <a:latin typeface="Barlow"/>
                          <a:ea typeface="Barlow"/>
                          <a:cs typeface="Barlow"/>
                          <a:sym typeface="Barlow"/>
                        </a:rPr>
                        <a:t>Ekstensif (tombol SOS, pelacakan perjalanan)</a:t>
                      </a:r>
                      <a:endParaRPr/>
                    </a:p>
                  </a:txBody>
                  <a:tcPr marT="48200" marB="48200" marR="39475" marL="39475" anchor="ctr"/>
                </a:tc>
              </a:tr>
            </a:tbl>
          </a:graphicData>
        </a:graphic>
      </p:graphicFrame>
      <p:sp>
        <p:nvSpPr>
          <p:cNvPr descr="Ola Cabs Logo Vector SVG Icon - SVG Repo" id="3629" name="Google Shape;3629;p25"/>
          <p:cNvSpPr/>
          <p:nvPr/>
        </p:nvSpPr>
        <p:spPr>
          <a:xfrm>
            <a:off x="5943600" y="3276600"/>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id="3630" name="Google Shape;3630;p25"/>
          <p:cNvPicPr preferRelativeResize="0"/>
          <p:nvPr/>
        </p:nvPicPr>
        <p:blipFill rotWithShape="1">
          <a:blip r:embed="rId3">
            <a:alphaModFix/>
          </a:blip>
          <a:srcRect b="0" l="0" r="0" t="0"/>
          <a:stretch/>
        </p:blipFill>
        <p:spPr>
          <a:xfrm>
            <a:off x="8391711" y="1191712"/>
            <a:ext cx="938522" cy="938522"/>
          </a:xfrm>
          <a:prstGeom prst="rect">
            <a:avLst/>
          </a:prstGeom>
          <a:noFill/>
          <a:ln>
            <a:noFill/>
          </a:ln>
        </p:spPr>
      </p:pic>
      <p:pic>
        <p:nvPicPr>
          <p:cNvPr descr="Download Uber Logo in SVG Vector or PNG File Format - Logo.wine" id="3631" name="Google Shape;3631;p25"/>
          <p:cNvPicPr preferRelativeResize="0"/>
          <p:nvPr/>
        </p:nvPicPr>
        <p:blipFill rotWithShape="1">
          <a:blip r:embed="rId4">
            <a:alphaModFix/>
          </a:blip>
          <a:srcRect b="0" l="0" r="0" t="0"/>
          <a:stretch/>
        </p:blipFill>
        <p:spPr>
          <a:xfrm>
            <a:off x="9563235" y="1348701"/>
            <a:ext cx="938522" cy="624544"/>
          </a:xfrm>
          <a:prstGeom prst="rect">
            <a:avLst/>
          </a:prstGeom>
          <a:noFill/>
          <a:ln>
            <a:noFill/>
          </a:ln>
        </p:spPr>
      </p:pic>
      <p:sp>
        <p:nvSpPr>
          <p:cNvPr id="3632" name="Google Shape;3632;p25"/>
          <p:cNvSpPr/>
          <p:nvPr/>
        </p:nvSpPr>
        <p:spPr>
          <a:xfrm>
            <a:off x="8860972" y="2251687"/>
            <a:ext cx="2260838" cy="217963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rgbClr val="FFFFFF"/>
                </a:solidFill>
                <a:latin typeface="Calibri"/>
                <a:ea typeface="Calibri"/>
                <a:cs typeface="Calibri"/>
                <a:sym typeface="Calibri"/>
              </a:rPr>
              <a:t>Langkah </a:t>
            </a:r>
            <a:r>
              <a:rPr lang="en-US" sz="2400">
                <a:solidFill>
                  <a:srgbClr val="FFFFFF"/>
                </a:solidFill>
                <a:latin typeface="Calibri"/>
                <a:ea typeface="Calibri"/>
                <a:cs typeface="Calibri"/>
                <a:sym typeface="Calibri"/>
              </a:rPr>
              <a:t>2: </a:t>
            </a:r>
            <a:endParaRPr/>
          </a:p>
          <a:p>
            <a:pPr indent="0" lvl="0" marL="0" marR="0" rtl="0" algn="ctr">
              <a:spcBef>
                <a:spcPts val="0"/>
              </a:spcBef>
              <a:spcAft>
                <a:spcPts val="0"/>
              </a:spcAft>
              <a:buNone/>
            </a:pPr>
            <a:r>
              <a:rPr lang="en-US" sz="2400">
                <a:solidFill>
                  <a:srgbClr val="FFFFFF"/>
                </a:solidFill>
                <a:latin typeface="Calibri"/>
                <a:ea typeface="Calibri"/>
                <a:cs typeface="Calibri"/>
                <a:sym typeface="Calibri"/>
              </a:rPr>
              <a:t>Analisis Pesaing</a:t>
            </a:r>
            <a:endParaRPr i="0" sz="1800" u="none" cap="none" strike="noStrike">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3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2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63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63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36" name="Shape 3636"/>
        <p:cNvGrpSpPr/>
        <p:nvPr/>
      </p:nvGrpSpPr>
      <p:grpSpPr>
        <a:xfrm>
          <a:off x="0" y="0"/>
          <a:ext cx="0" cy="0"/>
          <a:chOff x="0" y="0"/>
          <a:chExt cx="0" cy="0"/>
        </a:xfrm>
      </p:grpSpPr>
      <p:sp>
        <p:nvSpPr>
          <p:cNvPr id="3637" name="Google Shape;3637;p26"/>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638" name="Google Shape;3638;p26"/>
          <p:cNvSpPr/>
          <p:nvPr/>
        </p:nvSpPr>
        <p:spPr>
          <a:xfrm>
            <a:off x="-1" y="-4290"/>
            <a:ext cx="12192000" cy="1733407"/>
          </a:xfrm>
          <a:prstGeom prst="rect">
            <a:avLst/>
          </a:prstGeom>
          <a:solidFill>
            <a:schemeClr val="lt1"/>
          </a:solidFill>
          <a:ln>
            <a:noFill/>
          </a:ln>
          <a:effectLst>
            <a:outerShdw blurRad="254000" sx="94000" rotWithShape="0" algn="t" dir="5460000" dist="38100" sy="94000">
              <a:srgbClr val="000000">
                <a:alpha val="2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639" name="Google Shape;3639;p26"/>
          <p:cNvSpPr txBox="1"/>
          <p:nvPr/>
        </p:nvSpPr>
        <p:spPr>
          <a:xfrm>
            <a:off x="914400" y="577183"/>
            <a:ext cx="10591800" cy="480131"/>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None/>
            </a:pPr>
            <a:r>
              <a:rPr b="1" lang="en-US" sz="2800">
                <a:solidFill>
                  <a:srgbClr val="000000"/>
                </a:solidFill>
                <a:latin typeface="Barlow"/>
                <a:ea typeface="Barlow"/>
                <a:cs typeface="Barlow"/>
                <a:sym typeface="Barlow"/>
              </a:rPr>
              <a:t>Startup menganalisis kesenjangan di pasar, dan berfokus pada</a:t>
            </a:r>
            <a:endParaRPr b="1" i="0" sz="2800" u="none" cap="none" strike="noStrike">
              <a:solidFill>
                <a:srgbClr val="000000"/>
              </a:solidFill>
              <a:latin typeface="Barlow"/>
              <a:ea typeface="Barlow"/>
              <a:cs typeface="Barlow"/>
              <a:sym typeface="Barlow"/>
            </a:endParaRPr>
          </a:p>
        </p:txBody>
      </p:sp>
      <p:pic>
        <p:nvPicPr>
          <p:cNvPr descr="A green and blue earth with leaves on top&#10;&#10;Description automatically generated" id="3640" name="Google Shape;3640;p26"/>
          <p:cNvPicPr preferRelativeResize="0"/>
          <p:nvPr/>
        </p:nvPicPr>
        <p:blipFill rotWithShape="1">
          <a:blip r:embed="rId3">
            <a:alphaModFix/>
          </a:blip>
          <a:srcRect b="0" l="0" r="0" t="0"/>
          <a:stretch/>
        </p:blipFill>
        <p:spPr>
          <a:xfrm>
            <a:off x="1948949" y="1860365"/>
            <a:ext cx="720000" cy="720000"/>
          </a:xfrm>
          <a:prstGeom prst="rect">
            <a:avLst/>
          </a:prstGeom>
          <a:noFill/>
          <a:ln>
            <a:noFill/>
          </a:ln>
        </p:spPr>
      </p:pic>
      <p:pic>
        <p:nvPicPr>
          <p:cNvPr descr="A thumb up in a circle with ribbons&#10;&#10;Description automatically generated" id="3641" name="Google Shape;3641;p26"/>
          <p:cNvPicPr preferRelativeResize="0"/>
          <p:nvPr/>
        </p:nvPicPr>
        <p:blipFill rotWithShape="1">
          <a:blip r:embed="rId4">
            <a:alphaModFix/>
          </a:blip>
          <a:srcRect b="0" l="0" r="0" t="0"/>
          <a:stretch/>
        </p:blipFill>
        <p:spPr>
          <a:xfrm>
            <a:off x="1931894" y="4336685"/>
            <a:ext cx="720000" cy="720000"/>
          </a:xfrm>
          <a:prstGeom prst="rect">
            <a:avLst/>
          </a:prstGeom>
          <a:noFill/>
          <a:ln>
            <a:noFill/>
          </a:ln>
        </p:spPr>
      </p:pic>
      <p:pic>
        <p:nvPicPr>
          <p:cNvPr descr="A blue and white clock&#10;&#10;Description automatically generated" id="3642" name="Google Shape;3642;p26"/>
          <p:cNvPicPr preferRelativeResize="0"/>
          <p:nvPr/>
        </p:nvPicPr>
        <p:blipFill rotWithShape="1">
          <a:blip r:embed="rId5">
            <a:alphaModFix/>
          </a:blip>
          <a:srcRect b="0" l="0" r="0" t="0"/>
          <a:stretch/>
        </p:blipFill>
        <p:spPr>
          <a:xfrm>
            <a:off x="1838311" y="3023632"/>
            <a:ext cx="720000" cy="720000"/>
          </a:xfrm>
          <a:prstGeom prst="rect">
            <a:avLst/>
          </a:prstGeom>
          <a:noFill/>
          <a:ln>
            <a:noFill/>
          </a:ln>
        </p:spPr>
      </p:pic>
      <p:pic>
        <p:nvPicPr>
          <p:cNvPr descr="A hand holding a envelope with money&#10;&#10;Description automatically generated" id="3643" name="Google Shape;3643;p26"/>
          <p:cNvPicPr preferRelativeResize="0"/>
          <p:nvPr/>
        </p:nvPicPr>
        <p:blipFill rotWithShape="1">
          <a:blip r:embed="rId6">
            <a:alphaModFix/>
          </a:blip>
          <a:srcRect b="0" l="0" r="0" t="0"/>
          <a:stretch/>
        </p:blipFill>
        <p:spPr>
          <a:xfrm>
            <a:off x="1891583" y="5499952"/>
            <a:ext cx="720000" cy="720000"/>
          </a:xfrm>
          <a:prstGeom prst="rect">
            <a:avLst/>
          </a:prstGeom>
          <a:noFill/>
          <a:ln>
            <a:noFill/>
          </a:ln>
        </p:spPr>
      </p:pic>
      <p:sp>
        <p:nvSpPr>
          <p:cNvPr id="3644" name="Google Shape;3644;p26"/>
          <p:cNvSpPr txBox="1"/>
          <p:nvPr/>
        </p:nvSpPr>
        <p:spPr>
          <a:xfrm>
            <a:off x="3135857" y="1895001"/>
            <a:ext cx="7217832" cy="4031873"/>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None/>
            </a:pPr>
            <a:r>
              <a:rPr lang="en-US" sz="2000">
                <a:solidFill>
                  <a:srgbClr val="000000"/>
                </a:solidFill>
                <a:latin typeface="Barlow"/>
                <a:ea typeface="Barlow"/>
                <a:cs typeface="Barlow"/>
                <a:sym typeface="Barlow"/>
              </a:rPr>
              <a:t>Armada serba listrik, secara signifikan mengurangi jejak karbon dan menarik </a:t>
            </a:r>
            <a:r>
              <a:rPr b="1" lang="en-US" sz="2000">
                <a:solidFill>
                  <a:srgbClr val="000000"/>
                </a:solidFill>
                <a:latin typeface="Barlow"/>
                <a:ea typeface="Barlow"/>
                <a:cs typeface="Barlow"/>
                <a:sym typeface="Barlow"/>
              </a:rPr>
              <a:t>konsumen yang sadar lingkungan</a:t>
            </a:r>
            <a:r>
              <a:rPr b="1" i="0" lang="en-US" sz="2000" u="none" cap="none" strike="noStrike">
                <a:solidFill>
                  <a:srgbClr val="000000"/>
                </a:solidFill>
                <a:latin typeface="Barlow"/>
                <a:ea typeface="Barlow"/>
                <a:cs typeface="Barlow"/>
                <a:sym typeface="Barlow"/>
              </a:rPr>
              <a:t>.</a:t>
            </a:r>
            <a:endParaRPr/>
          </a:p>
          <a:p>
            <a:pPr indent="0" lvl="0" marL="0" marR="0" rtl="0" algn="l">
              <a:lnSpc>
                <a:spcPct val="90000"/>
              </a:lnSpc>
              <a:spcBef>
                <a:spcPts val="600"/>
              </a:spcBef>
              <a:spcAft>
                <a:spcPts val="0"/>
              </a:spcAft>
              <a:buClr>
                <a:schemeClr val="dk1"/>
              </a:buClr>
              <a:buSzPts val="2000"/>
              <a:buFont typeface="Calibri"/>
              <a:buNone/>
            </a:pPr>
            <a:r>
              <a:t/>
            </a:r>
            <a:endParaRPr b="0" i="0" sz="2000" u="none" cap="none" strike="noStrike">
              <a:solidFill>
                <a:srgbClr val="000000"/>
              </a:solidFill>
              <a:latin typeface="Barlow"/>
              <a:ea typeface="Barlow"/>
              <a:cs typeface="Barlow"/>
              <a:sym typeface="Barlow"/>
            </a:endParaRPr>
          </a:p>
          <a:p>
            <a:pPr indent="0" lvl="0" marL="0" marR="0" rtl="0" algn="l">
              <a:lnSpc>
                <a:spcPct val="90000"/>
              </a:lnSpc>
              <a:spcBef>
                <a:spcPts val="600"/>
              </a:spcBef>
              <a:spcAft>
                <a:spcPts val="0"/>
              </a:spcAft>
              <a:buClr>
                <a:schemeClr val="dk1"/>
              </a:buClr>
              <a:buSzPts val="2000"/>
              <a:buFont typeface="Calibri"/>
              <a:buNone/>
            </a:pPr>
            <a:r>
              <a:t/>
            </a:r>
            <a:endParaRPr b="0" i="0" sz="2000" u="none" cap="none" strike="noStrike">
              <a:solidFill>
                <a:srgbClr val="000000"/>
              </a:solidFill>
              <a:latin typeface="Barlow"/>
              <a:ea typeface="Barlow"/>
              <a:cs typeface="Barlow"/>
              <a:sym typeface="Barlow"/>
            </a:endParaRPr>
          </a:p>
          <a:p>
            <a:pPr indent="0" lvl="0" marL="0" marR="0" rtl="0" algn="l">
              <a:lnSpc>
                <a:spcPct val="90000"/>
              </a:lnSpc>
              <a:spcBef>
                <a:spcPts val="600"/>
              </a:spcBef>
              <a:spcAft>
                <a:spcPts val="0"/>
              </a:spcAft>
              <a:buNone/>
            </a:pPr>
            <a:r>
              <a:rPr lang="en-US" sz="2000">
                <a:solidFill>
                  <a:srgbClr val="000000"/>
                </a:solidFill>
                <a:latin typeface="Barlow"/>
                <a:ea typeface="Barlow"/>
                <a:cs typeface="Barlow"/>
                <a:sym typeface="Barlow"/>
              </a:rPr>
              <a:t>Keandalan layanan </a:t>
            </a:r>
            <a:r>
              <a:rPr b="1" lang="en-US" sz="2000">
                <a:solidFill>
                  <a:srgbClr val="000000"/>
                </a:solidFill>
                <a:latin typeface="Barlow"/>
                <a:ea typeface="Barlow"/>
                <a:cs typeface="Barlow"/>
                <a:sym typeface="Barlow"/>
              </a:rPr>
              <a:t>tanpa pembatalan pengemudi</a:t>
            </a:r>
            <a:r>
              <a:rPr lang="en-US" sz="2000">
                <a:solidFill>
                  <a:srgbClr val="000000"/>
                </a:solidFill>
                <a:latin typeface="Barlow"/>
                <a:ea typeface="Barlow"/>
                <a:cs typeface="Barlow"/>
                <a:sym typeface="Barlow"/>
              </a:rPr>
              <a:t>, dan kedatangan tepat waktu.</a:t>
            </a:r>
            <a:endParaRPr/>
          </a:p>
          <a:p>
            <a:pPr indent="0" lvl="0" marL="0" marR="0" rtl="0" algn="l">
              <a:lnSpc>
                <a:spcPct val="90000"/>
              </a:lnSpc>
              <a:spcBef>
                <a:spcPts val="600"/>
              </a:spcBef>
              <a:spcAft>
                <a:spcPts val="0"/>
              </a:spcAft>
              <a:buNone/>
            </a:pPr>
            <a:r>
              <a:t/>
            </a:r>
            <a:endParaRPr b="0" i="0" sz="2000" u="none" cap="none" strike="noStrike">
              <a:solidFill>
                <a:srgbClr val="000000"/>
              </a:solidFill>
              <a:latin typeface="Barlow"/>
              <a:ea typeface="Barlow"/>
              <a:cs typeface="Barlow"/>
              <a:sym typeface="Barlow"/>
            </a:endParaRPr>
          </a:p>
          <a:p>
            <a:pPr indent="0" lvl="0" marL="0" marR="0" rtl="0" algn="l">
              <a:lnSpc>
                <a:spcPct val="90000"/>
              </a:lnSpc>
              <a:spcBef>
                <a:spcPts val="600"/>
              </a:spcBef>
              <a:spcAft>
                <a:spcPts val="0"/>
              </a:spcAft>
              <a:buNone/>
            </a:pPr>
            <a:r>
              <a:rPr lang="en-US" sz="2000">
                <a:solidFill>
                  <a:srgbClr val="000000"/>
                </a:solidFill>
                <a:latin typeface="Barlow"/>
                <a:ea typeface="Barlow"/>
                <a:cs typeface="Barlow"/>
                <a:sym typeface="Barlow"/>
              </a:rPr>
              <a:t>Pengalaman </a:t>
            </a:r>
            <a:r>
              <a:rPr b="1" lang="en-US" sz="2000">
                <a:solidFill>
                  <a:srgbClr val="000000"/>
                </a:solidFill>
                <a:latin typeface="Barlow"/>
                <a:ea typeface="Barlow"/>
                <a:cs typeface="Barlow"/>
                <a:sym typeface="Barlow"/>
              </a:rPr>
              <a:t>pelanggan yang sopan dan berkualitas tinggi</a:t>
            </a:r>
            <a:r>
              <a:rPr b="1" i="0" lang="en-US" sz="2000" u="none" cap="none" strike="noStrike">
                <a:solidFill>
                  <a:srgbClr val="000000"/>
                </a:solidFill>
                <a:latin typeface="Barlow"/>
                <a:ea typeface="Barlow"/>
                <a:cs typeface="Barlow"/>
                <a:sym typeface="Barlow"/>
              </a:rPr>
              <a:t>.</a:t>
            </a:r>
            <a:endParaRPr b="0" i="0" sz="2000" u="none" cap="none" strike="noStrike">
              <a:solidFill>
                <a:srgbClr val="000000"/>
              </a:solidFill>
              <a:latin typeface="Barlow"/>
              <a:ea typeface="Barlow"/>
              <a:cs typeface="Barlow"/>
              <a:sym typeface="Barlow"/>
            </a:endParaRPr>
          </a:p>
          <a:p>
            <a:pPr indent="0" lvl="0" marL="0" marR="0" rtl="0" algn="l">
              <a:lnSpc>
                <a:spcPct val="90000"/>
              </a:lnSpc>
              <a:spcBef>
                <a:spcPts val="600"/>
              </a:spcBef>
              <a:spcAft>
                <a:spcPts val="0"/>
              </a:spcAft>
              <a:buClr>
                <a:schemeClr val="dk1"/>
              </a:buClr>
              <a:buSzPts val="2000"/>
              <a:buFont typeface="Calibri"/>
              <a:buNone/>
            </a:pPr>
            <a:r>
              <a:t/>
            </a:r>
            <a:endParaRPr b="0" i="0" sz="2000" u="none" cap="none" strike="noStrike">
              <a:solidFill>
                <a:srgbClr val="000000"/>
              </a:solidFill>
              <a:latin typeface="Barlow"/>
              <a:ea typeface="Barlow"/>
              <a:cs typeface="Barlow"/>
              <a:sym typeface="Barlow"/>
            </a:endParaRPr>
          </a:p>
          <a:p>
            <a:pPr indent="0" lvl="0" marL="0" marR="0" rtl="0" algn="l">
              <a:lnSpc>
                <a:spcPct val="90000"/>
              </a:lnSpc>
              <a:spcBef>
                <a:spcPts val="600"/>
              </a:spcBef>
              <a:spcAft>
                <a:spcPts val="0"/>
              </a:spcAft>
              <a:buClr>
                <a:schemeClr val="dk1"/>
              </a:buClr>
              <a:buSzPts val="2000"/>
              <a:buFont typeface="Calibri"/>
              <a:buNone/>
            </a:pPr>
            <a:r>
              <a:t/>
            </a:r>
            <a:endParaRPr b="0" i="0" sz="2000" u="none" cap="none" strike="noStrike">
              <a:solidFill>
                <a:srgbClr val="000000"/>
              </a:solidFill>
              <a:latin typeface="Barlow"/>
              <a:ea typeface="Barlow"/>
              <a:cs typeface="Barlow"/>
              <a:sym typeface="Barlow"/>
            </a:endParaRPr>
          </a:p>
          <a:p>
            <a:pPr indent="0" lvl="0" marL="0" marR="0" rtl="0" algn="l">
              <a:lnSpc>
                <a:spcPct val="90000"/>
              </a:lnSpc>
              <a:spcBef>
                <a:spcPts val="600"/>
              </a:spcBef>
              <a:spcAft>
                <a:spcPts val="0"/>
              </a:spcAft>
              <a:buNone/>
            </a:pPr>
            <a:r>
              <a:rPr b="1" lang="en-US" sz="2000">
                <a:solidFill>
                  <a:srgbClr val="000000"/>
                </a:solidFill>
                <a:latin typeface="Barlow"/>
                <a:ea typeface="Barlow"/>
                <a:cs typeface="Barlow"/>
                <a:sym typeface="Barlow"/>
              </a:rPr>
              <a:t>Harga</a:t>
            </a:r>
            <a:r>
              <a:rPr lang="en-US" sz="2000">
                <a:solidFill>
                  <a:srgbClr val="000000"/>
                </a:solidFill>
                <a:latin typeface="Barlow"/>
                <a:ea typeface="Barlow"/>
                <a:cs typeface="Barlow"/>
                <a:sym typeface="Barlow"/>
              </a:rPr>
              <a:t> tetap tanpa lonjakan untuk pelanggan. Penghasilan yang </a:t>
            </a:r>
            <a:r>
              <a:rPr b="1" lang="en-US" sz="2000">
                <a:solidFill>
                  <a:srgbClr val="000000"/>
                </a:solidFill>
                <a:latin typeface="Barlow"/>
                <a:ea typeface="Barlow"/>
                <a:cs typeface="Barlow"/>
                <a:sym typeface="Barlow"/>
              </a:rPr>
              <a:t>stabil</a:t>
            </a:r>
            <a:r>
              <a:rPr lang="en-US" sz="2000">
                <a:solidFill>
                  <a:srgbClr val="000000"/>
                </a:solidFill>
                <a:latin typeface="Barlow"/>
                <a:ea typeface="Barlow"/>
                <a:cs typeface="Barlow"/>
                <a:sym typeface="Barlow"/>
              </a:rPr>
              <a:t> dan dapat diprediksi untuk pengemudi.</a:t>
            </a:r>
            <a:endParaRPr b="0" i="0" sz="2000" u="none" cap="none" strike="noStrike">
              <a:solidFill>
                <a:srgbClr val="000000"/>
              </a:solidFill>
              <a:latin typeface="Barlow"/>
              <a:ea typeface="Barlow"/>
              <a:cs typeface="Barlow"/>
              <a:sym typeface="Barlow"/>
            </a:endParaRPr>
          </a:p>
        </p:txBody>
      </p:sp>
      <p:sp>
        <p:nvSpPr>
          <p:cNvPr id="3645" name="Google Shape;3645;p26"/>
          <p:cNvSpPr/>
          <p:nvPr/>
        </p:nvSpPr>
        <p:spPr>
          <a:xfrm>
            <a:off x="9895114" y="3552854"/>
            <a:ext cx="2223197" cy="210436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rgbClr val="FFFFFF"/>
                </a:solidFill>
                <a:latin typeface="Calibri"/>
                <a:ea typeface="Calibri"/>
                <a:cs typeface="Calibri"/>
                <a:sym typeface="Calibri"/>
              </a:rPr>
              <a:t>Langkah 3: </a:t>
            </a:r>
            <a:r>
              <a:rPr lang="en-US" sz="2400">
                <a:solidFill>
                  <a:srgbClr val="FFFFFF"/>
                </a:solidFill>
                <a:latin typeface="Calibri"/>
                <a:ea typeface="Calibri"/>
                <a:cs typeface="Calibri"/>
                <a:sym typeface="Calibri"/>
              </a:rPr>
              <a:t>Temukan Kesenjangan</a:t>
            </a:r>
            <a:endParaRPr i="0" sz="1800" u="none" cap="none" strike="noStrike">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4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64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64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64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64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63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9" name="Shape 3649"/>
        <p:cNvGrpSpPr/>
        <p:nvPr/>
      </p:nvGrpSpPr>
      <p:grpSpPr>
        <a:xfrm>
          <a:off x="0" y="0"/>
          <a:ext cx="0" cy="0"/>
          <a:chOff x="0" y="0"/>
          <a:chExt cx="0" cy="0"/>
        </a:xfrm>
      </p:grpSpPr>
      <p:graphicFrame>
        <p:nvGraphicFramePr>
          <p:cNvPr id="3650" name="Google Shape;3650;p27"/>
          <p:cNvGraphicFramePr/>
          <p:nvPr/>
        </p:nvGraphicFramePr>
        <p:xfrm>
          <a:off x="1037534" y="944977"/>
          <a:ext cx="3000000" cy="3000000"/>
        </p:xfrm>
        <a:graphic>
          <a:graphicData uri="http://schemas.openxmlformats.org/drawingml/2006/table">
            <a:tbl>
              <a:tblPr>
                <a:noFill/>
                <a:tableStyleId>{3B72C5D2-B1AE-45AA-A936-96CD5129952D}</a:tableStyleId>
              </a:tblPr>
              <a:tblGrid>
                <a:gridCol w="2859875"/>
                <a:gridCol w="3019775"/>
                <a:gridCol w="2999700"/>
              </a:tblGrid>
              <a:tr h="284575">
                <a:tc>
                  <a:txBody>
                    <a:bodyPr/>
                    <a:lstStyle/>
                    <a:p>
                      <a:pPr indent="0" lvl="0" marL="0" marR="0" rtl="0" algn="l">
                        <a:spcBef>
                          <a:spcPts val="0"/>
                        </a:spcBef>
                        <a:spcAft>
                          <a:spcPts val="0"/>
                        </a:spcAft>
                        <a:buNone/>
                      </a:pPr>
                      <a:r>
                        <a:rPr b="1" lang="en-US" sz="1600" cap="none">
                          <a:solidFill>
                            <a:schemeClr val="lt1"/>
                          </a:solidFill>
                          <a:latin typeface="Barlow"/>
                          <a:ea typeface="Barlow"/>
                          <a:cs typeface="Barlow"/>
                          <a:sym typeface="Barlow"/>
                        </a:rPr>
                        <a:t>Parameter</a:t>
                      </a:r>
                      <a:endParaRPr sz="1600" cap="none">
                        <a:solidFill>
                          <a:schemeClr val="lt1"/>
                        </a:solidFill>
                        <a:latin typeface="Barlow"/>
                        <a:ea typeface="Barlow"/>
                        <a:cs typeface="Barlow"/>
                        <a:sym typeface="Barlow"/>
                      </a:endParaRPr>
                    </a:p>
                  </a:txBody>
                  <a:tcPr marT="48200" marB="48200" marR="39475" marL="39475" anchor="ctr">
                    <a:solidFill>
                      <a:srgbClr val="C00000"/>
                    </a:solidFill>
                  </a:tcPr>
                </a:tc>
                <a:tc>
                  <a:txBody>
                    <a:bodyPr/>
                    <a:lstStyle/>
                    <a:p>
                      <a:pPr indent="0" lvl="0" marL="0" marR="0" rtl="0" algn="l">
                        <a:spcBef>
                          <a:spcPts val="0"/>
                        </a:spcBef>
                        <a:spcAft>
                          <a:spcPts val="0"/>
                        </a:spcAft>
                        <a:buNone/>
                      </a:pPr>
                      <a:r>
                        <a:t/>
                      </a:r>
                      <a:endParaRPr sz="1600" cap="none">
                        <a:solidFill>
                          <a:schemeClr val="lt1"/>
                        </a:solidFill>
                        <a:latin typeface="Barlow"/>
                        <a:ea typeface="Barlow"/>
                        <a:cs typeface="Barlow"/>
                        <a:sym typeface="Barlow"/>
                      </a:endParaRPr>
                    </a:p>
                  </a:txBody>
                  <a:tcPr marT="48200" marB="48200" marR="39475" marL="39475" anchor="ctr">
                    <a:solidFill>
                      <a:srgbClr val="C00000"/>
                    </a:solidFill>
                  </a:tcPr>
                </a:tc>
                <a:tc>
                  <a:txBody>
                    <a:bodyPr/>
                    <a:lstStyle/>
                    <a:p>
                      <a:pPr indent="0" lvl="0" marL="0" marR="0" rtl="0" algn="l">
                        <a:spcBef>
                          <a:spcPts val="0"/>
                        </a:spcBef>
                        <a:spcAft>
                          <a:spcPts val="0"/>
                        </a:spcAft>
                        <a:buNone/>
                      </a:pPr>
                      <a:r>
                        <a:t/>
                      </a:r>
                      <a:endParaRPr sz="1600" cap="none">
                        <a:solidFill>
                          <a:schemeClr val="lt1"/>
                        </a:solidFill>
                        <a:latin typeface="Barlow"/>
                        <a:ea typeface="Barlow"/>
                        <a:cs typeface="Barlow"/>
                        <a:sym typeface="Barlow"/>
                      </a:endParaRPr>
                    </a:p>
                  </a:txBody>
                  <a:tcPr marT="48200" marB="48200" marR="39475" marL="39475" anchor="ctr">
                    <a:solidFill>
                      <a:srgbClr val="C00000"/>
                    </a:solidFill>
                  </a:tcPr>
                </a:tc>
              </a:tr>
              <a:tr h="445225">
                <a:tc>
                  <a:txBody>
                    <a:bodyPr/>
                    <a:lstStyle/>
                    <a:p>
                      <a:pPr indent="0" lvl="0" marL="0" marR="0" rtl="0" algn="l">
                        <a:spcBef>
                          <a:spcPts val="0"/>
                        </a:spcBef>
                        <a:spcAft>
                          <a:spcPts val="0"/>
                        </a:spcAft>
                        <a:buNone/>
                      </a:pPr>
                      <a:r>
                        <a:rPr b="1" lang="en-US" sz="1600" cap="none">
                          <a:solidFill>
                            <a:schemeClr val="dk1"/>
                          </a:solidFill>
                          <a:latin typeface="Barlow"/>
                          <a:ea typeface="Barlow"/>
                          <a:cs typeface="Barlow"/>
                          <a:sym typeface="Barlow"/>
                        </a:rPr>
                        <a:t>Jenis Armada</a:t>
                      </a:r>
                      <a:endParaRPr sz="1600" cap="none">
                        <a:solidFill>
                          <a:schemeClr val="dk1"/>
                        </a:solidFill>
                        <a:latin typeface="Barlow"/>
                        <a:ea typeface="Barlow"/>
                        <a:cs typeface="Barlow"/>
                        <a:sym typeface="Barlow"/>
                      </a:endParaRPr>
                    </a:p>
                  </a:txBody>
                  <a:tcPr marT="48200" marB="48200" marR="39475" marL="39475" anchor="ctr"/>
                </a:tc>
                <a:tc>
                  <a:txBody>
                    <a:bodyPr/>
                    <a:lstStyle/>
                    <a:p>
                      <a:pPr indent="0" lvl="0" marL="0" marR="0" rtl="0" algn="l">
                        <a:spcBef>
                          <a:spcPts val="0"/>
                        </a:spcBef>
                        <a:spcAft>
                          <a:spcPts val="0"/>
                        </a:spcAft>
                        <a:buNone/>
                      </a:pPr>
                      <a:r>
                        <a:rPr lang="en-US" sz="1600" cap="none">
                          <a:solidFill>
                            <a:schemeClr val="dk1"/>
                          </a:solidFill>
                          <a:latin typeface="Barlow"/>
                          <a:ea typeface="Barlow"/>
                          <a:cs typeface="Barlow"/>
                          <a:sym typeface="Barlow"/>
                        </a:rPr>
                        <a:t>Bensin, Diesel, CNG</a:t>
                      </a:r>
                      <a:endParaRPr/>
                    </a:p>
                  </a:txBody>
                  <a:tcPr marT="48200" marB="48200" marR="39475" marL="39475" anchor="ctr"/>
                </a:tc>
                <a:tc>
                  <a:txBody>
                    <a:bodyPr/>
                    <a:lstStyle/>
                    <a:p>
                      <a:pPr indent="0" lvl="0" marL="0" marR="0" rtl="0" algn="l">
                        <a:spcBef>
                          <a:spcPts val="0"/>
                        </a:spcBef>
                        <a:spcAft>
                          <a:spcPts val="0"/>
                        </a:spcAft>
                        <a:buNone/>
                      </a:pPr>
                      <a:r>
                        <a:rPr b="1" lang="en-US" sz="1600" cap="none">
                          <a:solidFill>
                            <a:schemeClr val="dk1"/>
                          </a:solidFill>
                          <a:latin typeface="Barlow"/>
                          <a:ea typeface="Barlow"/>
                          <a:cs typeface="Barlow"/>
                          <a:sym typeface="Barlow"/>
                        </a:rPr>
                        <a:t>Semua Listrik</a:t>
                      </a:r>
                      <a:endParaRPr/>
                    </a:p>
                  </a:txBody>
                  <a:tcPr marT="48200" marB="48200" marR="39475" marL="39475" anchor="ctr"/>
                </a:tc>
              </a:tr>
              <a:tr h="412825">
                <a:tc>
                  <a:txBody>
                    <a:bodyPr/>
                    <a:lstStyle/>
                    <a:p>
                      <a:pPr indent="0" lvl="0" marL="0" marR="0" rtl="0" algn="l">
                        <a:spcBef>
                          <a:spcPts val="0"/>
                        </a:spcBef>
                        <a:spcAft>
                          <a:spcPts val="0"/>
                        </a:spcAft>
                        <a:buNone/>
                      </a:pPr>
                      <a:r>
                        <a:rPr b="1" lang="en-US" sz="1600" cap="none">
                          <a:solidFill>
                            <a:schemeClr val="dk1"/>
                          </a:solidFill>
                          <a:latin typeface="Barlow"/>
                          <a:ea typeface="Barlow"/>
                          <a:cs typeface="Barlow"/>
                          <a:sym typeface="Barlow"/>
                        </a:rPr>
                        <a:t>Dampak Lingkungan</a:t>
                      </a:r>
                      <a:endParaRPr sz="1600" cap="none">
                        <a:solidFill>
                          <a:schemeClr val="dk1"/>
                        </a:solidFill>
                        <a:latin typeface="Barlow"/>
                        <a:ea typeface="Barlow"/>
                        <a:cs typeface="Barlow"/>
                        <a:sym typeface="Barlow"/>
                      </a:endParaRPr>
                    </a:p>
                  </a:txBody>
                  <a:tcPr marT="48200" marB="48200" marR="39475" marL="39475" anchor="ctr"/>
                </a:tc>
                <a:tc>
                  <a:txBody>
                    <a:bodyPr/>
                    <a:lstStyle/>
                    <a:p>
                      <a:pPr indent="0" lvl="0" marL="0" marR="0" rtl="0" algn="l">
                        <a:spcBef>
                          <a:spcPts val="0"/>
                        </a:spcBef>
                        <a:spcAft>
                          <a:spcPts val="0"/>
                        </a:spcAft>
                        <a:buNone/>
                      </a:pPr>
                      <a:r>
                        <a:rPr lang="en-US" sz="1600" cap="none">
                          <a:solidFill>
                            <a:schemeClr val="dk1"/>
                          </a:solidFill>
                          <a:latin typeface="Barlow"/>
                          <a:ea typeface="Barlow"/>
                          <a:cs typeface="Barlow"/>
                          <a:sym typeface="Barlow"/>
                        </a:rPr>
                        <a:t>Tinggi</a:t>
                      </a:r>
                      <a:endParaRPr/>
                    </a:p>
                  </a:txBody>
                  <a:tcPr marT="48200" marB="48200" marR="39475" marL="39475" anchor="ctr"/>
                </a:tc>
                <a:tc>
                  <a:txBody>
                    <a:bodyPr/>
                    <a:lstStyle/>
                    <a:p>
                      <a:pPr indent="0" lvl="0" marL="0" marR="0" rtl="0" algn="l">
                        <a:spcBef>
                          <a:spcPts val="0"/>
                        </a:spcBef>
                        <a:spcAft>
                          <a:spcPts val="0"/>
                        </a:spcAft>
                        <a:buNone/>
                      </a:pPr>
                      <a:r>
                        <a:rPr b="1" lang="en-US" sz="1600" cap="none">
                          <a:solidFill>
                            <a:schemeClr val="dk1"/>
                          </a:solidFill>
                          <a:latin typeface="Barlow"/>
                          <a:ea typeface="Barlow"/>
                          <a:cs typeface="Barlow"/>
                          <a:sym typeface="Barlow"/>
                        </a:rPr>
                        <a:t>Rendah (Emisili Nol)</a:t>
                      </a:r>
                      <a:endParaRPr/>
                    </a:p>
                  </a:txBody>
                  <a:tcPr marT="48200" marB="48200" marR="39475" marL="39475" anchor="ctr"/>
                </a:tc>
              </a:tr>
              <a:tr h="445225">
                <a:tc>
                  <a:txBody>
                    <a:bodyPr/>
                    <a:lstStyle/>
                    <a:p>
                      <a:pPr indent="0" lvl="0" marL="0" marR="0" rtl="0" algn="l">
                        <a:spcBef>
                          <a:spcPts val="0"/>
                        </a:spcBef>
                        <a:spcAft>
                          <a:spcPts val="0"/>
                        </a:spcAft>
                        <a:buNone/>
                      </a:pPr>
                      <a:r>
                        <a:rPr b="1" lang="en-US" sz="1600" cap="none">
                          <a:solidFill>
                            <a:schemeClr val="dk1"/>
                          </a:solidFill>
                          <a:latin typeface="Barlow"/>
                          <a:ea typeface="Barlow"/>
                          <a:cs typeface="Barlow"/>
                          <a:sym typeface="Barlow"/>
                        </a:rPr>
                        <a:t>Keandalan Layanan</a:t>
                      </a:r>
                      <a:endParaRPr sz="1600" cap="none">
                        <a:solidFill>
                          <a:schemeClr val="dk1"/>
                        </a:solidFill>
                        <a:latin typeface="Barlow"/>
                        <a:ea typeface="Barlow"/>
                        <a:cs typeface="Barlow"/>
                        <a:sym typeface="Barlow"/>
                      </a:endParaRPr>
                    </a:p>
                  </a:txBody>
                  <a:tcPr marT="48200" marB="48200" marR="39475" marL="39475" anchor="ctr"/>
                </a:tc>
                <a:tc>
                  <a:txBody>
                    <a:bodyPr/>
                    <a:lstStyle/>
                    <a:p>
                      <a:pPr indent="0" lvl="0" marL="0" marR="0" rtl="0" algn="l">
                        <a:spcBef>
                          <a:spcPts val="0"/>
                        </a:spcBef>
                        <a:spcAft>
                          <a:spcPts val="0"/>
                        </a:spcAft>
                        <a:buNone/>
                      </a:pPr>
                      <a:r>
                        <a:rPr lang="en-US" sz="1600" cap="none">
                          <a:solidFill>
                            <a:schemeClr val="dk1"/>
                          </a:solidFill>
                          <a:latin typeface="Barlow"/>
                          <a:ea typeface="Barlow"/>
                          <a:cs typeface="Barlow"/>
                          <a:sym typeface="Barlow"/>
                        </a:rPr>
                        <a:t>Pembatalan pengemudi yang berat</a:t>
                      </a:r>
                      <a:endParaRPr sz="1600" cap="none">
                        <a:solidFill>
                          <a:schemeClr val="dk1"/>
                        </a:solidFill>
                        <a:latin typeface="Barlow"/>
                        <a:ea typeface="Barlow"/>
                        <a:cs typeface="Barlow"/>
                        <a:sym typeface="Barlow"/>
                      </a:endParaRPr>
                    </a:p>
                  </a:txBody>
                  <a:tcPr marT="48200" marB="48200" marR="39475" marL="39475" anchor="ctr"/>
                </a:tc>
                <a:tc>
                  <a:txBody>
                    <a:bodyPr/>
                    <a:lstStyle/>
                    <a:p>
                      <a:pPr indent="0" lvl="0" marL="0" marR="0" rtl="0" algn="l">
                        <a:spcBef>
                          <a:spcPts val="0"/>
                        </a:spcBef>
                        <a:spcAft>
                          <a:spcPts val="0"/>
                        </a:spcAft>
                        <a:buNone/>
                      </a:pPr>
                      <a:r>
                        <a:rPr b="1" lang="en-US" sz="1600" cap="none">
                          <a:solidFill>
                            <a:schemeClr val="dk1"/>
                          </a:solidFill>
                          <a:latin typeface="Barlow"/>
                          <a:ea typeface="Barlow"/>
                          <a:cs typeface="Barlow"/>
                          <a:sym typeface="Barlow"/>
                        </a:rPr>
                        <a:t>Tidak ada pembatalan</a:t>
                      </a:r>
                      <a:endParaRPr b="1" sz="1600" cap="none">
                        <a:solidFill>
                          <a:schemeClr val="dk1"/>
                        </a:solidFill>
                        <a:latin typeface="Barlow"/>
                        <a:ea typeface="Barlow"/>
                        <a:cs typeface="Barlow"/>
                        <a:sym typeface="Barlow"/>
                      </a:endParaRPr>
                    </a:p>
                  </a:txBody>
                  <a:tcPr marT="48200" marB="48200" marR="39475" marL="39475" anchor="ctr"/>
                </a:tc>
              </a:tr>
              <a:tr h="445225">
                <a:tc>
                  <a:txBody>
                    <a:bodyPr/>
                    <a:lstStyle/>
                    <a:p>
                      <a:pPr indent="0" lvl="0" marL="0" marR="0" rtl="0" algn="l">
                        <a:spcBef>
                          <a:spcPts val="0"/>
                        </a:spcBef>
                        <a:spcAft>
                          <a:spcPts val="0"/>
                        </a:spcAft>
                        <a:buNone/>
                      </a:pPr>
                      <a:r>
                        <a:rPr b="1" lang="en-US" sz="1600" cap="none">
                          <a:solidFill>
                            <a:schemeClr val="dk1"/>
                          </a:solidFill>
                          <a:latin typeface="Barlow"/>
                          <a:ea typeface="Barlow"/>
                          <a:cs typeface="Barlow"/>
                          <a:sym typeface="Barlow"/>
                        </a:rPr>
                        <a:t>Harga</a:t>
                      </a:r>
                      <a:endParaRPr sz="1600" cap="none">
                        <a:solidFill>
                          <a:schemeClr val="dk1"/>
                        </a:solidFill>
                        <a:latin typeface="Barlow"/>
                        <a:ea typeface="Barlow"/>
                        <a:cs typeface="Barlow"/>
                        <a:sym typeface="Barlow"/>
                      </a:endParaRPr>
                    </a:p>
                  </a:txBody>
                  <a:tcPr marT="48200" marB="48200" marR="39475" marL="39475" anchor="ctr"/>
                </a:tc>
                <a:tc>
                  <a:txBody>
                    <a:bodyPr/>
                    <a:lstStyle/>
                    <a:p>
                      <a:pPr indent="0" lvl="0" marL="0" marR="0" rtl="0" algn="l">
                        <a:spcBef>
                          <a:spcPts val="0"/>
                        </a:spcBef>
                        <a:spcAft>
                          <a:spcPts val="0"/>
                        </a:spcAft>
                        <a:buNone/>
                      </a:pPr>
                      <a:r>
                        <a:rPr lang="en-US" sz="1600" cap="none">
                          <a:solidFill>
                            <a:schemeClr val="dk1"/>
                          </a:solidFill>
                          <a:latin typeface="Barlow"/>
                          <a:ea typeface="Barlow"/>
                          <a:cs typeface="Barlow"/>
                          <a:sym typeface="Barlow"/>
                        </a:rPr>
                        <a:t>Lonjakan harga selama jam sibuk</a:t>
                      </a:r>
                      <a:endParaRPr sz="1600" cap="none">
                        <a:solidFill>
                          <a:schemeClr val="dk1"/>
                        </a:solidFill>
                        <a:latin typeface="Barlow"/>
                        <a:ea typeface="Barlow"/>
                        <a:cs typeface="Barlow"/>
                        <a:sym typeface="Barlow"/>
                      </a:endParaRPr>
                    </a:p>
                  </a:txBody>
                  <a:tcPr marT="48200" marB="48200" marR="39475" marL="39475" anchor="ctr"/>
                </a:tc>
                <a:tc>
                  <a:txBody>
                    <a:bodyPr/>
                    <a:lstStyle/>
                    <a:p>
                      <a:pPr indent="0" lvl="0" marL="0" marR="0" rtl="0" algn="l">
                        <a:spcBef>
                          <a:spcPts val="0"/>
                        </a:spcBef>
                        <a:spcAft>
                          <a:spcPts val="0"/>
                        </a:spcAft>
                        <a:buNone/>
                      </a:pPr>
                      <a:r>
                        <a:rPr b="1" lang="en-US" sz="1600" cap="none">
                          <a:solidFill>
                            <a:schemeClr val="dk1"/>
                          </a:solidFill>
                          <a:latin typeface="Barlow"/>
                          <a:ea typeface="Barlow"/>
                          <a:cs typeface="Barlow"/>
                          <a:sym typeface="Barlow"/>
                        </a:rPr>
                        <a:t>Harga tetap, tidak ada harga lonjakan</a:t>
                      </a:r>
                      <a:endParaRPr b="1" sz="1600" cap="none">
                        <a:solidFill>
                          <a:schemeClr val="dk1"/>
                        </a:solidFill>
                        <a:latin typeface="Barlow"/>
                        <a:ea typeface="Barlow"/>
                        <a:cs typeface="Barlow"/>
                        <a:sym typeface="Barlow"/>
                      </a:endParaRPr>
                    </a:p>
                  </a:txBody>
                  <a:tcPr marT="48200" marB="48200" marR="39475" marL="39475" anchor="ctr"/>
                </a:tc>
              </a:tr>
              <a:tr h="445225">
                <a:tc>
                  <a:txBody>
                    <a:bodyPr/>
                    <a:lstStyle/>
                    <a:p>
                      <a:pPr indent="0" lvl="0" marL="0" marR="0" rtl="0" algn="l">
                        <a:spcBef>
                          <a:spcPts val="0"/>
                        </a:spcBef>
                        <a:spcAft>
                          <a:spcPts val="0"/>
                        </a:spcAft>
                        <a:buNone/>
                      </a:pPr>
                      <a:r>
                        <a:rPr b="1" lang="en-US" sz="1600" cap="none">
                          <a:solidFill>
                            <a:schemeClr val="dk1"/>
                          </a:solidFill>
                          <a:latin typeface="Barlow"/>
                          <a:ea typeface="Barlow"/>
                          <a:cs typeface="Barlow"/>
                          <a:sym typeface="Barlow"/>
                        </a:rPr>
                        <a:t>Pengalaman Pelanggan</a:t>
                      </a:r>
                      <a:endParaRPr sz="1600" cap="none">
                        <a:solidFill>
                          <a:schemeClr val="dk1"/>
                        </a:solidFill>
                        <a:latin typeface="Barlow"/>
                        <a:ea typeface="Barlow"/>
                        <a:cs typeface="Barlow"/>
                        <a:sym typeface="Barlow"/>
                      </a:endParaRPr>
                    </a:p>
                  </a:txBody>
                  <a:tcPr marT="48200" marB="48200" marR="39475" marL="39475" anchor="ctr"/>
                </a:tc>
                <a:tc>
                  <a:txBody>
                    <a:bodyPr/>
                    <a:lstStyle/>
                    <a:p>
                      <a:pPr indent="0" lvl="0" marL="0" marR="0" rtl="0" algn="l">
                        <a:spcBef>
                          <a:spcPts val="0"/>
                        </a:spcBef>
                        <a:spcAft>
                          <a:spcPts val="0"/>
                        </a:spcAft>
                        <a:buNone/>
                      </a:pPr>
                      <a:r>
                        <a:rPr lang="en-US" sz="1600" cap="none">
                          <a:solidFill>
                            <a:schemeClr val="dk1"/>
                          </a:solidFill>
                          <a:latin typeface="Barlow"/>
                          <a:ea typeface="Barlow"/>
                          <a:cs typeface="Barlow"/>
                          <a:sym typeface="Barlow"/>
                        </a:rPr>
                        <a:t>Sedang - bervariasi menurut pengemudi dan waktu</a:t>
                      </a:r>
                      <a:endParaRPr sz="1600" cap="none">
                        <a:solidFill>
                          <a:schemeClr val="dk1"/>
                        </a:solidFill>
                        <a:latin typeface="Barlow"/>
                        <a:ea typeface="Barlow"/>
                        <a:cs typeface="Barlow"/>
                        <a:sym typeface="Barlow"/>
                      </a:endParaRPr>
                    </a:p>
                  </a:txBody>
                  <a:tcPr marT="48200" marB="48200" marR="39475" marL="39475" anchor="ctr"/>
                </a:tc>
                <a:tc>
                  <a:txBody>
                    <a:bodyPr/>
                    <a:lstStyle/>
                    <a:p>
                      <a:pPr indent="0" lvl="0" marL="0" marR="0" rtl="0" algn="l">
                        <a:spcBef>
                          <a:spcPts val="0"/>
                        </a:spcBef>
                        <a:spcAft>
                          <a:spcPts val="0"/>
                        </a:spcAft>
                        <a:buNone/>
                      </a:pPr>
                      <a:r>
                        <a:rPr b="1" lang="en-US" sz="1600" cap="none">
                          <a:solidFill>
                            <a:schemeClr val="dk1"/>
                          </a:solidFill>
                          <a:latin typeface="Barlow"/>
                          <a:ea typeface="Barlow"/>
                          <a:cs typeface="Barlow"/>
                          <a:sym typeface="Barlow"/>
                        </a:rPr>
                        <a:t>Layanan standar yang konsisten</a:t>
                      </a:r>
                      <a:endParaRPr b="1" sz="1600" cap="none">
                        <a:solidFill>
                          <a:schemeClr val="dk1"/>
                        </a:solidFill>
                        <a:latin typeface="Barlow"/>
                        <a:ea typeface="Barlow"/>
                        <a:cs typeface="Barlow"/>
                        <a:sym typeface="Barlow"/>
                      </a:endParaRPr>
                    </a:p>
                  </a:txBody>
                  <a:tcPr marT="48200" marB="48200" marR="39475" marL="39475" anchor="ctr"/>
                </a:tc>
              </a:tr>
              <a:tr h="284575">
                <a:tc>
                  <a:txBody>
                    <a:bodyPr/>
                    <a:lstStyle/>
                    <a:p>
                      <a:pPr indent="0" lvl="0" marL="0" marR="0" rtl="0" algn="l">
                        <a:spcBef>
                          <a:spcPts val="0"/>
                        </a:spcBef>
                        <a:spcAft>
                          <a:spcPts val="0"/>
                        </a:spcAft>
                        <a:buNone/>
                      </a:pPr>
                      <a:r>
                        <a:rPr b="1" lang="en-US" sz="1600" cap="none">
                          <a:solidFill>
                            <a:schemeClr val="dk1"/>
                          </a:solidFill>
                          <a:latin typeface="Barlow"/>
                          <a:ea typeface="Barlow"/>
                          <a:cs typeface="Barlow"/>
                          <a:sym typeface="Barlow"/>
                        </a:rPr>
                        <a:t>Kualitas Kendaraan</a:t>
                      </a:r>
                      <a:endParaRPr b="1" sz="1600" cap="none">
                        <a:solidFill>
                          <a:schemeClr val="dk1"/>
                        </a:solidFill>
                        <a:latin typeface="Barlow"/>
                        <a:ea typeface="Barlow"/>
                        <a:cs typeface="Barlow"/>
                        <a:sym typeface="Barlow"/>
                      </a:endParaRPr>
                    </a:p>
                  </a:txBody>
                  <a:tcPr marT="48200" marB="48200" marR="39475" marL="39475" anchor="ctr"/>
                </a:tc>
                <a:tc>
                  <a:txBody>
                    <a:bodyPr/>
                    <a:lstStyle/>
                    <a:p>
                      <a:pPr indent="0" lvl="0" marL="0" marR="0" rtl="0" algn="l">
                        <a:spcBef>
                          <a:spcPts val="0"/>
                        </a:spcBef>
                        <a:spcAft>
                          <a:spcPts val="0"/>
                        </a:spcAft>
                        <a:buNone/>
                      </a:pPr>
                      <a:r>
                        <a:rPr lang="en-US" sz="1600" cap="none">
                          <a:solidFill>
                            <a:schemeClr val="dk1"/>
                          </a:solidFill>
                          <a:latin typeface="Barlow"/>
                          <a:ea typeface="Barlow"/>
                          <a:cs typeface="Barlow"/>
                          <a:sym typeface="Barlow"/>
                        </a:rPr>
                        <a:t>Bervariasi; Banyak masalah sanitasi</a:t>
                      </a:r>
                      <a:endParaRPr sz="1600" cap="none">
                        <a:solidFill>
                          <a:schemeClr val="dk1"/>
                        </a:solidFill>
                        <a:latin typeface="Barlow"/>
                        <a:ea typeface="Barlow"/>
                        <a:cs typeface="Barlow"/>
                        <a:sym typeface="Barlow"/>
                      </a:endParaRPr>
                    </a:p>
                  </a:txBody>
                  <a:tcPr marT="48200" marB="48200" marR="39475" marL="39475" anchor="ctr"/>
                </a:tc>
                <a:tc>
                  <a:txBody>
                    <a:bodyPr/>
                    <a:lstStyle/>
                    <a:p>
                      <a:pPr indent="0" lvl="0" marL="0" marR="0" rtl="0" algn="l">
                        <a:spcBef>
                          <a:spcPts val="0"/>
                        </a:spcBef>
                        <a:spcAft>
                          <a:spcPts val="0"/>
                        </a:spcAft>
                        <a:buNone/>
                      </a:pPr>
                      <a:r>
                        <a:rPr b="1" lang="en-US" sz="1600" cap="none">
                          <a:solidFill>
                            <a:schemeClr val="dk1"/>
                          </a:solidFill>
                          <a:latin typeface="Barlow"/>
                          <a:ea typeface="Barlow"/>
                          <a:cs typeface="Barlow"/>
                          <a:sym typeface="Barlow"/>
                        </a:rPr>
                        <a:t>Tinggi; kendaraan bersih</a:t>
                      </a:r>
                      <a:endParaRPr b="1" sz="1600" cap="none">
                        <a:solidFill>
                          <a:schemeClr val="dk1"/>
                        </a:solidFill>
                        <a:latin typeface="Barlow"/>
                        <a:ea typeface="Barlow"/>
                        <a:cs typeface="Barlow"/>
                        <a:sym typeface="Barlow"/>
                      </a:endParaRPr>
                    </a:p>
                  </a:txBody>
                  <a:tcPr marT="48200" marB="48200" marR="39475" marL="39475" anchor="ctr"/>
                </a:tc>
              </a:tr>
              <a:tr h="605875">
                <a:tc>
                  <a:txBody>
                    <a:bodyPr/>
                    <a:lstStyle/>
                    <a:p>
                      <a:pPr indent="0" lvl="0" marL="0" marR="0" rtl="0" algn="l">
                        <a:spcBef>
                          <a:spcPts val="0"/>
                        </a:spcBef>
                        <a:spcAft>
                          <a:spcPts val="0"/>
                        </a:spcAft>
                        <a:buNone/>
                      </a:pPr>
                      <a:r>
                        <a:rPr b="1" lang="en-US" sz="1600" cap="none">
                          <a:solidFill>
                            <a:schemeClr val="dk1"/>
                          </a:solidFill>
                          <a:latin typeface="Barlow"/>
                          <a:ea typeface="Barlow"/>
                          <a:cs typeface="Barlow"/>
                          <a:sym typeface="Barlow"/>
                        </a:rPr>
                        <a:t>Fokus Keberlanjutan</a:t>
                      </a:r>
                      <a:endParaRPr sz="1600" cap="none">
                        <a:solidFill>
                          <a:schemeClr val="dk1"/>
                        </a:solidFill>
                        <a:latin typeface="Barlow"/>
                        <a:ea typeface="Barlow"/>
                        <a:cs typeface="Barlow"/>
                        <a:sym typeface="Barlow"/>
                      </a:endParaRPr>
                    </a:p>
                  </a:txBody>
                  <a:tcPr marT="48200" marB="48200" marR="39475" marL="39475" anchor="ctr"/>
                </a:tc>
                <a:tc>
                  <a:txBody>
                    <a:bodyPr/>
                    <a:lstStyle/>
                    <a:p>
                      <a:pPr indent="0" lvl="0" marL="0" marR="0" rtl="0" algn="l">
                        <a:spcBef>
                          <a:spcPts val="0"/>
                        </a:spcBef>
                        <a:spcAft>
                          <a:spcPts val="0"/>
                        </a:spcAft>
                        <a:buNone/>
                      </a:pPr>
                      <a:r>
                        <a:rPr lang="en-US" sz="1600" cap="none">
                          <a:solidFill>
                            <a:schemeClr val="dk1"/>
                          </a:solidFill>
                          <a:latin typeface="Barlow"/>
                          <a:ea typeface="Barlow"/>
                          <a:cs typeface="Barlow"/>
                          <a:sym typeface="Barlow"/>
                        </a:rPr>
                        <a:t>Rendah </a:t>
                      </a:r>
                      <a:endParaRPr/>
                    </a:p>
                  </a:txBody>
                  <a:tcPr marT="48200" marB="48200" marR="39475" marL="39475" anchor="ctr"/>
                </a:tc>
                <a:tc>
                  <a:txBody>
                    <a:bodyPr/>
                    <a:lstStyle/>
                    <a:p>
                      <a:pPr indent="0" lvl="0" marL="0" marR="0" rtl="0" algn="l">
                        <a:spcBef>
                          <a:spcPts val="0"/>
                        </a:spcBef>
                        <a:spcAft>
                          <a:spcPts val="0"/>
                        </a:spcAft>
                        <a:buNone/>
                      </a:pPr>
                      <a:r>
                        <a:rPr b="1" lang="en-US" sz="1600" cap="none">
                          <a:solidFill>
                            <a:schemeClr val="dk1"/>
                          </a:solidFill>
                          <a:latin typeface="Barlow"/>
                          <a:ea typeface="Barlow"/>
                          <a:cs typeface="Barlow"/>
                          <a:sym typeface="Barlow"/>
                        </a:rPr>
                        <a:t>Gaji tetap</a:t>
                      </a:r>
                      <a:r>
                        <a:rPr b="0" lang="en-US" sz="1600" cap="none">
                          <a:solidFill>
                            <a:schemeClr val="dk1"/>
                          </a:solidFill>
                          <a:latin typeface="Barlow"/>
                          <a:ea typeface="Barlow"/>
                          <a:cs typeface="Barlow"/>
                          <a:sym typeface="Barlow"/>
                        </a:rPr>
                        <a:t>, insentif untuk kinerja</a:t>
                      </a:r>
                      <a:endParaRPr b="0" sz="1600" cap="none">
                        <a:solidFill>
                          <a:schemeClr val="dk1"/>
                        </a:solidFill>
                        <a:latin typeface="Barlow"/>
                        <a:ea typeface="Barlow"/>
                        <a:cs typeface="Barlow"/>
                        <a:sym typeface="Barlow"/>
                      </a:endParaRPr>
                    </a:p>
                  </a:txBody>
                  <a:tcPr marT="48200" marB="48200" marR="39475" marL="39475" anchor="ctr"/>
                </a:tc>
              </a:tr>
              <a:tr h="605875">
                <a:tc>
                  <a:txBody>
                    <a:bodyPr/>
                    <a:lstStyle/>
                    <a:p>
                      <a:pPr indent="0" lvl="0" marL="0" marR="0" rtl="0" algn="l">
                        <a:spcBef>
                          <a:spcPts val="0"/>
                        </a:spcBef>
                        <a:spcAft>
                          <a:spcPts val="0"/>
                        </a:spcAft>
                        <a:buNone/>
                      </a:pPr>
                      <a:r>
                        <a:rPr b="1" lang="en-US" sz="1600" cap="none">
                          <a:solidFill>
                            <a:schemeClr val="dk1"/>
                          </a:solidFill>
                          <a:latin typeface="Barlow"/>
                          <a:ea typeface="Barlow"/>
                          <a:cs typeface="Barlow"/>
                          <a:sym typeface="Barlow"/>
                        </a:rPr>
                        <a:t>Penghasilan Pengemudi</a:t>
                      </a:r>
                      <a:endParaRPr sz="1600" cap="none">
                        <a:solidFill>
                          <a:schemeClr val="dk1"/>
                        </a:solidFill>
                        <a:latin typeface="Barlow"/>
                        <a:ea typeface="Barlow"/>
                        <a:cs typeface="Barlow"/>
                        <a:sym typeface="Barlow"/>
                      </a:endParaRPr>
                    </a:p>
                  </a:txBody>
                  <a:tcPr marT="48200" marB="48200" marR="39475" marL="39475" anchor="ctr"/>
                </a:tc>
                <a:tc>
                  <a:txBody>
                    <a:bodyPr/>
                    <a:lstStyle/>
                    <a:p>
                      <a:pPr indent="0" lvl="0" marL="0" marR="0" rtl="0" algn="l">
                        <a:spcBef>
                          <a:spcPts val="0"/>
                        </a:spcBef>
                        <a:spcAft>
                          <a:spcPts val="0"/>
                        </a:spcAft>
                        <a:buNone/>
                      </a:pPr>
                      <a:r>
                        <a:rPr lang="en-US" sz="1600" cap="none">
                          <a:solidFill>
                            <a:schemeClr val="dk1"/>
                          </a:solidFill>
                          <a:latin typeface="Barlow"/>
                          <a:ea typeface="Barlow"/>
                          <a:cs typeface="Barlow"/>
                          <a:sym typeface="Barlow"/>
                        </a:rPr>
                        <a:t>Variabel</a:t>
                      </a:r>
                      <a:endParaRPr sz="1600" cap="none">
                        <a:solidFill>
                          <a:schemeClr val="dk1"/>
                        </a:solidFill>
                        <a:latin typeface="Barlow"/>
                        <a:ea typeface="Barlow"/>
                        <a:cs typeface="Barlow"/>
                        <a:sym typeface="Barlow"/>
                      </a:endParaRPr>
                    </a:p>
                  </a:txBody>
                  <a:tcPr marT="48200" marB="48200" marR="39475" marL="39475" anchor="ctr"/>
                </a:tc>
                <a:tc>
                  <a:txBody>
                    <a:bodyPr/>
                    <a:lstStyle/>
                    <a:p>
                      <a:pPr indent="0" lvl="0" marL="0" marR="0" rtl="0" algn="l">
                        <a:spcBef>
                          <a:spcPts val="0"/>
                        </a:spcBef>
                        <a:spcAft>
                          <a:spcPts val="0"/>
                        </a:spcAft>
                        <a:buNone/>
                      </a:pPr>
                      <a:r>
                        <a:rPr lang="en-US" sz="1600" cap="none">
                          <a:solidFill>
                            <a:schemeClr val="dk1"/>
                          </a:solidFill>
                          <a:latin typeface="Barlow"/>
                          <a:ea typeface="Barlow"/>
                          <a:cs typeface="Barlow"/>
                          <a:sym typeface="Barlow"/>
                        </a:rPr>
                        <a:t>Terutama pada layanan taksi ramah lingkungan</a:t>
                      </a:r>
                      <a:endParaRPr sz="1600" cap="none">
                        <a:solidFill>
                          <a:schemeClr val="dk1"/>
                        </a:solidFill>
                        <a:latin typeface="Barlow"/>
                        <a:ea typeface="Barlow"/>
                        <a:cs typeface="Barlow"/>
                        <a:sym typeface="Barlow"/>
                      </a:endParaRPr>
                    </a:p>
                  </a:txBody>
                  <a:tcPr marT="48200" marB="48200" marR="39475" marL="39475" anchor="ctr"/>
                </a:tc>
              </a:tr>
              <a:tr h="445225">
                <a:tc>
                  <a:txBody>
                    <a:bodyPr/>
                    <a:lstStyle/>
                    <a:p>
                      <a:pPr indent="0" lvl="0" marL="0" marR="0" rtl="0" algn="l">
                        <a:spcBef>
                          <a:spcPts val="0"/>
                        </a:spcBef>
                        <a:spcAft>
                          <a:spcPts val="0"/>
                        </a:spcAft>
                        <a:buNone/>
                      </a:pPr>
                      <a:r>
                        <a:rPr b="1" lang="en-US" sz="1600" cap="none">
                          <a:solidFill>
                            <a:schemeClr val="dk1"/>
                          </a:solidFill>
                          <a:latin typeface="Barlow"/>
                          <a:ea typeface="Barlow"/>
                          <a:cs typeface="Barlow"/>
                          <a:sym typeface="Barlow"/>
                        </a:rPr>
                        <a:t>Fitur Aplikasi</a:t>
                      </a:r>
                      <a:endParaRPr sz="1600" cap="none">
                        <a:solidFill>
                          <a:schemeClr val="dk1"/>
                        </a:solidFill>
                        <a:latin typeface="Barlow"/>
                        <a:ea typeface="Barlow"/>
                        <a:cs typeface="Barlow"/>
                        <a:sym typeface="Barlow"/>
                      </a:endParaRPr>
                    </a:p>
                  </a:txBody>
                  <a:tcPr marT="48200" marB="48200" marR="39475" marL="39475" anchor="ctr"/>
                </a:tc>
                <a:tc>
                  <a:txBody>
                    <a:bodyPr/>
                    <a:lstStyle/>
                    <a:p>
                      <a:pPr indent="0" lvl="0" marL="0" marR="0" rtl="0" algn="l">
                        <a:spcBef>
                          <a:spcPts val="0"/>
                        </a:spcBef>
                        <a:spcAft>
                          <a:spcPts val="0"/>
                        </a:spcAft>
                        <a:buNone/>
                      </a:pPr>
                      <a:r>
                        <a:rPr lang="en-US" sz="1600" cap="none">
                          <a:solidFill>
                            <a:schemeClr val="dk1"/>
                          </a:solidFill>
                          <a:latin typeface="Barlow"/>
                          <a:ea typeface="Barlow"/>
                          <a:cs typeface="Barlow"/>
                          <a:sym typeface="Barlow"/>
                        </a:rPr>
                        <a:t>Berbagai fitur termasuk pengiriman makanan</a:t>
                      </a:r>
                      <a:endParaRPr sz="1600" cap="none">
                        <a:solidFill>
                          <a:schemeClr val="dk1"/>
                        </a:solidFill>
                        <a:latin typeface="Barlow"/>
                        <a:ea typeface="Barlow"/>
                        <a:cs typeface="Barlow"/>
                        <a:sym typeface="Barlow"/>
                      </a:endParaRPr>
                    </a:p>
                  </a:txBody>
                  <a:tcPr marT="48200" marB="48200" marR="39475" marL="39475" anchor="ctr"/>
                </a:tc>
                <a:tc>
                  <a:txBody>
                    <a:bodyPr/>
                    <a:lstStyle/>
                    <a:p>
                      <a:pPr indent="0" lvl="0" marL="0" marR="0" rtl="0" algn="l">
                        <a:spcBef>
                          <a:spcPts val="0"/>
                        </a:spcBef>
                        <a:spcAft>
                          <a:spcPts val="0"/>
                        </a:spcAft>
                        <a:buNone/>
                      </a:pPr>
                      <a:r>
                        <a:rPr lang="en-US" sz="1600" cap="none">
                          <a:solidFill>
                            <a:schemeClr val="dk1"/>
                          </a:solidFill>
                          <a:latin typeface="Barlow"/>
                          <a:ea typeface="Barlow"/>
                          <a:cs typeface="Barlow"/>
                          <a:sym typeface="Barlow"/>
                        </a:rPr>
                        <a:t>Delhi NCR untuk memulai dengan</a:t>
                      </a:r>
                      <a:endParaRPr sz="1600" cap="none">
                        <a:solidFill>
                          <a:schemeClr val="dk1"/>
                        </a:solidFill>
                        <a:latin typeface="Barlow"/>
                        <a:ea typeface="Barlow"/>
                        <a:cs typeface="Barlow"/>
                        <a:sym typeface="Barlow"/>
                      </a:endParaRPr>
                    </a:p>
                  </a:txBody>
                  <a:tcPr marT="48200" marB="48200" marR="39475" marL="39475" anchor="ctr"/>
                </a:tc>
              </a:tr>
              <a:tr h="605875">
                <a:tc>
                  <a:txBody>
                    <a:bodyPr/>
                    <a:lstStyle/>
                    <a:p>
                      <a:pPr indent="0" lvl="0" marL="0" marR="0" rtl="0" algn="l">
                        <a:spcBef>
                          <a:spcPts val="0"/>
                        </a:spcBef>
                        <a:spcAft>
                          <a:spcPts val="0"/>
                        </a:spcAft>
                        <a:buNone/>
                      </a:pPr>
                      <a:r>
                        <a:rPr b="1" lang="en-US" sz="1600" cap="none">
                          <a:solidFill>
                            <a:schemeClr val="dk1"/>
                          </a:solidFill>
                          <a:latin typeface="Barlow"/>
                          <a:ea typeface="Barlow"/>
                          <a:cs typeface="Barlow"/>
                          <a:sym typeface="Barlow"/>
                        </a:rPr>
                        <a:t>Penetrasi Pasar</a:t>
                      </a:r>
                      <a:endParaRPr sz="1600" cap="none">
                        <a:solidFill>
                          <a:schemeClr val="dk1"/>
                        </a:solidFill>
                        <a:latin typeface="Barlow"/>
                        <a:ea typeface="Barlow"/>
                        <a:cs typeface="Barlow"/>
                        <a:sym typeface="Barlow"/>
                      </a:endParaRPr>
                    </a:p>
                  </a:txBody>
                  <a:tcPr marT="48200" marB="48200" marR="39475" marL="39475" anchor="ctr"/>
                </a:tc>
                <a:tc>
                  <a:txBody>
                    <a:bodyPr/>
                    <a:lstStyle/>
                    <a:p>
                      <a:pPr indent="0" lvl="0" marL="0" marR="0" rtl="0" algn="l">
                        <a:spcBef>
                          <a:spcPts val="0"/>
                        </a:spcBef>
                        <a:spcAft>
                          <a:spcPts val="0"/>
                        </a:spcAft>
                        <a:buNone/>
                      </a:pPr>
                      <a:r>
                        <a:rPr lang="en-US" sz="1600" cap="none">
                          <a:solidFill>
                            <a:schemeClr val="dk1"/>
                          </a:solidFill>
                          <a:latin typeface="Barlow"/>
                          <a:ea typeface="Barlow"/>
                          <a:cs typeface="Barlow"/>
                          <a:sym typeface="Barlow"/>
                        </a:rPr>
                        <a:t>Global (Beroperasi di beberapa negara)</a:t>
                      </a:r>
                      <a:endParaRPr/>
                    </a:p>
                  </a:txBody>
                  <a:tcPr marT="48200" marB="48200" marR="39475" marL="39475" anchor="ctr"/>
                </a:tc>
                <a:tc>
                  <a:txBody>
                    <a:bodyPr/>
                    <a:lstStyle/>
                    <a:p>
                      <a:pPr indent="0" lvl="0" marL="0" marR="0" rtl="0" algn="l">
                        <a:spcBef>
                          <a:spcPts val="0"/>
                        </a:spcBef>
                        <a:spcAft>
                          <a:spcPts val="0"/>
                        </a:spcAft>
                        <a:buNone/>
                      </a:pPr>
                      <a:r>
                        <a:rPr lang="en-US" sz="1600" cap="none">
                          <a:solidFill>
                            <a:schemeClr val="dk1"/>
                          </a:solidFill>
                          <a:latin typeface="Barlow"/>
                          <a:ea typeface="Barlow"/>
                          <a:cs typeface="Barlow"/>
                          <a:sym typeface="Barlow"/>
                        </a:rPr>
                        <a:t>Comprehensive (Termasuk pemeriksaan latar belakang pengemudi)</a:t>
                      </a:r>
                      <a:endParaRPr/>
                    </a:p>
                  </a:txBody>
                  <a:tcPr marT="48200" marB="48200" marR="39475" marL="39475" anchor="ctr"/>
                </a:tc>
              </a:tr>
            </a:tbl>
          </a:graphicData>
        </a:graphic>
      </p:graphicFrame>
      <p:sp>
        <p:nvSpPr>
          <p:cNvPr descr="Ola Cabs Logo Vector SVG Icon - SVG Repo" id="3651" name="Google Shape;3651;p27"/>
          <p:cNvSpPr/>
          <p:nvPr/>
        </p:nvSpPr>
        <p:spPr>
          <a:xfrm>
            <a:off x="5943600" y="3276600"/>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id="3652" name="Google Shape;3652;p27"/>
          <p:cNvPicPr preferRelativeResize="0"/>
          <p:nvPr/>
        </p:nvPicPr>
        <p:blipFill rotWithShape="1">
          <a:blip r:embed="rId3">
            <a:alphaModFix/>
          </a:blip>
          <a:srcRect b="0" l="0" r="0" t="0"/>
          <a:stretch/>
        </p:blipFill>
        <p:spPr>
          <a:xfrm>
            <a:off x="4135029" y="113897"/>
            <a:ext cx="938522" cy="938522"/>
          </a:xfrm>
          <a:prstGeom prst="rect">
            <a:avLst/>
          </a:prstGeom>
          <a:noFill/>
          <a:ln>
            <a:noFill/>
          </a:ln>
        </p:spPr>
      </p:pic>
      <p:pic>
        <p:nvPicPr>
          <p:cNvPr descr="Download Uber Logo in SVG Vector or PNG File Format - Logo.wine" id="3653" name="Google Shape;3653;p27"/>
          <p:cNvPicPr preferRelativeResize="0"/>
          <p:nvPr/>
        </p:nvPicPr>
        <p:blipFill rotWithShape="1">
          <a:blip r:embed="rId4">
            <a:alphaModFix/>
          </a:blip>
          <a:srcRect b="0" l="0" r="0" t="0"/>
          <a:stretch/>
        </p:blipFill>
        <p:spPr>
          <a:xfrm>
            <a:off x="5309878" y="280389"/>
            <a:ext cx="938522" cy="624544"/>
          </a:xfrm>
          <a:prstGeom prst="rect">
            <a:avLst/>
          </a:prstGeom>
          <a:noFill/>
          <a:ln>
            <a:noFill/>
          </a:ln>
        </p:spPr>
      </p:pic>
      <p:pic>
        <p:nvPicPr>
          <p:cNvPr descr="Blu Smart Chooses Ridecell to Power First All-Electric Ride Sharing Car  Service in India" id="3654" name="Google Shape;3654;p27"/>
          <p:cNvPicPr preferRelativeResize="0"/>
          <p:nvPr/>
        </p:nvPicPr>
        <p:blipFill rotWithShape="1">
          <a:blip r:embed="rId5">
            <a:alphaModFix/>
          </a:blip>
          <a:srcRect b="0" l="0" r="0" t="0"/>
          <a:stretch/>
        </p:blipFill>
        <p:spPr>
          <a:xfrm>
            <a:off x="7752171" y="301427"/>
            <a:ext cx="1076144" cy="563462"/>
          </a:xfrm>
          <a:prstGeom prst="rect">
            <a:avLst/>
          </a:prstGeom>
          <a:noFill/>
          <a:ln>
            <a:noFill/>
          </a:ln>
        </p:spPr>
      </p:pic>
      <p:sp>
        <p:nvSpPr>
          <p:cNvPr id="3655" name="Google Shape;3655;p27"/>
          <p:cNvSpPr/>
          <p:nvPr/>
        </p:nvSpPr>
        <p:spPr>
          <a:xfrm>
            <a:off x="9742714" y="4139087"/>
            <a:ext cx="2449286" cy="2492825"/>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rgbClr val="FFFFFF"/>
                </a:solidFill>
                <a:latin typeface="Calibri"/>
                <a:ea typeface="Calibri"/>
                <a:cs typeface="Calibri"/>
                <a:sym typeface="Calibri"/>
              </a:rPr>
              <a:t>Langkah 4:</a:t>
            </a:r>
            <a:endParaRPr/>
          </a:p>
          <a:p>
            <a:pPr indent="0" lvl="0" marL="0" marR="0" rtl="0" algn="ctr">
              <a:spcBef>
                <a:spcPts val="0"/>
              </a:spcBef>
              <a:spcAft>
                <a:spcPts val="0"/>
              </a:spcAft>
              <a:buNone/>
            </a:pPr>
            <a:r>
              <a:rPr lang="en-US" sz="1800">
                <a:solidFill>
                  <a:srgbClr val="FFFFFF"/>
                </a:solidFill>
                <a:latin typeface="Calibri"/>
                <a:ea typeface="Calibri"/>
                <a:cs typeface="Calibri"/>
                <a:sym typeface="Calibri"/>
              </a:rPr>
              <a:t>Perjelas Diferensiasi</a:t>
            </a:r>
            <a:endParaRPr b="0" i="0" sz="1800" u="none" cap="none" strike="noStrike">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5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5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65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65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65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9" name="Shape 3659"/>
        <p:cNvGrpSpPr/>
        <p:nvPr/>
      </p:nvGrpSpPr>
      <p:grpSpPr>
        <a:xfrm>
          <a:off x="0" y="0"/>
          <a:ext cx="0" cy="0"/>
          <a:chOff x="0" y="0"/>
          <a:chExt cx="0" cy="0"/>
        </a:xfrm>
      </p:grpSpPr>
      <p:sp>
        <p:nvSpPr>
          <p:cNvPr id="3660" name="Google Shape;3660;p28"/>
          <p:cNvSpPr txBox="1"/>
          <p:nvPr>
            <p:ph type="title"/>
          </p:nvPr>
        </p:nvSpPr>
        <p:spPr>
          <a:xfrm>
            <a:off x="8274934" y="1130529"/>
            <a:ext cx="3693289" cy="298644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400"/>
              <a:buFont typeface="Calibri"/>
              <a:buNone/>
            </a:pPr>
            <a:br>
              <a:rPr lang="en-US" sz="2400"/>
            </a:br>
            <a:r>
              <a:rPr lang="en-US" sz="2000">
                <a:latin typeface="Arial"/>
                <a:ea typeface="Arial"/>
                <a:cs typeface="Arial"/>
                <a:sym typeface="Arial"/>
              </a:rPr>
              <a:t>BluSmart memberikan pengalaman ride-hailing yang terjangkau dan ramah lingkungan dengan layanan yang konsisten dan nol emisi, mendefinisikan ulang mobilitas perkotaan yang berkelanjutan.</a:t>
            </a:r>
            <a:endParaRPr sz="5400">
              <a:latin typeface="Arial"/>
              <a:ea typeface="Arial"/>
              <a:cs typeface="Arial"/>
              <a:sym typeface="Arial"/>
            </a:endParaRPr>
          </a:p>
        </p:txBody>
      </p:sp>
      <p:sp>
        <p:nvSpPr>
          <p:cNvPr id="3661" name="Google Shape;3661;p28"/>
          <p:cNvSpPr/>
          <p:nvPr/>
        </p:nvSpPr>
        <p:spPr>
          <a:xfrm>
            <a:off x="8893628" y="4234247"/>
            <a:ext cx="2220685" cy="2220685"/>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rgbClr val="FFFFFF"/>
                </a:solidFill>
                <a:latin typeface="Calibri"/>
                <a:ea typeface="Calibri"/>
                <a:cs typeface="Calibri"/>
                <a:sym typeface="Calibri"/>
              </a:rPr>
              <a:t>Langkah 5: </a:t>
            </a:r>
            <a:r>
              <a:rPr lang="en-US" sz="2400">
                <a:solidFill>
                  <a:srgbClr val="FFFFFF"/>
                </a:solidFill>
                <a:latin typeface="Calibri"/>
                <a:ea typeface="Calibri"/>
                <a:cs typeface="Calibri"/>
                <a:sym typeface="Calibri"/>
              </a:rPr>
              <a:t>Nyatakan Proposisi Nilai Unik</a:t>
            </a:r>
            <a:endParaRPr i="0" sz="1800" u="none" cap="none" strike="noStrike">
              <a:solidFill>
                <a:srgbClr val="FFFFFF"/>
              </a:solidFill>
              <a:latin typeface="Calibri"/>
              <a:ea typeface="Calibri"/>
              <a:cs typeface="Calibri"/>
              <a:sym typeface="Calibri"/>
            </a:endParaRPr>
          </a:p>
        </p:txBody>
      </p:sp>
      <p:pic>
        <p:nvPicPr>
          <p:cNvPr descr="BluSmart electric cabs" id="3662" name="Google Shape;3662;p28"/>
          <p:cNvPicPr preferRelativeResize="0"/>
          <p:nvPr/>
        </p:nvPicPr>
        <p:blipFill rotWithShape="1">
          <a:blip r:embed="rId3">
            <a:alphaModFix/>
          </a:blip>
          <a:srcRect b="0" l="0" r="0" t="0"/>
          <a:stretch/>
        </p:blipFill>
        <p:spPr>
          <a:xfrm>
            <a:off x="492579" y="890519"/>
            <a:ext cx="6681107" cy="4454071"/>
          </a:xfrm>
          <a:prstGeom prst="rect">
            <a:avLst/>
          </a:prstGeom>
          <a:solidFill>
            <a:srgbClr val="ECECEC"/>
          </a:solidFill>
          <a:ln cap="sq" cmpd="sng" w="190500">
            <a:solidFill>
              <a:srgbClr val="FFFFFF"/>
            </a:solidFill>
            <a:prstDash val="solid"/>
            <a:miter lim="800000"/>
            <a:headEnd len="sm" w="sm" type="none"/>
            <a:tailEnd len="sm" w="sm" type="none"/>
          </a:ln>
          <a:effectLst>
            <a:outerShdw blurRad="65000" kx="195000" rotWithShape="0" algn="tl" dir="12900000" dist="50800" ky="145000">
              <a:srgbClr val="000000">
                <a:alpha val="29803"/>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6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6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66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6" name="Shape 3666"/>
        <p:cNvGrpSpPr/>
        <p:nvPr/>
      </p:nvGrpSpPr>
      <p:grpSpPr>
        <a:xfrm>
          <a:off x="0" y="0"/>
          <a:ext cx="0" cy="0"/>
          <a:chOff x="0" y="0"/>
          <a:chExt cx="0" cy="0"/>
        </a:xfrm>
      </p:grpSpPr>
      <p:sp>
        <p:nvSpPr>
          <p:cNvPr id="3667" name="Google Shape;3667;p29"/>
          <p:cNvSpPr txBox="1"/>
          <p:nvPr>
            <p:ph type="ctrTitle"/>
          </p:nvPr>
        </p:nvSpPr>
        <p:spPr>
          <a:xfrm>
            <a:off x="1524000" y="1041400"/>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6000"/>
              <a:buFont typeface="Barlow Medium"/>
              <a:buNone/>
            </a:pPr>
            <a:r>
              <a:rPr lang="en-US"/>
              <a:t>Menganalisis Persaingan</a:t>
            </a:r>
            <a:endParaRPr/>
          </a:p>
        </p:txBody>
      </p:sp>
      <p:sp>
        <p:nvSpPr>
          <p:cNvPr id="3668" name="Google Shape;3668;p29"/>
          <p:cNvSpPr txBox="1"/>
          <p:nvPr/>
        </p:nvSpPr>
        <p:spPr>
          <a:xfrm>
            <a:off x="2235200" y="3429000"/>
            <a:ext cx="7721600"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000" u="none" cap="none" strike="noStrike">
                <a:solidFill>
                  <a:srgbClr val="FFFFFF"/>
                </a:solidFill>
                <a:latin typeface="Open Sans"/>
                <a:ea typeface="Open Sans"/>
                <a:cs typeface="Open Sans"/>
                <a:sym typeface="Open Sans"/>
              </a:rPr>
              <a:t> </a:t>
            </a:r>
            <a:r>
              <a:rPr b="1" lang="en-US" sz="2000">
                <a:solidFill>
                  <a:srgbClr val="FFFFFF"/>
                </a:solidFill>
                <a:latin typeface="Open Sans"/>
                <a:ea typeface="Open Sans"/>
                <a:cs typeface="Open Sans"/>
                <a:sym typeface="Open Sans"/>
              </a:rPr>
              <a:t>Menentukan Posisi Pasar Anda</a:t>
            </a:r>
            <a:endParaRPr b="1" i="0" sz="2000" u="none" cap="none" strike="noStrike">
              <a:solidFill>
                <a:srgbClr val="FFFFFF"/>
              </a:solidFill>
              <a:latin typeface="Open Sans"/>
              <a:ea typeface="Open Sans"/>
              <a:cs typeface="Open Sans"/>
              <a:sym typeface="Open Sans"/>
            </a:endParaRPr>
          </a:p>
          <a:p>
            <a:pPr indent="0" lvl="0" marL="0" marR="0" rtl="0" algn="ctr">
              <a:spcBef>
                <a:spcPts val="0"/>
              </a:spcBef>
              <a:spcAft>
                <a:spcPts val="0"/>
              </a:spcAft>
              <a:buNone/>
            </a:pPr>
            <a:r>
              <a:rPr b="1" i="0" lang="en-US" sz="2000" u="none" cap="none" strike="noStrike">
                <a:solidFill>
                  <a:srgbClr val="FFFFFF"/>
                </a:solidFill>
                <a:latin typeface="Open Sans"/>
                <a:ea typeface="Open Sans"/>
                <a:cs typeface="Open Sans"/>
                <a:sym typeface="Open Sans"/>
              </a:rPr>
              <a:t> (X – Y </a:t>
            </a:r>
            <a:r>
              <a:rPr b="1" lang="en-US" sz="2000">
                <a:solidFill>
                  <a:srgbClr val="FFFFFF"/>
                </a:solidFill>
                <a:latin typeface="Open Sans"/>
                <a:ea typeface="Open Sans"/>
                <a:cs typeface="Open Sans"/>
                <a:sym typeface="Open Sans"/>
              </a:rPr>
              <a:t>Grafik</a:t>
            </a:r>
            <a:r>
              <a:rPr b="1" i="0" lang="en-US" sz="2000" u="none" cap="none" strike="noStrike">
                <a:solidFill>
                  <a:srgbClr val="FFFFFF"/>
                </a:solidFill>
                <a:latin typeface="Open Sans"/>
                <a:ea typeface="Open Sans"/>
                <a:cs typeface="Open Sans"/>
                <a:sym typeface="Open Sans"/>
              </a:rPr>
              <a:t>)</a:t>
            </a:r>
            <a:endParaRPr b="0" i="0" sz="1800" u="none" cap="none" strike="noStrike">
              <a:solidFill>
                <a:srgbClr val="FFFFFF"/>
              </a:solidFill>
              <a:latin typeface="Open Sans"/>
              <a:ea typeface="Open Sans"/>
              <a:cs typeface="Open Sans"/>
              <a:sym typeface="Open Sans"/>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0" name="Shape 3050"/>
        <p:cNvGrpSpPr/>
        <p:nvPr/>
      </p:nvGrpSpPr>
      <p:grpSpPr>
        <a:xfrm>
          <a:off x="0" y="0"/>
          <a:ext cx="0" cy="0"/>
          <a:chOff x="0" y="0"/>
          <a:chExt cx="0" cy="0"/>
        </a:xfrm>
      </p:grpSpPr>
      <p:sp>
        <p:nvSpPr>
          <p:cNvPr id="3051" name="Google Shape;3051;p3"/>
          <p:cNvSpPr txBox="1"/>
          <p:nvPr>
            <p:ph idx="1" type="subTitle"/>
          </p:nvPr>
        </p:nvSpPr>
        <p:spPr>
          <a:xfrm>
            <a:off x="249332" y="856667"/>
            <a:ext cx="11693335" cy="461665"/>
          </a:xfrm>
          <a:prstGeom prst="rect">
            <a:avLst/>
          </a:prstGeom>
          <a:noFill/>
          <a:ln>
            <a:noFill/>
          </a:ln>
        </p:spPr>
        <p:txBody>
          <a:bodyPr anchorCtr="0" anchor="t" bIns="45700" lIns="91425" spcFirstLastPara="1" rIns="91425" wrap="square" tIns="45700">
            <a:spAutoFit/>
          </a:bodyPr>
          <a:lstStyle/>
          <a:p>
            <a:pPr indent="0" lvl="0" marL="0" rtl="0" algn="r">
              <a:lnSpc>
                <a:spcPct val="100000"/>
              </a:lnSpc>
              <a:spcBef>
                <a:spcPts val="0"/>
              </a:spcBef>
              <a:spcAft>
                <a:spcPts val="0"/>
              </a:spcAft>
              <a:buClr>
                <a:schemeClr val="accent1"/>
              </a:buClr>
              <a:buSzPts val="2400"/>
              <a:buNone/>
            </a:pPr>
            <a:r>
              <a:rPr lang="en-US"/>
              <a:t>Pertanyaan 1 . Apa Contoh Prototipe untuk Layanan?</a:t>
            </a:r>
            <a:endParaRPr/>
          </a:p>
        </p:txBody>
      </p:sp>
      <p:sp>
        <p:nvSpPr>
          <p:cNvPr id="3052" name="Google Shape;3052;p3"/>
          <p:cNvSpPr txBox="1"/>
          <p:nvPr>
            <p:ph idx="5" type="body"/>
          </p:nvPr>
        </p:nvSpPr>
        <p:spPr>
          <a:xfrm>
            <a:off x="996448"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3053" name="Google Shape;3053;p3"/>
          <p:cNvSpPr txBox="1"/>
          <p:nvPr>
            <p:ph idx="8" type="body"/>
          </p:nvPr>
        </p:nvSpPr>
        <p:spPr>
          <a:xfrm>
            <a:off x="3700933"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3054" name="Google Shape;3054;p3"/>
          <p:cNvSpPr txBox="1"/>
          <p:nvPr>
            <p:ph idx="14" type="body"/>
          </p:nvPr>
        </p:nvSpPr>
        <p:spPr>
          <a:xfrm>
            <a:off x="6413824"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3055" name="Google Shape;3055;p3"/>
          <p:cNvSpPr txBox="1"/>
          <p:nvPr>
            <p:ph idx="17" type="body"/>
          </p:nvPr>
        </p:nvSpPr>
        <p:spPr>
          <a:xfrm>
            <a:off x="9126715"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3056" name="Google Shape;3056;p3"/>
          <p:cNvSpPr txBox="1"/>
          <p:nvPr>
            <p:ph type="ctrTitle"/>
          </p:nvPr>
        </p:nvSpPr>
        <p:spPr>
          <a:xfrm>
            <a:off x="111624" y="212041"/>
            <a:ext cx="11484000" cy="492443"/>
          </a:xfrm>
          <a:prstGeom prst="rect">
            <a:avLst/>
          </a:prstGeom>
          <a:noFill/>
          <a:ln>
            <a:noFill/>
          </a:ln>
        </p:spPr>
        <p:txBody>
          <a:bodyPr anchorCtr="0" anchor="t" bIns="0" lIns="0" spcFirstLastPara="1" rIns="0" wrap="square" tIns="0">
            <a:spAutoFit/>
          </a:bodyPr>
          <a:lstStyle/>
          <a:p>
            <a:pPr indent="0" lvl="0" marL="0" rtl="0" algn="r">
              <a:lnSpc>
                <a:spcPct val="100000"/>
              </a:lnSpc>
              <a:spcBef>
                <a:spcPts val="0"/>
              </a:spcBef>
              <a:spcAft>
                <a:spcPts val="0"/>
              </a:spcAft>
              <a:buClr>
                <a:schemeClr val="dk2"/>
              </a:buClr>
              <a:buSzPts val="3200"/>
              <a:buFont typeface="Barlow Medium"/>
              <a:buNone/>
            </a:pPr>
            <a:r>
              <a:rPr lang="en-US"/>
              <a:t>Kuis Rekap</a:t>
            </a:r>
            <a:endParaRPr/>
          </a:p>
        </p:txBody>
      </p:sp>
      <p:sp>
        <p:nvSpPr>
          <p:cNvPr id="3057" name="Google Shape;3057;p3"/>
          <p:cNvSpPr/>
          <p:nvPr/>
        </p:nvSpPr>
        <p:spPr>
          <a:xfrm>
            <a:off x="9328442" y="3742884"/>
            <a:ext cx="1854086" cy="185408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2"/>
              </a:solidFill>
              <a:latin typeface="Arial"/>
              <a:ea typeface="Arial"/>
              <a:cs typeface="Arial"/>
              <a:sym typeface="Arial"/>
            </a:endParaRPr>
          </a:p>
        </p:txBody>
      </p:sp>
      <p:sp>
        <p:nvSpPr>
          <p:cNvPr id="3058" name="Google Shape;3058;p3"/>
          <p:cNvSpPr/>
          <p:nvPr/>
        </p:nvSpPr>
        <p:spPr>
          <a:xfrm>
            <a:off x="6557818" y="3742884"/>
            <a:ext cx="1854086" cy="185408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2"/>
              </a:solidFill>
              <a:latin typeface="Arial"/>
              <a:ea typeface="Arial"/>
              <a:cs typeface="Arial"/>
              <a:sym typeface="Arial"/>
            </a:endParaRPr>
          </a:p>
        </p:txBody>
      </p:sp>
      <p:graphicFrame>
        <p:nvGraphicFramePr>
          <p:cNvPr id="3059" name="Google Shape;3059;p3"/>
          <p:cNvGraphicFramePr/>
          <p:nvPr/>
        </p:nvGraphicFramePr>
        <p:xfrm>
          <a:off x="996448" y="3839029"/>
          <a:ext cx="3000000" cy="3000000"/>
        </p:xfrm>
        <a:graphic>
          <a:graphicData uri="http://schemas.openxmlformats.org/drawingml/2006/table">
            <a:tbl>
              <a:tblPr>
                <a:noFill/>
                <a:tableStyleId>{07FBF0F2-DCBF-4374-84F6-A53173BD8822}</a:tableStyleId>
              </a:tblPr>
              <a:tblGrid>
                <a:gridCol w="1737075"/>
              </a:tblGrid>
              <a:tr h="1015825">
                <a:tc>
                  <a:txBody>
                    <a:bodyPr/>
                    <a:lstStyle/>
                    <a:p>
                      <a:pPr indent="0" lvl="0" marL="0" marR="0" rtl="0" algn="l">
                        <a:spcBef>
                          <a:spcPts val="0"/>
                        </a:spcBef>
                        <a:spcAft>
                          <a:spcPts val="0"/>
                        </a:spcAft>
                        <a:buNone/>
                      </a:pPr>
                      <a:r>
                        <a:rPr lang="en-US" sz="1800" u="none" cap="none" strike="noStrike">
                          <a:latin typeface="Barlow"/>
                          <a:ea typeface="Barlow"/>
                          <a:cs typeface="Barlow"/>
                          <a:sym typeface="Barlow"/>
                        </a:rPr>
                        <a:t>Merancang produk</a:t>
                      </a:r>
                      <a:endParaRPr sz="1800" u="none" cap="none" strike="noStrike">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3060" name="Google Shape;3060;p3"/>
          <p:cNvSpPr/>
          <p:nvPr/>
        </p:nvSpPr>
        <p:spPr>
          <a:xfrm>
            <a:off x="1009473" y="4203571"/>
            <a:ext cx="2025358" cy="1269769"/>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aphicFrame>
        <p:nvGraphicFramePr>
          <p:cNvPr id="3061" name="Google Shape;3061;p3"/>
          <p:cNvGraphicFramePr/>
          <p:nvPr/>
        </p:nvGraphicFramePr>
        <p:xfrm>
          <a:off x="3694255" y="3569372"/>
          <a:ext cx="3000000" cy="3000000"/>
        </p:xfrm>
        <a:graphic>
          <a:graphicData uri="http://schemas.openxmlformats.org/drawingml/2006/table">
            <a:tbl>
              <a:tblPr>
                <a:noFill/>
                <a:tableStyleId>{07FBF0F2-DCBF-4374-84F6-A53173BD8822}</a:tableStyleId>
              </a:tblPr>
              <a:tblGrid>
                <a:gridCol w="2047975"/>
              </a:tblGrid>
              <a:tr h="2094625">
                <a:tc>
                  <a:txBody>
                    <a:bodyPr/>
                    <a:lstStyle/>
                    <a:p>
                      <a:pPr indent="0" lvl="0" marL="0" marR="0" rtl="0" algn="l">
                        <a:spcBef>
                          <a:spcPts val="0"/>
                        </a:spcBef>
                        <a:spcAft>
                          <a:spcPts val="0"/>
                        </a:spcAft>
                        <a:buNone/>
                      </a:pPr>
                      <a:r>
                        <a:rPr lang="en-US" sz="1800" u="none" cap="none" strike="noStrike">
                          <a:latin typeface="Barlow"/>
                          <a:ea typeface="Barlow"/>
                          <a:cs typeface="Barlow"/>
                          <a:sym typeface="Barlow"/>
                        </a:rPr>
                        <a:t>Menguraikan tahapan yang dialami pelanggan dalam suatu layanan</a:t>
                      </a:r>
                      <a:endParaRPr sz="1800" u="none" cap="none" strike="noStrike">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3062" name="Google Shape;3062;p3"/>
          <p:cNvSpPr/>
          <p:nvPr/>
        </p:nvSpPr>
        <p:spPr>
          <a:xfrm>
            <a:off x="838200" y="3817938"/>
            <a:ext cx="3091543" cy="1449114"/>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aphicFrame>
        <p:nvGraphicFramePr>
          <p:cNvPr id="3063" name="Google Shape;3063;p3"/>
          <p:cNvGraphicFramePr/>
          <p:nvPr/>
        </p:nvGraphicFramePr>
        <p:xfrm>
          <a:off x="6333982" y="3620251"/>
          <a:ext cx="3000000" cy="3000000"/>
        </p:xfrm>
        <a:graphic>
          <a:graphicData uri="http://schemas.openxmlformats.org/drawingml/2006/table">
            <a:tbl>
              <a:tblPr>
                <a:noFill/>
                <a:tableStyleId>{07FBF0F2-DCBF-4374-84F6-A53173BD8822}</a:tableStyleId>
              </a:tblPr>
              <a:tblGrid>
                <a:gridCol w="2466575"/>
              </a:tblGrid>
              <a:tr h="1468250">
                <a:tc>
                  <a:txBody>
                    <a:bodyPr/>
                    <a:lstStyle/>
                    <a:p>
                      <a:pPr indent="0" lvl="0" marL="0" marR="0" rtl="0" algn="l">
                        <a:spcBef>
                          <a:spcPts val="0"/>
                        </a:spcBef>
                        <a:spcAft>
                          <a:spcPts val="0"/>
                        </a:spcAft>
                        <a:buNone/>
                      </a:pPr>
                      <a:r>
                        <a:rPr lang="en-US" sz="1800" u="none" cap="none" strike="noStrike">
                          <a:latin typeface="Barlow"/>
                          <a:ea typeface="Barlow"/>
                          <a:cs typeface="Barlow"/>
                          <a:sym typeface="Barlow"/>
                        </a:rPr>
                        <a:t>Mengembangkan kampanye pemasaran</a:t>
                      </a:r>
                      <a:endParaRPr sz="1800" u="none" cap="none" strike="noStrike">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3064" name="Google Shape;3064;p3"/>
          <p:cNvSpPr/>
          <p:nvPr/>
        </p:nvSpPr>
        <p:spPr>
          <a:xfrm>
            <a:off x="6468632" y="3489903"/>
            <a:ext cx="2859810" cy="1714068"/>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aphicFrame>
        <p:nvGraphicFramePr>
          <p:cNvPr id="3065" name="Google Shape;3065;p3"/>
          <p:cNvGraphicFramePr/>
          <p:nvPr/>
        </p:nvGraphicFramePr>
        <p:xfrm>
          <a:off x="9163774" y="3394776"/>
          <a:ext cx="3000000" cy="3000000"/>
        </p:xfrm>
        <a:graphic>
          <a:graphicData uri="http://schemas.openxmlformats.org/drawingml/2006/table">
            <a:tbl>
              <a:tblPr>
                <a:noFill/>
                <a:tableStyleId>{07FBF0F2-DCBF-4374-84F6-A53173BD8822}</a:tableStyleId>
              </a:tblPr>
              <a:tblGrid>
                <a:gridCol w="1829300"/>
              </a:tblGrid>
              <a:tr h="1943475">
                <a:tc>
                  <a:txBody>
                    <a:bodyPr/>
                    <a:lstStyle/>
                    <a:p>
                      <a:pPr indent="0" lvl="0" marL="0" marR="0" rtl="0" algn="l">
                        <a:spcBef>
                          <a:spcPts val="0"/>
                        </a:spcBef>
                        <a:spcAft>
                          <a:spcPts val="0"/>
                        </a:spcAft>
                        <a:buNone/>
                      </a:pPr>
                      <a:r>
                        <a:rPr lang="en-US" sz="1800" u="none" cap="none" strike="noStrike">
                          <a:latin typeface="Barlow"/>
                          <a:ea typeface="Barlow"/>
                          <a:cs typeface="Barlow"/>
                          <a:sym typeface="Barlow"/>
                        </a:rPr>
                        <a:t>Melakukan audit keuangan</a:t>
                      </a:r>
                      <a:endParaRPr sz="1800" u="none" cap="none" strike="noStrike">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3066" name="Google Shape;3066;p3"/>
          <p:cNvSpPr/>
          <p:nvPr/>
        </p:nvSpPr>
        <p:spPr>
          <a:xfrm>
            <a:off x="9632588" y="3569372"/>
            <a:ext cx="2149665" cy="1649187"/>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2" name="Shape 3672"/>
        <p:cNvGrpSpPr/>
        <p:nvPr/>
      </p:nvGrpSpPr>
      <p:grpSpPr>
        <a:xfrm>
          <a:off x="0" y="0"/>
          <a:ext cx="0" cy="0"/>
          <a:chOff x="0" y="0"/>
          <a:chExt cx="0" cy="0"/>
        </a:xfrm>
      </p:grpSpPr>
      <p:cxnSp>
        <p:nvCxnSpPr>
          <p:cNvPr id="3673" name="Google Shape;3673;p30"/>
          <p:cNvCxnSpPr/>
          <p:nvPr/>
        </p:nvCxnSpPr>
        <p:spPr>
          <a:xfrm>
            <a:off x="4876801" y="3429000"/>
            <a:ext cx="6618514" cy="0"/>
          </a:xfrm>
          <a:prstGeom prst="straightConnector1">
            <a:avLst/>
          </a:prstGeom>
          <a:noFill/>
          <a:ln cap="flat" cmpd="sng" w="9525">
            <a:solidFill>
              <a:schemeClr val="accent1"/>
            </a:solidFill>
            <a:prstDash val="solid"/>
            <a:miter lim="800000"/>
            <a:headEnd len="med" w="med" type="triangle"/>
            <a:tailEnd len="med" w="med" type="triangle"/>
          </a:ln>
        </p:spPr>
      </p:cxnSp>
      <p:sp>
        <p:nvSpPr>
          <p:cNvPr id="3674" name="Google Shape;3674;p30"/>
          <p:cNvSpPr txBox="1"/>
          <p:nvPr/>
        </p:nvSpPr>
        <p:spPr>
          <a:xfrm>
            <a:off x="4386944" y="3603171"/>
            <a:ext cx="158178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rgbClr val="000000"/>
                </a:solidFill>
                <a:latin typeface="Calibri"/>
                <a:ea typeface="Calibri"/>
                <a:cs typeface="Calibri"/>
                <a:sym typeface="Calibri"/>
              </a:rPr>
              <a:t>X-axis </a:t>
            </a:r>
            <a:r>
              <a:rPr lang="en-US" sz="1800">
                <a:solidFill>
                  <a:srgbClr val="000000"/>
                </a:solidFill>
                <a:latin typeface="Calibri"/>
                <a:ea typeface="Calibri"/>
                <a:cs typeface="Calibri"/>
                <a:sym typeface="Calibri"/>
              </a:rPr>
              <a:t>RENDAH</a:t>
            </a:r>
            <a:endParaRPr b="0" i="0" sz="1800" u="none" cap="none" strike="noStrike">
              <a:solidFill>
                <a:srgbClr val="000000"/>
              </a:solidFill>
              <a:latin typeface="Calibri"/>
              <a:ea typeface="Calibri"/>
              <a:cs typeface="Calibri"/>
              <a:sym typeface="Calibri"/>
            </a:endParaRPr>
          </a:p>
        </p:txBody>
      </p:sp>
      <p:sp>
        <p:nvSpPr>
          <p:cNvPr id="3675" name="Google Shape;3675;p30"/>
          <p:cNvSpPr txBox="1"/>
          <p:nvPr/>
        </p:nvSpPr>
        <p:spPr>
          <a:xfrm>
            <a:off x="10809516" y="3603171"/>
            <a:ext cx="144731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rgbClr val="000000"/>
                </a:solidFill>
                <a:latin typeface="Calibri"/>
                <a:ea typeface="Calibri"/>
                <a:cs typeface="Calibri"/>
                <a:sym typeface="Calibri"/>
              </a:rPr>
              <a:t>X-axis </a:t>
            </a:r>
            <a:r>
              <a:rPr lang="en-US" sz="1800">
                <a:solidFill>
                  <a:srgbClr val="000000"/>
                </a:solidFill>
                <a:latin typeface="Calibri"/>
                <a:ea typeface="Calibri"/>
                <a:cs typeface="Calibri"/>
                <a:sym typeface="Calibri"/>
              </a:rPr>
              <a:t>TINGGI</a:t>
            </a:r>
            <a:endParaRPr b="0" i="0" sz="1800" u="none" cap="none" strike="noStrike">
              <a:solidFill>
                <a:srgbClr val="000000"/>
              </a:solidFill>
              <a:latin typeface="Calibri"/>
              <a:ea typeface="Calibri"/>
              <a:cs typeface="Calibri"/>
              <a:sym typeface="Calibri"/>
            </a:endParaRPr>
          </a:p>
        </p:txBody>
      </p:sp>
      <p:cxnSp>
        <p:nvCxnSpPr>
          <p:cNvPr id="3676" name="Google Shape;3676;p30"/>
          <p:cNvCxnSpPr/>
          <p:nvPr/>
        </p:nvCxnSpPr>
        <p:spPr>
          <a:xfrm rot="10800000">
            <a:off x="8153401" y="657937"/>
            <a:ext cx="11154" cy="5542125"/>
          </a:xfrm>
          <a:prstGeom prst="straightConnector1">
            <a:avLst/>
          </a:prstGeom>
          <a:noFill/>
          <a:ln cap="flat" cmpd="sng" w="9525">
            <a:solidFill>
              <a:schemeClr val="accent1"/>
            </a:solidFill>
            <a:prstDash val="solid"/>
            <a:miter lim="800000"/>
            <a:headEnd len="med" w="med" type="triangle"/>
            <a:tailEnd len="med" w="med" type="triangle"/>
          </a:ln>
        </p:spPr>
      </p:cxnSp>
      <p:sp>
        <p:nvSpPr>
          <p:cNvPr id="3677" name="Google Shape;3677;p30"/>
          <p:cNvSpPr txBox="1"/>
          <p:nvPr/>
        </p:nvSpPr>
        <p:spPr>
          <a:xfrm rot="-5400000">
            <a:off x="7029453" y="5812971"/>
            <a:ext cx="157376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rgbClr val="000000"/>
                </a:solidFill>
                <a:latin typeface="Calibri"/>
                <a:ea typeface="Calibri"/>
                <a:cs typeface="Calibri"/>
                <a:sym typeface="Calibri"/>
              </a:rPr>
              <a:t>Y-axis </a:t>
            </a:r>
            <a:r>
              <a:rPr lang="en-US" sz="1800">
                <a:solidFill>
                  <a:srgbClr val="000000"/>
                </a:solidFill>
                <a:latin typeface="Calibri"/>
                <a:ea typeface="Calibri"/>
                <a:cs typeface="Calibri"/>
                <a:sym typeface="Calibri"/>
              </a:rPr>
              <a:t>RENDAH</a:t>
            </a:r>
            <a:endParaRPr b="0" i="0" sz="1800" u="none" cap="none" strike="noStrike">
              <a:solidFill>
                <a:srgbClr val="000000"/>
              </a:solidFill>
              <a:latin typeface="Calibri"/>
              <a:ea typeface="Calibri"/>
              <a:cs typeface="Calibri"/>
              <a:sym typeface="Calibri"/>
            </a:endParaRPr>
          </a:p>
        </p:txBody>
      </p:sp>
      <p:sp>
        <p:nvSpPr>
          <p:cNvPr id="3678" name="Google Shape;3678;p30"/>
          <p:cNvSpPr txBox="1"/>
          <p:nvPr/>
        </p:nvSpPr>
        <p:spPr>
          <a:xfrm rot="-5400000">
            <a:off x="7172883" y="649473"/>
            <a:ext cx="143930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rgbClr val="000000"/>
                </a:solidFill>
                <a:latin typeface="Calibri"/>
                <a:ea typeface="Calibri"/>
                <a:cs typeface="Calibri"/>
                <a:sym typeface="Calibri"/>
              </a:rPr>
              <a:t>Y-axis </a:t>
            </a:r>
            <a:r>
              <a:rPr lang="en-US" sz="1800">
                <a:solidFill>
                  <a:srgbClr val="000000"/>
                </a:solidFill>
                <a:latin typeface="Calibri"/>
                <a:ea typeface="Calibri"/>
                <a:cs typeface="Calibri"/>
                <a:sym typeface="Calibri"/>
              </a:rPr>
              <a:t>TINGGI</a:t>
            </a:r>
            <a:endParaRPr b="0" i="0" sz="1800" u="none" cap="none" strike="noStrike">
              <a:solidFill>
                <a:srgbClr val="000000"/>
              </a:solidFill>
              <a:latin typeface="Calibri"/>
              <a:ea typeface="Calibri"/>
              <a:cs typeface="Calibri"/>
              <a:sym typeface="Calibri"/>
            </a:endParaRPr>
          </a:p>
        </p:txBody>
      </p:sp>
      <p:sp>
        <p:nvSpPr>
          <p:cNvPr id="3679" name="Google Shape;3679;p30"/>
          <p:cNvSpPr/>
          <p:nvPr/>
        </p:nvSpPr>
        <p:spPr>
          <a:xfrm>
            <a:off x="9670436" y="4167470"/>
            <a:ext cx="1132115" cy="283024"/>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200"/>
              <a:buFont typeface="Calibri"/>
              <a:buNone/>
            </a:pPr>
            <a:r>
              <a:rPr b="0" i="0" lang="en-US" sz="1200" u="none" cap="none" strike="noStrike">
                <a:solidFill>
                  <a:srgbClr val="FFFFFF"/>
                </a:solidFill>
                <a:latin typeface="Calibri"/>
                <a:ea typeface="Calibri"/>
                <a:cs typeface="Calibri"/>
                <a:sym typeface="Calibri"/>
              </a:rPr>
              <a:t>Competitor 2</a:t>
            </a:r>
            <a:endParaRPr/>
          </a:p>
        </p:txBody>
      </p:sp>
      <p:sp>
        <p:nvSpPr>
          <p:cNvPr id="3680" name="Google Shape;3680;p30"/>
          <p:cNvSpPr/>
          <p:nvPr/>
        </p:nvSpPr>
        <p:spPr>
          <a:xfrm>
            <a:off x="6227411" y="1823363"/>
            <a:ext cx="1132115" cy="283024"/>
          </a:xfrm>
          <a:prstGeom prst="rect">
            <a:avLst/>
          </a:prstGeom>
          <a:solidFill>
            <a:srgbClr val="8296B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200"/>
              <a:buFont typeface="Calibri"/>
              <a:buNone/>
            </a:pPr>
            <a:r>
              <a:rPr b="0" i="0" lang="en-US" sz="1200" u="none" cap="none" strike="noStrike">
                <a:solidFill>
                  <a:srgbClr val="FFFFFF"/>
                </a:solidFill>
                <a:latin typeface="Calibri"/>
                <a:ea typeface="Calibri"/>
                <a:cs typeface="Calibri"/>
                <a:sym typeface="Calibri"/>
              </a:rPr>
              <a:t>Competitor 4</a:t>
            </a:r>
            <a:endParaRPr/>
          </a:p>
        </p:txBody>
      </p:sp>
      <p:sp>
        <p:nvSpPr>
          <p:cNvPr id="3681" name="Google Shape;3681;p30"/>
          <p:cNvSpPr/>
          <p:nvPr/>
        </p:nvSpPr>
        <p:spPr>
          <a:xfrm>
            <a:off x="6607629" y="2640152"/>
            <a:ext cx="1132115" cy="283024"/>
          </a:xfrm>
          <a:prstGeom prst="rect">
            <a:avLst/>
          </a:prstGeom>
          <a:solidFill>
            <a:srgbClr val="8296B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200"/>
              <a:buFont typeface="Calibri"/>
              <a:buNone/>
            </a:pPr>
            <a:r>
              <a:rPr b="0" i="0" lang="en-US" sz="1200" u="none" cap="none" strike="noStrike">
                <a:solidFill>
                  <a:srgbClr val="FFFFFF"/>
                </a:solidFill>
                <a:latin typeface="Calibri"/>
                <a:ea typeface="Calibri"/>
                <a:cs typeface="Calibri"/>
                <a:sym typeface="Calibri"/>
              </a:rPr>
              <a:t>Competitor 3</a:t>
            </a:r>
            <a:endParaRPr/>
          </a:p>
        </p:txBody>
      </p:sp>
      <p:sp>
        <p:nvSpPr>
          <p:cNvPr id="3682" name="Google Shape;3682;p30"/>
          <p:cNvSpPr/>
          <p:nvPr/>
        </p:nvSpPr>
        <p:spPr>
          <a:xfrm>
            <a:off x="9104379" y="2313434"/>
            <a:ext cx="1132115" cy="283024"/>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Competitor 7</a:t>
            </a:r>
            <a:endParaRPr/>
          </a:p>
        </p:txBody>
      </p:sp>
      <p:sp>
        <p:nvSpPr>
          <p:cNvPr id="3683" name="Google Shape;3683;p30"/>
          <p:cNvSpPr/>
          <p:nvPr/>
        </p:nvSpPr>
        <p:spPr>
          <a:xfrm>
            <a:off x="8489683" y="2893064"/>
            <a:ext cx="1132115" cy="283024"/>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Competitor 6</a:t>
            </a:r>
            <a:endParaRPr/>
          </a:p>
        </p:txBody>
      </p:sp>
      <p:sp>
        <p:nvSpPr>
          <p:cNvPr id="3684" name="Google Shape;3684;p30"/>
          <p:cNvSpPr/>
          <p:nvPr/>
        </p:nvSpPr>
        <p:spPr>
          <a:xfrm>
            <a:off x="8593565" y="3803982"/>
            <a:ext cx="1132115" cy="283024"/>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200"/>
              <a:buFont typeface="Calibri"/>
              <a:buNone/>
            </a:pPr>
            <a:r>
              <a:rPr b="0" i="0" lang="en-US" sz="1200" u="none" cap="none" strike="noStrike">
                <a:solidFill>
                  <a:srgbClr val="FFFFFF"/>
                </a:solidFill>
                <a:latin typeface="Calibri"/>
                <a:ea typeface="Calibri"/>
                <a:cs typeface="Calibri"/>
                <a:sym typeface="Calibri"/>
              </a:rPr>
              <a:t>Competitor 5</a:t>
            </a:r>
            <a:endParaRPr/>
          </a:p>
        </p:txBody>
      </p:sp>
      <p:sp>
        <p:nvSpPr>
          <p:cNvPr id="3685" name="Google Shape;3685;p30"/>
          <p:cNvSpPr/>
          <p:nvPr/>
        </p:nvSpPr>
        <p:spPr>
          <a:xfrm>
            <a:off x="5998029" y="3825211"/>
            <a:ext cx="684519" cy="684519"/>
          </a:xfrm>
          <a:prstGeom prst="star5">
            <a:avLst>
              <a:gd fmla="val 19098" name="adj"/>
              <a:gd fmla="val 105146" name="hf"/>
              <a:gd fmla="val 110557" name="vf"/>
            </a:avLst>
          </a:prstGeom>
          <a:solidFill>
            <a:srgbClr val="00B050"/>
          </a:solidFill>
          <a:ln cap="flat" cmpd="sng" w="12700">
            <a:solidFill>
              <a:srgbClr val="500D0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686" name="Google Shape;3686;p30"/>
          <p:cNvSpPr txBox="1"/>
          <p:nvPr/>
        </p:nvSpPr>
        <p:spPr>
          <a:xfrm>
            <a:off x="6334367" y="3836092"/>
            <a:ext cx="1098378"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Calibri"/>
              <a:buNone/>
            </a:pPr>
            <a:r>
              <a:rPr b="1" i="0" lang="en-US" sz="1100" u="none" cap="none" strike="noStrike">
                <a:solidFill>
                  <a:srgbClr val="000000"/>
                </a:solidFill>
                <a:latin typeface="Calibri"/>
                <a:ea typeface="Calibri"/>
                <a:cs typeface="Calibri"/>
                <a:sym typeface="Calibri"/>
              </a:rPr>
              <a:t>YOUR STARTUP</a:t>
            </a:r>
            <a:endParaRPr/>
          </a:p>
        </p:txBody>
      </p:sp>
      <p:sp>
        <p:nvSpPr>
          <p:cNvPr id="3687" name="Google Shape;3687;p30"/>
          <p:cNvSpPr/>
          <p:nvPr/>
        </p:nvSpPr>
        <p:spPr>
          <a:xfrm>
            <a:off x="249226" y="-1"/>
            <a:ext cx="3441031" cy="6281058"/>
          </a:xfrm>
          <a:prstGeom prst="flowChartOffpageConnector">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688" name="Google Shape;3688;p30"/>
          <p:cNvSpPr/>
          <p:nvPr/>
        </p:nvSpPr>
        <p:spPr>
          <a:xfrm>
            <a:off x="3690257" y="0"/>
            <a:ext cx="312821" cy="601579"/>
          </a:xfrm>
          <a:prstGeom prst="rtTriangle">
            <a:avLst/>
          </a:prstGeom>
          <a:solidFill>
            <a:srgbClr val="5F0F1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689" name="Google Shape;3689;p30"/>
          <p:cNvSpPr txBox="1"/>
          <p:nvPr/>
        </p:nvSpPr>
        <p:spPr>
          <a:xfrm>
            <a:off x="429412" y="300789"/>
            <a:ext cx="3080658" cy="437042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FFFFFF"/>
                </a:solidFill>
                <a:latin typeface="Arial"/>
                <a:ea typeface="Arial"/>
                <a:cs typeface="Arial"/>
                <a:sym typeface="Arial"/>
              </a:rPr>
              <a:t>IDENTIFIKASI TEMPAT ANDA DI PASAR</a:t>
            </a:r>
            <a:endParaRPr b="0" i="0" sz="1400" u="none" cap="none" strike="noStrike">
              <a:solidFill>
                <a:srgbClr val="FFFFFF"/>
              </a:solidFill>
              <a:latin typeface="Arial"/>
              <a:ea typeface="Arial"/>
              <a:cs typeface="Arial"/>
              <a:sym typeface="Arial"/>
            </a:endParaRPr>
          </a:p>
          <a:p>
            <a:pPr indent="-342900" lvl="0" marL="342900" marR="0" rtl="0" algn="l">
              <a:spcBef>
                <a:spcPts val="0"/>
              </a:spcBef>
              <a:spcAft>
                <a:spcPts val="0"/>
              </a:spcAft>
              <a:buClr>
                <a:srgbClr val="FFFFFF"/>
              </a:buClr>
              <a:buSzPts val="1400"/>
              <a:buFont typeface="Arial"/>
              <a:buAutoNum type="arabicPeriod"/>
            </a:pPr>
            <a:r>
              <a:rPr lang="en-US" sz="1400">
                <a:solidFill>
                  <a:srgbClr val="FFFFFF"/>
                </a:solidFill>
                <a:latin typeface="Arial"/>
                <a:ea typeface="Arial"/>
                <a:cs typeface="Arial"/>
                <a:sym typeface="Arial"/>
              </a:rPr>
              <a:t>Petakan startup Anda di salah satu kuadran menggunakan penanda sumbu X dan Y.</a:t>
            </a:r>
            <a:br>
              <a:rPr lang="en-US" sz="1400">
                <a:solidFill>
                  <a:srgbClr val="FFFFFF"/>
                </a:solidFill>
                <a:latin typeface="Arial"/>
                <a:ea typeface="Arial"/>
                <a:cs typeface="Arial"/>
                <a:sym typeface="Arial"/>
              </a:rPr>
            </a:br>
            <a:r>
              <a:rPr lang="en-US" sz="1400">
                <a:solidFill>
                  <a:srgbClr val="FFFFFF"/>
                </a:solidFill>
                <a:latin typeface="Arial"/>
                <a:ea typeface="Arial"/>
                <a:cs typeface="Arial"/>
                <a:sym typeface="Arial"/>
              </a:rPr>
              <a:t>Kedua sumbu harus mewakili faktor terpenting untuk menjadi kompetitif di pasar Anda. Misalnya, sumbu X dapat mewakili kepuasan pelanggan, sedangkan sumbu Y dapat mewakili harga. </a:t>
            </a:r>
            <a:br>
              <a:rPr lang="en-US" sz="1400">
                <a:solidFill>
                  <a:srgbClr val="FFFFFF"/>
                </a:solidFill>
                <a:latin typeface="Arial"/>
                <a:ea typeface="Arial"/>
                <a:cs typeface="Arial"/>
                <a:sym typeface="Arial"/>
              </a:rPr>
            </a:br>
            <a:r>
              <a:rPr lang="en-US" sz="1400">
                <a:solidFill>
                  <a:srgbClr val="FFFFFF"/>
                </a:solidFill>
                <a:latin typeface="Arial"/>
                <a:ea typeface="Arial"/>
                <a:cs typeface="Arial"/>
                <a:sym typeface="Arial"/>
              </a:rPr>
              <a:t>Plot setiap pesaing pada grafik sesuai dengan koordinat (x,y) mereka. </a:t>
            </a:r>
            <a:br>
              <a:rPr lang="en-US" sz="1400">
                <a:solidFill>
                  <a:srgbClr val="FFFFFF"/>
                </a:solidFill>
                <a:latin typeface="Arial"/>
                <a:ea typeface="Arial"/>
                <a:cs typeface="Arial"/>
                <a:sym typeface="Arial"/>
              </a:rPr>
            </a:br>
            <a:r>
              <a:rPr lang="en-US" sz="1400">
                <a:solidFill>
                  <a:srgbClr val="FFFFFF"/>
                </a:solidFill>
                <a:latin typeface="Arial"/>
                <a:ea typeface="Arial"/>
                <a:cs typeface="Arial"/>
                <a:sym typeface="Arial"/>
              </a:rPr>
              <a:t>Plot startup Anda pada bagan ini, yang akan memberi Anda gambaran tentang posisi Anda dalam kaitannya dengan pesaing Anda.</a:t>
            </a:r>
            <a:endParaRPr b="0" i="0" sz="1400" u="none" cap="none" strike="noStrike">
              <a:solidFill>
                <a:srgbClr val="FFFFFF"/>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7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67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67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7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67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67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67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8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68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8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8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68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8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68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3" name="Shape 3693"/>
        <p:cNvGrpSpPr/>
        <p:nvPr/>
      </p:nvGrpSpPr>
      <p:grpSpPr>
        <a:xfrm>
          <a:off x="0" y="0"/>
          <a:ext cx="0" cy="0"/>
          <a:chOff x="0" y="0"/>
          <a:chExt cx="0" cy="0"/>
        </a:xfrm>
      </p:grpSpPr>
      <p:sp>
        <p:nvSpPr>
          <p:cNvPr id="3694" name="Google Shape;3694;p31"/>
          <p:cNvSpPr/>
          <p:nvPr/>
        </p:nvSpPr>
        <p:spPr>
          <a:xfrm>
            <a:off x="3690257" y="957943"/>
            <a:ext cx="1077686" cy="2383971"/>
          </a:xfrm>
          <a:prstGeom prst="rect">
            <a:avLst/>
          </a:prstGeom>
          <a:solidFill>
            <a:srgbClr val="FAFB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695" name="Google Shape;3695;p31"/>
          <p:cNvSpPr txBox="1"/>
          <p:nvPr/>
        </p:nvSpPr>
        <p:spPr>
          <a:xfrm>
            <a:off x="4767943" y="2454258"/>
            <a:ext cx="6994645" cy="218521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rgbClr val="C00000"/>
                </a:solidFill>
                <a:latin typeface="Calibri"/>
                <a:ea typeface="Calibri"/>
                <a:cs typeface="Calibri"/>
                <a:sym typeface="Calibri"/>
              </a:rPr>
              <a:t>Minuman Ringan Baru Dengan Fokus pada Kesehatan</a:t>
            </a:r>
            <a:endParaRPr b="0" i="0" sz="3200" u="none" cap="none" strike="noStrike">
              <a:solidFill>
                <a:srgbClr val="000000"/>
              </a:solidFill>
              <a:latin typeface="Calibri"/>
              <a:ea typeface="Calibri"/>
              <a:cs typeface="Calibri"/>
              <a:sym typeface="Calibri"/>
            </a:endParaRPr>
          </a:p>
          <a:p>
            <a:pPr indent="0" lvl="0" marL="0" marR="0" rtl="0" algn="l">
              <a:spcBef>
                <a:spcPts val="0"/>
              </a:spcBef>
              <a:spcAft>
                <a:spcPts val="0"/>
              </a:spcAft>
              <a:buNone/>
            </a:pPr>
            <a:r>
              <a:rPr b="0" i="0" lang="en-US" sz="3200" u="none" cap="none" strike="noStrike">
                <a:solidFill>
                  <a:srgbClr val="000000"/>
                </a:solidFill>
                <a:latin typeface="Calibri"/>
                <a:ea typeface="Calibri"/>
                <a:cs typeface="Calibri"/>
                <a:sym typeface="Calibri"/>
              </a:rPr>
              <a:t>X-axis: </a:t>
            </a:r>
            <a:r>
              <a:rPr lang="en-US" sz="3200">
                <a:solidFill>
                  <a:srgbClr val="000000"/>
                </a:solidFill>
                <a:latin typeface="Calibri"/>
                <a:ea typeface="Calibri"/>
                <a:cs typeface="Calibri"/>
                <a:sym typeface="Calibri"/>
              </a:rPr>
              <a:t>Kandungan gula</a:t>
            </a:r>
            <a:endParaRPr b="0" i="0" sz="3200" u="none" cap="none" strike="noStrike">
              <a:solidFill>
                <a:srgbClr val="000000"/>
              </a:solidFill>
              <a:latin typeface="Calibri"/>
              <a:ea typeface="Calibri"/>
              <a:cs typeface="Calibri"/>
              <a:sym typeface="Calibri"/>
            </a:endParaRPr>
          </a:p>
          <a:p>
            <a:pPr indent="0" lvl="0" marL="0" marR="0" rtl="0" algn="l">
              <a:spcBef>
                <a:spcPts val="0"/>
              </a:spcBef>
              <a:spcAft>
                <a:spcPts val="0"/>
              </a:spcAft>
              <a:buNone/>
            </a:pPr>
            <a:r>
              <a:rPr b="0" i="0" lang="en-US" sz="3200" u="none" cap="none" strike="noStrike">
                <a:solidFill>
                  <a:srgbClr val="000000"/>
                </a:solidFill>
                <a:latin typeface="Calibri"/>
                <a:ea typeface="Calibri"/>
                <a:cs typeface="Calibri"/>
                <a:sym typeface="Calibri"/>
              </a:rPr>
              <a:t>Y-axis: </a:t>
            </a:r>
            <a:r>
              <a:rPr lang="en-US" sz="3200">
                <a:solidFill>
                  <a:srgbClr val="000000"/>
                </a:solidFill>
                <a:latin typeface="Calibri"/>
                <a:ea typeface="Calibri"/>
                <a:cs typeface="Calibri"/>
                <a:sym typeface="Calibri"/>
              </a:rPr>
              <a:t>Kandungan kafein</a:t>
            </a:r>
            <a:endParaRPr b="0" i="0" sz="3200" u="none" cap="none" strike="noStrike">
              <a:solidFill>
                <a:srgbClr val="000000"/>
              </a:solidFill>
              <a:latin typeface="Calibri"/>
              <a:ea typeface="Calibri"/>
              <a:cs typeface="Calibri"/>
              <a:sym typeface="Calibri"/>
            </a:endParaRPr>
          </a:p>
        </p:txBody>
      </p:sp>
      <p:cxnSp>
        <p:nvCxnSpPr>
          <p:cNvPr id="3696" name="Google Shape;3696;p31"/>
          <p:cNvCxnSpPr>
            <a:endCxn id="3695" idx="1"/>
          </p:cNvCxnSpPr>
          <p:nvPr/>
        </p:nvCxnSpPr>
        <p:spPr>
          <a:xfrm>
            <a:off x="2275243" y="1732465"/>
            <a:ext cx="2492700" cy="1814400"/>
          </a:xfrm>
          <a:prstGeom prst="straightConnector1">
            <a:avLst/>
          </a:prstGeom>
          <a:noFill/>
          <a:ln cap="flat" cmpd="sng" w="9525">
            <a:solidFill>
              <a:schemeClr val="accent1"/>
            </a:solidFill>
            <a:prstDash val="solid"/>
            <a:miter lim="800000"/>
            <a:headEnd len="sm" w="sm" type="none"/>
            <a:tailEnd len="med" w="med" type="triangle"/>
          </a:ln>
        </p:spPr>
      </p:cxnSp>
      <p:sp>
        <p:nvSpPr>
          <p:cNvPr id="3697" name="Google Shape;3697;p31"/>
          <p:cNvSpPr/>
          <p:nvPr/>
        </p:nvSpPr>
        <p:spPr>
          <a:xfrm>
            <a:off x="249226" y="-1"/>
            <a:ext cx="3441031" cy="6139543"/>
          </a:xfrm>
          <a:prstGeom prst="flowChartOffpageConnector">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698" name="Google Shape;3698;p31"/>
          <p:cNvSpPr/>
          <p:nvPr/>
        </p:nvSpPr>
        <p:spPr>
          <a:xfrm>
            <a:off x="3690257" y="0"/>
            <a:ext cx="312821" cy="601579"/>
          </a:xfrm>
          <a:prstGeom prst="rtTriangle">
            <a:avLst/>
          </a:prstGeom>
          <a:solidFill>
            <a:srgbClr val="5F0F1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699" name="Google Shape;3699;p31"/>
          <p:cNvSpPr txBox="1"/>
          <p:nvPr/>
        </p:nvSpPr>
        <p:spPr>
          <a:xfrm>
            <a:off x="429412" y="300789"/>
            <a:ext cx="3080658" cy="437042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FFFFFF"/>
                </a:solidFill>
                <a:latin typeface="Arial"/>
                <a:ea typeface="Arial"/>
                <a:cs typeface="Arial"/>
                <a:sym typeface="Arial"/>
              </a:rPr>
              <a:t>IDENTIFIKASI TEMPAT ANDA DI PASAR</a:t>
            </a:r>
            <a:endParaRPr b="0" i="0" sz="1400" u="none" cap="none" strike="noStrike">
              <a:solidFill>
                <a:srgbClr val="FFFFFF"/>
              </a:solidFill>
              <a:latin typeface="Arial"/>
              <a:ea typeface="Arial"/>
              <a:cs typeface="Arial"/>
              <a:sym typeface="Arial"/>
            </a:endParaRPr>
          </a:p>
          <a:p>
            <a:pPr indent="-342900" lvl="0" marL="342900" marR="0" rtl="0" algn="l">
              <a:spcBef>
                <a:spcPts val="0"/>
              </a:spcBef>
              <a:spcAft>
                <a:spcPts val="0"/>
              </a:spcAft>
              <a:buClr>
                <a:srgbClr val="FFFFFF"/>
              </a:buClr>
              <a:buSzPts val="1400"/>
              <a:buFont typeface="Arial"/>
              <a:buAutoNum type="arabicPeriod"/>
            </a:pPr>
            <a:r>
              <a:rPr lang="en-US" sz="1400">
                <a:solidFill>
                  <a:srgbClr val="FFFFFF"/>
                </a:solidFill>
                <a:latin typeface="Arial"/>
                <a:ea typeface="Arial"/>
                <a:cs typeface="Arial"/>
                <a:sym typeface="Arial"/>
              </a:rPr>
              <a:t>Petakan startup Anda di salah satu kuadran menggunakan penanda sumbu X dan Y.</a:t>
            </a:r>
            <a:br>
              <a:rPr lang="en-US" sz="1400">
                <a:solidFill>
                  <a:srgbClr val="FFFFFF"/>
                </a:solidFill>
                <a:latin typeface="Arial"/>
                <a:ea typeface="Arial"/>
                <a:cs typeface="Arial"/>
                <a:sym typeface="Arial"/>
              </a:rPr>
            </a:br>
            <a:r>
              <a:rPr lang="en-US" sz="1400">
                <a:solidFill>
                  <a:srgbClr val="FFFFFF"/>
                </a:solidFill>
                <a:latin typeface="Arial"/>
                <a:ea typeface="Arial"/>
                <a:cs typeface="Arial"/>
                <a:sym typeface="Arial"/>
              </a:rPr>
              <a:t>Kedua sumbu harus mewakili faktor terpenting untuk menjadi kompetitif di pasar Anda. Misalnya, sumbu X dapat mewakili kepuasan pelanggan, sedangkan sumbu Y dapat mewakili harga. </a:t>
            </a:r>
            <a:br>
              <a:rPr lang="en-US" sz="1400">
                <a:solidFill>
                  <a:srgbClr val="FFFFFF"/>
                </a:solidFill>
                <a:latin typeface="Arial"/>
                <a:ea typeface="Arial"/>
                <a:cs typeface="Arial"/>
                <a:sym typeface="Arial"/>
              </a:rPr>
            </a:br>
            <a:r>
              <a:rPr lang="en-US" sz="1400">
                <a:solidFill>
                  <a:srgbClr val="FFFFFF"/>
                </a:solidFill>
                <a:latin typeface="Arial"/>
                <a:ea typeface="Arial"/>
                <a:cs typeface="Arial"/>
                <a:sym typeface="Arial"/>
              </a:rPr>
              <a:t>Plot setiap pesaing pada grafik sesuai dengan koordinat (x,y) mereka. </a:t>
            </a:r>
            <a:br>
              <a:rPr lang="en-US" sz="1400">
                <a:solidFill>
                  <a:srgbClr val="FFFFFF"/>
                </a:solidFill>
                <a:latin typeface="Arial"/>
                <a:ea typeface="Arial"/>
                <a:cs typeface="Arial"/>
                <a:sym typeface="Arial"/>
              </a:rPr>
            </a:br>
            <a:r>
              <a:rPr lang="en-US" sz="1400">
                <a:solidFill>
                  <a:srgbClr val="FFFFFF"/>
                </a:solidFill>
                <a:latin typeface="Arial"/>
                <a:ea typeface="Arial"/>
                <a:cs typeface="Arial"/>
                <a:sym typeface="Arial"/>
              </a:rPr>
              <a:t>Plot perusahaan Anda pada bagan ini, yang akan memberi Anda gambaran tentang posisi Anda dalam kaitannya dengan pesaing Anda.</a:t>
            </a:r>
            <a:endParaRPr b="0" i="0" sz="1400" u="none" cap="none" strike="noStrike">
              <a:solidFill>
                <a:srgbClr val="FFFFFF"/>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369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69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3" name="Shape 3703"/>
        <p:cNvGrpSpPr/>
        <p:nvPr/>
      </p:nvGrpSpPr>
      <p:grpSpPr>
        <a:xfrm>
          <a:off x="0" y="0"/>
          <a:ext cx="0" cy="0"/>
          <a:chOff x="0" y="0"/>
          <a:chExt cx="0" cy="0"/>
        </a:xfrm>
      </p:grpSpPr>
      <p:sp>
        <p:nvSpPr>
          <p:cNvPr id="3704" name="Google Shape;3704;p32"/>
          <p:cNvSpPr/>
          <p:nvPr/>
        </p:nvSpPr>
        <p:spPr>
          <a:xfrm>
            <a:off x="3947311" y="3469693"/>
            <a:ext cx="1706880" cy="1706880"/>
          </a:xfrm>
          <a:prstGeom prst="ellipse">
            <a:avLst/>
          </a:prstGeom>
          <a:noFill/>
          <a:ln cap="flat" cmpd="sng" w="12700">
            <a:solidFill>
              <a:srgbClr val="FF0000"/>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705" name="Google Shape;3705;p32"/>
          <p:cNvSpPr/>
          <p:nvPr/>
        </p:nvSpPr>
        <p:spPr>
          <a:xfrm>
            <a:off x="2272844" y="3329939"/>
            <a:ext cx="7200000" cy="45719"/>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706" name="Google Shape;3706;p32"/>
          <p:cNvSpPr/>
          <p:nvPr/>
        </p:nvSpPr>
        <p:spPr>
          <a:xfrm rot="-5400000">
            <a:off x="3172844" y="3352799"/>
            <a:ext cx="5400000" cy="45719"/>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707" name="Google Shape;3707;p32"/>
          <p:cNvSpPr txBox="1"/>
          <p:nvPr/>
        </p:nvSpPr>
        <p:spPr>
          <a:xfrm>
            <a:off x="816428" y="3168132"/>
            <a:ext cx="1079862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0000"/>
                </a:solidFill>
                <a:latin typeface="Calibri"/>
                <a:ea typeface="Calibri"/>
                <a:cs typeface="Calibri"/>
                <a:sym typeface="Calibri"/>
              </a:rPr>
              <a:t>Rendah Gula</a:t>
            </a:r>
            <a:r>
              <a:rPr b="0" i="0" lang="en-US" sz="1800" u="none" cap="none" strike="noStrike">
                <a:solidFill>
                  <a:srgbClr val="000000"/>
                </a:solidFill>
                <a:latin typeface="Calibri"/>
                <a:ea typeface="Calibri"/>
                <a:cs typeface="Calibri"/>
                <a:sym typeface="Calibri"/>
              </a:rPr>
              <a:t>									</a:t>
            </a:r>
            <a:r>
              <a:rPr lang="en-US" sz="1800">
                <a:solidFill>
                  <a:srgbClr val="000000"/>
                </a:solidFill>
                <a:latin typeface="Calibri"/>
                <a:ea typeface="Calibri"/>
                <a:cs typeface="Calibri"/>
                <a:sym typeface="Calibri"/>
              </a:rPr>
              <a:t>Gula Tinggi</a:t>
            </a:r>
            <a:endParaRPr b="0" i="0" sz="1800" u="none" cap="none" strike="noStrike">
              <a:solidFill>
                <a:srgbClr val="000000"/>
              </a:solidFill>
              <a:latin typeface="Calibri"/>
              <a:ea typeface="Calibri"/>
              <a:cs typeface="Calibri"/>
              <a:sym typeface="Calibri"/>
            </a:endParaRPr>
          </a:p>
        </p:txBody>
      </p:sp>
      <p:sp>
        <p:nvSpPr>
          <p:cNvPr id="3708" name="Google Shape;3708;p32"/>
          <p:cNvSpPr txBox="1"/>
          <p:nvPr/>
        </p:nvSpPr>
        <p:spPr>
          <a:xfrm>
            <a:off x="5083632" y="144520"/>
            <a:ext cx="17526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0000"/>
                </a:solidFill>
                <a:latin typeface="Calibri"/>
                <a:ea typeface="Calibri"/>
                <a:cs typeface="Calibri"/>
                <a:sym typeface="Calibri"/>
              </a:rPr>
              <a:t>Kafein Tinggi</a:t>
            </a:r>
            <a:endParaRPr b="0" i="0" sz="1800" u="none" cap="none" strike="noStrike">
              <a:solidFill>
                <a:srgbClr val="000000"/>
              </a:solidFill>
              <a:latin typeface="Calibri"/>
              <a:ea typeface="Calibri"/>
              <a:cs typeface="Calibri"/>
              <a:sym typeface="Calibri"/>
            </a:endParaRPr>
          </a:p>
        </p:txBody>
      </p:sp>
      <p:sp>
        <p:nvSpPr>
          <p:cNvPr id="3709" name="Google Shape;3709;p32"/>
          <p:cNvSpPr txBox="1"/>
          <p:nvPr/>
        </p:nvSpPr>
        <p:spPr>
          <a:xfrm>
            <a:off x="5203374" y="6217917"/>
            <a:ext cx="17526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0000"/>
                </a:solidFill>
                <a:latin typeface="Calibri"/>
                <a:ea typeface="Calibri"/>
                <a:cs typeface="Calibri"/>
                <a:sym typeface="Calibri"/>
              </a:rPr>
              <a:t>Rendah Kafein</a:t>
            </a:r>
            <a:endParaRPr b="0" i="0" sz="1800" u="none" cap="none" strike="noStrike">
              <a:solidFill>
                <a:srgbClr val="000000"/>
              </a:solidFill>
              <a:latin typeface="Calibri"/>
              <a:ea typeface="Calibri"/>
              <a:cs typeface="Calibri"/>
              <a:sym typeface="Calibri"/>
            </a:endParaRPr>
          </a:p>
        </p:txBody>
      </p:sp>
      <p:pic>
        <p:nvPicPr>
          <p:cNvPr descr="Coca-Cola Logo and symbol, meaning, history, PNG, brand" id="3710" name="Google Shape;3710;p32"/>
          <p:cNvPicPr preferRelativeResize="0"/>
          <p:nvPr/>
        </p:nvPicPr>
        <p:blipFill rotWithShape="1">
          <a:blip r:embed="rId3">
            <a:alphaModFix/>
          </a:blip>
          <a:srcRect b="0" l="0" r="0" t="0"/>
          <a:stretch/>
        </p:blipFill>
        <p:spPr>
          <a:xfrm>
            <a:off x="6695744" y="1884840"/>
            <a:ext cx="960000" cy="540000"/>
          </a:xfrm>
          <a:prstGeom prst="rect">
            <a:avLst/>
          </a:prstGeom>
          <a:noFill/>
          <a:ln>
            <a:noFill/>
          </a:ln>
        </p:spPr>
      </p:pic>
      <p:pic>
        <p:nvPicPr>
          <p:cNvPr descr="Pepsi Logo and symbol, meaning, history, PNG, brand" id="3711" name="Google Shape;3711;p32"/>
          <p:cNvPicPr preferRelativeResize="0"/>
          <p:nvPr/>
        </p:nvPicPr>
        <p:blipFill rotWithShape="1">
          <a:blip r:embed="rId4">
            <a:alphaModFix/>
          </a:blip>
          <a:srcRect b="0" l="0" r="0" t="0"/>
          <a:stretch/>
        </p:blipFill>
        <p:spPr>
          <a:xfrm>
            <a:off x="7655744" y="1846926"/>
            <a:ext cx="960000" cy="540000"/>
          </a:xfrm>
          <a:prstGeom prst="rect">
            <a:avLst/>
          </a:prstGeom>
          <a:noFill/>
          <a:ln>
            <a:noFill/>
          </a:ln>
        </p:spPr>
      </p:pic>
      <p:pic>
        <p:nvPicPr>
          <p:cNvPr descr="Dr Pepper Logo History | Logomak" id="3712" name="Google Shape;3712;p32"/>
          <p:cNvPicPr preferRelativeResize="0"/>
          <p:nvPr/>
        </p:nvPicPr>
        <p:blipFill rotWithShape="1">
          <a:blip r:embed="rId5">
            <a:alphaModFix/>
          </a:blip>
          <a:srcRect b="0" l="0" r="0" t="0"/>
          <a:stretch/>
        </p:blipFill>
        <p:spPr>
          <a:xfrm>
            <a:off x="7160974" y="2466326"/>
            <a:ext cx="862619" cy="540000"/>
          </a:xfrm>
          <a:prstGeom prst="rect">
            <a:avLst/>
          </a:prstGeom>
          <a:noFill/>
          <a:ln>
            <a:noFill/>
          </a:ln>
        </p:spPr>
      </p:pic>
      <p:pic>
        <p:nvPicPr>
          <p:cNvPr descr="Decoding the Red Bull logo, inside the brain of Dietrich ..." id="3713" name="Google Shape;3713;p32"/>
          <p:cNvPicPr preferRelativeResize="0"/>
          <p:nvPr/>
        </p:nvPicPr>
        <p:blipFill rotWithShape="1">
          <a:blip r:embed="rId6">
            <a:alphaModFix/>
          </a:blip>
          <a:srcRect b="0" l="0" r="0" t="0"/>
          <a:stretch/>
        </p:blipFill>
        <p:spPr>
          <a:xfrm>
            <a:off x="7086452" y="1055883"/>
            <a:ext cx="960000" cy="540000"/>
          </a:xfrm>
          <a:prstGeom prst="rect">
            <a:avLst/>
          </a:prstGeom>
          <a:noFill/>
          <a:ln>
            <a:noFill/>
          </a:ln>
        </p:spPr>
      </p:pic>
      <p:pic>
        <p:nvPicPr>
          <p:cNvPr descr="Diet Pepsi Logo PNG vector in SVG, PDF, AI, CDR format" id="3714" name="Google Shape;3714;p32"/>
          <p:cNvPicPr preferRelativeResize="0"/>
          <p:nvPr/>
        </p:nvPicPr>
        <p:blipFill rotWithShape="1">
          <a:blip r:embed="rId7">
            <a:alphaModFix/>
          </a:blip>
          <a:srcRect b="0" l="0" r="0" t="0"/>
          <a:stretch/>
        </p:blipFill>
        <p:spPr>
          <a:xfrm>
            <a:off x="4020803" y="1505907"/>
            <a:ext cx="1628131" cy="1222038"/>
          </a:xfrm>
          <a:prstGeom prst="rect">
            <a:avLst/>
          </a:prstGeom>
          <a:noFill/>
          <a:ln>
            <a:noFill/>
          </a:ln>
        </p:spPr>
      </p:pic>
      <p:pic>
        <p:nvPicPr>
          <p:cNvPr descr="Diet Coke 2007 Years Logo PNG vector in SVG, PDF, AI, CDR format" id="3715" name="Google Shape;3715;p32"/>
          <p:cNvPicPr preferRelativeResize="0"/>
          <p:nvPr/>
        </p:nvPicPr>
        <p:blipFill rotWithShape="1">
          <a:blip r:embed="rId8">
            <a:alphaModFix/>
          </a:blip>
          <a:srcRect b="0" l="0" r="0" t="0"/>
          <a:stretch/>
        </p:blipFill>
        <p:spPr>
          <a:xfrm>
            <a:off x="3155783" y="1770057"/>
            <a:ext cx="958359" cy="719323"/>
          </a:xfrm>
          <a:prstGeom prst="rect">
            <a:avLst/>
          </a:prstGeom>
          <a:noFill/>
          <a:ln>
            <a:noFill/>
          </a:ln>
        </p:spPr>
      </p:pic>
      <p:pic>
        <p:nvPicPr>
          <p:cNvPr descr="Schweppes Ginger Ale | PepsiCo Partners" id="3716" name="Google Shape;3716;p32"/>
          <p:cNvPicPr preferRelativeResize="0"/>
          <p:nvPr/>
        </p:nvPicPr>
        <p:blipFill rotWithShape="1">
          <a:blip r:embed="rId9">
            <a:alphaModFix/>
          </a:blip>
          <a:srcRect b="0" l="0" r="0" t="0"/>
          <a:stretch/>
        </p:blipFill>
        <p:spPr>
          <a:xfrm>
            <a:off x="6296298" y="4250132"/>
            <a:ext cx="948213" cy="948213"/>
          </a:xfrm>
          <a:prstGeom prst="rect">
            <a:avLst/>
          </a:prstGeom>
          <a:noFill/>
          <a:ln>
            <a:noFill/>
          </a:ln>
        </p:spPr>
      </p:pic>
      <p:pic>
        <p:nvPicPr>
          <p:cNvPr descr="7UP Logo Design – History, Meaning and Evolution | Turbologo" id="3717" name="Google Shape;3717;p32"/>
          <p:cNvPicPr preferRelativeResize="0"/>
          <p:nvPr/>
        </p:nvPicPr>
        <p:blipFill rotWithShape="1">
          <a:blip r:embed="rId10">
            <a:alphaModFix/>
          </a:blip>
          <a:srcRect b="0" l="0" r="0" t="0"/>
          <a:stretch/>
        </p:blipFill>
        <p:spPr>
          <a:xfrm>
            <a:off x="7337156" y="3843119"/>
            <a:ext cx="694236" cy="407044"/>
          </a:xfrm>
          <a:prstGeom prst="rect">
            <a:avLst/>
          </a:prstGeom>
          <a:noFill/>
          <a:ln>
            <a:noFill/>
          </a:ln>
        </p:spPr>
      </p:pic>
      <p:pic>
        <p:nvPicPr>
          <p:cNvPr descr="Fanta New Logo PNG vector in SVG, PDF, AI, CDR format" id="3718" name="Google Shape;3718;p32"/>
          <p:cNvPicPr preferRelativeResize="0"/>
          <p:nvPr/>
        </p:nvPicPr>
        <p:blipFill rotWithShape="1">
          <a:blip r:embed="rId11">
            <a:alphaModFix/>
          </a:blip>
          <a:srcRect b="0" l="0" r="0" t="0"/>
          <a:stretch/>
        </p:blipFill>
        <p:spPr>
          <a:xfrm>
            <a:off x="8240569" y="3657135"/>
            <a:ext cx="1029622" cy="772811"/>
          </a:xfrm>
          <a:prstGeom prst="rect">
            <a:avLst/>
          </a:prstGeom>
          <a:noFill/>
          <a:ln>
            <a:noFill/>
          </a:ln>
        </p:spPr>
      </p:pic>
      <p:pic>
        <p:nvPicPr>
          <p:cNvPr descr="Red Bull Sugar Free Energy Drink: Vitalizes Body and Mind.® | Red Bull" id="3719" name="Google Shape;3719;p32"/>
          <p:cNvPicPr preferRelativeResize="0"/>
          <p:nvPr/>
        </p:nvPicPr>
        <p:blipFill rotWithShape="1">
          <a:blip r:embed="rId12">
            <a:alphaModFix/>
          </a:blip>
          <a:srcRect b="0" l="0" r="0" t="0"/>
          <a:stretch/>
        </p:blipFill>
        <p:spPr>
          <a:xfrm>
            <a:off x="5304890" y="943730"/>
            <a:ext cx="363396" cy="940606"/>
          </a:xfrm>
          <a:prstGeom prst="rect">
            <a:avLst/>
          </a:prstGeom>
          <a:noFill/>
          <a:ln>
            <a:noFill/>
          </a:ln>
        </p:spPr>
      </p:pic>
      <p:pic>
        <p:nvPicPr>
          <p:cNvPr descr="Zevia Ginger Ale - Zero Calorie &amp; Naturally India | Ubuy" id="3720" name="Google Shape;3720;p32"/>
          <p:cNvPicPr preferRelativeResize="0"/>
          <p:nvPr/>
        </p:nvPicPr>
        <p:blipFill rotWithShape="1">
          <a:blip r:embed="rId13">
            <a:alphaModFix/>
          </a:blip>
          <a:srcRect b="0" l="0" r="0" t="0"/>
          <a:stretch/>
        </p:blipFill>
        <p:spPr>
          <a:xfrm>
            <a:off x="4494116" y="3657135"/>
            <a:ext cx="629749" cy="1229979"/>
          </a:xfrm>
          <a:prstGeom prst="rect">
            <a:avLst/>
          </a:prstGeom>
          <a:noFill/>
          <a:ln>
            <a:noFill/>
          </a:ln>
        </p:spPr>
      </p:pic>
      <p:sp>
        <p:nvSpPr>
          <p:cNvPr id="3721" name="Google Shape;3721;p32"/>
          <p:cNvSpPr txBox="1"/>
          <p:nvPr/>
        </p:nvSpPr>
        <p:spPr>
          <a:xfrm>
            <a:off x="816428" y="4598180"/>
            <a:ext cx="3094332" cy="1200329"/>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a:solidFill>
                  <a:srgbClr val="000000"/>
                </a:solidFill>
                <a:latin typeface="Calibri"/>
                <a:ea typeface="Calibri"/>
                <a:cs typeface="Calibri"/>
                <a:sym typeface="Calibri"/>
              </a:rPr>
              <a:t>Penekanan:</a:t>
            </a:r>
            <a:endParaRPr/>
          </a:p>
          <a:p>
            <a:pPr indent="-171450" lvl="0" marL="171450" marR="0" rtl="0" algn="l">
              <a:spcBef>
                <a:spcPts val="0"/>
              </a:spcBef>
              <a:spcAft>
                <a:spcPts val="0"/>
              </a:spcAft>
              <a:buClr>
                <a:srgbClr val="000000"/>
              </a:buClr>
              <a:buSzPts val="1200"/>
              <a:buFont typeface="Arial"/>
              <a:buChar char="•"/>
            </a:pPr>
            <a:br>
              <a:rPr b="1" lang="en-US" sz="1200">
                <a:solidFill>
                  <a:srgbClr val="000000"/>
                </a:solidFill>
                <a:latin typeface="Calibri"/>
                <a:ea typeface="Calibri"/>
                <a:cs typeface="Calibri"/>
                <a:sym typeface="Calibri"/>
              </a:rPr>
            </a:br>
            <a:r>
              <a:rPr lang="en-US" sz="1200">
                <a:solidFill>
                  <a:srgbClr val="000000"/>
                </a:solidFill>
                <a:latin typeface="Calibri"/>
                <a:ea typeface="Calibri"/>
                <a:cs typeface="Calibri"/>
                <a:sym typeface="Calibri"/>
              </a:rPr>
              <a:t>Pemanis Alami dengan Profil Rasa yang Disempurnakan</a:t>
            </a:r>
            <a:br>
              <a:rPr lang="en-US" sz="1200">
                <a:solidFill>
                  <a:srgbClr val="000000"/>
                </a:solidFill>
                <a:latin typeface="Calibri"/>
                <a:ea typeface="Calibri"/>
                <a:cs typeface="Calibri"/>
                <a:sym typeface="Calibri"/>
              </a:rPr>
            </a:br>
            <a:r>
              <a:rPr lang="en-US" sz="1200">
                <a:solidFill>
                  <a:srgbClr val="000000"/>
                </a:solidFill>
                <a:latin typeface="Calibri"/>
                <a:ea typeface="Calibri"/>
                <a:cs typeface="Calibri"/>
                <a:sym typeface="Calibri"/>
              </a:rPr>
              <a:t>Menambahkan Vitamin atau Antioksidan</a:t>
            </a:r>
            <a:br>
              <a:rPr lang="en-US" sz="1200">
                <a:solidFill>
                  <a:srgbClr val="000000"/>
                </a:solidFill>
                <a:latin typeface="Calibri"/>
                <a:ea typeface="Calibri"/>
                <a:cs typeface="Calibri"/>
                <a:sym typeface="Calibri"/>
              </a:rPr>
            </a:br>
            <a:r>
              <a:rPr lang="en-US" sz="1200">
                <a:solidFill>
                  <a:srgbClr val="000000"/>
                </a:solidFill>
                <a:latin typeface="Calibri"/>
                <a:ea typeface="Calibri"/>
                <a:cs typeface="Calibri"/>
                <a:sym typeface="Calibri"/>
              </a:rPr>
              <a:t>Pemosisian Ramah Anak</a:t>
            </a:r>
            <a:endParaRPr i="0" sz="1200" u="none" cap="none" strike="noStrike">
              <a:solidFill>
                <a:srgbClr val="000000"/>
              </a:solidFill>
              <a:latin typeface="Calibri"/>
              <a:ea typeface="Calibri"/>
              <a:cs typeface="Calibri"/>
              <a:sym typeface="Calibri"/>
            </a:endParaRPr>
          </a:p>
        </p:txBody>
      </p:sp>
      <p:sp>
        <p:nvSpPr>
          <p:cNvPr id="3722" name="Google Shape;3722;p32"/>
          <p:cNvSpPr txBox="1"/>
          <p:nvPr/>
        </p:nvSpPr>
        <p:spPr>
          <a:xfrm>
            <a:off x="816428" y="5694884"/>
            <a:ext cx="3273515"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rgbClr val="000000"/>
                </a:solidFill>
                <a:latin typeface="Calibri"/>
                <a:ea typeface="Calibri"/>
                <a:cs typeface="Calibri"/>
                <a:sym typeface="Calibri"/>
              </a:rPr>
              <a:t>Zevia Ginger Ale sangat cocok untuk konsumen yang sadar kesehatan yang mencari minuman lezat dan berbuih yang selaras dengan tujuan kesehatan, pembatasan diet, dan preferensi label bersih mereka."</a:t>
            </a:r>
            <a:endParaRPr b="0" i="0" sz="1200" u="none" cap="none" strike="noStrike">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0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0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0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0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0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1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1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1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1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1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1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1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1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1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1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0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2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2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2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6" name="Shape 3726"/>
        <p:cNvGrpSpPr/>
        <p:nvPr/>
      </p:nvGrpSpPr>
      <p:grpSpPr>
        <a:xfrm>
          <a:off x="0" y="0"/>
          <a:ext cx="0" cy="0"/>
          <a:chOff x="0" y="0"/>
          <a:chExt cx="0" cy="0"/>
        </a:xfrm>
      </p:grpSpPr>
      <p:sp>
        <p:nvSpPr>
          <p:cNvPr id="3727" name="Google Shape;3727;p33"/>
          <p:cNvSpPr txBox="1"/>
          <p:nvPr/>
        </p:nvSpPr>
        <p:spPr>
          <a:xfrm>
            <a:off x="512400" y="490847"/>
            <a:ext cx="114840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dk2"/>
              </a:buClr>
              <a:buSzPts val="3200"/>
              <a:buFont typeface="Barlow Medium"/>
              <a:buNone/>
            </a:pPr>
            <a:r>
              <a:rPr b="1" lang="en-US" sz="3200">
                <a:solidFill>
                  <a:schemeClr val="dk2"/>
                </a:solidFill>
                <a:latin typeface="Barlow Medium"/>
                <a:ea typeface="Barlow Medium"/>
                <a:cs typeface="Barlow Medium"/>
                <a:sym typeface="Barlow Medium"/>
              </a:rPr>
              <a:t>Aktivitas Individu</a:t>
            </a:r>
            <a:endParaRPr/>
          </a:p>
        </p:txBody>
      </p:sp>
      <p:sp>
        <p:nvSpPr>
          <p:cNvPr id="3728" name="Google Shape;3728;p33"/>
          <p:cNvSpPr/>
          <p:nvPr/>
        </p:nvSpPr>
        <p:spPr>
          <a:xfrm>
            <a:off x="437535" y="925797"/>
            <a:ext cx="11558865"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1"/>
              </a:buClr>
              <a:buSzPts val="2400"/>
              <a:buFont typeface="Arial"/>
              <a:buNone/>
            </a:pPr>
            <a:r>
              <a:rPr b="1" lang="en-US" sz="2400">
                <a:solidFill>
                  <a:schemeClr val="accent1"/>
                </a:solidFill>
                <a:latin typeface="Barlow Medium"/>
                <a:ea typeface="Barlow Medium"/>
                <a:cs typeface="Barlow Medium"/>
                <a:sym typeface="Barlow Medium"/>
              </a:rPr>
              <a:t>Map the Relative Position in the Market </a:t>
            </a:r>
            <a:endParaRPr b="1" sz="2400">
              <a:solidFill>
                <a:schemeClr val="accent1"/>
              </a:solidFill>
              <a:latin typeface="Barlow Medium"/>
              <a:ea typeface="Barlow Medium"/>
              <a:cs typeface="Barlow Medium"/>
              <a:sym typeface="Barlow Medium"/>
            </a:endParaRPr>
          </a:p>
        </p:txBody>
      </p:sp>
      <p:sp>
        <p:nvSpPr>
          <p:cNvPr id="3729" name="Google Shape;3729;p33"/>
          <p:cNvSpPr txBox="1"/>
          <p:nvPr/>
        </p:nvSpPr>
        <p:spPr>
          <a:xfrm>
            <a:off x="388571" y="6338083"/>
            <a:ext cx="62427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Click on the play button to view/play the activity</a:t>
            </a:r>
            <a:endParaRPr sz="1200">
              <a:solidFill>
                <a:schemeClr val="dk1"/>
              </a:solidFill>
              <a:latin typeface="Arial"/>
              <a:ea typeface="Arial"/>
              <a:cs typeface="Arial"/>
              <a:sym typeface="Arial"/>
            </a:endParaRPr>
          </a:p>
          <a:p>
            <a:pPr indent="0" lvl="0" marL="0" marR="0" rtl="0" algn="l">
              <a:spcBef>
                <a:spcPts val="0"/>
              </a:spcBef>
              <a:spcAft>
                <a:spcPts val="0"/>
              </a:spcAft>
              <a:buNone/>
            </a:pPr>
            <a:r>
              <a:rPr lang="en-US" sz="1200">
                <a:solidFill>
                  <a:schemeClr val="dk1"/>
                </a:solidFill>
              </a:rPr>
              <a:t>https://acc-15624.ispring.com/app/preview/0f81469e-be30-11ef-b933-b60b11e0188d</a:t>
            </a:r>
            <a:endParaRPr sz="1200">
              <a:solidFill>
                <a:schemeClr val="dk1"/>
              </a:solidFill>
            </a:endParaRPr>
          </a:p>
        </p:txBody>
      </p:sp>
      <p:sp>
        <p:nvSpPr>
          <p:cNvPr id="3730" name="Google Shape;3730;p33"/>
          <p:cNvSpPr txBox="1"/>
          <p:nvPr/>
        </p:nvSpPr>
        <p:spPr>
          <a:xfrm>
            <a:off x="8117918" y="6090154"/>
            <a:ext cx="2418614"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Students Scan to Play</a:t>
            </a:r>
            <a:endParaRPr/>
          </a:p>
        </p:txBody>
      </p:sp>
      <p:grpSp>
        <p:nvGrpSpPr>
          <p:cNvPr id="3731" name="Google Shape;3731;p33"/>
          <p:cNvGrpSpPr/>
          <p:nvPr/>
        </p:nvGrpSpPr>
        <p:grpSpPr>
          <a:xfrm>
            <a:off x="8027176" y="2075301"/>
            <a:ext cx="3532935" cy="3939221"/>
            <a:chOff x="8027176" y="2075301"/>
            <a:chExt cx="3532935" cy="3939221"/>
          </a:xfrm>
        </p:grpSpPr>
        <p:pic>
          <p:nvPicPr>
            <p:cNvPr descr="A qr code on a black background&#10;&#10;Description automatically generated" id="3732" name="Google Shape;3732;p33"/>
            <p:cNvPicPr preferRelativeResize="0"/>
            <p:nvPr/>
          </p:nvPicPr>
          <p:blipFill rotWithShape="1">
            <a:blip r:embed="rId3">
              <a:alphaModFix/>
            </a:blip>
            <a:srcRect b="0" l="0" r="0" t="0"/>
            <a:stretch/>
          </p:blipFill>
          <p:spPr>
            <a:xfrm>
              <a:off x="8027176" y="2075301"/>
              <a:ext cx="3532935" cy="3939221"/>
            </a:xfrm>
            <a:prstGeom prst="rect">
              <a:avLst/>
            </a:prstGeom>
            <a:noFill/>
            <a:ln>
              <a:noFill/>
            </a:ln>
          </p:spPr>
        </p:pic>
        <p:pic>
          <p:nvPicPr>
            <p:cNvPr descr="A qr code with a white background&#10;&#10;Description automatically generated" id="3733" name="Google Shape;3733;p33"/>
            <p:cNvPicPr preferRelativeResize="0"/>
            <p:nvPr/>
          </p:nvPicPr>
          <p:blipFill rotWithShape="1">
            <a:blip r:embed="rId4">
              <a:alphaModFix/>
            </a:blip>
            <a:srcRect b="0" l="0" r="0" t="0"/>
            <a:stretch/>
          </p:blipFill>
          <p:spPr>
            <a:xfrm>
              <a:off x="8438039" y="2219688"/>
              <a:ext cx="2743200" cy="2729239"/>
            </a:xfrm>
            <a:prstGeom prst="rect">
              <a:avLst/>
            </a:prstGeom>
            <a:noFill/>
            <a:ln>
              <a:noFill/>
            </a:ln>
          </p:spPr>
        </p:pic>
      </p:grpSp>
      <p:pic>
        <p:nvPicPr>
          <p:cNvPr id="3734" name="Google Shape;3734;p33"/>
          <p:cNvPicPr preferRelativeResize="0"/>
          <p:nvPr/>
        </p:nvPicPr>
        <p:blipFill>
          <a:blip r:embed="rId5">
            <a:alphaModFix/>
          </a:blip>
          <a:stretch>
            <a:fillRect/>
          </a:stretch>
        </p:blipFill>
        <p:spPr>
          <a:xfrm>
            <a:off x="8083410" y="1718788"/>
            <a:ext cx="3420450" cy="3420425"/>
          </a:xfrm>
          <a:prstGeom prst="rect">
            <a:avLst/>
          </a:prstGeom>
          <a:noFill/>
          <a:ln>
            <a:noFill/>
          </a:ln>
        </p:spPr>
      </p:pic>
      <p:pic>
        <p:nvPicPr>
          <p:cNvPr id="3735" name="Google Shape;3735;p33"/>
          <p:cNvPicPr preferRelativeResize="0"/>
          <p:nvPr/>
        </p:nvPicPr>
        <p:blipFill>
          <a:blip r:embed="rId6">
            <a:alphaModFix/>
          </a:blip>
          <a:stretch>
            <a:fillRect/>
          </a:stretch>
        </p:blipFill>
        <p:spPr>
          <a:xfrm>
            <a:off x="437525" y="1875793"/>
            <a:ext cx="7507151" cy="4110374"/>
          </a:xfrm>
          <a:prstGeom prst="rect">
            <a:avLst/>
          </a:prstGeom>
          <a:noFill/>
          <a:ln>
            <a:noFill/>
          </a:ln>
        </p:spPr>
      </p:pic>
      <p:sp>
        <p:nvSpPr>
          <p:cNvPr id="3736" name="Google Shape;3736;p33"/>
          <p:cNvSpPr/>
          <p:nvPr/>
        </p:nvSpPr>
        <p:spPr>
          <a:xfrm>
            <a:off x="4666184" y="3528312"/>
            <a:ext cx="1105311" cy="1033210"/>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737" name="Google Shape;3737;p33">
            <a:hlinkClick r:id="rId7"/>
          </p:cNvPr>
          <p:cNvSpPr/>
          <p:nvPr/>
        </p:nvSpPr>
        <p:spPr>
          <a:xfrm rot="-8100000">
            <a:off x="4879712" y="3796083"/>
            <a:ext cx="470085" cy="497662"/>
          </a:xfrm>
          <a:prstGeom prst="rtTriangle">
            <a:avLst/>
          </a:prstGeom>
          <a:solidFill>
            <a:srgbClr val="FFFFFF"/>
          </a:solidFill>
          <a:ln cap="flat" cmpd="sng" w="9525">
            <a:solidFill>
              <a:srgbClr val="BF20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741" name="Shape 3741"/>
        <p:cNvGrpSpPr/>
        <p:nvPr/>
      </p:nvGrpSpPr>
      <p:grpSpPr>
        <a:xfrm>
          <a:off x="0" y="0"/>
          <a:ext cx="0" cy="0"/>
          <a:chOff x="0" y="0"/>
          <a:chExt cx="0" cy="0"/>
        </a:xfrm>
      </p:grpSpPr>
      <p:sp>
        <p:nvSpPr>
          <p:cNvPr id="3742" name="Google Shape;3742;p34"/>
          <p:cNvSpPr/>
          <p:nvPr/>
        </p:nvSpPr>
        <p:spPr>
          <a:xfrm>
            <a:off x="3690257" y="957943"/>
            <a:ext cx="1077686" cy="2383971"/>
          </a:xfrm>
          <a:prstGeom prst="rect">
            <a:avLst/>
          </a:prstGeom>
          <a:solidFill>
            <a:srgbClr val="FAFB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id="3743" name="Google Shape;3743;p34"/>
          <p:cNvPicPr preferRelativeResize="0"/>
          <p:nvPr/>
        </p:nvPicPr>
        <p:blipFill rotWithShape="1">
          <a:blip r:embed="rId3">
            <a:alphaModFix/>
          </a:blip>
          <a:srcRect b="0" l="0" r="0" t="0"/>
          <a:stretch/>
        </p:blipFill>
        <p:spPr>
          <a:xfrm>
            <a:off x="5148943" y="1865879"/>
            <a:ext cx="5001987" cy="1563121"/>
          </a:xfrm>
          <a:prstGeom prst="rect">
            <a:avLst/>
          </a:prstGeom>
          <a:noFill/>
          <a:ln>
            <a:noFill/>
          </a:ln>
        </p:spPr>
      </p:pic>
      <p:sp>
        <p:nvSpPr>
          <p:cNvPr id="3744" name="Google Shape;3744;p34"/>
          <p:cNvSpPr txBox="1"/>
          <p:nvPr/>
        </p:nvSpPr>
        <p:spPr>
          <a:xfrm>
            <a:off x="6096000" y="4027714"/>
            <a:ext cx="3938129"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3200" u="none" cap="none" strike="noStrike">
                <a:solidFill>
                  <a:srgbClr val="000000"/>
                </a:solidFill>
                <a:latin typeface="Calibri"/>
                <a:ea typeface="Calibri"/>
                <a:cs typeface="Calibri"/>
                <a:sym typeface="Calibri"/>
              </a:rPr>
              <a:t>X-axis: </a:t>
            </a:r>
            <a:r>
              <a:rPr lang="en-US" sz="3200">
                <a:solidFill>
                  <a:srgbClr val="000000"/>
                </a:solidFill>
                <a:latin typeface="Calibri"/>
                <a:ea typeface="Calibri"/>
                <a:cs typeface="Calibri"/>
                <a:sym typeface="Calibri"/>
              </a:rPr>
              <a:t>Akses online</a:t>
            </a:r>
            <a:endParaRPr b="0" i="0" sz="3200" u="none" cap="none" strike="noStrike">
              <a:solidFill>
                <a:srgbClr val="000000"/>
              </a:solidFill>
              <a:latin typeface="Calibri"/>
              <a:ea typeface="Calibri"/>
              <a:cs typeface="Calibri"/>
              <a:sym typeface="Calibri"/>
            </a:endParaRPr>
          </a:p>
          <a:p>
            <a:pPr indent="0" lvl="0" marL="0" marR="0" rtl="0" algn="l">
              <a:spcBef>
                <a:spcPts val="0"/>
              </a:spcBef>
              <a:spcAft>
                <a:spcPts val="0"/>
              </a:spcAft>
              <a:buNone/>
            </a:pPr>
            <a:r>
              <a:rPr b="0" i="0" lang="en-US" sz="3200" u="none" cap="none" strike="noStrike">
                <a:solidFill>
                  <a:srgbClr val="000000"/>
                </a:solidFill>
                <a:latin typeface="Calibri"/>
                <a:ea typeface="Calibri"/>
                <a:cs typeface="Calibri"/>
                <a:sym typeface="Calibri"/>
              </a:rPr>
              <a:t>Y-axis: </a:t>
            </a:r>
            <a:r>
              <a:rPr lang="en-US" sz="3200">
                <a:solidFill>
                  <a:srgbClr val="000000"/>
                </a:solidFill>
                <a:latin typeface="Calibri"/>
                <a:ea typeface="Calibri"/>
                <a:cs typeface="Calibri"/>
                <a:sym typeface="Calibri"/>
              </a:rPr>
              <a:t>Keterjangkauan</a:t>
            </a:r>
            <a:endParaRPr b="0" i="0" sz="3200" u="none" cap="none" strike="noStrike">
              <a:solidFill>
                <a:srgbClr val="000000"/>
              </a:solidFill>
              <a:latin typeface="Calibri"/>
              <a:ea typeface="Calibri"/>
              <a:cs typeface="Calibri"/>
              <a:sym typeface="Calibri"/>
            </a:endParaRPr>
          </a:p>
        </p:txBody>
      </p:sp>
      <p:cxnSp>
        <p:nvCxnSpPr>
          <p:cNvPr id="3745" name="Google Shape;3745;p34"/>
          <p:cNvCxnSpPr>
            <a:endCxn id="3744" idx="1"/>
          </p:cNvCxnSpPr>
          <p:nvPr/>
        </p:nvCxnSpPr>
        <p:spPr>
          <a:xfrm>
            <a:off x="3603300" y="3306023"/>
            <a:ext cx="2492700" cy="1260300"/>
          </a:xfrm>
          <a:prstGeom prst="straightConnector1">
            <a:avLst/>
          </a:prstGeom>
          <a:noFill/>
          <a:ln cap="flat" cmpd="sng" w="12700">
            <a:solidFill>
              <a:schemeClr val="accent1"/>
            </a:solidFill>
            <a:prstDash val="solid"/>
            <a:miter lim="800000"/>
            <a:headEnd len="sm" w="sm" type="none"/>
            <a:tailEnd len="med" w="med" type="triangle"/>
          </a:ln>
        </p:spPr>
      </p:cxnSp>
      <p:sp>
        <p:nvSpPr>
          <p:cNvPr id="3746" name="Google Shape;3746;p34"/>
          <p:cNvSpPr/>
          <p:nvPr/>
        </p:nvSpPr>
        <p:spPr>
          <a:xfrm>
            <a:off x="249226" y="0"/>
            <a:ext cx="3441031" cy="5676862"/>
          </a:xfrm>
          <a:prstGeom prst="flowChartOffpageConnector">
            <a:avLst/>
          </a:prstGeom>
          <a:noFill/>
          <a:ln cap="flat" cmpd="sng" w="1905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747" name="Google Shape;3747;p34"/>
          <p:cNvSpPr/>
          <p:nvPr/>
        </p:nvSpPr>
        <p:spPr>
          <a:xfrm>
            <a:off x="3690257" y="0"/>
            <a:ext cx="312821" cy="601579"/>
          </a:xfrm>
          <a:prstGeom prst="rtTriangle">
            <a:avLst/>
          </a:prstGeom>
          <a:solidFill>
            <a:srgbClr val="52525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748" name="Google Shape;3748;p34"/>
          <p:cNvSpPr txBox="1"/>
          <p:nvPr/>
        </p:nvSpPr>
        <p:spPr>
          <a:xfrm>
            <a:off x="429412" y="300789"/>
            <a:ext cx="3080658" cy="594008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Arial"/>
                <a:ea typeface="Arial"/>
                <a:cs typeface="Arial"/>
                <a:sym typeface="Arial"/>
              </a:rPr>
              <a:t>IDENTIFIKASI TEMPAT ANDA DI PASAR</a:t>
            </a:r>
            <a:br>
              <a:rPr b="1" lang="en-US" sz="2000">
                <a:solidFill>
                  <a:schemeClr val="dk1"/>
                </a:solidFill>
                <a:latin typeface="Arial"/>
                <a:ea typeface="Arial"/>
                <a:cs typeface="Arial"/>
                <a:sym typeface="Arial"/>
              </a:rPr>
            </a:br>
            <a:r>
              <a:rPr b="1" lang="en-US" sz="2000">
                <a:solidFill>
                  <a:schemeClr val="dk1"/>
                </a:solidFill>
                <a:latin typeface="Arial"/>
                <a:ea typeface="Arial"/>
                <a:cs typeface="Arial"/>
                <a:sym typeface="Arial"/>
              </a:rPr>
              <a:t>Kedua sumbu harus mewakili faktor terpenting untuk menjadi kompetitif di pasar Anda. Misalnya, sumbu X dapat mewakili kepuasan pelanggan, sedangkan sumbu Y dapat mewakili harga. </a:t>
            </a:r>
            <a:br>
              <a:rPr b="1" lang="en-US" sz="2000">
                <a:solidFill>
                  <a:schemeClr val="dk1"/>
                </a:solidFill>
                <a:latin typeface="Arial"/>
                <a:ea typeface="Arial"/>
                <a:cs typeface="Arial"/>
                <a:sym typeface="Arial"/>
              </a:rPr>
            </a:br>
            <a:r>
              <a:rPr b="1" lang="en-US" sz="2000">
                <a:solidFill>
                  <a:schemeClr val="dk1"/>
                </a:solidFill>
                <a:latin typeface="Arial"/>
                <a:ea typeface="Arial"/>
                <a:cs typeface="Arial"/>
                <a:sym typeface="Arial"/>
              </a:rPr>
              <a:t>Plot setiap pesaing pada grafik sesuai dengan koordinat (x,y) mereka. </a:t>
            </a:r>
            <a:br>
              <a:rPr b="1" lang="en-US" sz="2000">
                <a:solidFill>
                  <a:schemeClr val="dk1"/>
                </a:solidFill>
                <a:latin typeface="Arial"/>
                <a:ea typeface="Arial"/>
                <a:cs typeface="Arial"/>
                <a:sym typeface="Arial"/>
              </a:rPr>
            </a:br>
            <a:r>
              <a:rPr b="1" lang="en-US" sz="2000">
                <a:solidFill>
                  <a:schemeClr val="dk1"/>
                </a:solidFill>
                <a:latin typeface="Arial"/>
                <a:ea typeface="Arial"/>
                <a:cs typeface="Arial"/>
                <a:sym typeface="Arial"/>
              </a:rPr>
              <a:t>Plot perusahaan Anda pada bagan ini, yang akan memberi Anda gambaran tentang posisi Anda dalam kaitannya dengan pesaing Anda.</a:t>
            </a:r>
            <a:endParaRPr b="0" i="0" sz="1400" u="none" cap="none" strike="noStrike">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4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4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4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752" name="Shape 3752"/>
        <p:cNvGrpSpPr/>
        <p:nvPr/>
      </p:nvGrpSpPr>
      <p:grpSpPr>
        <a:xfrm>
          <a:off x="0" y="0"/>
          <a:ext cx="0" cy="0"/>
          <a:chOff x="0" y="0"/>
          <a:chExt cx="0" cy="0"/>
        </a:xfrm>
      </p:grpSpPr>
      <p:pic>
        <p:nvPicPr>
          <p:cNvPr descr="How to Create &amp; Present a Competition Slide for Your Pitch Deck" id="3753" name="Google Shape;3753;p35"/>
          <p:cNvPicPr preferRelativeResize="0"/>
          <p:nvPr/>
        </p:nvPicPr>
        <p:blipFill rotWithShape="1">
          <a:blip r:embed="rId3">
            <a:alphaModFix/>
          </a:blip>
          <a:srcRect b="0" l="0" r="0" t="0"/>
          <a:stretch/>
        </p:blipFill>
        <p:spPr>
          <a:xfrm>
            <a:off x="1878344" y="1103748"/>
            <a:ext cx="8271391" cy="4650504"/>
          </a:xfrm>
          <a:prstGeom prst="rect">
            <a:avLst/>
          </a:prstGeom>
          <a:noFill/>
          <a:ln>
            <a:noFill/>
          </a:ln>
        </p:spPr>
      </p:pic>
      <p:sp>
        <p:nvSpPr>
          <p:cNvPr id="3754" name="Google Shape;3754;p35"/>
          <p:cNvSpPr txBox="1"/>
          <p:nvPr/>
        </p:nvSpPr>
        <p:spPr>
          <a:xfrm>
            <a:off x="8186057" y="6215743"/>
            <a:ext cx="172419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C00000"/>
                </a:solidFill>
                <a:latin typeface="Arial"/>
                <a:ea typeface="Arial"/>
                <a:cs typeface="Arial"/>
                <a:sym typeface="Arial"/>
              </a:rPr>
              <a:t>Example: Airbnb</a:t>
            </a:r>
            <a:endParaRPr/>
          </a:p>
        </p:txBody>
      </p:sp>
      <p:sp>
        <p:nvSpPr>
          <p:cNvPr id="3755" name="Google Shape;3755;p35"/>
          <p:cNvSpPr/>
          <p:nvPr/>
        </p:nvSpPr>
        <p:spPr>
          <a:xfrm>
            <a:off x="1807029" y="957943"/>
            <a:ext cx="1077686" cy="2383971"/>
          </a:xfrm>
          <a:prstGeom prst="rect">
            <a:avLst/>
          </a:prstGeom>
          <a:solidFill>
            <a:srgbClr val="FAFB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56" name="Google Shape;3756;p35"/>
          <p:cNvSpPr/>
          <p:nvPr/>
        </p:nvSpPr>
        <p:spPr>
          <a:xfrm>
            <a:off x="2884715" y="1600200"/>
            <a:ext cx="3058886" cy="174171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57" name="Google Shape;3757;p35"/>
          <p:cNvSpPr/>
          <p:nvPr/>
        </p:nvSpPr>
        <p:spPr>
          <a:xfrm>
            <a:off x="6441025" y="1279071"/>
            <a:ext cx="3058886" cy="174171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58" name="Google Shape;3758;p35"/>
          <p:cNvSpPr/>
          <p:nvPr/>
        </p:nvSpPr>
        <p:spPr>
          <a:xfrm>
            <a:off x="2683329" y="4124534"/>
            <a:ext cx="3058886" cy="174171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59" name="Google Shape;3759;p35"/>
          <p:cNvSpPr/>
          <p:nvPr/>
        </p:nvSpPr>
        <p:spPr>
          <a:xfrm>
            <a:off x="6239639" y="3803405"/>
            <a:ext cx="3058886" cy="125845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763" name="Shape 3763"/>
        <p:cNvGrpSpPr/>
        <p:nvPr/>
      </p:nvGrpSpPr>
      <p:grpSpPr>
        <a:xfrm>
          <a:off x="0" y="0"/>
          <a:ext cx="0" cy="0"/>
          <a:chOff x="0" y="0"/>
          <a:chExt cx="0" cy="0"/>
        </a:xfrm>
      </p:grpSpPr>
      <p:pic>
        <p:nvPicPr>
          <p:cNvPr descr="How to Create &amp; Present a Competition Slide for Your Pitch Deck" id="3764" name="Google Shape;3764;p36"/>
          <p:cNvPicPr preferRelativeResize="0"/>
          <p:nvPr/>
        </p:nvPicPr>
        <p:blipFill rotWithShape="1">
          <a:blip r:embed="rId3">
            <a:alphaModFix/>
          </a:blip>
          <a:srcRect b="0" l="0" r="0" t="0"/>
          <a:stretch/>
        </p:blipFill>
        <p:spPr>
          <a:xfrm>
            <a:off x="1921887" y="1103748"/>
            <a:ext cx="8271391" cy="4650504"/>
          </a:xfrm>
          <a:prstGeom prst="rect">
            <a:avLst/>
          </a:prstGeom>
          <a:noFill/>
          <a:ln>
            <a:noFill/>
          </a:ln>
        </p:spPr>
      </p:pic>
      <p:sp>
        <p:nvSpPr>
          <p:cNvPr id="3765" name="Google Shape;3765;p36"/>
          <p:cNvSpPr txBox="1"/>
          <p:nvPr/>
        </p:nvSpPr>
        <p:spPr>
          <a:xfrm>
            <a:off x="8229600" y="6215743"/>
            <a:ext cx="172419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C00000"/>
                </a:solidFill>
                <a:latin typeface="Arial"/>
                <a:ea typeface="Arial"/>
                <a:cs typeface="Arial"/>
                <a:sym typeface="Arial"/>
              </a:rPr>
              <a:t>Example: Airbnb</a:t>
            </a:r>
            <a:endParaRPr/>
          </a:p>
        </p:txBody>
      </p:sp>
      <p:sp>
        <p:nvSpPr>
          <p:cNvPr id="3766" name="Google Shape;3766;p36"/>
          <p:cNvSpPr/>
          <p:nvPr/>
        </p:nvSpPr>
        <p:spPr>
          <a:xfrm>
            <a:off x="1850572" y="957943"/>
            <a:ext cx="1077686" cy="2383971"/>
          </a:xfrm>
          <a:prstGeom prst="rect">
            <a:avLst/>
          </a:prstGeom>
          <a:solidFill>
            <a:srgbClr val="FAFB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67" name="Google Shape;3767;p36"/>
          <p:cNvSpPr/>
          <p:nvPr/>
        </p:nvSpPr>
        <p:spPr>
          <a:xfrm>
            <a:off x="2928258" y="1600200"/>
            <a:ext cx="3058886" cy="174171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68" name="Google Shape;3768;p36"/>
          <p:cNvSpPr/>
          <p:nvPr/>
        </p:nvSpPr>
        <p:spPr>
          <a:xfrm>
            <a:off x="6484568" y="1279071"/>
            <a:ext cx="3058886" cy="174171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69" name="Google Shape;3769;p36"/>
          <p:cNvSpPr/>
          <p:nvPr/>
        </p:nvSpPr>
        <p:spPr>
          <a:xfrm>
            <a:off x="6283182" y="3803405"/>
            <a:ext cx="3058886" cy="125845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773" name="Shape 3773"/>
        <p:cNvGrpSpPr/>
        <p:nvPr/>
      </p:nvGrpSpPr>
      <p:grpSpPr>
        <a:xfrm>
          <a:off x="0" y="0"/>
          <a:ext cx="0" cy="0"/>
          <a:chOff x="0" y="0"/>
          <a:chExt cx="0" cy="0"/>
        </a:xfrm>
      </p:grpSpPr>
      <p:pic>
        <p:nvPicPr>
          <p:cNvPr descr="How to Create &amp; Present a Competition Slide for Your Pitch Deck" id="3774" name="Google Shape;3774;p37"/>
          <p:cNvPicPr preferRelativeResize="0"/>
          <p:nvPr/>
        </p:nvPicPr>
        <p:blipFill rotWithShape="1">
          <a:blip r:embed="rId3">
            <a:alphaModFix/>
          </a:blip>
          <a:srcRect b="0" l="0" r="0" t="0"/>
          <a:stretch/>
        </p:blipFill>
        <p:spPr>
          <a:xfrm>
            <a:off x="1954544" y="1103748"/>
            <a:ext cx="8271391" cy="4650504"/>
          </a:xfrm>
          <a:prstGeom prst="rect">
            <a:avLst/>
          </a:prstGeom>
          <a:noFill/>
          <a:ln>
            <a:noFill/>
          </a:ln>
        </p:spPr>
      </p:pic>
      <p:sp>
        <p:nvSpPr>
          <p:cNvPr id="3775" name="Google Shape;3775;p37"/>
          <p:cNvSpPr txBox="1"/>
          <p:nvPr/>
        </p:nvSpPr>
        <p:spPr>
          <a:xfrm>
            <a:off x="8262257" y="6215743"/>
            <a:ext cx="172419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C00000"/>
                </a:solidFill>
                <a:latin typeface="Arial"/>
                <a:ea typeface="Arial"/>
                <a:cs typeface="Arial"/>
                <a:sym typeface="Arial"/>
              </a:rPr>
              <a:t>Example: Airbnb</a:t>
            </a:r>
            <a:endParaRPr/>
          </a:p>
        </p:txBody>
      </p:sp>
      <p:sp>
        <p:nvSpPr>
          <p:cNvPr id="3776" name="Google Shape;3776;p37"/>
          <p:cNvSpPr/>
          <p:nvPr/>
        </p:nvSpPr>
        <p:spPr>
          <a:xfrm>
            <a:off x="1883229" y="957943"/>
            <a:ext cx="1077686" cy="2383971"/>
          </a:xfrm>
          <a:prstGeom prst="rect">
            <a:avLst/>
          </a:prstGeom>
          <a:solidFill>
            <a:srgbClr val="FAFB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77" name="Google Shape;3777;p37"/>
          <p:cNvSpPr/>
          <p:nvPr/>
        </p:nvSpPr>
        <p:spPr>
          <a:xfrm>
            <a:off x="2960915" y="1600200"/>
            <a:ext cx="3058886" cy="174171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78" name="Google Shape;3778;p37"/>
          <p:cNvSpPr/>
          <p:nvPr/>
        </p:nvSpPr>
        <p:spPr>
          <a:xfrm>
            <a:off x="6517225" y="1279071"/>
            <a:ext cx="3058886" cy="174171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782" name="Shape 3782"/>
        <p:cNvGrpSpPr/>
        <p:nvPr/>
      </p:nvGrpSpPr>
      <p:grpSpPr>
        <a:xfrm>
          <a:off x="0" y="0"/>
          <a:ext cx="0" cy="0"/>
          <a:chOff x="0" y="0"/>
          <a:chExt cx="0" cy="0"/>
        </a:xfrm>
      </p:grpSpPr>
      <p:pic>
        <p:nvPicPr>
          <p:cNvPr descr="How to Create &amp; Present a Competition Slide for Your Pitch Deck" id="3783" name="Google Shape;3783;p38"/>
          <p:cNvPicPr preferRelativeResize="0"/>
          <p:nvPr/>
        </p:nvPicPr>
        <p:blipFill rotWithShape="1">
          <a:blip r:embed="rId3">
            <a:alphaModFix/>
          </a:blip>
          <a:srcRect b="0" l="0" r="0" t="0"/>
          <a:stretch/>
        </p:blipFill>
        <p:spPr>
          <a:xfrm>
            <a:off x="1845687" y="1103748"/>
            <a:ext cx="8271391" cy="4650504"/>
          </a:xfrm>
          <a:prstGeom prst="rect">
            <a:avLst/>
          </a:prstGeom>
          <a:noFill/>
          <a:ln>
            <a:noFill/>
          </a:ln>
        </p:spPr>
      </p:pic>
      <p:sp>
        <p:nvSpPr>
          <p:cNvPr id="3784" name="Google Shape;3784;p38"/>
          <p:cNvSpPr txBox="1"/>
          <p:nvPr/>
        </p:nvSpPr>
        <p:spPr>
          <a:xfrm>
            <a:off x="8153400" y="6215743"/>
            <a:ext cx="172419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C00000"/>
                </a:solidFill>
                <a:latin typeface="Arial"/>
                <a:ea typeface="Arial"/>
                <a:cs typeface="Arial"/>
                <a:sym typeface="Arial"/>
              </a:rPr>
              <a:t>Example: Airbnb</a:t>
            </a:r>
            <a:endParaRPr/>
          </a:p>
        </p:txBody>
      </p:sp>
      <p:sp>
        <p:nvSpPr>
          <p:cNvPr id="3785" name="Google Shape;3785;p38"/>
          <p:cNvSpPr/>
          <p:nvPr/>
        </p:nvSpPr>
        <p:spPr>
          <a:xfrm>
            <a:off x="1774372" y="957943"/>
            <a:ext cx="1077686" cy="2383971"/>
          </a:xfrm>
          <a:prstGeom prst="rect">
            <a:avLst/>
          </a:prstGeom>
          <a:solidFill>
            <a:srgbClr val="FAFB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86" name="Google Shape;3786;p38"/>
          <p:cNvSpPr/>
          <p:nvPr/>
        </p:nvSpPr>
        <p:spPr>
          <a:xfrm>
            <a:off x="6408368" y="1279071"/>
            <a:ext cx="3058886" cy="174171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790" name="Shape 3790"/>
        <p:cNvGrpSpPr/>
        <p:nvPr/>
      </p:nvGrpSpPr>
      <p:grpSpPr>
        <a:xfrm>
          <a:off x="0" y="0"/>
          <a:ext cx="0" cy="0"/>
          <a:chOff x="0" y="0"/>
          <a:chExt cx="0" cy="0"/>
        </a:xfrm>
      </p:grpSpPr>
      <p:pic>
        <p:nvPicPr>
          <p:cNvPr descr="How to Create &amp; Present a Competition Slide for Your Pitch Deck" id="3791" name="Google Shape;3791;p39"/>
          <p:cNvPicPr preferRelativeResize="0"/>
          <p:nvPr/>
        </p:nvPicPr>
        <p:blipFill rotWithShape="1">
          <a:blip r:embed="rId3">
            <a:alphaModFix/>
          </a:blip>
          <a:srcRect b="0" l="0" r="0" t="0"/>
          <a:stretch/>
        </p:blipFill>
        <p:spPr>
          <a:xfrm>
            <a:off x="1736830" y="1103748"/>
            <a:ext cx="8271391" cy="4650504"/>
          </a:xfrm>
          <a:prstGeom prst="rect">
            <a:avLst/>
          </a:prstGeom>
          <a:noFill/>
          <a:ln>
            <a:noFill/>
          </a:ln>
        </p:spPr>
      </p:pic>
      <p:sp>
        <p:nvSpPr>
          <p:cNvPr id="3792" name="Google Shape;3792;p39"/>
          <p:cNvSpPr txBox="1"/>
          <p:nvPr/>
        </p:nvSpPr>
        <p:spPr>
          <a:xfrm>
            <a:off x="8044543" y="6215743"/>
            <a:ext cx="172419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C00000"/>
                </a:solidFill>
                <a:latin typeface="Arial"/>
                <a:ea typeface="Arial"/>
                <a:cs typeface="Arial"/>
                <a:sym typeface="Arial"/>
              </a:rPr>
              <a:t>Example: Airbnb</a:t>
            </a:r>
            <a:endParaRPr/>
          </a:p>
        </p:txBody>
      </p:sp>
      <p:sp>
        <p:nvSpPr>
          <p:cNvPr id="3793" name="Google Shape;3793;p39"/>
          <p:cNvSpPr/>
          <p:nvPr/>
        </p:nvSpPr>
        <p:spPr>
          <a:xfrm>
            <a:off x="1665515" y="957943"/>
            <a:ext cx="1077686" cy="2383971"/>
          </a:xfrm>
          <a:prstGeom prst="rect">
            <a:avLst/>
          </a:prstGeom>
          <a:solidFill>
            <a:srgbClr val="FAFB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1" name="Shape 3071"/>
        <p:cNvGrpSpPr/>
        <p:nvPr/>
      </p:nvGrpSpPr>
      <p:grpSpPr>
        <a:xfrm>
          <a:off x="0" y="0"/>
          <a:ext cx="0" cy="0"/>
          <a:chOff x="0" y="0"/>
          <a:chExt cx="0" cy="0"/>
        </a:xfrm>
      </p:grpSpPr>
      <p:sp>
        <p:nvSpPr>
          <p:cNvPr id="3072" name="Google Shape;3072;p4"/>
          <p:cNvSpPr txBox="1"/>
          <p:nvPr>
            <p:ph idx="1" type="subTitle"/>
          </p:nvPr>
        </p:nvSpPr>
        <p:spPr>
          <a:xfrm>
            <a:off x="249332" y="866420"/>
            <a:ext cx="11693335" cy="400110"/>
          </a:xfrm>
          <a:prstGeom prst="rect">
            <a:avLst/>
          </a:prstGeom>
          <a:noFill/>
          <a:ln>
            <a:noFill/>
          </a:ln>
        </p:spPr>
        <p:txBody>
          <a:bodyPr anchorCtr="0" anchor="t" bIns="45700" lIns="91425" spcFirstLastPara="1" rIns="91425" wrap="square" tIns="45700">
            <a:spAutoFit/>
          </a:bodyPr>
          <a:lstStyle/>
          <a:p>
            <a:pPr indent="0" lvl="0" marL="0" rtl="0" algn="r">
              <a:lnSpc>
                <a:spcPct val="100000"/>
              </a:lnSpc>
              <a:spcBef>
                <a:spcPts val="0"/>
              </a:spcBef>
              <a:spcAft>
                <a:spcPts val="0"/>
              </a:spcAft>
              <a:buClr>
                <a:schemeClr val="accent1"/>
              </a:buClr>
              <a:buSzPts val="2000"/>
              <a:buNone/>
            </a:pPr>
            <a:r>
              <a:rPr lang="en-US" sz="2000"/>
              <a:t>Q.2. Bagaimana Metrik, atau KPI, digunakan dalam Bisnis?</a:t>
            </a:r>
            <a:endParaRPr/>
          </a:p>
        </p:txBody>
      </p:sp>
      <p:sp>
        <p:nvSpPr>
          <p:cNvPr id="3073" name="Google Shape;3073;p4"/>
          <p:cNvSpPr txBox="1"/>
          <p:nvPr>
            <p:ph idx="5" type="body"/>
          </p:nvPr>
        </p:nvSpPr>
        <p:spPr>
          <a:xfrm>
            <a:off x="996448"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3074" name="Google Shape;3074;p4"/>
          <p:cNvSpPr txBox="1"/>
          <p:nvPr>
            <p:ph idx="8" type="body"/>
          </p:nvPr>
        </p:nvSpPr>
        <p:spPr>
          <a:xfrm>
            <a:off x="3700933"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3075" name="Google Shape;3075;p4"/>
          <p:cNvSpPr txBox="1"/>
          <p:nvPr>
            <p:ph idx="14" type="body"/>
          </p:nvPr>
        </p:nvSpPr>
        <p:spPr>
          <a:xfrm>
            <a:off x="6413824"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3076" name="Google Shape;3076;p4"/>
          <p:cNvSpPr txBox="1"/>
          <p:nvPr>
            <p:ph idx="17" type="body"/>
          </p:nvPr>
        </p:nvSpPr>
        <p:spPr>
          <a:xfrm>
            <a:off x="9126715"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3077" name="Google Shape;3077;p4"/>
          <p:cNvSpPr txBox="1"/>
          <p:nvPr>
            <p:ph type="ctrTitle"/>
          </p:nvPr>
        </p:nvSpPr>
        <p:spPr>
          <a:xfrm>
            <a:off x="111624" y="212041"/>
            <a:ext cx="11484000" cy="492443"/>
          </a:xfrm>
          <a:prstGeom prst="rect">
            <a:avLst/>
          </a:prstGeom>
          <a:noFill/>
          <a:ln>
            <a:noFill/>
          </a:ln>
        </p:spPr>
        <p:txBody>
          <a:bodyPr anchorCtr="0" anchor="t" bIns="0" lIns="0" spcFirstLastPara="1" rIns="0" wrap="square" tIns="0">
            <a:spAutoFit/>
          </a:bodyPr>
          <a:lstStyle/>
          <a:p>
            <a:pPr indent="0" lvl="0" marL="0" rtl="0" algn="r">
              <a:lnSpc>
                <a:spcPct val="100000"/>
              </a:lnSpc>
              <a:spcBef>
                <a:spcPts val="0"/>
              </a:spcBef>
              <a:spcAft>
                <a:spcPts val="0"/>
              </a:spcAft>
              <a:buClr>
                <a:schemeClr val="dk2"/>
              </a:buClr>
              <a:buSzPts val="3200"/>
              <a:buFont typeface="Barlow Medium"/>
              <a:buNone/>
            </a:pPr>
            <a:r>
              <a:rPr lang="en-US"/>
              <a:t>Kuis Rekap</a:t>
            </a:r>
            <a:endParaRPr/>
          </a:p>
        </p:txBody>
      </p:sp>
      <p:sp>
        <p:nvSpPr>
          <p:cNvPr id="3078" name="Google Shape;3078;p4"/>
          <p:cNvSpPr/>
          <p:nvPr/>
        </p:nvSpPr>
        <p:spPr>
          <a:xfrm>
            <a:off x="9328442" y="3742884"/>
            <a:ext cx="1854086" cy="185408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2"/>
              </a:solidFill>
              <a:latin typeface="Arial"/>
              <a:ea typeface="Arial"/>
              <a:cs typeface="Arial"/>
              <a:sym typeface="Arial"/>
            </a:endParaRPr>
          </a:p>
        </p:txBody>
      </p:sp>
      <p:sp>
        <p:nvSpPr>
          <p:cNvPr id="3079" name="Google Shape;3079;p4"/>
          <p:cNvSpPr/>
          <p:nvPr/>
        </p:nvSpPr>
        <p:spPr>
          <a:xfrm>
            <a:off x="6557818" y="3742884"/>
            <a:ext cx="1854086" cy="185408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2"/>
              </a:solidFill>
              <a:latin typeface="Arial"/>
              <a:ea typeface="Arial"/>
              <a:cs typeface="Arial"/>
              <a:sym typeface="Arial"/>
            </a:endParaRPr>
          </a:p>
        </p:txBody>
      </p:sp>
      <p:graphicFrame>
        <p:nvGraphicFramePr>
          <p:cNvPr id="3080" name="Google Shape;3080;p4"/>
          <p:cNvGraphicFramePr/>
          <p:nvPr/>
        </p:nvGraphicFramePr>
        <p:xfrm>
          <a:off x="909595" y="3488020"/>
          <a:ext cx="3000000" cy="3000000"/>
        </p:xfrm>
        <a:graphic>
          <a:graphicData uri="http://schemas.openxmlformats.org/drawingml/2006/table">
            <a:tbl>
              <a:tblPr>
                <a:noFill/>
                <a:tableStyleId>{07FBF0F2-DCBF-4374-84F6-A53173BD8822}</a:tableStyleId>
              </a:tblPr>
              <a:tblGrid>
                <a:gridCol w="1737075"/>
              </a:tblGrid>
              <a:tr h="1015825">
                <a:tc>
                  <a:txBody>
                    <a:bodyPr/>
                    <a:lstStyle/>
                    <a:p>
                      <a:pPr indent="0" lvl="0" marL="0" marR="0" rtl="0" algn="ctr">
                        <a:spcBef>
                          <a:spcPts val="0"/>
                        </a:spcBef>
                        <a:spcAft>
                          <a:spcPts val="0"/>
                        </a:spcAft>
                        <a:buNone/>
                      </a:pPr>
                      <a:r>
                        <a:rPr lang="en-US" sz="1800" u="none" cap="none" strike="noStrike">
                          <a:latin typeface="Barlow"/>
                          <a:ea typeface="Barlow"/>
                          <a:cs typeface="Barlow"/>
                          <a:sym typeface="Barlow"/>
                        </a:rPr>
                        <a:t>Untuk membuat produk baru</a:t>
                      </a:r>
                      <a:endParaRPr sz="1800" u="none" cap="none" strike="noStrike">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3081" name="Google Shape;3081;p4"/>
          <p:cNvSpPr/>
          <p:nvPr/>
        </p:nvSpPr>
        <p:spPr>
          <a:xfrm>
            <a:off x="1009473" y="4203571"/>
            <a:ext cx="2025358" cy="1269769"/>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aphicFrame>
        <p:nvGraphicFramePr>
          <p:cNvPr id="3082" name="Google Shape;3082;p4"/>
          <p:cNvGraphicFramePr/>
          <p:nvPr/>
        </p:nvGraphicFramePr>
        <p:xfrm>
          <a:off x="3643271" y="3502355"/>
          <a:ext cx="3000000" cy="3000000"/>
        </p:xfrm>
        <a:graphic>
          <a:graphicData uri="http://schemas.openxmlformats.org/drawingml/2006/table">
            <a:tbl>
              <a:tblPr>
                <a:noFill/>
                <a:tableStyleId>{07FBF0F2-DCBF-4374-84F6-A53173BD8822}</a:tableStyleId>
              </a:tblPr>
              <a:tblGrid>
                <a:gridCol w="2047975"/>
              </a:tblGrid>
              <a:tr h="2094625">
                <a:tc>
                  <a:txBody>
                    <a:bodyPr/>
                    <a:lstStyle/>
                    <a:p>
                      <a:pPr indent="0" lvl="0" marL="0" marR="0" rtl="0" algn="ctr">
                        <a:spcBef>
                          <a:spcPts val="0"/>
                        </a:spcBef>
                        <a:spcAft>
                          <a:spcPts val="0"/>
                        </a:spcAft>
                        <a:buNone/>
                      </a:pPr>
                      <a:r>
                        <a:rPr lang="en-US" sz="1800" u="none" cap="none" strike="noStrike">
                          <a:latin typeface="Barlow"/>
                          <a:ea typeface="Barlow"/>
                          <a:cs typeface="Barlow"/>
                          <a:sym typeface="Barlow"/>
                        </a:rPr>
                        <a:t>Untuk mengukur dan mengevaluasi berbagai aspek kinerja, kemajuan, dan efektivitas</a:t>
                      </a:r>
                      <a:endParaRPr sz="1800" u="none" cap="none" strike="noStrike">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3083" name="Google Shape;3083;p4"/>
          <p:cNvSpPr/>
          <p:nvPr/>
        </p:nvSpPr>
        <p:spPr>
          <a:xfrm>
            <a:off x="838200" y="3817938"/>
            <a:ext cx="3091543" cy="1449114"/>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aphicFrame>
        <p:nvGraphicFramePr>
          <p:cNvPr id="3084" name="Google Shape;3084;p4"/>
          <p:cNvGraphicFramePr/>
          <p:nvPr/>
        </p:nvGraphicFramePr>
        <p:xfrm>
          <a:off x="6119364" y="3261799"/>
          <a:ext cx="3000000" cy="3000000"/>
        </p:xfrm>
        <a:graphic>
          <a:graphicData uri="http://schemas.openxmlformats.org/drawingml/2006/table">
            <a:tbl>
              <a:tblPr>
                <a:noFill/>
                <a:tableStyleId>{07FBF0F2-DCBF-4374-84F6-A53173BD8822}</a:tableStyleId>
              </a:tblPr>
              <a:tblGrid>
                <a:gridCol w="2466575"/>
              </a:tblGrid>
              <a:tr h="1468250">
                <a:tc>
                  <a:txBody>
                    <a:bodyPr/>
                    <a:lstStyle/>
                    <a:p>
                      <a:pPr indent="0" lvl="0" marL="0" marR="0" rtl="0" algn="ctr">
                        <a:spcBef>
                          <a:spcPts val="0"/>
                        </a:spcBef>
                        <a:spcAft>
                          <a:spcPts val="0"/>
                        </a:spcAft>
                        <a:buNone/>
                      </a:pPr>
                      <a:r>
                        <a:rPr lang="en-US" sz="1800" u="none" cap="none" strike="noStrike">
                          <a:latin typeface="Barlow"/>
                          <a:ea typeface="Barlow"/>
                          <a:cs typeface="Barlow"/>
                          <a:sym typeface="Barlow"/>
                        </a:rPr>
                        <a:t>Untuk menggantikan iklan tradisional</a:t>
                      </a:r>
                      <a:endParaRPr sz="1800" u="none" cap="none" strike="noStrike">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3085" name="Google Shape;3085;p4"/>
          <p:cNvSpPr/>
          <p:nvPr/>
        </p:nvSpPr>
        <p:spPr>
          <a:xfrm>
            <a:off x="6468632" y="3489903"/>
            <a:ext cx="2859810" cy="1714068"/>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aphicFrame>
        <p:nvGraphicFramePr>
          <p:cNvPr id="3086" name="Google Shape;3086;p4"/>
          <p:cNvGraphicFramePr/>
          <p:nvPr/>
        </p:nvGraphicFramePr>
        <p:xfrm>
          <a:off x="9077047" y="3007326"/>
          <a:ext cx="3000000" cy="3000000"/>
        </p:xfrm>
        <a:graphic>
          <a:graphicData uri="http://schemas.openxmlformats.org/drawingml/2006/table">
            <a:tbl>
              <a:tblPr>
                <a:noFill/>
                <a:tableStyleId>{07FBF0F2-DCBF-4374-84F6-A53173BD8822}</a:tableStyleId>
              </a:tblPr>
              <a:tblGrid>
                <a:gridCol w="1829300"/>
              </a:tblGrid>
              <a:tr h="1943475">
                <a:tc>
                  <a:txBody>
                    <a:bodyPr/>
                    <a:lstStyle/>
                    <a:p>
                      <a:pPr indent="0" lvl="0" marL="0" marR="0" rtl="0" algn="ctr">
                        <a:spcBef>
                          <a:spcPts val="0"/>
                        </a:spcBef>
                        <a:spcAft>
                          <a:spcPts val="0"/>
                        </a:spcAft>
                        <a:buNone/>
                      </a:pPr>
                      <a:r>
                        <a:rPr lang="en-US" sz="1800" u="none" cap="none" strike="noStrike">
                          <a:latin typeface="Barlow"/>
                          <a:ea typeface="Barlow"/>
                          <a:cs typeface="Barlow"/>
                          <a:sym typeface="Barlow"/>
                        </a:rPr>
                        <a:t>Untuk mempekerjakan karyawan baru</a:t>
                      </a:r>
                      <a:endParaRPr sz="1800" u="none" cap="none" strike="noStrike">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3087" name="Google Shape;3087;p4"/>
          <p:cNvSpPr/>
          <p:nvPr/>
        </p:nvSpPr>
        <p:spPr>
          <a:xfrm>
            <a:off x="9632588" y="3569372"/>
            <a:ext cx="2149665" cy="1649187"/>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7" name="Shape 3797"/>
        <p:cNvGrpSpPr/>
        <p:nvPr/>
      </p:nvGrpSpPr>
      <p:grpSpPr>
        <a:xfrm>
          <a:off x="0" y="0"/>
          <a:ext cx="0" cy="0"/>
          <a:chOff x="0" y="0"/>
          <a:chExt cx="0" cy="0"/>
        </a:xfrm>
      </p:grpSpPr>
      <p:sp>
        <p:nvSpPr>
          <p:cNvPr id="3798" name="Google Shape;3798;p40"/>
          <p:cNvSpPr/>
          <p:nvPr/>
        </p:nvSpPr>
        <p:spPr>
          <a:xfrm>
            <a:off x="0" y="0"/>
            <a:ext cx="5441496" cy="6858000"/>
          </a:xfrm>
          <a:prstGeom prst="rect">
            <a:avLst/>
          </a:prstGeom>
          <a:solidFill>
            <a:srgbClr val="BF20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99" name="Google Shape;3799;p40"/>
          <p:cNvSpPr/>
          <p:nvPr/>
        </p:nvSpPr>
        <p:spPr>
          <a:xfrm>
            <a:off x="718457" y="827314"/>
            <a:ext cx="4103914" cy="1502229"/>
          </a:xfrm>
          <a:prstGeom prst="rect">
            <a:avLst/>
          </a:prstGeom>
          <a:solidFill>
            <a:schemeClr val="lt1"/>
          </a:solidFill>
          <a:ln cap="flat" cmpd="sng" w="19050">
            <a:solidFill>
              <a:srgbClr val="454545"/>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dk1"/>
                </a:solidFill>
                <a:latin typeface="Arial"/>
                <a:ea typeface="Arial"/>
                <a:cs typeface="Arial"/>
                <a:sym typeface="Arial"/>
              </a:rPr>
              <a:t>PROPOSISI NILAI</a:t>
            </a:r>
            <a:endParaRPr/>
          </a:p>
          <a:p>
            <a:pPr indent="0" lvl="0" marL="0" marR="0" rtl="0" algn="ctr">
              <a:spcBef>
                <a:spcPts val="0"/>
              </a:spcBef>
              <a:spcAft>
                <a:spcPts val="0"/>
              </a:spcAft>
              <a:buNone/>
            </a:pPr>
            <a:r>
              <a:rPr lang="en-US" sz="1800">
                <a:solidFill>
                  <a:schemeClr val="dk1"/>
                </a:solidFill>
                <a:latin typeface="Arial"/>
                <a:ea typeface="Arial"/>
                <a:cs typeface="Arial"/>
                <a:sym typeface="Arial"/>
              </a:rPr>
              <a:t>Ini menjelaskan mengapa pelanggan harus memilih produk atau layanan, dengan fokus pada masalah yang dipecahkannya dan </a:t>
            </a:r>
            <a:r>
              <a:rPr lang="en-US" sz="1800">
                <a:solidFill>
                  <a:srgbClr val="FF0000"/>
                </a:solidFill>
                <a:latin typeface="Arial"/>
                <a:ea typeface="Arial"/>
                <a:cs typeface="Arial"/>
                <a:sym typeface="Arial"/>
              </a:rPr>
              <a:t>manfaatny</a:t>
            </a:r>
            <a:r>
              <a:rPr lang="en-US" sz="1800">
                <a:solidFill>
                  <a:schemeClr val="dk1"/>
                </a:solidFill>
                <a:latin typeface="Arial"/>
                <a:ea typeface="Arial"/>
                <a:cs typeface="Arial"/>
                <a:sym typeface="Arial"/>
              </a:rPr>
              <a:t>a.</a:t>
            </a:r>
            <a:endParaRPr sz="1800">
              <a:solidFill>
                <a:schemeClr val="dk1"/>
              </a:solidFill>
              <a:latin typeface="Arial"/>
              <a:ea typeface="Arial"/>
              <a:cs typeface="Arial"/>
              <a:sym typeface="Arial"/>
            </a:endParaRPr>
          </a:p>
        </p:txBody>
      </p:sp>
      <p:sp>
        <p:nvSpPr>
          <p:cNvPr id="3800" name="Google Shape;3800;p40"/>
          <p:cNvSpPr/>
          <p:nvPr/>
        </p:nvSpPr>
        <p:spPr>
          <a:xfrm>
            <a:off x="718457" y="4489714"/>
            <a:ext cx="4103914" cy="1502229"/>
          </a:xfrm>
          <a:prstGeom prst="rect">
            <a:avLst/>
          </a:prstGeom>
          <a:solidFill>
            <a:schemeClr val="lt1"/>
          </a:solidFill>
          <a:ln cap="flat" cmpd="sng" w="19050">
            <a:solidFill>
              <a:srgbClr val="454545"/>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dk1"/>
                </a:solidFill>
                <a:latin typeface="Arial"/>
                <a:ea typeface="Arial"/>
                <a:cs typeface="Arial"/>
                <a:sym typeface="Arial"/>
              </a:rPr>
              <a:t>PROPOSISI NILAI UNIK</a:t>
            </a:r>
            <a:endParaRPr/>
          </a:p>
          <a:p>
            <a:pPr indent="0" lvl="0" marL="0" marR="0" rtl="0" algn="ctr">
              <a:spcBef>
                <a:spcPts val="0"/>
              </a:spcBef>
              <a:spcAft>
                <a:spcPts val="0"/>
              </a:spcAft>
              <a:buNone/>
            </a:pPr>
            <a:r>
              <a:rPr lang="en-US" sz="1800">
                <a:solidFill>
                  <a:schemeClr val="dk1"/>
                </a:solidFill>
                <a:latin typeface="Arial"/>
                <a:ea typeface="Arial"/>
                <a:cs typeface="Arial"/>
                <a:sym typeface="Arial"/>
              </a:rPr>
              <a:t>Menyoroti faktor-faktor spesifik dan membedakan yang membedakan penawaran, menjadikannya pilihan unik bagi pelanggan.</a:t>
            </a:r>
            <a:endParaRPr sz="1800">
              <a:solidFill>
                <a:schemeClr val="dk1"/>
              </a:solidFill>
              <a:latin typeface="Arial"/>
              <a:ea typeface="Arial"/>
              <a:cs typeface="Arial"/>
              <a:sym typeface="Arial"/>
            </a:endParaRPr>
          </a:p>
        </p:txBody>
      </p:sp>
      <p:pic>
        <p:nvPicPr>
          <p:cNvPr descr="Buy iPhone - Apple (IN)" id="3801" name="Google Shape;3801;p40"/>
          <p:cNvPicPr preferRelativeResize="0"/>
          <p:nvPr/>
        </p:nvPicPr>
        <p:blipFill rotWithShape="1">
          <a:blip r:embed="rId3">
            <a:alphaModFix/>
          </a:blip>
          <a:srcRect b="0" l="0" r="0" t="0"/>
          <a:stretch/>
        </p:blipFill>
        <p:spPr>
          <a:xfrm>
            <a:off x="7679870" y="2329542"/>
            <a:ext cx="2090057" cy="1941943"/>
          </a:xfrm>
          <a:prstGeom prst="rect">
            <a:avLst/>
          </a:prstGeom>
          <a:noFill/>
          <a:ln>
            <a:noFill/>
          </a:ln>
        </p:spPr>
      </p:pic>
      <p:sp>
        <p:nvSpPr>
          <p:cNvPr id="3802" name="Google Shape;3802;p40"/>
          <p:cNvSpPr/>
          <p:nvPr/>
        </p:nvSpPr>
        <p:spPr>
          <a:xfrm>
            <a:off x="6512378" y="729342"/>
            <a:ext cx="4425043" cy="1600201"/>
          </a:xfrm>
          <a:prstGeom prst="roundRect">
            <a:avLst>
              <a:gd fmla="val 16667" name="adj"/>
            </a:avLst>
          </a:prstGeom>
          <a:solidFill>
            <a:srgbClr val="F2F2F2"/>
          </a:solidFill>
          <a:ln cap="flat" cmpd="sng" w="19050">
            <a:solidFill>
              <a:srgbClr val="454545"/>
            </a:solidFill>
            <a:prstDash val="solid"/>
            <a:miter lim="800000"/>
            <a:headEnd len="sm" w="sm" type="none"/>
            <a:tailEnd len="sm" w="sm" type="none"/>
          </a:ln>
        </p:spPr>
        <p:txBody>
          <a:bodyPr anchorCtr="0" anchor="ctr" bIns="45700" lIns="91425" spcFirstLastPara="1" rIns="91425" wrap="square" tIns="45700">
            <a:noAutofit/>
          </a:bodyPr>
          <a:lstStyle/>
          <a:p>
            <a:pPr indent="-171450" lvl="0" marL="171450" marR="0" rtl="0" algn="l">
              <a:spcBef>
                <a:spcPts val="0"/>
              </a:spcBef>
              <a:spcAft>
                <a:spcPts val="0"/>
              </a:spcAft>
              <a:buClr>
                <a:schemeClr val="dk1"/>
              </a:buClr>
              <a:buSzPts val="1600"/>
              <a:buFont typeface="Arial"/>
              <a:buChar char="•"/>
            </a:pPr>
            <a:r>
              <a:rPr lang="en-US" sz="1600">
                <a:solidFill>
                  <a:schemeClr val="dk1"/>
                </a:solidFill>
                <a:latin typeface="Arial"/>
                <a:ea typeface="Arial"/>
                <a:cs typeface="Arial"/>
                <a:sym typeface="Arial"/>
              </a:rPr>
              <a:t>Nikmati kualitas premium yang tahan lama.</a:t>
            </a:r>
            <a:br>
              <a:rPr lang="en-US" sz="1600">
                <a:solidFill>
                  <a:schemeClr val="dk1"/>
                </a:solidFill>
                <a:latin typeface="Arial"/>
                <a:ea typeface="Arial"/>
                <a:cs typeface="Arial"/>
                <a:sym typeface="Arial"/>
              </a:rPr>
            </a:br>
            <a:r>
              <a:rPr lang="en-US" sz="1600">
                <a:solidFill>
                  <a:schemeClr val="dk1"/>
                </a:solidFill>
                <a:latin typeface="Arial"/>
                <a:ea typeface="Arial"/>
                <a:cs typeface="Arial"/>
                <a:sym typeface="Arial"/>
              </a:rPr>
              <a:t>Navigasi dengan mudah dengan desain intuitif.</a:t>
            </a:r>
            <a:br>
              <a:rPr lang="en-US" sz="1600">
                <a:solidFill>
                  <a:schemeClr val="dk1"/>
                </a:solidFill>
                <a:latin typeface="Arial"/>
                <a:ea typeface="Arial"/>
                <a:cs typeface="Arial"/>
                <a:sym typeface="Arial"/>
              </a:rPr>
            </a:br>
            <a:r>
              <a:rPr lang="en-US" sz="1600">
                <a:solidFill>
                  <a:schemeClr val="dk1"/>
                </a:solidFill>
                <a:latin typeface="Arial"/>
                <a:ea typeface="Arial"/>
                <a:cs typeface="Arial"/>
                <a:sym typeface="Arial"/>
              </a:rPr>
              <a:t>Rasakan performa yang mulus, bahkan dengan aplikasi yang menuntut.</a:t>
            </a:r>
            <a:endParaRPr/>
          </a:p>
        </p:txBody>
      </p:sp>
      <p:sp>
        <p:nvSpPr>
          <p:cNvPr id="3803" name="Google Shape;3803;p40"/>
          <p:cNvSpPr/>
          <p:nvPr/>
        </p:nvSpPr>
        <p:spPr>
          <a:xfrm>
            <a:off x="6566806" y="4528458"/>
            <a:ext cx="4425043" cy="1600201"/>
          </a:xfrm>
          <a:prstGeom prst="roundRect">
            <a:avLst>
              <a:gd fmla="val 16667" name="adj"/>
            </a:avLst>
          </a:prstGeom>
          <a:solidFill>
            <a:srgbClr val="F2F2F2"/>
          </a:solidFill>
          <a:ln cap="flat" cmpd="sng" w="19050">
            <a:solidFill>
              <a:srgbClr val="454545"/>
            </a:solidFill>
            <a:prstDash val="solid"/>
            <a:miter lim="800000"/>
            <a:headEnd len="sm" w="sm" type="none"/>
            <a:tailEnd len="sm" w="sm" type="none"/>
          </a:ln>
        </p:spPr>
        <p:txBody>
          <a:bodyPr anchorCtr="0" anchor="ctr" bIns="45700" lIns="91425" spcFirstLastPara="1" rIns="91425" wrap="square" tIns="45700">
            <a:noAutofit/>
          </a:bodyPr>
          <a:lstStyle/>
          <a:p>
            <a:pPr indent="-171450" lvl="0" marL="171450" marR="0" rtl="0" algn="l">
              <a:spcBef>
                <a:spcPts val="0"/>
              </a:spcBef>
              <a:spcAft>
                <a:spcPts val="0"/>
              </a:spcAft>
              <a:buClr>
                <a:schemeClr val="dk1"/>
              </a:buClr>
              <a:buSzPts val="1600"/>
              <a:buFont typeface="Arial"/>
              <a:buChar char="•"/>
            </a:pPr>
            <a:r>
              <a:rPr lang="en-US" sz="1600">
                <a:solidFill>
                  <a:schemeClr val="dk1"/>
                </a:solidFill>
                <a:latin typeface="Arial"/>
                <a:ea typeface="Arial"/>
                <a:cs typeface="Arial"/>
                <a:sym typeface="Arial"/>
              </a:rPr>
              <a:t>Terhubung dengan mulus di semua perangkat Anda.</a:t>
            </a:r>
            <a:br>
              <a:rPr lang="en-US" sz="1600">
                <a:solidFill>
                  <a:schemeClr val="dk1"/>
                </a:solidFill>
                <a:latin typeface="Arial"/>
                <a:ea typeface="Arial"/>
                <a:cs typeface="Arial"/>
                <a:sym typeface="Arial"/>
              </a:rPr>
            </a:br>
            <a:r>
              <a:rPr lang="en-US" sz="1600">
                <a:solidFill>
                  <a:schemeClr val="dk1"/>
                </a:solidFill>
                <a:latin typeface="Arial"/>
                <a:ea typeface="Arial"/>
                <a:cs typeface="Arial"/>
                <a:sym typeface="Arial"/>
              </a:rPr>
              <a:t>Merasa aman dengan perlindungan privasi terbaik.</a:t>
            </a:r>
            <a:br>
              <a:rPr lang="en-US" sz="1600">
                <a:solidFill>
                  <a:schemeClr val="dk1"/>
                </a:solidFill>
                <a:latin typeface="Arial"/>
                <a:ea typeface="Arial"/>
                <a:cs typeface="Arial"/>
                <a:sym typeface="Arial"/>
              </a:rPr>
            </a:br>
            <a:r>
              <a:rPr lang="en-US" sz="1600">
                <a:solidFill>
                  <a:schemeClr val="dk1"/>
                </a:solidFill>
                <a:latin typeface="Arial"/>
                <a:ea typeface="Arial"/>
                <a:cs typeface="Arial"/>
                <a:sym typeface="Arial"/>
              </a:rPr>
              <a:t>Nikmati prestise memiliki merek premium kelas dunia.</a:t>
            </a:r>
            <a:endParaRPr sz="1600">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9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0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0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0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0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7" name="Shape 3807"/>
        <p:cNvGrpSpPr/>
        <p:nvPr/>
      </p:nvGrpSpPr>
      <p:grpSpPr>
        <a:xfrm>
          <a:off x="0" y="0"/>
          <a:ext cx="0" cy="0"/>
          <a:chOff x="0" y="0"/>
          <a:chExt cx="0" cy="0"/>
        </a:xfrm>
      </p:grpSpPr>
      <p:sp>
        <p:nvSpPr>
          <p:cNvPr id="3808" name="Google Shape;3808;p41"/>
          <p:cNvSpPr txBox="1"/>
          <p:nvPr>
            <p:ph type="ctrTitle"/>
          </p:nvPr>
        </p:nvSpPr>
        <p:spPr>
          <a:xfrm>
            <a:off x="3357930" y="2903298"/>
            <a:ext cx="5476139" cy="677108"/>
          </a:xfrm>
          <a:prstGeom prst="rect">
            <a:avLst/>
          </a:prstGeom>
          <a:noFill/>
          <a:ln>
            <a:noFill/>
          </a:ln>
        </p:spPr>
        <p:txBody>
          <a:bodyPr anchorCtr="0" anchor="ctr" bIns="0" lIns="0" spcFirstLastPara="1" rIns="0" wrap="square" tIns="0">
            <a:spAutoFit/>
          </a:bodyPr>
          <a:lstStyle/>
          <a:p>
            <a:pPr indent="0" lvl="0" marL="0" rtl="0" algn="l">
              <a:lnSpc>
                <a:spcPct val="100000"/>
              </a:lnSpc>
              <a:spcBef>
                <a:spcPts val="0"/>
              </a:spcBef>
              <a:spcAft>
                <a:spcPts val="0"/>
              </a:spcAft>
              <a:buClr>
                <a:schemeClr val="lt1"/>
              </a:buClr>
              <a:buSzPts val="4400"/>
              <a:buFont typeface="Barlow Medium"/>
              <a:buNone/>
            </a:pPr>
            <a:r>
              <a:rPr lang="en-US" sz="4400"/>
              <a:t>Apa Perisai Anda?</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2" name="Shape 3812"/>
        <p:cNvGrpSpPr/>
        <p:nvPr/>
      </p:nvGrpSpPr>
      <p:grpSpPr>
        <a:xfrm>
          <a:off x="0" y="0"/>
          <a:ext cx="0" cy="0"/>
          <a:chOff x="0" y="0"/>
          <a:chExt cx="0" cy="0"/>
        </a:xfrm>
      </p:grpSpPr>
      <p:pic>
        <p:nvPicPr>
          <p:cNvPr descr="A building with a tower and a tower&#10;&#10;Description automatically generated with medium confidence" id="3813" name="Google Shape;3813;p42"/>
          <p:cNvPicPr preferRelativeResize="0"/>
          <p:nvPr/>
        </p:nvPicPr>
        <p:blipFill rotWithShape="1">
          <a:blip r:embed="rId3">
            <a:alphaModFix/>
          </a:blip>
          <a:srcRect b="0" l="0" r="0" t="0"/>
          <a:stretch/>
        </p:blipFill>
        <p:spPr>
          <a:xfrm>
            <a:off x="1016000" y="518160"/>
            <a:ext cx="10464800" cy="597988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3814" name="Google Shape;3814;p42"/>
          <p:cNvSpPr/>
          <p:nvPr/>
        </p:nvSpPr>
        <p:spPr>
          <a:xfrm>
            <a:off x="386080" y="5191760"/>
            <a:ext cx="1605280" cy="64008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200"/>
              <a:buFont typeface="Calibri"/>
              <a:buNone/>
            </a:pPr>
            <a:r>
              <a:rPr b="0" i="0" lang="en-US" sz="1200" u="none" cap="none" strike="noStrike">
                <a:solidFill>
                  <a:srgbClr val="FFFFFF"/>
                </a:solidFill>
                <a:latin typeface="Calibri"/>
                <a:ea typeface="Calibri"/>
                <a:cs typeface="Calibri"/>
                <a:sym typeface="Calibri"/>
              </a:rPr>
              <a:t>What is this called?</a:t>
            </a:r>
            <a:endParaRPr/>
          </a:p>
        </p:txBody>
      </p:sp>
      <p:sp>
        <p:nvSpPr>
          <p:cNvPr id="3815" name="Google Shape;3815;p42"/>
          <p:cNvSpPr/>
          <p:nvPr/>
        </p:nvSpPr>
        <p:spPr>
          <a:xfrm flipH="1">
            <a:off x="10678160" y="4338320"/>
            <a:ext cx="1605280" cy="64008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200"/>
              <a:buFont typeface="Calibri"/>
              <a:buNone/>
            </a:pPr>
            <a:r>
              <a:rPr b="0" i="0" lang="en-US" sz="1200" u="none" cap="none" strike="noStrike">
                <a:solidFill>
                  <a:srgbClr val="FFFFFF"/>
                </a:solidFill>
                <a:latin typeface="Calibri"/>
                <a:ea typeface="Calibri"/>
                <a:cs typeface="Calibri"/>
                <a:sym typeface="Calibri"/>
              </a:rPr>
              <a:t>What is this called?</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9" name="Shape 3819"/>
        <p:cNvGrpSpPr/>
        <p:nvPr/>
      </p:nvGrpSpPr>
      <p:grpSpPr>
        <a:xfrm>
          <a:off x="0" y="0"/>
          <a:ext cx="0" cy="0"/>
          <a:chOff x="0" y="0"/>
          <a:chExt cx="0" cy="0"/>
        </a:xfrm>
      </p:grpSpPr>
      <p:pic>
        <p:nvPicPr>
          <p:cNvPr descr="A building with a tower and a tower&#10;&#10;Description automatically generated with medium confidence" id="3820" name="Google Shape;3820;p43"/>
          <p:cNvPicPr preferRelativeResize="0"/>
          <p:nvPr/>
        </p:nvPicPr>
        <p:blipFill rotWithShape="1">
          <a:blip r:embed="rId3">
            <a:alphaModFix/>
          </a:blip>
          <a:srcRect b="0" l="0" r="0" t="0"/>
          <a:stretch/>
        </p:blipFill>
        <p:spPr>
          <a:xfrm>
            <a:off x="1016000" y="518160"/>
            <a:ext cx="10464800" cy="597988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3821" name="Google Shape;3821;p43"/>
          <p:cNvSpPr/>
          <p:nvPr/>
        </p:nvSpPr>
        <p:spPr>
          <a:xfrm>
            <a:off x="386080" y="5191760"/>
            <a:ext cx="2072640" cy="114808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200"/>
              <a:buFont typeface="Calibri"/>
              <a:buNone/>
            </a:pPr>
            <a:r>
              <a:rPr b="0" i="0" lang="en-US" sz="1200" u="none" cap="none" strike="noStrike">
                <a:solidFill>
                  <a:srgbClr val="FFFFFF"/>
                </a:solidFill>
                <a:latin typeface="Calibri"/>
                <a:ea typeface="Calibri"/>
                <a:cs typeface="Calibri"/>
                <a:sym typeface="Calibri"/>
              </a:rPr>
              <a:t>Unique competitive advantage that protects it from rivals.</a:t>
            </a:r>
            <a:endParaRPr b="0" i="0" sz="1200" u="none" cap="none" strike="noStrike">
              <a:solidFill>
                <a:srgbClr val="FFFFFF"/>
              </a:solidFill>
              <a:latin typeface="Calibri"/>
              <a:ea typeface="Calibri"/>
              <a:cs typeface="Calibri"/>
              <a:sym typeface="Calibri"/>
            </a:endParaRPr>
          </a:p>
        </p:txBody>
      </p:sp>
      <p:sp>
        <p:nvSpPr>
          <p:cNvPr id="3822" name="Google Shape;3822;p43"/>
          <p:cNvSpPr txBox="1"/>
          <p:nvPr/>
        </p:nvSpPr>
        <p:spPr>
          <a:xfrm>
            <a:off x="386080" y="4837817"/>
            <a:ext cx="1785257"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chemeClr val="dk1"/>
                </a:solidFill>
                <a:latin typeface="Calibri"/>
                <a:ea typeface="Calibri"/>
                <a:cs typeface="Calibri"/>
                <a:sym typeface="Calibri"/>
              </a:rPr>
              <a:t>MOAT</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6" name="Shape 3826"/>
        <p:cNvGrpSpPr/>
        <p:nvPr/>
      </p:nvGrpSpPr>
      <p:grpSpPr>
        <a:xfrm>
          <a:off x="0" y="0"/>
          <a:ext cx="0" cy="0"/>
          <a:chOff x="0" y="0"/>
          <a:chExt cx="0" cy="0"/>
        </a:xfrm>
      </p:grpSpPr>
      <p:pic>
        <p:nvPicPr>
          <p:cNvPr descr="Walmart Logo History, Meaning, How the Symbol Has Evolved" id="3827" name="Google Shape;3827;p44"/>
          <p:cNvPicPr preferRelativeResize="0"/>
          <p:nvPr/>
        </p:nvPicPr>
        <p:blipFill rotWithShape="1">
          <a:blip r:embed="rId3">
            <a:alphaModFix/>
          </a:blip>
          <a:srcRect b="0" l="0" r="0" t="0"/>
          <a:stretch/>
        </p:blipFill>
        <p:spPr>
          <a:xfrm>
            <a:off x="685084" y="1597718"/>
            <a:ext cx="1440000" cy="513191"/>
          </a:xfrm>
          <a:prstGeom prst="rect">
            <a:avLst/>
          </a:prstGeom>
          <a:noFill/>
          <a:ln>
            <a:noFill/>
          </a:ln>
        </p:spPr>
      </p:pic>
      <p:pic>
        <p:nvPicPr>
          <p:cNvPr id="3828" name="Google Shape;3828;p44"/>
          <p:cNvPicPr preferRelativeResize="0"/>
          <p:nvPr/>
        </p:nvPicPr>
        <p:blipFill rotWithShape="1">
          <a:blip r:embed="rId4">
            <a:alphaModFix/>
          </a:blip>
          <a:srcRect b="0" l="0" r="0" t="0"/>
          <a:stretch/>
        </p:blipFill>
        <p:spPr>
          <a:xfrm>
            <a:off x="685084" y="629369"/>
            <a:ext cx="1247318" cy="426628"/>
          </a:xfrm>
          <a:prstGeom prst="rect">
            <a:avLst/>
          </a:prstGeom>
          <a:noFill/>
          <a:ln>
            <a:noFill/>
          </a:ln>
        </p:spPr>
      </p:pic>
      <p:pic>
        <p:nvPicPr>
          <p:cNvPr descr="Apple Logo and symbol, meaning, history, PNG, brand" id="3829" name="Google Shape;3829;p44"/>
          <p:cNvPicPr preferRelativeResize="0"/>
          <p:nvPr/>
        </p:nvPicPr>
        <p:blipFill rotWithShape="1">
          <a:blip r:embed="rId5">
            <a:alphaModFix/>
          </a:blip>
          <a:srcRect b="0" l="0" r="0" t="0"/>
          <a:stretch/>
        </p:blipFill>
        <p:spPr>
          <a:xfrm>
            <a:off x="325084" y="4054686"/>
            <a:ext cx="1440000" cy="810000"/>
          </a:xfrm>
          <a:prstGeom prst="rect">
            <a:avLst/>
          </a:prstGeom>
          <a:noFill/>
          <a:ln>
            <a:noFill/>
          </a:ln>
        </p:spPr>
      </p:pic>
      <p:pic>
        <p:nvPicPr>
          <p:cNvPr descr="GlaxoSmithKline plc Company Profile - Corporate Watch" id="3830" name="Google Shape;3830;p44"/>
          <p:cNvPicPr preferRelativeResize="0"/>
          <p:nvPr/>
        </p:nvPicPr>
        <p:blipFill rotWithShape="1">
          <a:blip r:embed="rId6">
            <a:alphaModFix/>
          </a:blip>
          <a:srcRect b="0" l="0" r="0" t="0"/>
          <a:stretch/>
        </p:blipFill>
        <p:spPr>
          <a:xfrm>
            <a:off x="687541" y="5490372"/>
            <a:ext cx="1440000" cy="576000"/>
          </a:xfrm>
          <a:prstGeom prst="rect">
            <a:avLst/>
          </a:prstGeom>
          <a:noFill/>
          <a:ln>
            <a:noFill/>
          </a:ln>
        </p:spPr>
      </p:pic>
      <p:sp>
        <p:nvSpPr>
          <p:cNvPr id="3831" name="Google Shape;3831;p44"/>
          <p:cNvSpPr txBox="1"/>
          <p:nvPr/>
        </p:nvSpPr>
        <p:spPr>
          <a:xfrm>
            <a:off x="3676913" y="1854313"/>
            <a:ext cx="7335071" cy="2492990"/>
          </a:xfrm>
          <a:prstGeom prst="rect">
            <a:avLst/>
          </a:prstGeom>
          <a:solidFill>
            <a:srgbClr val="F2F2F2"/>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800">
                <a:solidFill>
                  <a:srgbClr val="C00000"/>
                </a:solidFill>
                <a:latin typeface="Calibri"/>
                <a:ea typeface="Calibri"/>
                <a:cs typeface="Calibri"/>
                <a:sym typeface="Calibri"/>
              </a:rPr>
              <a:t>Merek</a:t>
            </a:r>
            <a:br>
              <a:rPr b="0" i="0" lang="en-US" sz="4000" u="none" cap="none" strike="noStrike">
                <a:solidFill>
                  <a:schemeClr val="dk1"/>
                </a:solidFill>
                <a:latin typeface="Calibri"/>
                <a:ea typeface="Calibri"/>
                <a:cs typeface="Calibri"/>
                <a:sym typeface="Calibri"/>
              </a:rPr>
            </a:br>
            <a:r>
              <a:rPr lang="en-US" sz="3600">
                <a:solidFill>
                  <a:schemeClr val="dk1"/>
                </a:solidFill>
                <a:latin typeface="Calibri"/>
                <a:ea typeface="Calibri"/>
                <a:cs typeface="Calibri"/>
                <a:sym typeface="Calibri"/>
              </a:rPr>
              <a:t>Merek yang kuat dan dapat dikenali yang dipercaya dan diasosiasikan oleh pelanggan dengan kualitas.</a:t>
            </a:r>
            <a:endParaRPr b="0" i="0" sz="4000" u="none" cap="none" strike="noStrike">
              <a:solidFill>
                <a:schemeClr val="dk1"/>
              </a:solidFill>
              <a:latin typeface="Calibri"/>
              <a:ea typeface="Calibri"/>
              <a:cs typeface="Calibri"/>
              <a:sym typeface="Calibri"/>
            </a:endParaRPr>
          </a:p>
        </p:txBody>
      </p:sp>
      <p:pic>
        <p:nvPicPr>
          <p:cNvPr id="3832" name="Google Shape;3832;p44"/>
          <p:cNvPicPr preferRelativeResize="0"/>
          <p:nvPr/>
        </p:nvPicPr>
        <p:blipFill rotWithShape="1">
          <a:blip r:embed="rId7">
            <a:alphaModFix/>
          </a:blip>
          <a:srcRect b="0" l="0" r="0" t="0"/>
          <a:stretch/>
        </p:blipFill>
        <p:spPr>
          <a:xfrm>
            <a:off x="685084" y="2751353"/>
            <a:ext cx="720000" cy="677647"/>
          </a:xfrm>
          <a:prstGeom prst="rect">
            <a:avLst/>
          </a:prstGeom>
          <a:noFill/>
          <a:ln>
            <a:noFill/>
          </a:ln>
        </p:spPr>
      </p:pic>
      <p:sp>
        <p:nvSpPr>
          <p:cNvPr id="3833" name="Google Shape;3833;p44"/>
          <p:cNvSpPr/>
          <p:nvPr/>
        </p:nvSpPr>
        <p:spPr>
          <a:xfrm>
            <a:off x="55255" y="3701143"/>
            <a:ext cx="2699657" cy="1559139"/>
          </a:xfrm>
          <a:prstGeom prst="ellipse">
            <a:avLst/>
          </a:prstGeom>
          <a:noFill/>
          <a:ln cap="flat" cmpd="sng" w="19050">
            <a:solidFill>
              <a:schemeClr val="accent1"/>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34" name="Google Shape;3834;p44"/>
          <p:cNvSpPr txBox="1"/>
          <p:nvPr/>
        </p:nvSpPr>
        <p:spPr>
          <a:xfrm>
            <a:off x="3678352" y="1038598"/>
            <a:ext cx="622357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Cocokkan MOAT berikut dengan perusahaan di sebelah kiri.</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8" name="Shape 3838"/>
        <p:cNvGrpSpPr/>
        <p:nvPr/>
      </p:nvGrpSpPr>
      <p:grpSpPr>
        <a:xfrm>
          <a:off x="0" y="0"/>
          <a:ext cx="0" cy="0"/>
          <a:chOff x="0" y="0"/>
          <a:chExt cx="0" cy="0"/>
        </a:xfrm>
      </p:grpSpPr>
      <p:pic>
        <p:nvPicPr>
          <p:cNvPr descr="Walmart Logo History, Meaning, How the Symbol Has Evolved" id="3839" name="Google Shape;3839;p45"/>
          <p:cNvPicPr preferRelativeResize="0"/>
          <p:nvPr/>
        </p:nvPicPr>
        <p:blipFill rotWithShape="1">
          <a:blip r:embed="rId3">
            <a:alphaModFix/>
          </a:blip>
          <a:srcRect b="0" l="0" r="0" t="0"/>
          <a:stretch/>
        </p:blipFill>
        <p:spPr>
          <a:xfrm>
            <a:off x="685084" y="1597718"/>
            <a:ext cx="1440000" cy="513191"/>
          </a:xfrm>
          <a:prstGeom prst="rect">
            <a:avLst/>
          </a:prstGeom>
          <a:noFill/>
          <a:ln>
            <a:noFill/>
          </a:ln>
        </p:spPr>
      </p:pic>
      <p:pic>
        <p:nvPicPr>
          <p:cNvPr id="3840" name="Google Shape;3840;p45"/>
          <p:cNvPicPr preferRelativeResize="0"/>
          <p:nvPr/>
        </p:nvPicPr>
        <p:blipFill rotWithShape="1">
          <a:blip r:embed="rId4">
            <a:alphaModFix/>
          </a:blip>
          <a:srcRect b="0" l="0" r="0" t="0"/>
          <a:stretch/>
        </p:blipFill>
        <p:spPr>
          <a:xfrm>
            <a:off x="685084" y="629369"/>
            <a:ext cx="1247318" cy="426628"/>
          </a:xfrm>
          <a:prstGeom prst="rect">
            <a:avLst/>
          </a:prstGeom>
          <a:noFill/>
          <a:ln>
            <a:noFill/>
          </a:ln>
        </p:spPr>
      </p:pic>
      <p:pic>
        <p:nvPicPr>
          <p:cNvPr descr="Apple Logo and symbol, meaning, history, PNG, brand" id="3841" name="Google Shape;3841;p45"/>
          <p:cNvPicPr preferRelativeResize="0"/>
          <p:nvPr/>
        </p:nvPicPr>
        <p:blipFill rotWithShape="1">
          <a:blip r:embed="rId5">
            <a:alphaModFix/>
          </a:blip>
          <a:srcRect b="0" l="0" r="0" t="0"/>
          <a:stretch/>
        </p:blipFill>
        <p:spPr>
          <a:xfrm>
            <a:off x="325084" y="4054686"/>
            <a:ext cx="1440000" cy="810000"/>
          </a:xfrm>
          <a:prstGeom prst="rect">
            <a:avLst/>
          </a:prstGeom>
          <a:noFill/>
          <a:ln>
            <a:noFill/>
          </a:ln>
        </p:spPr>
      </p:pic>
      <p:pic>
        <p:nvPicPr>
          <p:cNvPr descr="GlaxoSmithKline plc Company Profile - Corporate Watch" id="3842" name="Google Shape;3842;p45"/>
          <p:cNvPicPr preferRelativeResize="0"/>
          <p:nvPr/>
        </p:nvPicPr>
        <p:blipFill rotWithShape="1">
          <a:blip r:embed="rId6">
            <a:alphaModFix/>
          </a:blip>
          <a:srcRect b="0" l="0" r="0" t="0"/>
          <a:stretch/>
        </p:blipFill>
        <p:spPr>
          <a:xfrm>
            <a:off x="687541" y="5490372"/>
            <a:ext cx="1440000" cy="576000"/>
          </a:xfrm>
          <a:prstGeom prst="rect">
            <a:avLst/>
          </a:prstGeom>
          <a:noFill/>
          <a:ln>
            <a:noFill/>
          </a:ln>
        </p:spPr>
      </p:pic>
      <p:sp>
        <p:nvSpPr>
          <p:cNvPr id="3843" name="Google Shape;3843;p45"/>
          <p:cNvSpPr txBox="1"/>
          <p:nvPr/>
        </p:nvSpPr>
        <p:spPr>
          <a:xfrm>
            <a:off x="3676913" y="1854313"/>
            <a:ext cx="7335071" cy="2492990"/>
          </a:xfrm>
          <a:prstGeom prst="rect">
            <a:avLst/>
          </a:prstGeom>
          <a:solidFill>
            <a:srgbClr val="F2F2F2"/>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800">
                <a:solidFill>
                  <a:srgbClr val="C00000"/>
                </a:solidFill>
                <a:latin typeface="Calibri"/>
                <a:ea typeface="Calibri"/>
                <a:cs typeface="Calibri"/>
                <a:sym typeface="Calibri"/>
              </a:rPr>
              <a:t>Efek Jaringan</a:t>
            </a:r>
            <a:br>
              <a:rPr lang="en-US" sz="4800">
                <a:solidFill>
                  <a:schemeClr val="dk1"/>
                </a:solidFill>
                <a:latin typeface="Calibri"/>
                <a:ea typeface="Calibri"/>
                <a:cs typeface="Calibri"/>
                <a:sym typeface="Calibri"/>
              </a:rPr>
            </a:br>
            <a:r>
              <a:rPr lang="en-US" sz="3600">
                <a:solidFill>
                  <a:schemeClr val="dk1"/>
                </a:solidFill>
                <a:latin typeface="Calibri"/>
                <a:ea typeface="Calibri"/>
                <a:cs typeface="Calibri"/>
                <a:sym typeface="Calibri"/>
              </a:rPr>
              <a:t>Nilai suatu produk atau layanan meningkat seiring dengan semakin banyak orang yang menggunakannya.</a:t>
            </a:r>
            <a:endParaRPr sz="3600">
              <a:solidFill>
                <a:schemeClr val="dk1"/>
              </a:solidFill>
              <a:latin typeface="Arial"/>
              <a:ea typeface="Arial"/>
              <a:cs typeface="Arial"/>
              <a:sym typeface="Arial"/>
            </a:endParaRPr>
          </a:p>
        </p:txBody>
      </p:sp>
      <p:pic>
        <p:nvPicPr>
          <p:cNvPr id="3844" name="Google Shape;3844;p45"/>
          <p:cNvPicPr preferRelativeResize="0"/>
          <p:nvPr/>
        </p:nvPicPr>
        <p:blipFill rotWithShape="1">
          <a:blip r:embed="rId7">
            <a:alphaModFix/>
          </a:blip>
          <a:srcRect b="0" l="0" r="0" t="0"/>
          <a:stretch/>
        </p:blipFill>
        <p:spPr>
          <a:xfrm>
            <a:off x="685084" y="2751353"/>
            <a:ext cx="720000" cy="677647"/>
          </a:xfrm>
          <a:prstGeom prst="rect">
            <a:avLst/>
          </a:prstGeom>
          <a:noFill/>
          <a:ln>
            <a:noFill/>
          </a:ln>
        </p:spPr>
      </p:pic>
      <p:sp>
        <p:nvSpPr>
          <p:cNvPr id="3845" name="Google Shape;3845;p45"/>
          <p:cNvSpPr/>
          <p:nvPr/>
        </p:nvSpPr>
        <p:spPr>
          <a:xfrm>
            <a:off x="55255" y="2362198"/>
            <a:ext cx="2699657" cy="1559139"/>
          </a:xfrm>
          <a:prstGeom prst="ellipse">
            <a:avLst/>
          </a:prstGeom>
          <a:noFill/>
          <a:ln cap="flat" cmpd="sng" w="19050">
            <a:solidFill>
              <a:schemeClr val="accent1"/>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46" name="Google Shape;3846;p45"/>
          <p:cNvSpPr txBox="1"/>
          <p:nvPr/>
        </p:nvSpPr>
        <p:spPr>
          <a:xfrm>
            <a:off x="3678352" y="1038598"/>
            <a:ext cx="622357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Cocokkan MOAT berikut dengan perusahaan di sebelah kiri.</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4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0" name="Shape 3850"/>
        <p:cNvGrpSpPr/>
        <p:nvPr/>
      </p:nvGrpSpPr>
      <p:grpSpPr>
        <a:xfrm>
          <a:off x="0" y="0"/>
          <a:ext cx="0" cy="0"/>
          <a:chOff x="0" y="0"/>
          <a:chExt cx="0" cy="0"/>
        </a:xfrm>
      </p:grpSpPr>
      <p:pic>
        <p:nvPicPr>
          <p:cNvPr descr="Walmart Logo History, Meaning, How the Symbol Has Evolved" id="3851" name="Google Shape;3851;p46"/>
          <p:cNvPicPr preferRelativeResize="0"/>
          <p:nvPr/>
        </p:nvPicPr>
        <p:blipFill rotWithShape="1">
          <a:blip r:embed="rId3">
            <a:alphaModFix/>
          </a:blip>
          <a:srcRect b="0" l="0" r="0" t="0"/>
          <a:stretch/>
        </p:blipFill>
        <p:spPr>
          <a:xfrm>
            <a:off x="685084" y="1597718"/>
            <a:ext cx="1440000" cy="513191"/>
          </a:xfrm>
          <a:prstGeom prst="rect">
            <a:avLst/>
          </a:prstGeom>
          <a:noFill/>
          <a:ln>
            <a:noFill/>
          </a:ln>
        </p:spPr>
      </p:pic>
      <p:pic>
        <p:nvPicPr>
          <p:cNvPr id="3852" name="Google Shape;3852;p46"/>
          <p:cNvPicPr preferRelativeResize="0"/>
          <p:nvPr/>
        </p:nvPicPr>
        <p:blipFill rotWithShape="1">
          <a:blip r:embed="rId4">
            <a:alphaModFix/>
          </a:blip>
          <a:srcRect b="0" l="0" r="0" t="0"/>
          <a:stretch/>
        </p:blipFill>
        <p:spPr>
          <a:xfrm>
            <a:off x="685084" y="629369"/>
            <a:ext cx="1247318" cy="426628"/>
          </a:xfrm>
          <a:prstGeom prst="rect">
            <a:avLst/>
          </a:prstGeom>
          <a:noFill/>
          <a:ln>
            <a:noFill/>
          </a:ln>
        </p:spPr>
      </p:pic>
      <p:pic>
        <p:nvPicPr>
          <p:cNvPr descr="Apple Logo and symbol, meaning, history, PNG, brand" id="3853" name="Google Shape;3853;p46"/>
          <p:cNvPicPr preferRelativeResize="0"/>
          <p:nvPr/>
        </p:nvPicPr>
        <p:blipFill rotWithShape="1">
          <a:blip r:embed="rId5">
            <a:alphaModFix/>
          </a:blip>
          <a:srcRect b="0" l="0" r="0" t="0"/>
          <a:stretch/>
        </p:blipFill>
        <p:spPr>
          <a:xfrm>
            <a:off x="325084" y="4054686"/>
            <a:ext cx="1440000" cy="810000"/>
          </a:xfrm>
          <a:prstGeom prst="rect">
            <a:avLst/>
          </a:prstGeom>
          <a:noFill/>
          <a:ln>
            <a:noFill/>
          </a:ln>
        </p:spPr>
      </p:pic>
      <p:pic>
        <p:nvPicPr>
          <p:cNvPr descr="GlaxoSmithKline plc Company Profile - Corporate Watch" id="3854" name="Google Shape;3854;p46"/>
          <p:cNvPicPr preferRelativeResize="0"/>
          <p:nvPr/>
        </p:nvPicPr>
        <p:blipFill rotWithShape="1">
          <a:blip r:embed="rId6">
            <a:alphaModFix/>
          </a:blip>
          <a:srcRect b="0" l="0" r="0" t="0"/>
          <a:stretch/>
        </p:blipFill>
        <p:spPr>
          <a:xfrm>
            <a:off x="687541" y="5490372"/>
            <a:ext cx="1440000" cy="576000"/>
          </a:xfrm>
          <a:prstGeom prst="rect">
            <a:avLst/>
          </a:prstGeom>
          <a:noFill/>
          <a:ln>
            <a:noFill/>
          </a:ln>
        </p:spPr>
      </p:pic>
      <p:sp>
        <p:nvSpPr>
          <p:cNvPr id="3855" name="Google Shape;3855;p46"/>
          <p:cNvSpPr txBox="1"/>
          <p:nvPr/>
        </p:nvSpPr>
        <p:spPr>
          <a:xfrm>
            <a:off x="3676913" y="1854313"/>
            <a:ext cx="7335071" cy="1938992"/>
          </a:xfrm>
          <a:prstGeom prst="rect">
            <a:avLst/>
          </a:prstGeom>
          <a:solidFill>
            <a:srgbClr val="F2F2F2"/>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800">
                <a:solidFill>
                  <a:srgbClr val="C00000"/>
                </a:solidFill>
                <a:latin typeface="Calibri"/>
                <a:ea typeface="Calibri"/>
                <a:cs typeface="Calibri"/>
                <a:sym typeface="Calibri"/>
              </a:rPr>
              <a:t>Intelektual</a:t>
            </a:r>
            <a:br>
              <a:rPr b="1" lang="en-US" sz="4800">
                <a:solidFill>
                  <a:schemeClr val="dk1"/>
                </a:solidFill>
                <a:latin typeface="Calibri"/>
                <a:ea typeface="Calibri"/>
                <a:cs typeface="Calibri"/>
                <a:sym typeface="Calibri"/>
              </a:rPr>
            </a:br>
            <a:r>
              <a:rPr lang="en-US" sz="3600">
                <a:solidFill>
                  <a:schemeClr val="dk1"/>
                </a:solidFill>
                <a:latin typeface="Calibri"/>
                <a:ea typeface="Calibri"/>
                <a:cs typeface="Calibri"/>
                <a:sym typeface="Calibri"/>
              </a:rPr>
              <a:t>Hak eksklusif atas penemuan, desain, atau proses.</a:t>
            </a:r>
            <a:endParaRPr sz="4800">
              <a:solidFill>
                <a:schemeClr val="dk1"/>
              </a:solidFill>
              <a:latin typeface="Arial"/>
              <a:ea typeface="Arial"/>
              <a:cs typeface="Arial"/>
              <a:sym typeface="Arial"/>
            </a:endParaRPr>
          </a:p>
        </p:txBody>
      </p:sp>
      <p:pic>
        <p:nvPicPr>
          <p:cNvPr id="3856" name="Google Shape;3856;p46"/>
          <p:cNvPicPr preferRelativeResize="0"/>
          <p:nvPr/>
        </p:nvPicPr>
        <p:blipFill rotWithShape="1">
          <a:blip r:embed="rId7">
            <a:alphaModFix/>
          </a:blip>
          <a:srcRect b="0" l="0" r="0" t="0"/>
          <a:stretch/>
        </p:blipFill>
        <p:spPr>
          <a:xfrm>
            <a:off x="685084" y="2751353"/>
            <a:ext cx="720000" cy="677647"/>
          </a:xfrm>
          <a:prstGeom prst="rect">
            <a:avLst/>
          </a:prstGeom>
          <a:noFill/>
          <a:ln>
            <a:noFill/>
          </a:ln>
        </p:spPr>
      </p:pic>
      <p:sp>
        <p:nvSpPr>
          <p:cNvPr id="3857" name="Google Shape;3857;p46"/>
          <p:cNvSpPr/>
          <p:nvPr/>
        </p:nvSpPr>
        <p:spPr>
          <a:xfrm>
            <a:off x="44369" y="5109598"/>
            <a:ext cx="2699657" cy="1261030"/>
          </a:xfrm>
          <a:prstGeom prst="ellipse">
            <a:avLst/>
          </a:prstGeom>
          <a:noFill/>
          <a:ln cap="flat" cmpd="sng" w="19050">
            <a:solidFill>
              <a:schemeClr val="accent1"/>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58" name="Google Shape;3858;p46"/>
          <p:cNvSpPr txBox="1"/>
          <p:nvPr/>
        </p:nvSpPr>
        <p:spPr>
          <a:xfrm>
            <a:off x="3678352" y="1038598"/>
            <a:ext cx="622357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Cocokkan MOAT berikut dengan perusahaan di sebelah kiri.</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5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2" name="Shape 3862"/>
        <p:cNvGrpSpPr/>
        <p:nvPr/>
      </p:nvGrpSpPr>
      <p:grpSpPr>
        <a:xfrm>
          <a:off x="0" y="0"/>
          <a:ext cx="0" cy="0"/>
          <a:chOff x="0" y="0"/>
          <a:chExt cx="0" cy="0"/>
        </a:xfrm>
      </p:grpSpPr>
      <p:pic>
        <p:nvPicPr>
          <p:cNvPr descr="Walmart Logo History, Meaning, How the Symbol Has Evolved" id="3863" name="Google Shape;3863;p47"/>
          <p:cNvPicPr preferRelativeResize="0"/>
          <p:nvPr/>
        </p:nvPicPr>
        <p:blipFill rotWithShape="1">
          <a:blip r:embed="rId3">
            <a:alphaModFix/>
          </a:blip>
          <a:srcRect b="0" l="0" r="0" t="0"/>
          <a:stretch/>
        </p:blipFill>
        <p:spPr>
          <a:xfrm>
            <a:off x="685084" y="1597718"/>
            <a:ext cx="1440000" cy="513191"/>
          </a:xfrm>
          <a:prstGeom prst="rect">
            <a:avLst/>
          </a:prstGeom>
          <a:noFill/>
          <a:ln>
            <a:noFill/>
          </a:ln>
        </p:spPr>
      </p:pic>
      <p:pic>
        <p:nvPicPr>
          <p:cNvPr id="3864" name="Google Shape;3864;p47"/>
          <p:cNvPicPr preferRelativeResize="0"/>
          <p:nvPr/>
        </p:nvPicPr>
        <p:blipFill rotWithShape="1">
          <a:blip r:embed="rId4">
            <a:alphaModFix/>
          </a:blip>
          <a:srcRect b="0" l="0" r="0" t="0"/>
          <a:stretch/>
        </p:blipFill>
        <p:spPr>
          <a:xfrm>
            <a:off x="685084" y="629369"/>
            <a:ext cx="1247318" cy="426628"/>
          </a:xfrm>
          <a:prstGeom prst="rect">
            <a:avLst/>
          </a:prstGeom>
          <a:noFill/>
          <a:ln>
            <a:noFill/>
          </a:ln>
        </p:spPr>
      </p:pic>
      <p:pic>
        <p:nvPicPr>
          <p:cNvPr descr="Apple Logo and symbol, meaning, history, PNG, brand" id="3865" name="Google Shape;3865;p47"/>
          <p:cNvPicPr preferRelativeResize="0"/>
          <p:nvPr/>
        </p:nvPicPr>
        <p:blipFill rotWithShape="1">
          <a:blip r:embed="rId5">
            <a:alphaModFix/>
          </a:blip>
          <a:srcRect b="0" l="0" r="0" t="0"/>
          <a:stretch/>
        </p:blipFill>
        <p:spPr>
          <a:xfrm>
            <a:off x="325084" y="4054686"/>
            <a:ext cx="1440000" cy="810000"/>
          </a:xfrm>
          <a:prstGeom prst="rect">
            <a:avLst/>
          </a:prstGeom>
          <a:noFill/>
          <a:ln>
            <a:noFill/>
          </a:ln>
        </p:spPr>
      </p:pic>
      <p:pic>
        <p:nvPicPr>
          <p:cNvPr descr="GlaxoSmithKline plc Company Profile - Corporate Watch" id="3866" name="Google Shape;3866;p47"/>
          <p:cNvPicPr preferRelativeResize="0"/>
          <p:nvPr/>
        </p:nvPicPr>
        <p:blipFill rotWithShape="1">
          <a:blip r:embed="rId6">
            <a:alphaModFix/>
          </a:blip>
          <a:srcRect b="0" l="0" r="0" t="0"/>
          <a:stretch/>
        </p:blipFill>
        <p:spPr>
          <a:xfrm>
            <a:off x="687541" y="5490372"/>
            <a:ext cx="1440000" cy="576000"/>
          </a:xfrm>
          <a:prstGeom prst="rect">
            <a:avLst/>
          </a:prstGeom>
          <a:noFill/>
          <a:ln>
            <a:noFill/>
          </a:ln>
        </p:spPr>
      </p:pic>
      <p:sp>
        <p:nvSpPr>
          <p:cNvPr id="3867" name="Google Shape;3867;p47"/>
          <p:cNvSpPr txBox="1"/>
          <p:nvPr/>
        </p:nvSpPr>
        <p:spPr>
          <a:xfrm>
            <a:off x="3676913" y="1854313"/>
            <a:ext cx="7335071" cy="2585323"/>
          </a:xfrm>
          <a:prstGeom prst="rect">
            <a:avLst/>
          </a:prstGeom>
          <a:solidFill>
            <a:srgbClr val="F2F2F2"/>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800">
                <a:solidFill>
                  <a:srgbClr val="C00000"/>
                </a:solidFill>
                <a:latin typeface="Calibri"/>
                <a:ea typeface="Calibri"/>
                <a:cs typeface="Calibri"/>
                <a:sym typeface="Calibri"/>
              </a:rPr>
              <a:t>Skala Ekonomi</a:t>
            </a:r>
            <a:br>
              <a:rPr lang="en-US" sz="4800">
                <a:solidFill>
                  <a:srgbClr val="C00000"/>
                </a:solidFill>
                <a:latin typeface="Calibri"/>
                <a:ea typeface="Calibri"/>
                <a:cs typeface="Calibri"/>
                <a:sym typeface="Calibri"/>
              </a:rPr>
            </a:br>
            <a:r>
              <a:rPr lang="en-US" sz="3600">
                <a:solidFill>
                  <a:schemeClr val="dk1"/>
                </a:solidFill>
                <a:latin typeface="Calibri"/>
                <a:ea typeface="Calibri"/>
                <a:cs typeface="Calibri"/>
                <a:sym typeface="Calibri"/>
              </a:rPr>
              <a:t>Keuntungan biaya disebabkan oleh produksi barang atau jasa dalam skala yang lebih besar.</a:t>
            </a:r>
            <a:endParaRPr sz="4800">
              <a:solidFill>
                <a:schemeClr val="dk1"/>
              </a:solidFill>
              <a:latin typeface="Arial"/>
              <a:ea typeface="Arial"/>
              <a:cs typeface="Arial"/>
              <a:sym typeface="Arial"/>
            </a:endParaRPr>
          </a:p>
        </p:txBody>
      </p:sp>
      <p:pic>
        <p:nvPicPr>
          <p:cNvPr id="3868" name="Google Shape;3868;p47"/>
          <p:cNvPicPr preferRelativeResize="0"/>
          <p:nvPr/>
        </p:nvPicPr>
        <p:blipFill rotWithShape="1">
          <a:blip r:embed="rId7">
            <a:alphaModFix/>
          </a:blip>
          <a:srcRect b="0" l="0" r="0" t="0"/>
          <a:stretch/>
        </p:blipFill>
        <p:spPr>
          <a:xfrm>
            <a:off x="685084" y="2751353"/>
            <a:ext cx="720000" cy="677647"/>
          </a:xfrm>
          <a:prstGeom prst="rect">
            <a:avLst/>
          </a:prstGeom>
          <a:noFill/>
          <a:ln>
            <a:noFill/>
          </a:ln>
        </p:spPr>
      </p:pic>
      <p:sp>
        <p:nvSpPr>
          <p:cNvPr id="3869" name="Google Shape;3869;p47"/>
          <p:cNvSpPr/>
          <p:nvPr/>
        </p:nvSpPr>
        <p:spPr>
          <a:xfrm>
            <a:off x="55255" y="1208314"/>
            <a:ext cx="2699657" cy="1406741"/>
          </a:xfrm>
          <a:prstGeom prst="ellipse">
            <a:avLst/>
          </a:prstGeom>
          <a:noFill/>
          <a:ln cap="flat" cmpd="sng" w="19050">
            <a:solidFill>
              <a:schemeClr val="accent1"/>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70" name="Google Shape;3870;p47"/>
          <p:cNvSpPr txBox="1"/>
          <p:nvPr/>
        </p:nvSpPr>
        <p:spPr>
          <a:xfrm>
            <a:off x="3678352" y="1038598"/>
            <a:ext cx="622357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Cocokkan MOAT berikut dengan perusahaan di sebelah kiri.</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6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4" name="Shape 3874"/>
        <p:cNvGrpSpPr/>
        <p:nvPr/>
      </p:nvGrpSpPr>
      <p:grpSpPr>
        <a:xfrm>
          <a:off x="0" y="0"/>
          <a:ext cx="0" cy="0"/>
          <a:chOff x="0" y="0"/>
          <a:chExt cx="0" cy="0"/>
        </a:xfrm>
      </p:grpSpPr>
      <p:pic>
        <p:nvPicPr>
          <p:cNvPr descr="Walmart Logo History, Meaning, How the Symbol Has Evolved" id="3875" name="Google Shape;3875;p48"/>
          <p:cNvPicPr preferRelativeResize="0"/>
          <p:nvPr/>
        </p:nvPicPr>
        <p:blipFill rotWithShape="1">
          <a:blip r:embed="rId3">
            <a:alphaModFix/>
          </a:blip>
          <a:srcRect b="0" l="0" r="0" t="0"/>
          <a:stretch/>
        </p:blipFill>
        <p:spPr>
          <a:xfrm>
            <a:off x="685084" y="1597718"/>
            <a:ext cx="1440000" cy="513191"/>
          </a:xfrm>
          <a:prstGeom prst="rect">
            <a:avLst/>
          </a:prstGeom>
          <a:noFill/>
          <a:ln>
            <a:noFill/>
          </a:ln>
        </p:spPr>
      </p:pic>
      <p:pic>
        <p:nvPicPr>
          <p:cNvPr id="3876" name="Google Shape;3876;p48"/>
          <p:cNvPicPr preferRelativeResize="0"/>
          <p:nvPr/>
        </p:nvPicPr>
        <p:blipFill rotWithShape="1">
          <a:blip r:embed="rId4">
            <a:alphaModFix/>
          </a:blip>
          <a:srcRect b="0" l="0" r="0" t="0"/>
          <a:stretch/>
        </p:blipFill>
        <p:spPr>
          <a:xfrm>
            <a:off x="685084" y="629369"/>
            <a:ext cx="1247318" cy="426628"/>
          </a:xfrm>
          <a:prstGeom prst="rect">
            <a:avLst/>
          </a:prstGeom>
          <a:noFill/>
          <a:ln>
            <a:noFill/>
          </a:ln>
        </p:spPr>
      </p:pic>
      <p:pic>
        <p:nvPicPr>
          <p:cNvPr descr="Apple Logo and symbol, meaning, history, PNG, brand" id="3877" name="Google Shape;3877;p48"/>
          <p:cNvPicPr preferRelativeResize="0"/>
          <p:nvPr/>
        </p:nvPicPr>
        <p:blipFill rotWithShape="1">
          <a:blip r:embed="rId5">
            <a:alphaModFix/>
          </a:blip>
          <a:srcRect b="0" l="0" r="0" t="0"/>
          <a:stretch/>
        </p:blipFill>
        <p:spPr>
          <a:xfrm>
            <a:off x="325084" y="4054686"/>
            <a:ext cx="1440000" cy="810000"/>
          </a:xfrm>
          <a:prstGeom prst="rect">
            <a:avLst/>
          </a:prstGeom>
          <a:noFill/>
          <a:ln>
            <a:noFill/>
          </a:ln>
        </p:spPr>
      </p:pic>
      <p:pic>
        <p:nvPicPr>
          <p:cNvPr descr="GlaxoSmithKline plc Company Profile - Corporate Watch" id="3878" name="Google Shape;3878;p48"/>
          <p:cNvPicPr preferRelativeResize="0"/>
          <p:nvPr/>
        </p:nvPicPr>
        <p:blipFill rotWithShape="1">
          <a:blip r:embed="rId6">
            <a:alphaModFix/>
          </a:blip>
          <a:srcRect b="0" l="0" r="0" t="0"/>
          <a:stretch/>
        </p:blipFill>
        <p:spPr>
          <a:xfrm>
            <a:off x="687541" y="5490372"/>
            <a:ext cx="1440000" cy="576000"/>
          </a:xfrm>
          <a:prstGeom prst="rect">
            <a:avLst/>
          </a:prstGeom>
          <a:noFill/>
          <a:ln>
            <a:noFill/>
          </a:ln>
        </p:spPr>
      </p:pic>
      <p:sp>
        <p:nvSpPr>
          <p:cNvPr id="3879" name="Google Shape;3879;p48"/>
          <p:cNvSpPr txBox="1"/>
          <p:nvPr/>
        </p:nvSpPr>
        <p:spPr>
          <a:xfrm>
            <a:off x="3676913" y="1854313"/>
            <a:ext cx="7335071" cy="2492990"/>
          </a:xfrm>
          <a:prstGeom prst="rect">
            <a:avLst/>
          </a:prstGeom>
          <a:solidFill>
            <a:srgbClr val="F2F2F2"/>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800">
                <a:solidFill>
                  <a:srgbClr val="C00000"/>
                </a:solidFill>
                <a:latin typeface="Calibri"/>
                <a:ea typeface="Calibri"/>
                <a:cs typeface="Calibri"/>
                <a:sym typeface="Calibri"/>
              </a:rPr>
              <a:t>Data </a:t>
            </a:r>
            <a:br>
              <a:rPr lang="en-US" sz="4800">
                <a:solidFill>
                  <a:schemeClr val="dk1"/>
                </a:solidFill>
                <a:latin typeface="Calibri"/>
                <a:ea typeface="Calibri"/>
                <a:cs typeface="Calibri"/>
                <a:sym typeface="Calibri"/>
              </a:rPr>
            </a:br>
            <a:r>
              <a:rPr lang="en-US" sz="3600">
                <a:solidFill>
                  <a:schemeClr val="dk1"/>
                </a:solidFill>
                <a:latin typeface="Calibri"/>
                <a:ea typeface="Calibri"/>
                <a:cs typeface="Calibri"/>
                <a:sym typeface="Calibri"/>
              </a:rPr>
              <a:t>Akses ke kumpulan data besar dan berharga yang memberikan keunggulan kompetitif.</a:t>
            </a:r>
            <a:endParaRPr sz="4800">
              <a:solidFill>
                <a:schemeClr val="dk1"/>
              </a:solidFill>
              <a:latin typeface="Arial"/>
              <a:ea typeface="Arial"/>
              <a:cs typeface="Arial"/>
              <a:sym typeface="Arial"/>
            </a:endParaRPr>
          </a:p>
        </p:txBody>
      </p:sp>
      <p:pic>
        <p:nvPicPr>
          <p:cNvPr id="3880" name="Google Shape;3880;p48"/>
          <p:cNvPicPr preferRelativeResize="0"/>
          <p:nvPr/>
        </p:nvPicPr>
        <p:blipFill rotWithShape="1">
          <a:blip r:embed="rId7">
            <a:alphaModFix/>
          </a:blip>
          <a:srcRect b="0" l="0" r="0" t="0"/>
          <a:stretch/>
        </p:blipFill>
        <p:spPr>
          <a:xfrm>
            <a:off x="685084" y="2751353"/>
            <a:ext cx="720000" cy="677647"/>
          </a:xfrm>
          <a:prstGeom prst="rect">
            <a:avLst/>
          </a:prstGeom>
          <a:noFill/>
          <a:ln>
            <a:noFill/>
          </a:ln>
        </p:spPr>
      </p:pic>
      <p:sp>
        <p:nvSpPr>
          <p:cNvPr id="3881" name="Google Shape;3881;p48"/>
          <p:cNvSpPr/>
          <p:nvPr/>
        </p:nvSpPr>
        <p:spPr>
          <a:xfrm>
            <a:off x="55255" y="43546"/>
            <a:ext cx="2699657" cy="1559139"/>
          </a:xfrm>
          <a:prstGeom prst="ellipse">
            <a:avLst/>
          </a:prstGeom>
          <a:noFill/>
          <a:ln cap="flat" cmpd="sng" w="19050">
            <a:solidFill>
              <a:schemeClr val="accent1"/>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82" name="Google Shape;3882;p48"/>
          <p:cNvSpPr txBox="1"/>
          <p:nvPr/>
        </p:nvSpPr>
        <p:spPr>
          <a:xfrm>
            <a:off x="3678352" y="1038598"/>
            <a:ext cx="622357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Cocokkan MOAT berikut dengan perusahaan di sebelah kiri.</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8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6" name="Shape 3886"/>
        <p:cNvGrpSpPr/>
        <p:nvPr/>
      </p:nvGrpSpPr>
      <p:grpSpPr>
        <a:xfrm>
          <a:off x="0" y="0"/>
          <a:ext cx="0" cy="0"/>
          <a:chOff x="0" y="0"/>
          <a:chExt cx="0" cy="0"/>
        </a:xfrm>
      </p:grpSpPr>
      <p:pic>
        <p:nvPicPr>
          <p:cNvPr descr="Seated person typing on laptop and writing in notepad, with elbow resting on stack of books" id="3887" name="Google Shape;3887;p49"/>
          <p:cNvPicPr preferRelativeResize="0"/>
          <p:nvPr/>
        </p:nvPicPr>
        <p:blipFill rotWithShape="1">
          <a:blip r:embed="rId3">
            <a:alphaModFix amt="20000"/>
          </a:blip>
          <a:srcRect b="0" l="17569" r="17568" t="0"/>
          <a:stretch/>
        </p:blipFill>
        <p:spPr>
          <a:xfrm>
            <a:off x="-1" y="291307"/>
            <a:ext cx="6301449" cy="6476714"/>
          </a:xfrm>
          <a:custGeom>
            <a:rect b="b" l="l" r="r" t="t"/>
            <a:pathLst>
              <a:path extrusionOk="0" h="6476714" w="6301449">
                <a:moveTo>
                  <a:pt x="0" y="0"/>
                </a:moveTo>
                <a:lnTo>
                  <a:pt x="2685145" y="0"/>
                </a:lnTo>
                <a:lnTo>
                  <a:pt x="2685145" y="3"/>
                </a:lnTo>
                <a:lnTo>
                  <a:pt x="4945601" y="3"/>
                </a:lnTo>
                <a:lnTo>
                  <a:pt x="4976001" y="23892"/>
                </a:lnTo>
                <a:cubicBezTo>
                  <a:pt x="5785486" y="691938"/>
                  <a:pt x="6301449" y="1702936"/>
                  <a:pt x="6301449" y="2834444"/>
                </a:cubicBezTo>
                <a:cubicBezTo>
                  <a:pt x="6301449" y="4783152"/>
                  <a:pt x="4771075" y="6374422"/>
                  <a:pt x="2846610" y="6471974"/>
                </a:cubicBezTo>
                <a:lnTo>
                  <a:pt x="2685145" y="6476056"/>
                </a:lnTo>
                <a:lnTo>
                  <a:pt x="2685145" y="6476710"/>
                </a:lnTo>
                <a:lnTo>
                  <a:pt x="2659278" y="6476710"/>
                </a:lnTo>
                <a:lnTo>
                  <a:pt x="2659179" y="6476714"/>
                </a:lnTo>
                <a:lnTo>
                  <a:pt x="2659080" y="6476710"/>
                </a:lnTo>
                <a:lnTo>
                  <a:pt x="0" y="6476710"/>
                </a:lnTo>
                <a:lnTo>
                  <a:pt x="0" y="0"/>
                </a:lnTo>
                <a:close/>
              </a:path>
            </a:pathLst>
          </a:custGeom>
          <a:gradFill>
            <a:gsLst>
              <a:gs pos="0">
                <a:srgbClr val="8F171C"/>
              </a:gs>
              <a:gs pos="99000">
                <a:schemeClr val="dk2"/>
              </a:gs>
              <a:gs pos="100000">
                <a:schemeClr val="dk2"/>
              </a:gs>
            </a:gsLst>
            <a:lin ang="15000000" scaled="0"/>
          </a:gradFill>
          <a:ln>
            <a:noFill/>
          </a:ln>
        </p:spPr>
      </p:pic>
      <p:sp>
        <p:nvSpPr>
          <p:cNvPr id="3888" name="Google Shape;3888;p49"/>
          <p:cNvSpPr txBox="1"/>
          <p:nvPr/>
        </p:nvSpPr>
        <p:spPr>
          <a:xfrm>
            <a:off x="190495" y="441889"/>
            <a:ext cx="11484000" cy="49244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lt1"/>
              </a:buClr>
              <a:buSzPts val="3200"/>
              <a:buFont typeface="Barlow Medium"/>
              <a:buNone/>
            </a:pPr>
            <a:r>
              <a:rPr b="1" lang="en-US" sz="3200">
                <a:solidFill>
                  <a:schemeClr val="lt1"/>
                </a:solidFill>
                <a:latin typeface="Barlow Medium"/>
                <a:ea typeface="Barlow Medium"/>
                <a:cs typeface="Barlow Medium"/>
                <a:sym typeface="Barlow Medium"/>
              </a:rPr>
              <a:t>Pertanyaan Utama yang Harus Ditangani</a:t>
            </a:r>
            <a:endParaRPr b="1" sz="3200">
              <a:solidFill>
                <a:schemeClr val="lt1"/>
              </a:solidFill>
              <a:latin typeface="Barlow Medium"/>
              <a:ea typeface="Barlow Medium"/>
              <a:cs typeface="Barlow Medium"/>
              <a:sym typeface="Barlow Medium"/>
            </a:endParaRPr>
          </a:p>
        </p:txBody>
      </p:sp>
      <p:sp>
        <p:nvSpPr>
          <p:cNvPr id="3889" name="Google Shape;3889;p49"/>
          <p:cNvSpPr/>
          <p:nvPr/>
        </p:nvSpPr>
        <p:spPr>
          <a:xfrm>
            <a:off x="2065998" y="1369070"/>
            <a:ext cx="9710400" cy="815740"/>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90" name="Google Shape;3890;p49"/>
          <p:cNvSpPr/>
          <p:nvPr/>
        </p:nvSpPr>
        <p:spPr>
          <a:xfrm>
            <a:off x="2065998" y="2316833"/>
            <a:ext cx="9710400" cy="815740"/>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91" name="Google Shape;3891;p49"/>
          <p:cNvSpPr/>
          <p:nvPr/>
        </p:nvSpPr>
        <p:spPr>
          <a:xfrm>
            <a:off x="2065998" y="3264596"/>
            <a:ext cx="9710400" cy="815740"/>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92" name="Google Shape;3892;p49"/>
          <p:cNvSpPr txBox="1"/>
          <p:nvPr/>
        </p:nvSpPr>
        <p:spPr>
          <a:xfrm>
            <a:off x="3150728" y="1486019"/>
            <a:ext cx="8303145" cy="309808"/>
          </a:xfrm>
          <a:prstGeom prst="rect">
            <a:avLst/>
          </a:prstGeom>
          <a:noFill/>
          <a:ln>
            <a:noFill/>
          </a:ln>
        </p:spPr>
        <p:txBody>
          <a:bodyPr anchorCtr="0" anchor="t" bIns="45700" lIns="91425" spcFirstLastPara="1" rIns="91425" wrap="square" tIns="45700">
            <a:noAutofit/>
          </a:bodyPr>
          <a:lstStyle/>
          <a:p>
            <a:pPr indent="0" lvl="0" marL="36000" marR="0" rtl="0" algn="just">
              <a:lnSpc>
                <a:spcPct val="90000"/>
              </a:lnSpc>
              <a:spcBef>
                <a:spcPts val="0"/>
              </a:spcBef>
              <a:spcAft>
                <a:spcPts val="0"/>
              </a:spcAft>
              <a:buClr>
                <a:srgbClr val="121512"/>
              </a:buClr>
              <a:buSzPts val="1800"/>
              <a:buFont typeface="Arial"/>
              <a:buNone/>
            </a:pPr>
            <a:r>
              <a:rPr b="0" lang="en-US" sz="1800">
                <a:solidFill>
                  <a:srgbClr val="121512"/>
                </a:solidFill>
                <a:latin typeface="Barlow"/>
                <a:ea typeface="Barlow"/>
                <a:cs typeface="Barlow"/>
                <a:sym typeface="Barlow"/>
              </a:rPr>
              <a:t>Bagaimana penelitian berkelanjutan tentang pesaing dapat membantu startup Anda tetap kompetitif di pasar?</a:t>
            </a:r>
            <a:endParaRPr b="0" sz="1800">
              <a:solidFill>
                <a:schemeClr val="dk1"/>
              </a:solidFill>
              <a:latin typeface="Open Sans"/>
              <a:ea typeface="Open Sans"/>
              <a:cs typeface="Open Sans"/>
              <a:sym typeface="Open Sans"/>
            </a:endParaRPr>
          </a:p>
        </p:txBody>
      </p:sp>
      <p:sp>
        <p:nvSpPr>
          <p:cNvPr id="3893" name="Google Shape;3893;p49"/>
          <p:cNvSpPr txBox="1"/>
          <p:nvPr/>
        </p:nvSpPr>
        <p:spPr>
          <a:xfrm>
            <a:off x="3150728" y="2419003"/>
            <a:ext cx="8303144" cy="309808"/>
          </a:xfrm>
          <a:prstGeom prst="rect">
            <a:avLst/>
          </a:prstGeom>
          <a:noFill/>
          <a:ln>
            <a:noFill/>
          </a:ln>
        </p:spPr>
        <p:txBody>
          <a:bodyPr anchorCtr="0" anchor="t" bIns="45700" lIns="91425" spcFirstLastPara="1" rIns="91425" wrap="square" tIns="45700">
            <a:noAutofit/>
          </a:bodyPr>
          <a:lstStyle/>
          <a:p>
            <a:pPr indent="0" lvl="0" marL="36000" marR="0" rtl="0" algn="just">
              <a:lnSpc>
                <a:spcPct val="90000"/>
              </a:lnSpc>
              <a:spcBef>
                <a:spcPts val="0"/>
              </a:spcBef>
              <a:spcAft>
                <a:spcPts val="0"/>
              </a:spcAft>
              <a:buClr>
                <a:srgbClr val="121512"/>
              </a:buClr>
              <a:buSzPts val="1800"/>
              <a:buFont typeface="Arial"/>
              <a:buNone/>
            </a:pPr>
            <a:r>
              <a:rPr b="0" lang="en-US" sz="1800">
                <a:solidFill>
                  <a:srgbClr val="121512"/>
                </a:solidFill>
                <a:latin typeface="Barlow"/>
                <a:ea typeface="Barlow"/>
                <a:cs typeface="Barlow"/>
                <a:sym typeface="Barlow"/>
              </a:rPr>
              <a:t>Metode apa yang menurut Anda paling efektif dalam mengidentifikasi dan memahami kekuatan dan kelemahan pesaing Anda?</a:t>
            </a:r>
            <a:endParaRPr b="0" sz="1800">
              <a:solidFill>
                <a:schemeClr val="dk1"/>
              </a:solidFill>
              <a:latin typeface="Open Sans"/>
              <a:ea typeface="Open Sans"/>
              <a:cs typeface="Open Sans"/>
              <a:sym typeface="Open Sans"/>
            </a:endParaRPr>
          </a:p>
        </p:txBody>
      </p:sp>
      <p:sp>
        <p:nvSpPr>
          <p:cNvPr id="3894" name="Google Shape;3894;p49"/>
          <p:cNvSpPr txBox="1"/>
          <p:nvPr/>
        </p:nvSpPr>
        <p:spPr>
          <a:xfrm>
            <a:off x="3150727" y="3374760"/>
            <a:ext cx="8303145" cy="309808"/>
          </a:xfrm>
          <a:prstGeom prst="rect">
            <a:avLst/>
          </a:prstGeom>
          <a:noFill/>
          <a:ln>
            <a:noFill/>
          </a:ln>
        </p:spPr>
        <p:txBody>
          <a:bodyPr anchorCtr="0" anchor="t" bIns="45700" lIns="91425" spcFirstLastPara="1" rIns="91425" wrap="square" tIns="45700">
            <a:noAutofit/>
          </a:bodyPr>
          <a:lstStyle/>
          <a:p>
            <a:pPr indent="0" lvl="0" marL="36000" marR="0" rtl="0" algn="just">
              <a:lnSpc>
                <a:spcPct val="90000"/>
              </a:lnSpc>
              <a:spcBef>
                <a:spcPts val="0"/>
              </a:spcBef>
              <a:spcAft>
                <a:spcPts val="0"/>
              </a:spcAft>
              <a:buClr>
                <a:srgbClr val="121512"/>
              </a:buClr>
              <a:buSzPts val="1800"/>
              <a:buFont typeface="Arial"/>
              <a:buNone/>
            </a:pPr>
            <a:r>
              <a:rPr b="0" lang="en-US" sz="1800">
                <a:solidFill>
                  <a:srgbClr val="121512"/>
                </a:solidFill>
                <a:latin typeface="Barlow"/>
                <a:ea typeface="Barlow"/>
                <a:cs typeface="Barlow"/>
                <a:sym typeface="Barlow"/>
              </a:rPr>
              <a:t>Bagaimana membuat tabel perbandingan dan peta posisi meningkatkan pemahaman Anda tentang posisi relatif usaha Anda di pasar?</a:t>
            </a:r>
            <a:endParaRPr b="0" sz="1800">
              <a:solidFill>
                <a:schemeClr val="dk1"/>
              </a:solidFill>
              <a:latin typeface="Open Sans"/>
              <a:ea typeface="Open Sans"/>
              <a:cs typeface="Open Sans"/>
              <a:sym typeface="Open Sans"/>
            </a:endParaRPr>
          </a:p>
        </p:txBody>
      </p:sp>
      <p:sp>
        <p:nvSpPr>
          <p:cNvPr id="3895" name="Google Shape;3895;p49"/>
          <p:cNvSpPr/>
          <p:nvPr/>
        </p:nvSpPr>
        <p:spPr>
          <a:xfrm>
            <a:off x="2258151" y="1527698"/>
            <a:ext cx="458418" cy="442123"/>
          </a:xfrm>
          <a:prstGeom prst="ellipse">
            <a:avLst/>
          </a:prstGeom>
          <a:solidFill>
            <a:schemeClr val="dk2"/>
          </a:solidFill>
          <a:ln>
            <a:noFill/>
          </a:ln>
        </p:spPr>
        <p:txBody>
          <a:bodyPr anchorCtr="0" anchor="ctr" bIns="45700" lIns="0" spcFirstLastPara="1" rIns="0" wrap="square" tIns="45700">
            <a:noAutofit/>
          </a:bodyPr>
          <a:lstStyle/>
          <a:p>
            <a:pPr indent="0" lvl="0" marL="0" marR="0" rtl="0" algn="ctr">
              <a:lnSpc>
                <a:spcPct val="90000"/>
              </a:lnSpc>
              <a:spcBef>
                <a:spcPts val="0"/>
              </a:spcBef>
              <a:spcAft>
                <a:spcPts val="0"/>
              </a:spcAft>
              <a:buClr>
                <a:schemeClr val="lt1"/>
              </a:buClr>
              <a:buSzPts val="1800"/>
              <a:buFont typeface="Arial"/>
              <a:buNone/>
            </a:pPr>
            <a:r>
              <a:rPr b="1" lang="en-US" sz="1800">
                <a:solidFill>
                  <a:schemeClr val="lt1"/>
                </a:solidFill>
                <a:latin typeface="Open Sans"/>
                <a:ea typeface="Open Sans"/>
                <a:cs typeface="Open Sans"/>
                <a:sym typeface="Open Sans"/>
              </a:rPr>
              <a:t>1</a:t>
            </a:r>
            <a:endParaRPr b="1" sz="1800">
              <a:solidFill>
                <a:schemeClr val="lt1"/>
              </a:solidFill>
              <a:latin typeface="Open Sans"/>
              <a:ea typeface="Open Sans"/>
              <a:cs typeface="Open Sans"/>
              <a:sym typeface="Open Sans"/>
            </a:endParaRPr>
          </a:p>
        </p:txBody>
      </p:sp>
      <p:sp>
        <p:nvSpPr>
          <p:cNvPr id="3896" name="Google Shape;3896;p49"/>
          <p:cNvSpPr/>
          <p:nvPr/>
        </p:nvSpPr>
        <p:spPr>
          <a:xfrm>
            <a:off x="2258151" y="2474154"/>
            <a:ext cx="458418" cy="442123"/>
          </a:xfrm>
          <a:prstGeom prst="ellipse">
            <a:avLst/>
          </a:prstGeom>
          <a:solidFill>
            <a:schemeClr val="dk2"/>
          </a:solidFill>
          <a:ln>
            <a:noFill/>
          </a:ln>
        </p:spPr>
        <p:txBody>
          <a:bodyPr anchorCtr="0" anchor="ctr" bIns="45700" lIns="0" spcFirstLastPara="1" rIns="0" wrap="square" tIns="45700">
            <a:noAutofit/>
          </a:bodyPr>
          <a:lstStyle/>
          <a:p>
            <a:pPr indent="0" lvl="0" marL="0" marR="0" rtl="0" algn="ctr">
              <a:lnSpc>
                <a:spcPct val="90000"/>
              </a:lnSpc>
              <a:spcBef>
                <a:spcPts val="0"/>
              </a:spcBef>
              <a:spcAft>
                <a:spcPts val="0"/>
              </a:spcAft>
              <a:buClr>
                <a:schemeClr val="lt1"/>
              </a:buClr>
              <a:buSzPts val="1800"/>
              <a:buFont typeface="Arial"/>
              <a:buNone/>
            </a:pPr>
            <a:r>
              <a:rPr b="1" lang="en-US" sz="1800">
                <a:solidFill>
                  <a:schemeClr val="lt1"/>
                </a:solidFill>
                <a:latin typeface="Open Sans"/>
                <a:ea typeface="Open Sans"/>
                <a:cs typeface="Open Sans"/>
                <a:sym typeface="Open Sans"/>
              </a:rPr>
              <a:t>2</a:t>
            </a:r>
            <a:endParaRPr b="1" sz="1800">
              <a:solidFill>
                <a:schemeClr val="lt1"/>
              </a:solidFill>
              <a:latin typeface="Open Sans"/>
              <a:ea typeface="Open Sans"/>
              <a:cs typeface="Open Sans"/>
              <a:sym typeface="Open Sans"/>
            </a:endParaRPr>
          </a:p>
        </p:txBody>
      </p:sp>
      <p:sp>
        <p:nvSpPr>
          <p:cNvPr id="3897" name="Google Shape;3897;p49"/>
          <p:cNvSpPr/>
          <p:nvPr/>
        </p:nvSpPr>
        <p:spPr>
          <a:xfrm>
            <a:off x="2258151" y="3432980"/>
            <a:ext cx="458418" cy="442123"/>
          </a:xfrm>
          <a:prstGeom prst="ellipse">
            <a:avLst/>
          </a:prstGeom>
          <a:solidFill>
            <a:schemeClr val="dk2"/>
          </a:solidFill>
          <a:ln>
            <a:noFill/>
          </a:ln>
        </p:spPr>
        <p:txBody>
          <a:bodyPr anchorCtr="0" anchor="ctr" bIns="45700" lIns="0" spcFirstLastPara="1" rIns="0" wrap="square" tIns="45700">
            <a:noAutofit/>
          </a:bodyPr>
          <a:lstStyle/>
          <a:p>
            <a:pPr indent="0" lvl="0" marL="0" marR="0" rtl="0" algn="ctr">
              <a:lnSpc>
                <a:spcPct val="90000"/>
              </a:lnSpc>
              <a:spcBef>
                <a:spcPts val="0"/>
              </a:spcBef>
              <a:spcAft>
                <a:spcPts val="0"/>
              </a:spcAft>
              <a:buClr>
                <a:schemeClr val="lt1"/>
              </a:buClr>
              <a:buSzPts val="1800"/>
              <a:buFont typeface="Arial"/>
              <a:buNone/>
            </a:pPr>
            <a:r>
              <a:rPr b="1" lang="en-US" sz="1800">
                <a:solidFill>
                  <a:schemeClr val="lt1"/>
                </a:solidFill>
                <a:latin typeface="Open Sans"/>
                <a:ea typeface="Open Sans"/>
                <a:cs typeface="Open Sans"/>
                <a:sym typeface="Open Sans"/>
              </a:rPr>
              <a:t>3</a:t>
            </a:r>
            <a:endParaRPr b="1" sz="1800">
              <a:solidFill>
                <a:schemeClr val="lt1"/>
              </a:solidFill>
              <a:latin typeface="Open Sans"/>
              <a:ea typeface="Open Sans"/>
              <a:cs typeface="Open Sans"/>
              <a:sym typeface="Open Sans"/>
            </a:endParaRPr>
          </a:p>
        </p:txBody>
      </p:sp>
      <p:sp>
        <p:nvSpPr>
          <p:cNvPr id="3898" name="Google Shape;3898;p49"/>
          <p:cNvSpPr/>
          <p:nvPr/>
        </p:nvSpPr>
        <p:spPr>
          <a:xfrm>
            <a:off x="2065998" y="4274919"/>
            <a:ext cx="9710400" cy="815740"/>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99" name="Google Shape;3899;p49"/>
          <p:cNvSpPr/>
          <p:nvPr/>
        </p:nvSpPr>
        <p:spPr>
          <a:xfrm>
            <a:off x="2258151" y="4380743"/>
            <a:ext cx="458418" cy="442123"/>
          </a:xfrm>
          <a:prstGeom prst="ellipse">
            <a:avLst/>
          </a:prstGeom>
          <a:solidFill>
            <a:schemeClr val="dk2"/>
          </a:solidFill>
          <a:ln>
            <a:noFill/>
          </a:ln>
        </p:spPr>
        <p:txBody>
          <a:bodyPr anchorCtr="0" anchor="ctr" bIns="45700" lIns="0" spcFirstLastPara="1" rIns="0" wrap="square" tIns="45700">
            <a:noAutofit/>
          </a:bodyPr>
          <a:lstStyle/>
          <a:p>
            <a:pPr indent="0" lvl="0" marL="0" marR="0" rtl="0" algn="ctr">
              <a:lnSpc>
                <a:spcPct val="90000"/>
              </a:lnSpc>
              <a:spcBef>
                <a:spcPts val="0"/>
              </a:spcBef>
              <a:spcAft>
                <a:spcPts val="0"/>
              </a:spcAft>
              <a:buClr>
                <a:schemeClr val="lt1"/>
              </a:buClr>
              <a:buSzPts val="1800"/>
              <a:buFont typeface="Arial"/>
              <a:buNone/>
            </a:pPr>
            <a:r>
              <a:rPr b="1" lang="en-US" sz="1800">
                <a:solidFill>
                  <a:schemeClr val="lt1"/>
                </a:solidFill>
                <a:latin typeface="Open Sans"/>
                <a:ea typeface="Open Sans"/>
                <a:cs typeface="Open Sans"/>
                <a:sym typeface="Open Sans"/>
              </a:rPr>
              <a:t>4</a:t>
            </a:r>
            <a:endParaRPr b="1" sz="1800">
              <a:solidFill>
                <a:schemeClr val="lt1"/>
              </a:solidFill>
              <a:latin typeface="Open Sans"/>
              <a:ea typeface="Open Sans"/>
              <a:cs typeface="Open Sans"/>
              <a:sym typeface="Open Sans"/>
            </a:endParaRPr>
          </a:p>
        </p:txBody>
      </p:sp>
      <p:sp>
        <p:nvSpPr>
          <p:cNvPr id="3900" name="Google Shape;3900;p49"/>
          <p:cNvSpPr txBox="1"/>
          <p:nvPr/>
        </p:nvSpPr>
        <p:spPr>
          <a:xfrm>
            <a:off x="3150724" y="4380743"/>
            <a:ext cx="8303145" cy="30980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121512"/>
              </a:buClr>
              <a:buSzPts val="1800"/>
              <a:buFont typeface="Arial"/>
              <a:buNone/>
            </a:pPr>
            <a:r>
              <a:rPr b="0" lang="en-US" sz="1800">
                <a:solidFill>
                  <a:srgbClr val="121512"/>
                </a:solidFill>
                <a:latin typeface="Barlow"/>
                <a:ea typeface="Barlow"/>
                <a:cs typeface="Barlow"/>
                <a:sym typeface="Barlow"/>
              </a:rPr>
              <a:t>Jenis MOAT apa yang dapat memberikan keunggulan kompetitif yang berkelanjutan untuk startup Anda, dan mengapa?</a:t>
            </a:r>
            <a:endParaRPr b="0" sz="1800">
              <a:solidFill>
                <a:schemeClr val="dk1"/>
              </a:solidFill>
              <a:latin typeface="Open Sans"/>
              <a:ea typeface="Open Sans"/>
              <a:cs typeface="Open Sans"/>
              <a:sym typeface="Open Sans"/>
            </a:endParaRPr>
          </a:p>
        </p:txBody>
      </p:sp>
      <p:sp>
        <p:nvSpPr>
          <p:cNvPr id="3901" name="Google Shape;3901;p49"/>
          <p:cNvSpPr/>
          <p:nvPr/>
        </p:nvSpPr>
        <p:spPr>
          <a:xfrm>
            <a:off x="2065998" y="5285242"/>
            <a:ext cx="9710400" cy="815740"/>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944563" lvl="0" marL="981075" marR="0" rtl="0" algn="just">
              <a:spcBef>
                <a:spcPts val="0"/>
              </a:spcBef>
              <a:spcAft>
                <a:spcPts val="0"/>
              </a:spcAft>
              <a:buClr>
                <a:srgbClr val="121512"/>
              </a:buClr>
              <a:buSzPts val="1800"/>
              <a:buFont typeface="Play"/>
              <a:buAutoNum type="arabicPeriod"/>
            </a:pPr>
            <a:r>
              <a:rPr lang="en-US" sz="1800">
                <a:solidFill>
                  <a:srgbClr val="121512"/>
                </a:solidFill>
                <a:latin typeface="Barlow"/>
                <a:ea typeface="Barlow"/>
                <a:cs typeface="Barlow"/>
                <a:sym typeface="Barlow"/>
              </a:rPr>
              <a:t> Wawasan apa yang Anda peroleh dari menganalisis pesaing Anda yang dapat memengaruhi strategi startup Anda ke depan?</a:t>
            </a:r>
            <a:endParaRPr sz="1800">
              <a:solidFill>
                <a:srgbClr val="121512"/>
              </a:solidFill>
              <a:latin typeface="Barlow"/>
              <a:ea typeface="Barlow"/>
              <a:cs typeface="Barlow"/>
              <a:sym typeface="Barlow"/>
            </a:endParaRPr>
          </a:p>
        </p:txBody>
      </p:sp>
      <p:sp>
        <p:nvSpPr>
          <p:cNvPr id="3902" name="Google Shape;3902;p49"/>
          <p:cNvSpPr/>
          <p:nvPr/>
        </p:nvSpPr>
        <p:spPr>
          <a:xfrm>
            <a:off x="2258151" y="5558789"/>
            <a:ext cx="458418" cy="442123"/>
          </a:xfrm>
          <a:prstGeom prst="ellipse">
            <a:avLst/>
          </a:prstGeom>
          <a:solidFill>
            <a:schemeClr val="dk2"/>
          </a:solidFill>
          <a:ln>
            <a:noFill/>
          </a:ln>
        </p:spPr>
        <p:txBody>
          <a:bodyPr anchorCtr="0" anchor="ctr" bIns="45700" lIns="0" spcFirstLastPara="1" rIns="0" wrap="square" tIns="45700">
            <a:noAutofit/>
          </a:bodyPr>
          <a:lstStyle/>
          <a:p>
            <a:pPr indent="0" lvl="0" marL="0" marR="0" rtl="0" algn="ctr">
              <a:lnSpc>
                <a:spcPct val="90000"/>
              </a:lnSpc>
              <a:spcBef>
                <a:spcPts val="0"/>
              </a:spcBef>
              <a:spcAft>
                <a:spcPts val="0"/>
              </a:spcAft>
              <a:buClr>
                <a:schemeClr val="lt1"/>
              </a:buClr>
              <a:buSzPts val="1800"/>
              <a:buFont typeface="Arial"/>
              <a:buNone/>
            </a:pPr>
            <a:r>
              <a:rPr b="1" lang="en-US" sz="1800">
                <a:solidFill>
                  <a:schemeClr val="lt1"/>
                </a:solidFill>
                <a:latin typeface="Open Sans"/>
                <a:ea typeface="Open Sans"/>
                <a:cs typeface="Open Sans"/>
                <a:sym typeface="Open Sans"/>
              </a:rPr>
              <a:t>5</a:t>
            </a:r>
            <a:endParaRPr b="1" sz="1800">
              <a:solidFill>
                <a:schemeClr val="lt1"/>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87"/>
                                        </p:tgtEl>
                                        <p:attrNameLst>
                                          <p:attrName>style.visibility</p:attrName>
                                        </p:attrNameLst>
                                      </p:cBhvr>
                                      <p:to>
                                        <p:strVal val="visible"/>
                                      </p:to>
                                    </p:set>
                                    <p:animEffect filter="fade" transition="in">
                                      <p:cBhvr>
                                        <p:cTn dur="2000"/>
                                        <p:tgtEl>
                                          <p:spTgt spid="38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895"/>
                                        </p:tgtEl>
                                        <p:attrNameLst>
                                          <p:attrName>style.visibility</p:attrName>
                                        </p:attrNameLst>
                                      </p:cBhvr>
                                      <p:to>
                                        <p:strVal val="visible"/>
                                      </p:to>
                                    </p:set>
                                    <p:anim calcmode="lin" valueType="num">
                                      <p:cBhvr additive="base">
                                        <p:cTn dur="500"/>
                                        <p:tgtEl>
                                          <p:spTgt spid="3895"/>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2">
                                  <p:stCondLst>
                                    <p:cond delay="0"/>
                                  </p:stCondLst>
                                  <p:childTnLst>
                                    <p:set>
                                      <p:cBhvr>
                                        <p:cTn dur="1" fill="hold">
                                          <p:stCondLst>
                                            <p:cond delay="0"/>
                                          </p:stCondLst>
                                        </p:cTn>
                                        <p:tgtEl>
                                          <p:spTgt spid="3892"/>
                                        </p:tgtEl>
                                        <p:attrNameLst>
                                          <p:attrName>style.visibility</p:attrName>
                                        </p:attrNameLst>
                                      </p:cBhvr>
                                      <p:to>
                                        <p:strVal val="visible"/>
                                      </p:to>
                                    </p:set>
                                    <p:anim calcmode="lin" valueType="num">
                                      <p:cBhvr additive="base">
                                        <p:cTn dur="500"/>
                                        <p:tgtEl>
                                          <p:spTgt spid="3892"/>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896"/>
                                        </p:tgtEl>
                                        <p:attrNameLst>
                                          <p:attrName>style.visibility</p:attrName>
                                        </p:attrNameLst>
                                      </p:cBhvr>
                                      <p:to>
                                        <p:strVal val="visible"/>
                                      </p:to>
                                    </p:set>
                                    <p:anim calcmode="lin" valueType="num">
                                      <p:cBhvr additive="base">
                                        <p:cTn dur="500"/>
                                        <p:tgtEl>
                                          <p:spTgt spid="3896"/>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2">
                                  <p:stCondLst>
                                    <p:cond delay="0"/>
                                  </p:stCondLst>
                                  <p:childTnLst>
                                    <p:set>
                                      <p:cBhvr>
                                        <p:cTn dur="1" fill="hold">
                                          <p:stCondLst>
                                            <p:cond delay="0"/>
                                          </p:stCondLst>
                                        </p:cTn>
                                        <p:tgtEl>
                                          <p:spTgt spid="3893"/>
                                        </p:tgtEl>
                                        <p:attrNameLst>
                                          <p:attrName>style.visibility</p:attrName>
                                        </p:attrNameLst>
                                      </p:cBhvr>
                                      <p:to>
                                        <p:strVal val="visible"/>
                                      </p:to>
                                    </p:set>
                                    <p:anim calcmode="lin" valueType="num">
                                      <p:cBhvr additive="base">
                                        <p:cTn dur="500"/>
                                        <p:tgtEl>
                                          <p:spTgt spid="3893"/>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897"/>
                                        </p:tgtEl>
                                        <p:attrNameLst>
                                          <p:attrName>style.visibility</p:attrName>
                                        </p:attrNameLst>
                                      </p:cBhvr>
                                      <p:to>
                                        <p:strVal val="visible"/>
                                      </p:to>
                                    </p:set>
                                    <p:anim calcmode="lin" valueType="num">
                                      <p:cBhvr additive="base">
                                        <p:cTn dur="500"/>
                                        <p:tgtEl>
                                          <p:spTgt spid="3897"/>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2">
                                  <p:stCondLst>
                                    <p:cond delay="0"/>
                                  </p:stCondLst>
                                  <p:childTnLst>
                                    <p:set>
                                      <p:cBhvr>
                                        <p:cTn dur="1" fill="hold">
                                          <p:stCondLst>
                                            <p:cond delay="0"/>
                                          </p:stCondLst>
                                        </p:cTn>
                                        <p:tgtEl>
                                          <p:spTgt spid="3894"/>
                                        </p:tgtEl>
                                        <p:attrNameLst>
                                          <p:attrName>style.visibility</p:attrName>
                                        </p:attrNameLst>
                                      </p:cBhvr>
                                      <p:to>
                                        <p:strVal val="visible"/>
                                      </p:to>
                                    </p:set>
                                    <p:anim calcmode="lin" valueType="num">
                                      <p:cBhvr additive="base">
                                        <p:cTn dur="500"/>
                                        <p:tgtEl>
                                          <p:spTgt spid="3894"/>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899"/>
                                        </p:tgtEl>
                                        <p:attrNameLst>
                                          <p:attrName>style.visibility</p:attrName>
                                        </p:attrNameLst>
                                      </p:cBhvr>
                                      <p:to>
                                        <p:strVal val="visible"/>
                                      </p:to>
                                    </p:set>
                                    <p:anim calcmode="lin" valueType="num">
                                      <p:cBhvr additive="base">
                                        <p:cTn dur="500"/>
                                        <p:tgtEl>
                                          <p:spTgt spid="3899"/>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2">
                                  <p:stCondLst>
                                    <p:cond delay="0"/>
                                  </p:stCondLst>
                                  <p:childTnLst>
                                    <p:set>
                                      <p:cBhvr>
                                        <p:cTn dur="1" fill="hold">
                                          <p:stCondLst>
                                            <p:cond delay="0"/>
                                          </p:stCondLst>
                                        </p:cTn>
                                        <p:tgtEl>
                                          <p:spTgt spid="3900"/>
                                        </p:tgtEl>
                                        <p:attrNameLst>
                                          <p:attrName>style.visibility</p:attrName>
                                        </p:attrNameLst>
                                      </p:cBhvr>
                                      <p:to>
                                        <p:strVal val="visible"/>
                                      </p:to>
                                    </p:set>
                                    <p:anim calcmode="lin" valueType="num">
                                      <p:cBhvr additive="base">
                                        <p:cTn dur="500"/>
                                        <p:tgtEl>
                                          <p:spTgt spid="3900"/>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902"/>
                                        </p:tgtEl>
                                        <p:attrNameLst>
                                          <p:attrName>style.visibility</p:attrName>
                                        </p:attrNameLst>
                                      </p:cBhvr>
                                      <p:to>
                                        <p:strVal val="visible"/>
                                      </p:to>
                                    </p:set>
                                    <p:anim calcmode="lin" valueType="num">
                                      <p:cBhvr additive="base">
                                        <p:cTn dur="500"/>
                                        <p:tgtEl>
                                          <p:spTgt spid="3902"/>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2" name="Shape 3092"/>
        <p:cNvGrpSpPr/>
        <p:nvPr/>
      </p:nvGrpSpPr>
      <p:grpSpPr>
        <a:xfrm>
          <a:off x="0" y="0"/>
          <a:ext cx="0" cy="0"/>
          <a:chOff x="0" y="0"/>
          <a:chExt cx="0" cy="0"/>
        </a:xfrm>
      </p:grpSpPr>
      <p:sp>
        <p:nvSpPr>
          <p:cNvPr id="3093" name="Google Shape;3093;p5"/>
          <p:cNvSpPr txBox="1"/>
          <p:nvPr>
            <p:ph idx="1" type="subTitle"/>
          </p:nvPr>
        </p:nvSpPr>
        <p:spPr>
          <a:xfrm>
            <a:off x="240551" y="868944"/>
            <a:ext cx="11714601" cy="400110"/>
          </a:xfrm>
          <a:prstGeom prst="rect">
            <a:avLst/>
          </a:prstGeom>
          <a:noFill/>
          <a:ln>
            <a:noFill/>
          </a:ln>
        </p:spPr>
        <p:txBody>
          <a:bodyPr anchorCtr="0" anchor="t" bIns="45700" lIns="91425" spcFirstLastPara="1" rIns="91425" wrap="square" tIns="45700">
            <a:spAutoFit/>
          </a:bodyPr>
          <a:lstStyle/>
          <a:p>
            <a:pPr indent="0" lvl="0" marL="0" rtl="0" algn="r">
              <a:lnSpc>
                <a:spcPct val="100000"/>
              </a:lnSpc>
              <a:spcBef>
                <a:spcPts val="0"/>
              </a:spcBef>
              <a:spcAft>
                <a:spcPts val="0"/>
              </a:spcAft>
              <a:buClr>
                <a:schemeClr val="accent1"/>
              </a:buClr>
              <a:buSzPts val="2000"/>
              <a:buNone/>
            </a:pPr>
            <a:r>
              <a:rPr lang="en-US" sz="2000">
                <a:latin typeface="Barlow Medium"/>
                <a:ea typeface="Barlow Medium"/>
                <a:cs typeface="Barlow Medium"/>
                <a:sym typeface="Barlow Medium"/>
              </a:rPr>
              <a:t>Pertanyaan 3. Apa Istilah untuk Mengubah Arah Fundamental Startup?</a:t>
            </a:r>
            <a:endParaRPr sz="2000">
              <a:latin typeface="Barlow Medium"/>
              <a:ea typeface="Barlow Medium"/>
              <a:cs typeface="Barlow Medium"/>
              <a:sym typeface="Barlow Medium"/>
            </a:endParaRPr>
          </a:p>
        </p:txBody>
      </p:sp>
      <p:sp>
        <p:nvSpPr>
          <p:cNvPr id="3094" name="Google Shape;3094;p5"/>
          <p:cNvSpPr txBox="1"/>
          <p:nvPr>
            <p:ph idx="5" type="body"/>
          </p:nvPr>
        </p:nvSpPr>
        <p:spPr>
          <a:xfrm>
            <a:off x="996448"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3095" name="Google Shape;3095;p5"/>
          <p:cNvSpPr txBox="1"/>
          <p:nvPr>
            <p:ph idx="8" type="body"/>
          </p:nvPr>
        </p:nvSpPr>
        <p:spPr>
          <a:xfrm>
            <a:off x="3700933"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3096" name="Google Shape;3096;p5"/>
          <p:cNvSpPr txBox="1"/>
          <p:nvPr>
            <p:ph idx="14" type="body"/>
          </p:nvPr>
        </p:nvSpPr>
        <p:spPr>
          <a:xfrm>
            <a:off x="6413824"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3097" name="Google Shape;3097;p5"/>
          <p:cNvSpPr txBox="1"/>
          <p:nvPr>
            <p:ph idx="17" type="body"/>
          </p:nvPr>
        </p:nvSpPr>
        <p:spPr>
          <a:xfrm>
            <a:off x="9126715"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3098" name="Google Shape;3098;p5"/>
          <p:cNvSpPr txBox="1"/>
          <p:nvPr>
            <p:ph type="ctrTitle"/>
          </p:nvPr>
        </p:nvSpPr>
        <p:spPr>
          <a:xfrm>
            <a:off x="111624" y="212041"/>
            <a:ext cx="11484000" cy="492443"/>
          </a:xfrm>
          <a:prstGeom prst="rect">
            <a:avLst/>
          </a:prstGeom>
          <a:noFill/>
          <a:ln>
            <a:noFill/>
          </a:ln>
        </p:spPr>
        <p:txBody>
          <a:bodyPr anchorCtr="0" anchor="t" bIns="0" lIns="0" spcFirstLastPara="1" rIns="0" wrap="square" tIns="0">
            <a:spAutoFit/>
          </a:bodyPr>
          <a:lstStyle/>
          <a:p>
            <a:pPr indent="0" lvl="0" marL="0" rtl="0" algn="r">
              <a:lnSpc>
                <a:spcPct val="100000"/>
              </a:lnSpc>
              <a:spcBef>
                <a:spcPts val="0"/>
              </a:spcBef>
              <a:spcAft>
                <a:spcPts val="0"/>
              </a:spcAft>
              <a:buClr>
                <a:schemeClr val="dk2"/>
              </a:buClr>
              <a:buSzPts val="3200"/>
              <a:buFont typeface="Barlow Medium"/>
              <a:buNone/>
            </a:pPr>
            <a:r>
              <a:rPr lang="en-US"/>
              <a:t>Kuis Rekap</a:t>
            </a:r>
            <a:endParaRPr/>
          </a:p>
        </p:txBody>
      </p:sp>
      <p:sp>
        <p:nvSpPr>
          <p:cNvPr id="3099" name="Google Shape;3099;p5"/>
          <p:cNvSpPr/>
          <p:nvPr/>
        </p:nvSpPr>
        <p:spPr>
          <a:xfrm>
            <a:off x="9328442" y="3742884"/>
            <a:ext cx="1854086" cy="185408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2"/>
              </a:solidFill>
              <a:latin typeface="Arial"/>
              <a:ea typeface="Arial"/>
              <a:cs typeface="Arial"/>
              <a:sym typeface="Arial"/>
            </a:endParaRPr>
          </a:p>
        </p:txBody>
      </p:sp>
      <p:sp>
        <p:nvSpPr>
          <p:cNvPr id="3100" name="Google Shape;3100;p5"/>
          <p:cNvSpPr/>
          <p:nvPr/>
        </p:nvSpPr>
        <p:spPr>
          <a:xfrm>
            <a:off x="6557818" y="3742884"/>
            <a:ext cx="1854086" cy="185408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2"/>
              </a:solidFill>
              <a:latin typeface="Arial"/>
              <a:ea typeface="Arial"/>
              <a:cs typeface="Arial"/>
              <a:sym typeface="Arial"/>
            </a:endParaRPr>
          </a:p>
        </p:txBody>
      </p:sp>
      <p:graphicFrame>
        <p:nvGraphicFramePr>
          <p:cNvPr id="3101" name="Google Shape;3101;p5"/>
          <p:cNvGraphicFramePr/>
          <p:nvPr/>
        </p:nvGraphicFramePr>
        <p:xfrm>
          <a:off x="924882" y="3817938"/>
          <a:ext cx="3000000" cy="3000000"/>
        </p:xfrm>
        <a:graphic>
          <a:graphicData uri="http://schemas.openxmlformats.org/drawingml/2006/table">
            <a:tbl>
              <a:tblPr>
                <a:noFill/>
                <a:tableStyleId>{07FBF0F2-DCBF-4374-84F6-A53173BD8822}</a:tableStyleId>
              </a:tblPr>
              <a:tblGrid>
                <a:gridCol w="1737075"/>
              </a:tblGrid>
              <a:tr h="792600">
                <a:tc>
                  <a:txBody>
                    <a:bodyPr/>
                    <a:lstStyle/>
                    <a:p>
                      <a:pPr indent="0" lvl="0" marL="0" marR="0" rtl="0" algn="ctr">
                        <a:spcBef>
                          <a:spcPts val="0"/>
                        </a:spcBef>
                        <a:spcAft>
                          <a:spcPts val="0"/>
                        </a:spcAft>
                        <a:buNone/>
                      </a:pPr>
                      <a:r>
                        <a:rPr lang="en-US" sz="1800" u="none" cap="none" strike="noStrike">
                          <a:latin typeface="Barlow"/>
                          <a:ea typeface="Barlow"/>
                          <a:cs typeface="Barlow"/>
                          <a:sym typeface="Barlow"/>
                        </a:rPr>
                        <a:t>Prototyping</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3102" name="Google Shape;3102;p5"/>
          <p:cNvSpPr/>
          <p:nvPr/>
        </p:nvSpPr>
        <p:spPr>
          <a:xfrm>
            <a:off x="1009473" y="4203571"/>
            <a:ext cx="2025358" cy="1269769"/>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aphicFrame>
        <p:nvGraphicFramePr>
          <p:cNvPr id="3103" name="Google Shape;3103;p5"/>
          <p:cNvGraphicFramePr/>
          <p:nvPr/>
        </p:nvGraphicFramePr>
        <p:xfrm>
          <a:off x="3520768" y="3172437"/>
          <a:ext cx="3000000" cy="3000000"/>
        </p:xfrm>
        <a:graphic>
          <a:graphicData uri="http://schemas.openxmlformats.org/drawingml/2006/table">
            <a:tbl>
              <a:tblPr>
                <a:noFill/>
                <a:tableStyleId>{07FBF0F2-DCBF-4374-84F6-A53173BD8822}</a:tableStyleId>
              </a:tblPr>
              <a:tblGrid>
                <a:gridCol w="2047975"/>
              </a:tblGrid>
              <a:tr h="2094625">
                <a:tc>
                  <a:txBody>
                    <a:bodyPr/>
                    <a:lstStyle/>
                    <a:p>
                      <a:pPr indent="0" lvl="0" marL="0" marR="0" rtl="0" algn="ctr">
                        <a:spcBef>
                          <a:spcPts val="0"/>
                        </a:spcBef>
                        <a:spcAft>
                          <a:spcPts val="0"/>
                        </a:spcAft>
                        <a:buNone/>
                      </a:pPr>
                      <a:r>
                        <a:rPr lang="en-US" sz="1800" u="none" cap="none" strike="noStrike">
                          <a:latin typeface="Barlow"/>
                          <a:ea typeface="Barlow"/>
                          <a:cs typeface="Barlow"/>
                          <a:sym typeface="Barlow"/>
                        </a:rPr>
                        <a:t>Berputar</a:t>
                      </a:r>
                      <a:endParaRPr sz="1800" u="none" cap="none" strike="noStrike">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3104" name="Google Shape;3104;p5"/>
          <p:cNvSpPr/>
          <p:nvPr/>
        </p:nvSpPr>
        <p:spPr>
          <a:xfrm>
            <a:off x="838200" y="3817938"/>
            <a:ext cx="3091543" cy="1449114"/>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aphicFrame>
        <p:nvGraphicFramePr>
          <p:cNvPr id="3105" name="Google Shape;3105;p5"/>
          <p:cNvGraphicFramePr/>
          <p:nvPr/>
        </p:nvGraphicFramePr>
        <p:xfrm>
          <a:off x="5876967" y="3492227"/>
          <a:ext cx="3000000" cy="3000000"/>
        </p:xfrm>
        <a:graphic>
          <a:graphicData uri="http://schemas.openxmlformats.org/drawingml/2006/table">
            <a:tbl>
              <a:tblPr>
                <a:noFill/>
                <a:tableStyleId>{07FBF0F2-DCBF-4374-84F6-A53173BD8822}</a:tableStyleId>
              </a:tblPr>
              <a:tblGrid>
                <a:gridCol w="2466575"/>
              </a:tblGrid>
              <a:tr h="1468250">
                <a:tc>
                  <a:txBody>
                    <a:bodyPr/>
                    <a:lstStyle/>
                    <a:p>
                      <a:pPr indent="0" lvl="0" marL="0" marR="0" rtl="0" algn="ctr">
                        <a:spcBef>
                          <a:spcPts val="0"/>
                        </a:spcBef>
                        <a:spcAft>
                          <a:spcPts val="0"/>
                        </a:spcAft>
                        <a:buNone/>
                      </a:pPr>
                      <a:r>
                        <a:rPr lang="en-US" sz="1800" u="none" cap="none" strike="noStrike">
                          <a:latin typeface="Barlow"/>
                          <a:ea typeface="Barlow"/>
                          <a:cs typeface="Barlow"/>
                          <a:sym typeface="Barlow"/>
                        </a:rPr>
                        <a:t>Metrik</a:t>
                      </a:r>
                      <a:endParaRPr sz="1800" u="none" cap="none" strike="noStrike">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3106" name="Google Shape;3106;p5"/>
          <p:cNvSpPr/>
          <p:nvPr/>
        </p:nvSpPr>
        <p:spPr>
          <a:xfrm>
            <a:off x="6468632" y="3489903"/>
            <a:ext cx="2859810" cy="1714068"/>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aphicFrame>
        <p:nvGraphicFramePr>
          <p:cNvPr id="3107" name="Google Shape;3107;p5"/>
          <p:cNvGraphicFramePr/>
          <p:nvPr/>
        </p:nvGraphicFramePr>
        <p:xfrm>
          <a:off x="9052832" y="3529862"/>
          <a:ext cx="3000000" cy="3000000"/>
        </p:xfrm>
        <a:graphic>
          <a:graphicData uri="http://schemas.openxmlformats.org/drawingml/2006/table">
            <a:tbl>
              <a:tblPr>
                <a:noFill/>
                <a:tableStyleId>{07FBF0F2-DCBF-4374-84F6-A53173BD8822}</a:tableStyleId>
              </a:tblPr>
              <a:tblGrid>
                <a:gridCol w="1829300"/>
              </a:tblGrid>
              <a:tr h="1943475">
                <a:tc>
                  <a:txBody>
                    <a:bodyPr/>
                    <a:lstStyle/>
                    <a:p>
                      <a:pPr indent="0" lvl="0" marL="0" marR="0" rtl="0" algn="ctr">
                        <a:spcBef>
                          <a:spcPts val="0"/>
                        </a:spcBef>
                        <a:spcAft>
                          <a:spcPts val="0"/>
                        </a:spcAft>
                        <a:buNone/>
                      </a:pPr>
                      <a:r>
                        <a:rPr lang="en-US" sz="1800" u="none" cap="none" strike="noStrike">
                          <a:latin typeface="Barlow"/>
                          <a:ea typeface="Barlow"/>
                          <a:cs typeface="Barlow"/>
                          <a:sym typeface="Barlow"/>
                        </a:rPr>
                        <a:t>Pemetaan Perjalanan Pelanggan</a:t>
                      </a:r>
                      <a:endParaRPr sz="1800" u="none" cap="none" strike="noStrike">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3108" name="Google Shape;3108;p5"/>
          <p:cNvSpPr/>
          <p:nvPr/>
        </p:nvSpPr>
        <p:spPr>
          <a:xfrm>
            <a:off x="9632588" y="3569372"/>
            <a:ext cx="2149665" cy="1649187"/>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6" name="Shape 3906"/>
        <p:cNvGrpSpPr/>
        <p:nvPr/>
      </p:nvGrpSpPr>
      <p:grpSpPr>
        <a:xfrm>
          <a:off x="0" y="0"/>
          <a:ext cx="0" cy="0"/>
          <a:chOff x="0" y="0"/>
          <a:chExt cx="0" cy="0"/>
        </a:xfrm>
      </p:grpSpPr>
      <p:sp>
        <p:nvSpPr>
          <p:cNvPr id="3907" name="Google Shape;3907;p50"/>
          <p:cNvSpPr/>
          <p:nvPr/>
        </p:nvSpPr>
        <p:spPr>
          <a:xfrm rot="10800000">
            <a:off x="5321096" y="-1"/>
            <a:ext cx="4348468" cy="5021943"/>
          </a:xfrm>
          <a:prstGeom prst="triangle">
            <a:avLst>
              <a:gd fmla="val 50000" name="adj"/>
            </a:avLst>
          </a:prstGeom>
          <a:gradFill>
            <a:gsLst>
              <a:gs pos="0">
                <a:srgbClr val="BF2026"/>
              </a:gs>
              <a:gs pos="50000">
                <a:srgbClr val="F2672A"/>
              </a:gs>
              <a:gs pos="100000">
                <a:srgbClr val="F68721">
                  <a:alpha val="87450"/>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grpSp>
        <p:nvGrpSpPr>
          <p:cNvPr id="3908" name="Google Shape;3908;p50"/>
          <p:cNvGrpSpPr/>
          <p:nvPr/>
        </p:nvGrpSpPr>
        <p:grpSpPr>
          <a:xfrm>
            <a:off x="598046" y="2098526"/>
            <a:ext cx="6213554" cy="1502440"/>
            <a:chOff x="598046" y="2205347"/>
            <a:chExt cx="6213554" cy="1502440"/>
          </a:xfrm>
        </p:grpSpPr>
        <p:sp>
          <p:nvSpPr>
            <p:cNvPr id="3909" name="Google Shape;3909;p50"/>
            <p:cNvSpPr txBox="1"/>
            <p:nvPr/>
          </p:nvSpPr>
          <p:spPr>
            <a:xfrm>
              <a:off x="715600" y="2205347"/>
              <a:ext cx="6096000" cy="101566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6600"/>
                <a:buFont typeface="Barlow"/>
                <a:buNone/>
              </a:pPr>
              <a:r>
                <a:rPr b="1" i="0" lang="en-US" sz="6600" u="none" cap="none" strike="noStrike">
                  <a:solidFill>
                    <a:srgbClr val="FFFFFF"/>
                  </a:solidFill>
                  <a:latin typeface="Barlow"/>
                  <a:ea typeface="Barlow"/>
                  <a:cs typeface="Barlow"/>
                  <a:sym typeface="Barlow"/>
                </a:rPr>
                <a:t>Tanya Jawab</a:t>
              </a:r>
              <a:endParaRPr/>
            </a:p>
          </p:txBody>
        </p:sp>
        <p:sp>
          <p:nvSpPr>
            <p:cNvPr id="3910" name="Google Shape;3910;p50"/>
            <p:cNvSpPr txBox="1"/>
            <p:nvPr/>
          </p:nvSpPr>
          <p:spPr>
            <a:xfrm>
              <a:off x="598046" y="3338455"/>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Barlow"/>
                <a:buNone/>
              </a:pPr>
              <a:r>
                <a:rPr b="0" i="0" lang="en-US" sz="1800" u="none" cap="none" strike="noStrike">
                  <a:solidFill>
                    <a:srgbClr val="FFFFFF"/>
                  </a:solidFill>
                  <a:latin typeface="Barlow"/>
                  <a:ea typeface="Barlow"/>
                  <a:cs typeface="Barlow"/>
                  <a:sym typeface="Barlow"/>
                </a:rPr>
                <a:t>Jika Anda memiliki pertanyaan, TANYAKAN</a:t>
              </a:r>
              <a:endParaRPr b="0" i="0" sz="1800" u="none" cap="none" strike="noStrike">
                <a:solidFill>
                  <a:srgbClr val="FFFFFF"/>
                </a:solidFill>
                <a:latin typeface="Barlow"/>
                <a:ea typeface="Barlow"/>
                <a:cs typeface="Barlow"/>
                <a:sym typeface="Barlow"/>
              </a:endParaRPr>
            </a:p>
          </p:txBody>
        </p:sp>
      </p:grpSp>
      <p:grpSp>
        <p:nvGrpSpPr>
          <p:cNvPr id="3911" name="Google Shape;3911;p50"/>
          <p:cNvGrpSpPr/>
          <p:nvPr/>
        </p:nvGrpSpPr>
        <p:grpSpPr>
          <a:xfrm>
            <a:off x="647700" y="5924400"/>
            <a:ext cx="1951864" cy="324000"/>
            <a:chOff x="3753875" y="6160946"/>
            <a:chExt cx="1951864" cy="324000"/>
          </a:xfrm>
        </p:grpSpPr>
        <p:pic>
          <p:nvPicPr>
            <p:cNvPr id="3912" name="Google Shape;3912;p50">
              <a:hlinkClick r:id="rId3"/>
            </p:cNvPr>
            <p:cNvPicPr preferRelativeResize="0"/>
            <p:nvPr/>
          </p:nvPicPr>
          <p:blipFill rotWithShape="1">
            <a:blip r:embed="rId4">
              <a:alphaModFix/>
            </a:blip>
            <a:srcRect b="0" l="0" r="0" t="0"/>
            <a:stretch/>
          </p:blipFill>
          <p:spPr>
            <a:xfrm>
              <a:off x="4092408" y="6176371"/>
              <a:ext cx="270000" cy="270000"/>
            </a:xfrm>
            <a:prstGeom prst="rect">
              <a:avLst/>
            </a:prstGeom>
            <a:noFill/>
            <a:ln>
              <a:noFill/>
            </a:ln>
          </p:spPr>
        </p:pic>
        <p:pic>
          <p:nvPicPr>
            <p:cNvPr id="3913" name="Google Shape;3913;p50">
              <a:hlinkClick r:id="rId5"/>
            </p:cNvPr>
            <p:cNvPicPr preferRelativeResize="0"/>
            <p:nvPr/>
          </p:nvPicPr>
          <p:blipFill rotWithShape="1">
            <a:blip r:embed="rId6">
              <a:alphaModFix/>
            </a:blip>
            <a:srcRect b="0" l="0" r="0" t="0"/>
            <a:stretch/>
          </p:blipFill>
          <p:spPr>
            <a:xfrm>
              <a:off x="4769474" y="6160946"/>
              <a:ext cx="259200" cy="324000"/>
            </a:xfrm>
            <a:prstGeom prst="rect">
              <a:avLst/>
            </a:prstGeom>
            <a:noFill/>
            <a:ln>
              <a:noFill/>
            </a:ln>
          </p:spPr>
        </p:pic>
        <p:pic>
          <p:nvPicPr>
            <p:cNvPr id="3914" name="Google Shape;3914;p50">
              <a:hlinkClick r:id="rId7"/>
            </p:cNvPr>
            <p:cNvPicPr preferRelativeResize="0"/>
            <p:nvPr/>
          </p:nvPicPr>
          <p:blipFill rotWithShape="1">
            <a:blip r:embed="rId8">
              <a:alphaModFix/>
            </a:blip>
            <a:srcRect b="0" l="0" r="0" t="0"/>
            <a:stretch/>
          </p:blipFill>
          <p:spPr>
            <a:xfrm>
              <a:off x="5097207" y="6176371"/>
              <a:ext cx="270000" cy="270000"/>
            </a:xfrm>
            <a:prstGeom prst="rect">
              <a:avLst/>
            </a:prstGeom>
            <a:noFill/>
            <a:ln>
              <a:noFill/>
            </a:ln>
          </p:spPr>
        </p:pic>
        <p:pic>
          <p:nvPicPr>
            <p:cNvPr id="3915" name="Google Shape;3915;p50">
              <a:hlinkClick r:id="rId9"/>
            </p:cNvPr>
            <p:cNvPicPr preferRelativeResize="0"/>
            <p:nvPr/>
          </p:nvPicPr>
          <p:blipFill rotWithShape="1">
            <a:blip r:embed="rId10">
              <a:alphaModFix/>
            </a:blip>
            <a:srcRect b="0" l="0" r="0" t="0"/>
            <a:stretch/>
          </p:blipFill>
          <p:spPr>
            <a:xfrm>
              <a:off x="4430941" y="6176371"/>
              <a:ext cx="270000" cy="270000"/>
            </a:xfrm>
            <a:prstGeom prst="rect">
              <a:avLst/>
            </a:prstGeom>
            <a:noFill/>
            <a:ln>
              <a:noFill/>
            </a:ln>
          </p:spPr>
        </p:pic>
        <p:pic>
          <p:nvPicPr>
            <p:cNvPr id="3916" name="Google Shape;3916;p50">
              <a:hlinkClick r:id="rId11"/>
            </p:cNvPr>
            <p:cNvPicPr preferRelativeResize="0"/>
            <p:nvPr/>
          </p:nvPicPr>
          <p:blipFill rotWithShape="1">
            <a:blip r:embed="rId12">
              <a:alphaModFix/>
            </a:blip>
            <a:srcRect b="0" l="0" r="0" t="0"/>
            <a:stretch/>
          </p:blipFill>
          <p:spPr>
            <a:xfrm>
              <a:off x="3753875" y="6187946"/>
              <a:ext cx="270000" cy="270000"/>
            </a:xfrm>
            <a:prstGeom prst="rect">
              <a:avLst/>
            </a:prstGeom>
            <a:noFill/>
            <a:ln>
              <a:noFill/>
            </a:ln>
          </p:spPr>
        </p:pic>
        <p:pic>
          <p:nvPicPr>
            <p:cNvPr descr="World" id="3917" name="Google Shape;3917;p50">
              <a:hlinkClick r:id="rId13"/>
            </p:cNvPr>
            <p:cNvPicPr preferRelativeResize="0"/>
            <p:nvPr/>
          </p:nvPicPr>
          <p:blipFill rotWithShape="1">
            <a:blip r:embed="rId14">
              <a:alphaModFix/>
            </a:blip>
            <a:srcRect b="0" l="0" r="0" t="0"/>
            <a:stretch/>
          </p:blipFill>
          <p:spPr>
            <a:xfrm>
              <a:off x="5435739" y="6176371"/>
              <a:ext cx="270000" cy="270000"/>
            </a:xfrm>
            <a:prstGeom prst="rect">
              <a:avLst/>
            </a:prstGeom>
            <a:noFill/>
            <a:ln>
              <a:noFill/>
            </a:ln>
          </p:spPr>
        </p:pic>
      </p:grpSp>
      <p:sp>
        <p:nvSpPr>
          <p:cNvPr id="3918" name="Google Shape;3918;p50"/>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BF2026">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FFFFFF"/>
              </a:solidFill>
              <a:latin typeface="Barlow"/>
              <a:ea typeface="Barlow"/>
              <a:cs typeface="Barlow"/>
              <a:sym typeface="Barlow"/>
            </a:endParaRPr>
          </a:p>
        </p:txBody>
      </p:sp>
      <p:pic>
        <p:nvPicPr>
          <p:cNvPr id="3919" name="Google Shape;3919;p50"/>
          <p:cNvPicPr preferRelativeResize="0"/>
          <p:nvPr/>
        </p:nvPicPr>
        <p:blipFill rotWithShape="1">
          <a:blip r:embed="rId15">
            <a:alphaModFix/>
          </a:blip>
          <a:srcRect b="1647" l="0" r="0" t="0"/>
          <a:stretch/>
        </p:blipFill>
        <p:spPr>
          <a:xfrm>
            <a:off x="5176133" y="358111"/>
            <a:ext cx="4638394" cy="6499889"/>
          </a:xfrm>
          <a:prstGeom prst="rect">
            <a:avLst/>
          </a:prstGeom>
          <a:noFill/>
          <a:ln>
            <a:noFill/>
          </a:ln>
        </p:spPr>
      </p:pic>
      <p:sp>
        <p:nvSpPr>
          <p:cNvPr id="3920" name="Google Shape;3920;p50"/>
          <p:cNvSpPr txBox="1"/>
          <p:nvPr/>
        </p:nvSpPr>
        <p:spPr>
          <a:xfrm>
            <a:off x="-5927849" y="488581"/>
            <a:ext cx="4750662" cy="535531"/>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FFFFFF"/>
              </a:buClr>
              <a:buSzPts val="3600"/>
              <a:buFont typeface="Barlow"/>
              <a:buNone/>
            </a:pPr>
            <a:r>
              <a:rPr b="0" i="0" lang="en-US" sz="3600" u="none" cap="none" strike="noStrike">
                <a:solidFill>
                  <a:srgbClr val="FFFFFF"/>
                </a:solidFill>
                <a:latin typeface="Barlow"/>
                <a:ea typeface="Barlow"/>
                <a:cs typeface="Barlow"/>
                <a:sym typeface="Barlow"/>
              </a:rPr>
              <a:t>WHY NOW?</a:t>
            </a:r>
            <a:endParaRPr b="1" i="0" sz="3600" u="none" cap="none" strike="noStrike">
              <a:solidFill>
                <a:srgbClr val="FFFFFF"/>
              </a:solidFill>
              <a:latin typeface="Barlow"/>
              <a:ea typeface="Barlow"/>
              <a:cs typeface="Barlow"/>
              <a:sym typeface="Barlow"/>
            </a:endParaRPr>
          </a:p>
        </p:txBody>
      </p:sp>
      <p:sp>
        <p:nvSpPr>
          <p:cNvPr id="3921" name="Google Shape;3921;p50"/>
          <p:cNvSpPr txBox="1"/>
          <p:nvPr/>
        </p:nvSpPr>
        <p:spPr>
          <a:xfrm>
            <a:off x="-5927849" y="6324088"/>
            <a:ext cx="3895319"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000"/>
              <a:buFont typeface="Barlow"/>
              <a:buNone/>
            </a:pPr>
            <a:r>
              <a:rPr b="0" i="0" lang="en-US" sz="1000" u="none" cap="none" strike="noStrike">
                <a:solidFill>
                  <a:srgbClr val="FFFFFF"/>
                </a:solidFill>
                <a:latin typeface="Barlow"/>
                <a:ea typeface="Barlow"/>
                <a:cs typeface="Barlow"/>
                <a:sym typeface="Barlow"/>
              </a:rPr>
              <a:t>The Indian Economy Review January 2024 by Finance Ministry</a:t>
            </a:r>
            <a:endParaRPr/>
          </a:p>
        </p:txBody>
      </p:sp>
      <p:grpSp>
        <p:nvGrpSpPr>
          <p:cNvPr id="3922" name="Google Shape;3922;p50"/>
          <p:cNvGrpSpPr/>
          <p:nvPr/>
        </p:nvGrpSpPr>
        <p:grpSpPr>
          <a:xfrm>
            <a:off x="-5823483" y="5071367"/>
            <a:ext cx="466922" cy="466922"/>
            <a:chOff x="679592" y="2346316"/>
            <a:chExt cx="466922" cy="466922"/>
          </a:xfrm>
        </p:grpSpPr>
        <p:sp>
          <p:nvSpPr>
            <p:cNvPr id="3923" name="Google Shape;3923;p50"/>
            <p:cNvSpPr/>
            <p:nvPr/>
          </p:nvSpPr>
          <p:spPr>
            <a:xfrm>
              <a:off x="679592" y="2346316"/>
              <a:ext cx="466922" cy="466922"/>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pic>
          <p:nvPicPr>
            <p:cNvPr id="3924" name="Google Shape;3924;p50"/>
            <p:cNvPicPr preferRelativeResize="0"/>
            <p:nvPr/>
          </p:nvPicPr>
          <p:blipFill rotWithShape="1">
            <a:blip r:embed="rId16">
              <a:alphaModFix/>
            </a:blip>
            <a:srcRect b="0" l="0" r="0" t="0"/>
            <a:stretch/>
          </p:blipFill>
          <p:spPr>
            <a:xfrm flipH="1">
              <a:off x="765931" y="2471548"/>
              <a:ext cx="294244" cy="205818"/>
            </a:xfrm>
            <a:prstGeom prst="rect">
              <a:avLst/>
            </a:prstGeom>
            <a:noFill/>
            <a:ln>
              <a:noFill/>
            </a:ln>
          </p:spPr>
        </p:pic>
      </p:grpSp>
      <p:sp>
        <p:nvSpPr>
          <p:cNvPr id="3925" name="Google Shape;3925;p50"/>
          <p:cNvSpPr/>
          <p:nvPr/>
        </p:nvSpPr>
        <p:spPr>
          <a:xfrm>
            <a:off x="-5190228" y="1829158"/>
            <a:ext cx="2483056" cy="615553"/>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FFFFFF"/>
              </a:buClr>
              <a:buSzPts val="2000"/>
              <a:buFont typeface="Barlow"/>
              <a:buNone/>
            </a:pPr>
            <a:r>
              <a:rPr b="0" i="0" lang="en-US" sz="2000" u="none" cap="none" strike="noStrike">
                <a:solidFill>
                  <a:srgbClr val="FFFFFF"/>
                </a:solidFill>
                <a:latin typeface="Barlow"/>
                <a:ea typeface="Barlow"/>
                <a:cs typeface="Barlow"/>
                <a:sym typeface="Barlow"/>
              </a:rPr>
              <a:t>EDUCATIONAL</a:t>
            </a:r>
            <a:br>
              <a:rPr b="0" i="0" lang="en-US" sz="2000" u="none" cap="none" strike="noStrike">
                <a:solidFill>
                  <a:srgbClr val="FFFFFF"/>
                </a:solidFill>
                <a:latin typeface="Barlow"/>
                <a:ea typeface="Barlow"/>
                <a:cs typeface="Barlow"/>
                <a:sym typeface="Barlow"/>
              </a:rPr>
            </a:br>
            <a:r>
              <a:rPr b="0" i="0" lang="en-US" sz="2000" u="none" cap="none" strike="noStrike">
                <a:solidFill>
                  <a:srgbClr val="FFFFFF"/>
                </a:solidFill>
                <a:latin typeface="Barlow"/>
                <a:ea typeface="Barlow"/>
                <a:cs typeface="Barlow"/>
                <a:sym typeface="Barlow"/>
              </a:rPr>
              <a:t>FOCUS</a:t>
            </a:r>
            <a:endParaRPr/>
          </a:p>
        </p:txBody>
      </p:sp>
      <p:sp>
        <p:nvSpPr>
          <p:cNvPr id="3926" name="Google Shape;3926;p50"/>
          <p:cNvSpPr/>
          <p:nvPr/>
        </p:nvSpPr>
        <p:spPr>
          <a:xfrm>
            <a:off x="-5190229" y="2885122"/>
            <a:ext cx="4000403" cy="615553"/>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FFFFFF"/>
              </a:buClr>
              <a:buSzPts val="2000"/>
              <a:buFont typeface="Barlow"/>
              <a:buNone/>
            </a:pPr>
            <a:r>
              <a:rPr b="0" i="0" lang="en-US" sz="2000" u="none" cap="none" strike="noStrike">
                <a:solidFill>
                  <a:srgbClr val="FFFFFF"/>
                </a:solidFill>
                <a:latin typeface="Barlow"/>
                <a:ea typeface="Barlow"/>
                <a:cs typeface="Barlow"/>
                <a:sym typeface="Barlow"/>
              </a:rPr>
              <a:t>INDIA – A STARTUP</a:t>
            </a:r>
            <a:br>
              <a:rPr b="0" i="0" lang="en-US" sz="2000" u="none" cap="none" strike="noStrike">
                <a:solidFill>
                  <a:srgbClr val="FFFFFF"/>
                </a:solidFill>
                <a:latin typeface="Barlow"/>
                <a:ea typeface="Barlow"/>
                <a:cs typeface="Barlow"/>
                <a:sym typeface="Barlow"/>
              </a:rPr>
            </a:br>
            <a:r>
              <a:rPr b="0" i="0" lang="en-US" sz="2000" u="none" cap="none" strike="noStrike">
                <a:solidFill>
                  <a:srgbClr val="FFFFFF"/>
                </a:solidFill>
                <a:latin typeface="Barlow"/>
                <a:ea typeface="Barlow"/>
                <a:cs typeface="Barlow"/>
                <a:sym typeface="Barlow"/>
              </a:rPr>
              <a:t>POWERHOUSE</a:t>
            </a:r>
            <a:endParaRPr/>
          </a:p>
        </p:txBody>
      </p:sp>
      <p:sp>
        <p:nvSpPr>
          <p:cNvPr id="3927" name="Google Shape;3927;p50"/>
          <p:cNvSpPr/>
          <p:nvPr/>
        </p:nvSpPr>
        <p:spPr>
          <a:xfrm>
            <a:off x="-5190229" y="3941086"/>
            <a:ext cx="4000403" cy="615553"/>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FFFFFF"/>
              </a:buClr>
              <a:buSzPts val="2000"/>
              <a:buFont typeface="Barlow"/>
              <a:buNone/>
            </a:pPr>
            <a:r>
              <a:rPr b="0" i="0" lang="en-US" sz="2000" u="none" cap="none" strike="noStrike">
                <a:solidFill>
                  <a:srgbClr val="FFFFFF"/>
                </a:solidFill>
                <a:latin typeface="Barlow"/>
                <a:ea typeface="Barlow"/>
                <a:cs typeface="Barlow"/>
                <a:sym typeface="Barlow"/>
              </a:rPr>
              <a:t>OPPORTUNITY FOR</a:t>
            </a:r>
            <a:br>
              <a:rPr b="0" i="0" lang="en-US" sz="2000" u="none" cap="none" strike="noStrike">
                <a:solidFill>
                  <a:srgbClr val="FFFFFF"/>
                </a:solidFill>
                <a:latin typeface="Barlow"/>
                <a:ea typeface="Barlow"/>
                <a:cs typeface="Barlow"/>
                <a:sym typeface="Barlow"/>
              </a:rPr>
            </a:br>
            <a:r>
              <a:rPr b="0" i="0" lang="en-US" sz="2000" u="none" cap="none" strike="noStrike">
                <a:solidFill>
                  <a:srgbClr val="FFFFFF"/>
                </a:solidFill>
                <a:latin typeface="Barlow"/>
                <a:ea typeface="Barlow"/>
                <a:cs typeface="Barlow"/>
                <a:sym typeface="Barlow"/>
              </a:rPr>
              <a:t>WEALTH CREATION</a:t>
            </a:r>
            <a:endParaRPr/>
          </a:p>
        </p:txBody>
      </p:sp>
      <p:sp>
        <p:nvSpPr>
          <p:cNvPr id="3928" name="Google Shape;3928;p50"/>
          <p:cNvSpPr/>
          <p:nvPr/>
        </p:nvSpPr>
        <p:spPr>
          <a:xfrm>
            <a:off x="-5190229" y="4997051"/>
            <a:ext cx="4000403" cy="615553"/>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3000"/>
              <a:buFont typeface="Barlow"/>
              <a:buNone/>
            </a:pPr>
            <a:r>
              <a:rPr b="0" i="0" lang="en-US" sz="3000" u="none" cap="none" strike="noStrike">
                <a:solidFill>
                  <a:srgbClr val="FFFFFF"/>
                </a:solidFill>
                <a:latin typeface="Barlow"/>
                <a:ea typeface="Barlow"/>
                <a:cs typeface="Barlow"/>
                <a:sym typeface="Barlow"/>
              </a:rPr>
              <a:t>ENABLING</a:t>
            </a:r>
            <a:br>
              <a:rPr b="0" i="0" lang="en-US" sz="3000" u="none" cap="none" strike="noStrike">
                <a:solidFill>
                  <a:srgbClr val="FFFFFF"/>
                </a:solidFill>
                <a:latin typeface="Barlow"/>
                <a:ea typeface="Barlow"/>
                <a:cs typeface="Barlow"/>
                <a:sym typeface="Barlow"/>
              </a:rPr>
            </a:br>
            <a:r>
              <a:rPr b="0" i="0" lang="en-US" sz="3000" u="none" cap="none" strike="noStrike">
                <a:solidFill>
                  <a:srgbClr val="FFFFFF"/>
                </a:solidFill>
                <a:latin typeface="Barlow"/>
                <a:ea typeface="Barlow"/>
                <a:cs typeface="Barlow"/>
                <a:sym typeface="Barlow"/>
              </a:rPr>
              <a:t>ECONOMIC IMPACT</a:t>
            </a:r>
            <a:endParaRPr/>
          </a:p>
        </p:txBody>
      </p:sp>
      <p:grpSp>
        <p:nvGrpSpPr>
          <p:cNvPr id="3929" name="Google Shape;3929;p50"/>
          <p:cNvGrpSpPr/>
          <p:nvPr/>
        </p:nvGrpSpPr>
        <p:grpSpPr>
          <a:xfrm>
            <a:off x="13354867" y="0"/>
            <a:ext cx="9900025" cy="6858000"/>
            <a:chOff x="4632005" y="0"/>
            <a:chExt cx="9900025" cy="6858000"/>
          </a:xfrm>
        </p:grpSpPr>
        <p:pic>
          <p:nvPicPr>
            <p:cNvPr id="3930" name="Google Shape;3930;p50"/>
            <p:cNvPicPr preferRelativeResize="0"/>
            <p:nvPr/>
          </p:nvPicPr>
          <p:blipFill rotWithShape="1">
            <a:blip r:embed="rId17">
              <a:alphaModFix/>
            </a:blip>
            <a:srcRect b="0" l="0" r="-1" t="0"/>
            <a:stretch/>
          </p:blipFill>
          <p:spPr>
            <a:xfrm>
              <a:off x="4641062" y="0"/>
              <a:ext cx="9890968" cy="6858000"/>
            </a:xfrm>
            <a:custGeom>
              <a:rect b="b" l="l" r="r" t="t"/>
              <a:pathLst>
                <a:path extrusionOk="0" h="6858000" w="9890968">
                  <a:moveTo>
                    <a:pt x="4558187" y="0"/>
                  </a:moveTo>
                  <a:lnTo>
                    <a:pt x="9890968" y="0"/>
                  </a:lnTo>
                  <a:lnTo>
                    <a:pt x="9890968" y="6858000"/>
                  </a:lnTo>
                  <a:lnTo>
                    <a:pt x="0" y="6858000"/>
                  </a:lnTo>
                  <a:close/>
                </a:path>
              </a:pathLst>
            </a:custGeom>
            <a:noFill/>
            <a:ln>
              <a:noFill/>
            </a:ln>
          </p:spPr>
        </p:pic>
        <p:sp>
          <p:nvSpPr>
            <p:cNvPr id="3931" name="Google Shape;3931;p50"/>
            <p:cNvSpPr/>
            <p:nvPr/>
          </p:nvSpPr>
          <p:spPr>
            <a:xfrm>
              <a:off x="4632005" y="0"/>
              <a:ext cx="9519438" cy="6858000"/>
            </a:xfrm>
            <a:custGeom>
              <a:rect b="b" l="l" r="r" t="t"/>
              <a:pathLst>
                <a:path extrusionOk="0" h="6858000" w="9519438">
                  <a:moveTo>
                    <a:pt x="4572000" y="0"/>
                  </a:moveTo>
                  <a:lnTo>
                    <a:pt x="9519438" y="0"/>
                  </a:lnTo>
                  <a:lnTo>
                    <a:pt x="9519438" y="6858000"/>
                  </a:lnTo>
                  <a:lnTo>
                    <a:pt x="0" y="6858000"/>
                  </a:lnTo>
                  <a:lnTo>
                    <a:pt x="4572000" y="0"/>
                  </a:lnTo>
                  <a:close/>
                </a:path>
              </a:pathLst>
            </a:custGeom>
            <a:gradFill>
              <a:gsLst>
                <a:gs pos="0">
                  <a:srgbClr val="202020">
                    <a:alpha val="31764"/>
                  </a:srgbClr>
                </a:gs>
                <a:gs pos="50000">
                  <a:srgbClr val="202020">
                    <a:alpha val="31764"/>
                  </a:srgbClr>
                </a:gs>
                <a:gs pos="89000">
                  <a:srgbClr val="202020">
                    <a:alpha val="73725"/>
                  </a:srgbClr>
                </a:gs>
                <a:gs pos="100000">
                  <a:srgbClr val="202020">
                    <a:alpha val="73725"/>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grpSp>
      <p:sp>
        <p:nvSpPr>
          <p:cNvPr id="3932" name="Google Shape;3932;p50"/>
          <p:cNvSpPr txBox="1"/>
          <p:nvPr/>
        </p:nvSpPr>
        <p:spPr>
          <a:xfrm>
            <a:off x="14807412" y="4183387"/>
            <a:ext cx="6102350" cy="2252924"/>
          </a:xfrm>
          <a:prstGeom prst="rect">
            <a:avLst/>
          </a:prstGeom>
          <a:noFill/>
          <a:ln>
            <a:noFill/>
          </a:ln>
        </p:spPr>
        <p:txBody>
          <a:bodyPr anchorCtr="0" anchor="t" bIns="45700" lIns="91425" spcFirstLastPara="1" rIns="91425" wrap="square" tIns="45700">
            <a:spAutoFit/>
          </a:bodyPr>
          <a:lstStyle/>
          <a:p>
            <a:pPr indent="0" lvl="1" marL="457200" marR="0" rtl="0" algn="l">
              <a:lnSpc>
                <a:spcPct val="90000"/>
              </a:lnSpc>
              <a:spcBef>
                <a:spcPts val="0"/>
              </a:spcBef>
              <a:spcAft>
                <a:spcPts val="0"/>
              </a:spcAft>
              <a:buClr>
                <a:srgbClr val="FFFFFF"/>
              </a:buClr>
              <a:buSzPts val="3200"/>
              <a:buFont typeface="Barlow"/>
              <a:buNone/>
            </a:pPr>
            <a:r>
              <a:rPr b="0" i="0" lang="en-US" sz="3200" u="none" cap="none" strike="noStrike">
                <a:solidFill>
                  <a:srgbClr val="FFFFFF"/>
                </a:solidFill>
                <a:latin typeface="Barlow"/>
                <a:ea typeface="Barlow"/>
                <a:cs typeface="Barlow"/>
                <a:sym typeface="Barlow"/>
              </a:rPr>
              <a:t>Entrepreneurs generated </a:t>
            </a:r>
            <a:br>
              <a:rPr b="0" i="0" lang="en-US" sz="4800" u="none" cap="none" strike="noStrike">
                <a:solidFill>
                  <a:srgbClr val="FFFFFF"/>
                </a:solidFill>
                <a:latin typeface="Barlow"/>
                <a:ea typeface="Barlow"/>
                <a:cs typeface="Barlow"/>
                <a:sym typeface="Barlow"/>
              </a:rPr>
            </a:br>
            <a:r>
              <a:rPr b="1" i="0" lang="en-US" sz="6000" u="none" cap="none" strike="noStrike">
                <a:solidFill>
                  <a:srgbClr val="F68721"/>
                </a:solidFill>
                <a:latin typeface="Barlow"/>
                <a:ea typeface="Barlow"/>
                <a:cs typeface="Barlow"/>
                <a:sym typeface="Barlow"/>
              </a:rPr>
              <a:t>12+ lakh jobs </a:t>
            </a:r>
            <a:br>
              <a:rPr b="0" i="0" lang="en-US" sz="4800" u="none" cap="none" strike="noStrike">
                <a:solidFill>
                  <a:srgbClr val="FFFFFF"/>
                </a:solidFill>
                <a:latin typeface="Barlow"/>
                <a:ea typeface="Barlow"/>
                <a:cs typeface="Barlow"/>
                <a:sym typeface="Barlow"/>
              </a:rPr>
            </a:br>
            <a:r>
              <a:rPr b="0" i="0" lang="en-US" sz="3200" u="none" cap="none" strike="noStrike">
                <a:solidFill>
                  <a:srgbClr val="FFFFFF"/>
                </a:solidFill>
                <a:latin typeface="Barlow"/>
                <a:ea typeface="Barlow"/>
                <a:cs typeface="Barlow"/>
                <a:sym typeface="Barlow"/>
              </a:rPr>
              <a:t>in 2023 alone giving a boost to the economy</a:t>
            </a:r>
            <a:endParaRPr b="0" i="0" sz="4800" u="none" cap="none" strike="noStrike">
              <a:solidFill>
                <a:srgbClr val="FFFFFF"/>
              </a:solidFill>
              <a:latin typeface="Barlow"/>
              <a:ea typeface="Barlow"/>
              <a:cs typeface="Barlow"/>
              <a:sym typeface="Barlow"/>
            </a:endParaRPr>
          </a:p>
        </p:txBody>
      </p:sp>
      <p:sp>
        <p:nvSpPr>
          <p:cNvPr id="3933" name="Google Shape;3933;p50"/>
          <p:cNvSpPr/>
          <p:nvPr>
            <p:ph idx="2" type="pic"/>
          </p:nvPr>
        </p:nvSpPr>
        <p:spPr>
          <a:xfrm>
            <a:off x="4627563" y="0"/>
            <a:ext cx="7564437" cy="6858000"/>
          </a:xfrm>
          <a:prstGeom prst="rect">
            <a:avLst/>
          </a:prstGeom>
          <a:noFill/>
          <a:ln>
            <a:noFill/>
          </a:ln>
        </p:spPr>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8" name="Shape 3938"/>
        <p:cNvGrpSpPr/>
        <p:nvPr/>
      </p:nvGrpSpPr>
      <p:grpSpPr>
        <a:xfrm>
          <a:off x="0" y="0"/>
          <a:ext cx="0" cy="0"/>
          <a:chOff x="0" y="0"/>
          <a:chExt cx="0" cy="0"/>
        </a:xfrm>
      </p:grpSpPr>
      <p:sp>
        <p:nvSpPr>
          <p:cNvPr id="3939" name="Google Shape;3939;p51"/>
          <p:cNvSpPr/>
          <p:nvPr/>
        </p:nvSpPr>
        <p:spPr>
          <a:xfrm>
            <a:off x="-61258" y="1590678"/>
            <a:ext cx="4476307" cy="5267322"/>
          </a:xfrm>
          <a:prstGeom prst="round1Rect">
            <a:avLst>
              <a:gd fmla="val 16667"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3940" name="Google Shape;3940;p51"/>
          <p:cNvSpPr txBox="1"/>
          <p:nvPr/>
        </p:nvSpPr>
        <p:spPr>
          <a:xfrm>
            <a:off x="1265485" y="1773393"/>
            <a:ext cx="2946984"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Barlow SemiBold"/>
                <a:ea typeface="Barlow SemiBold"/>
                <a:cs typeface="Barlow SemiBold"/>
                <a:sym typeface="Barlow SemiBold"/>
              </a:rPr>
              <a:t>Menganalisis Persaingan</a:t>
            </a:r>
            <a:endParaRPr b="1" sz="2400">
              <a:solidFill>
                <a:schemeClr val="lt1"/>
              </a:solidFill>
              <a:latin typeface="Barlow SemiBold"/>
              <a:ea typeface="Barlow SemiBold"/>
              <a:cs typeface="Barlow SemiBold"/>
              <a:sym typeface="Barlow SemiBold"/>
            </a:endParaRPr>
          </a:p>
        </p:txBody>
      </p:sp>
      <p:sp>
        <p:nvSpPr>
          <p:cNvPr id="3941" name="Google Shape;3941;p51"/>
          <p:cNvSpPr txBox="1"/>
          <p:nvPr/>
        </p:nvSpPr>
        <p:spPr>
          <a:xfrm>
            <a:off x="4688887" y="1958765"/>
            <a:ext cx="6657777" cy="707886"/>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000">
                <a:solidFill>
                  <a:schemeClr val="dk1"/>
                </a:solidFill>
                <a:latin typeface="Barlow"/>
                <a:ea typeface="Barlow"/>
                <a:cs typeface="Barlow"/>
                <a:sym typeface="Barlow"/>
              </a:rPr>
              <a:t>Menganalisis persaingan memberikan wawasan berharga tentang perilaku pelanggan, dan harapan.</a:t>
            </a:r>
            <a:endParaRPr b="0" i="0" sz="1800" u="none" cap="none" strike="noStrike">
              <a:solidFill>
                <a:schemeClr val="dk1"/>
              </a:solidFill>
              <a:latin typeface="Barlow"/>
              <a:ea typeface="Barlow"/>
              <a:cs typeface="Barlow"/>
              <a:sym typeface="Barlow"/>
            </a:endParaRPr>
          </a:p>
        </p:txBody>
      </p:sp>
      <p:sp>
        <p:nvSpPr>
          <p:cNvPr id="3942" name="Google Shape;3942;p51"/>
          <p:cNvSpPr txBox="1"/>
          <p:nvPr/>
        </p:nvSpPr>
        <p:spPr>
          <a:xfrm>
            <a:off x="1265602" y="3099743"/>
            <a:ext cx="3080334"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Barlow SemiBold"/>
                <a:ea typeface="Barlow SemiBold"/>
                <a:cs typeface="Barlow SemiBold"/>
                <a:sym typeface="Barlow SemiBold"/>
              </a:rPr>
              <a:t>Keunggulan kompetitif</a:t>
            </a:r>
            <a:endParaRPr b="1" sz="2400">
              <a:solidFill>
                <a:schemeClr val="lt1"/>
              </a:solidFill>
              <a:latin typeface="Barlow SemiBold"/>
              <a:ea typeface="Barlow SemiBold"/>
              <a:cs typeface="Barlow SemiBold"/>
              <a:sym typeface="Barlow SemiBold"/>
            </a:endParaRPr>
          </a:p>
        </p:txBody>
      </p:sp>
      <p:sp>
        <p:nvSpPr>
          <p:cNvPr id="3943" name="Google Shape;3943;p51"/>
          <p:cNvSpPr txBox="1"/>
          <p:nvPr/>
        </p:nvSpPr>
        <p:spPr>
          <a:xfrm>
            <a:off x="1265485" y="4409341"/>
            <a:ext cx="297250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Barlow SemiBold"/>
                <a:ea typeface="Barlow SemiBold"/>
                <a:cs typeface="Barlow SemiBold"/>
                <a:sym typeface="Barlow SemiBold"/>
              </a:rPr>
              <a:t> Menemukan Parit</a:t>
            </a:r>
            <a:endParaRPr b="1" sz="2400">
              <a:solidFill>
                <a:schemeClr val="lt1"/>
              </a:solidFill>
              <a:latin typeface="Barlow SemiBold"/>
              <a:ea typeface="Barlow SemiBold"/>
              <a:cs typeface="Barlow SemiBold"/>
              <a:sym typeface="Barlow SemiBold"/>
            </a:endParaRPr>
          </a:p>
        </p:txBody>
      </p:sp>
      <p:sp>
        <p:nvSpPr>
          <p:cNvPr id="3944" name="Google Shape;3944;p51"/>
          <p:cNvSpPr txBox="1"/>
          <p:nvPr/>
        </p:nvSpPr>
        <p:spPr>
          <a:xfrm>
            <a:off x="4785666" y="4081487"/>
            <a:ext cx="6657778" cy="1015663"/>
          </a:xfrm>
          <a:prstGeom prst="rect">
            <a:avLst/>
          </a:prstGeom>
          <a:noFill/>
          <a:ln>
            <a:noFill/>
          </a:ln>
        </p:spPr>
        <p:txBody>
          <a:bodyPr anchorCtr="0" anchor="t" bIns="45700" lIns="91425" spcFirstLastPara="1" rIns="91425" wrap="square" tIns="45700">
            <a:spAutoFit/>
          </a:bodyPr>
          <a:lstStyle/>
          <a:p>
            <a:pPr indent="-88900" lvl="0" marL="342900" marR="0" rtl="0" algn="just">
              <a:spcBef>
                <a:spcPts val="0"/>
              </a:spcBef>
              <a:spcAft>
                <a:spcPts val="0"/>
              </a:spcAft>
              <a:buClr>
                <a:srgbClr val="000000"/>
              </a:buClr>
              <a:buSzPts val="4000"/>
              <a:buFont typeface="Arial"/>
              <a:buNone/>
            </a:pPr>
            <a:r>
              <a:t/>
            </a:r>
            <a:endParaRPr sz="2000">
              <a:solidFill>
                <a:schemeClr val="dk1"/>
              </a:solidFill>
              <a:latin typeface="Arial"/>
              <a:ea typeface="Arial"/>
              <a:cs typeface="Arial"/>
              <a:sym typeface="Arial"/>
            </a:endParaRPr>
          </a:p>
          <a:p>
            <a:pPr indent="0" lvl="0" marL="0" marR="0" rtl="0" algn="just">
              <a:spcBef>
                <a:spcPts val="0"/>
              </a:spcBef>
              <a:spcAft>
                <a:spcPts val="0"/>
              </a:spcAft>
              <a:buNone/>
            </a:pPr>
            <a:r>
              <a:rPr lang="en-US" sz="2000">
                <a:solidFill>
                  <a:schemeClr val="dk1"/>
                </a:solidFill>
                <a:latin typeface="Barlow"/>
                <a:ea typeface="Barlow"/>
                <a:cs typeface="Barlow"/>
                <a:sym typeface="Barlow"/>
              </a:rPr>
              <a:t>Saat menemukan MOAT, pastikan bisnis Anda menawarkan nilai unik yang sulit ditiru oleh pesaing.</a:t>
            </a:r>
            <a:endParaRPr sz="2000">
              <a:solidFill>
                <a:schemeClr val="dk1"/>
              </a:solidFill>
              <a:latin typeface="Barlow"/>
              <a:ea typeface="Barlow"/>
              <a:cs typeface="Barlow"/>
              <a:sym typeface="Barlow"/>
            </a:endParaRPr>
          </a:p>
        </p:txBody>
      </p:sp>
      <p:cxnSp>
        <p:nvCxnSpPr>
          <p:cNvPr id="3945" name="Google Shape;3945;p51"/>
          <p:cNvCxnSpPr/>
          <p:nvPr/>
        </p:nvCxnSpPr>
        <p:spPr>
          <a:xfrm>
            <a:off x="647698" y="2843622"/>
            <a:ext cx="3828608" cy="0"/>
          </a:xfrm>
          <a:prstGeom prst="straightConnector1">
            <a:avLst/>
          </a:prstGeom>
          <a:noFill/>
          <a:ln cap="flat" cmpd="sng" w="12700">
            <a:solidFill>
              <a:srgbClr val="BFBFBF"/>
            </a:solidFill>
            <a:prstDash val="solid"/>
            <a:miter lim="800000"/>
            <a:headEnd len="sm" w="sm" type="none"/>
            <a:tailEnd len="sm" w="sm" type="none"/>
          </a:ln>
        </p:spPr>
      </p:cxnSp>
      <p:cxnSp>
        <p:nvCxnSpPr>
          <p:cNvPr id="3946" name="Google Shape;3946;p51"/>
          <p:cNvCxnSpPr/>
          <p:nvPr/>
        </p:nvCxnSpPr>
        <p:spPr>
          <a:xfrm>
            <a:off x="647698" y="4182012"/>
            <a:ext cx="3828608" cy="0"/>
          </a:xfrm>
          <a:prstGeom prst="straightConnector1">
            <a:avLst/>
          </a:prstGeom>
          <a:noFill/>
          <a:ln cap="flat" cmpd="sng" w="12700">
            <a:solidFill>
              <a:srgbClr val="BFBFBF"/>
            </a:solidFill>
            <a:prstDash val="solid"/>
            <a:miter lim="800000"/>
            <a:headEnd len="sm" w="sm" type="none"/>
            <a:tailEnd len="sm" w="sm" type="none"/>
          </a:ln>
        </p:spPr>
      </p:cxnSp>
      <p:cxnSp>
        <p:nvCxnSpPr>
          <p:cNvPr id="3947" name="Google Shape;3947;p51"/>
          <p:cNvCxnSpPr/>
          <p:nvPr/>
        </p:nvCxnSpPr>
        <p:spPr>
          <a:xfrm>
            <a:off x="659897" y="5381814"/>
            <a:ext cx="3816409" cy="0"/>
          </a:xfrm>
          <a:prstGeom prst="straightConnector1">
            <a:avLst/>
          </a:prstGeom>
          <a:noFill/>
          <a:ln cap="flat" cmpd="sng" w="12700">
            <a:solidFill>
              <a:srgbClr val="BFBFBF"/>
            </a:solidFill>
            <a:prstDash val="solid"/>
            <a:miter lim="800000"/>
            <a:headEnd len="sm" w="sm" type="none"/>
            <a:tailEnd len="sm" w="sm" type="none"/>
          </a:ln>
        </p:spPr>
      </p:cxnSp>
      <p:cxnSp>
        <p:nvCxnSpPr>
          <p:cNvPr id="3948" name="Google Shape;3948;p51"/>
          <p:cNvCxnSpPr/>
          <p:nvPr/>
        </p:nvCxnSpPr>
        <p:spPr>
          <a:xfrm>
            <a:off x="4476306" y="2843622"/>
            <a:ext cx="7174972" cy="0"/>
          </a:xfrm>
          <a:prstGeom prst="straightConnector1">
            <a:avLst/>
          </a:prstGeom>
          <a:noFill/>
          <a:ln cap="flat" cmpd="sng" w="12700">
            <a:solidFill>
              <a:schemeClr val="accent1"/>
            </a:solidFill>
            <a:prstDash val="solid"/>
            <a:miter lim="800000"/>
            <a:headEnd len="sm" w="sm" type="none"/>
            <a:tailEnd len="sm" w="sm" type="none"/>
          </a:ln>
        </p:spPr>
      </p:cxnSp>
      <p:cxnSp>
        <p:nvCxnSpPr>
          <p:cNvPr id="3949" name="Google Shape;3949;p51"/>
          <p:cNvCxnSpPr/>
          <p:nvPr/>
        </p:nvCxnSpPr>
        <p:spPr>
          <a:xfrm>
            <a:off x="4476306" y="4182012"/>
            <a:ext cx="7174972" cy="0"/>
          </a:xfrm>
          <a:prstGeom prst="straightConnector1">
            <a:avLst/>
          </a:prstGeom>
          <a:noFill/>
          <a:ln cap="flat" cmpd="sng" w="12700">
            <a:solidFill>
              <a:schemeClr val="accent1"/>
            </a:solidFill>
            <a:prstDash val="solid"/>
            <a:miter lim="800000"/>
            <a:headEnd len="sm" w="sm" type="none"/>
            <a:tailEnd len="sm" w="sm" type="none"/>
          </a:ln>
        </p:spPr>
      </p:cxnSp>
      <p:cxnSp>
        <p:nvCxnSpPr>
          <p:cNvPr id="3950" name="Google Shape;3950;p51"/>
          <p:cNvCxnSpPr/>
          <p:nvPr/>
        </p:nvCxnSpPr>
        <p:spPr>
          <a:xfrm>
            <a:off x="4476306" y="5381814"/>
            <a:ext cx="6967138" cy="0"/>
          </a:xfrm>
          <a:prstGeom prst="straightConnector1">
            <a:avLst/>
          </a:prstGeom>
          <a:noFill/>
          <a:ln cap="flat" cmpd="sng" w="12700">
            <a:solidFill>
              <a:schemeClr val="accent1"/>
            </a:solidFill>
            <a:prstDash val="solid"/>
            <a:miter lim="800000"/>
            <a:headEnd len="sm" w="sm" type="none"/>
            <a:tailEnd len="sm" w="sm" type="none"/>
          </a:ln>
        </p:spPr>
      </p:cxnSp>
      <p:sp>
        <p:nvSpPr>
          <p:cNvPr id="3951" name="Google Shape;3951;p51"/>
          <p:cNvSpPr txBox="1"/>
          <p:nvPr/>
        </p:nvSpPr>
        <p:spPr>
          <a:xfrm>
            <a:off x="372117" y="615564"/>
            <a:ext cx="8489545" cy="486287"/>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None/>
            </a:pPr>
            <a:r>
              <a:rPr b="1" lang="en-US" sz="3200">
                <a:solidFill>
                  <a:schemeClr val="dk2"/>
                </a:solidFill>
                <a:latin typeface="Barlow Medium"/>
                <a:ea typeface="Barlow Medium"/>
                <a:cs typeface="Barlow Medium"/>
                <a:sym typeface="Barlow Medium"/>
              </a:rPr>
              <a:t>Ringkasan</a:t>
            </a:r>
            <a:endParaRPr b="1" sz="3200">
              <a:solidFill>
                <a:schemeClr val="dk2"/>
              </a:solidFill>
              <a:latin typeface="Barlow Medium"/>
              <a:ea typeface="Barlow Medium"/>
              <a:cs typeface="Barlow Medium"/>
              <a:sym typeface="Barlow Medium"/>
            </a:endParaRPr>
          </a:p>
        </p:txBody>
      </p:sp>
      <p:pic>
        <p:nvPicPr>
          <p:cNvPr descr="Money with solid fill" id="3952" name="Google Shape;3952;p51"/>
          <p:cNvPicPr preferRelativeResize="0"/>
          <p:nvPr/>
        </p:nvPicPr>
        <p:blipFill rotWithShape="1">
          <a:blip r:embed="rId3">
            <a:alphaModFix/>
          </a:blip>
          <a:srcRect b="0" l="0" r="0" t="0"/>
          <a:stretch/>
        </p:blipFill>
        <p:spPr>
          <a:xfrm>
            <a:off x="647698" y="2015122"/>
            <a:ext cx="457200" cy="457200"/>
          </a:xfrm>
          <a:prstGeom prst="rect">
            <a:avLst/>
          </a:prstGeom>
          <a:noFill/>
          <a:ln>
            <a:noFill/>
          </a:ln>
        </p:spPr>
      </p:pic>
      <p:pic>
        <p:nvPicPr>
          <p:cNvPr descr="Coins with solid fill" id="3953" name="Google Shape;3953;p51"/>
          <p:cNvPicPr preferRelativeResize="0"/>
          <p:nvPr/>
        </p:nvPicPr>
        <p:blipFill rotWithShape="1">
          <a:blip r:embed="rId4">
            <a:alphaModFix/>
          </a:blip>
          <a:srcRect b="0" l="0" r="0" t="0"/>
          <a:stretch/>
        </p:blipFill>
        <p:spPr>
          <a:xfrm>
            <a:off x="628255" y="3236020"/>
            <a:ext cx="476643" cy="476643"/>
          </a:xfrm>
          <a:prstGeom prst="rect">
            <a:avLst/>
          </a:prstGeom>
          <a:noFill/>
          <a:ln>
            <a:noFill/>
          </a:ln>
        </p:spPr>
      </p:pic>
      <p:sp>
        <p:nvSpPr>
          <p:cNvPr id="3954" name="Google Shape;3954;p51"/>
          <p:cNvSpPr txBox="1"/>
          <p:nvPr/>
        </p:nvSpPr>
        <p:spPr>
          <a:xfrm>
            <a:off x="4743797" y="2991559"/>
            <a:ext cx="6657777" cy="1015663"/>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000">
                <a:solidFill>
                  <a:schemeClr val="dk1"/>
                </a:solidFill>
                <a:latin typeface="Barlow"/>
                <a:ea typeface="Barlow"/>
                <a:cs typeface="Barlow"/>
                <a:sym typeface="Barlow"/>
              </a:rPr>
              <a:t>Fokus untuk memberikan nilai unik kepada pelanggan, membedakan bisnis Anda dari pesaing, dan memenuhi kebutuhan mereka dengan lebih baik.</a:t>
            </a:r>
            <a:endParaRPr sz="2000">
              <a:solidFill>
                <a:schemeClr val="dk1"/>
              </a:solidFill>
              <a:latin typeface="Barlow"/>
              <a:ea typeface="Barlow"/>
              <a:cs typeface="Barlow"/>
              <a:sym typeface="Barlow"/>
            </a:endParaRPr>
          </a:p>
        </p:txBody>
      </p:sp>
      <p:pic>
        <p:nvPicPr>
          <p:cNvPr descr="Binoculars outline" id="3955" name="Google Shape;3955;p51"/>
          <p:cNvPicPr preferRelativeResize="0"/>
          <p:nvPr/>
        </p:nvPicPr>
        <p:blipFill rotWithShape="1">
          <a:blip r:embed="rId5">
            <a:alphaModFix/>
          </a:blip>
          <a:srcRect b="0" l="0" r="0" t="0"/>
          <a:stretch/>
        </p:blipFill>
        <p:spPr>
          <a:xfrm>
            <a:off x="604051" y="4360075"/>
            <a:ext cx="580645" cy="58064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250"/>
                                  </p:stCondLst>
                                  <p:childTnLst>
                                    <p:set>
                                      <p:cBhvr>
                                        <p:cTn dur="1" fill="hold">
                                          <p:stCondLst>
                                            <p:cond delay="0"/>
                                          </p:stCondLst>
                                        </p:cTn>
                                        <p:tgtEl>
                                          <p:spTgt spid="3940"/>
                                        </p:tgtEl>
                                        <p:attrNameLst>
                                          <p:attrName>style.visibility</p:attrName>
                                        </p:attrNameLst>
                                      </p:cBhvr>
                                      <p:to>
                                        <p:strVal val="visible"/>
                                      </p:to>
                                    </p:set>
                                    <p:animEffect filter="fade" transition="in">
                                      <p:cBhvr>
                                        <p:cTn dur="500"/>
                                        <p:tgtEl>
                                          <p:spTgt spid="3940"/>
                                        </p:tgtEl>
                                      </p:cBhvr>
                                    </p:animEffect>
                                  </p:childTnLst>
                                </p:cTn>
                              </p:par>
                              <p:par>
                                <p:cTn fill="hold" nodeType="withEffect" presetClass="entr" presetID="10" presetSubtype="0">
                                  <p:stCondLst>
                                    <p:cond delay="250"/>
                                  </p:stCondLst>
                                  <p:childTnLst>
                                    <p:set>
                                      <p:cBhvr>
                                        <p:cTn dur="1" fill="hold">
                                          <p:stCondLst>
                                            <p:cond delay="0"/>
                                          </p:stCondLst>
                                        </p:cTn>
                                        <p:tgtEl>
                                          <p:spTgt spid="3941"/>
                                        </p:tgtEl>
                                        <p:attrNameLst>
                                          <p:attrName>style.visibility</p:attrName>
                                        </p:attrNameLst>
                                      </p:cBhvr>
                                      <p:to>
                                        <p:strVal val="visible"/>
                                      </p:to>
                                    </p:set>
                                    <p:animEffect filter="fade" transition="in">
                                      <p:cBhvr>
                                        <p:cTn dur="500"/>
                                        <p:tgtEl>
                                          <p:spTgt spid="3941"/>
                                        </p:tgtEl>
                                      </p:cBhvr>
                                    </p:animEffect>
                                  </p:childTnLst>
                                </p:cTn>
                              </p:par>
                              <p:par>
                                <p:cTn fill="hold" nodeType="withEffect" presetClass="entr" presetID="10" presetSubtype="0">
                                  <p:stCondLst>
                                    <p:cond delay="750"/>
                                  </p:stCondLst>
                                  <p:childTnLst>
                                    <p:set>
                                      <p:cBhvr>
                                        <p:cTn dur="1" fill="hold">
                                          <p:stCondLst>
                                            <p:cond delay="0"/>
                                          </p:stCondLst>
                                        </p:cTn>
                                        <p:tgtEl>
                                          <p:spTgt spid="3942"/>
                                        </p:tgtEl>
                                        <p:attrNameLst>
                                          <p:attrName>style.visibility</p:attrName>
                                        </p:attrNameLst>
                                      </p:cBhvr>
                                      <p:to>
                                        <p:strVal val="visible"/>
                                      </p:to>
                                    </p:set>
                                    <p:animEffect filter="fade" transition="in">
                                      <p:cBhvr>
                                        <p:cTn dur="500"/>
                                        <p:tgtEl>
                                          <p:spTgt spid="3942"/>
                                        </p:tgtEl>
                                      </p:cBhvr>
                                    </p:animEffect>
                                  </p:childTnLst>
                                </p:cTn>
                              </p:par>
                              <p:par>
                                <p:cTn fill="hold" nodeType="withEffect" presetClass="entr" presetID="10" presetSubtype="0">
                                  <p:stCondLst>
                                    <p:cond delay="1250"/>
                                  </p:stCondLst>
                                  <p:childTnLst>
                                    <p:set>
                                      <p:cBhvr>
                                        <p:cTn dur="1" fill="hold">
                                          <p:stCondLst>
                                            <p:cond delay="0"/>
                                          </p:stCondLst>
                                        </p:cTn>
                                        <p:tgtEl>
                                          <p:spTgt spid="3943"/>
                                        </p:tgtEl>
                                        <p:attrNameLst>
                                          <p:attrName>style.visibility</p:attrName>
                                        </p:attrNameLst>
                                      </p:cBhvr>
                                      <p:to>
                                        <p:strVal val="visible"/>
                                      </p:to>
                                    </p:set>
                                    <p:animEffect filter="fade" transition="in">
                                      <p:cBhvr>
                                        <p:cTn dur="500"/>
                                        <p:tgtEl>
                                          <p:spTgt spid="3943"/>
                                        </p:tgtEl>
                                      </p:cBhvr>
                                    </p:animEffect>
                                  </p:childTnLst>
                                </p:cTn>
                              </p:par>
                              <p:par>
                                <p:cTn fill="hold" nodeType="withEffect" presetClass="entr" presetID="10" presetSubtype="0">
                                  <p:stCondLst>
                                    <p:cond delay="1250"/>
                                  </p:stCondLst>
                                  <p:childTnLst>
                                    <p:set>
                                      <p:cBhvr>
                                        <p:cTn dur="1" fill="hold">
                                          <p:stCondLst>
                                            <p:cond delay="0"/>
                                          </p:stCondLst>
                                        </p:cTn>
                                        <p:tgtEl>
                                          <p:spTgt spid="3944"/>
                                        </p:tgtEl>
                                        <p:attrNameLst>
                                          <p:attrName>style.visibility</p:attrName>
                                        </p:attrNameLst>
                                      </p:cBhvr>
                                      <p:to>
                                        <p:strVal val="visible"/>
                                      </p:to>
                                    </p:set>
                                    <p:animEffect filter="fade" transition="in">
                                      <p:cBhvr>
                                        <p:cTn dur="500"/>
                                        <p:tgtEl>
                                          <p:spTgt spid="39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9" name="Shape 3959"/>
        <p:cNvGrpSpPr/>
        <p:nvPr/>
      </p:nvGrpSpPr>
      <p:grpSpPr>
        <a:xfrm>
          <a:off x="0" y="0"/>
          <a:ext cx="0" cy="0"/>
          <a:chOff x="0" y="0"/>
          <a:chExt cx="0" cy="0"/>
        </a:xfrm>
      </p:grpSpPr>
      <p:sp>
        <p:nvSpPr>
          <p:cNvPr id="3960" name="Google Shape;3960;p52"/>
          <p:cNvSpPr txBox="1"/>
          <p:nvPr>
            <p:ph type="ctrTitle"/>
          </p:nvPr>
        </p:nvSpPr>
        <p:spPr>
          <a:xfrm>
            <a:off x="1697620" y="1191871"/>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6000"/>
              <a:buFont typeface="Barlow Medium"/>
              <a:buNone/>
            </a:pPr>
            <a:r>
              <a:rPr lang="en-US"/>
              <a:t>Aktivitas Perjalanan Usaha</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5" name="Shape 3965"/>
        <p:cNvGrpSpPr/>
        <p:nvPr/>
      </p:nvGrpSpPr>
      <p:grpSpPr>
        <a:xfrm>
          <a:off x="0" y="0"/>
          <a:ext cx="0" cy="0"/>
          <a:chOff x="0" y="0"/>
          <a:chExt cx="0" cy="0"/>
        </a:xfrm>
      </p:grpSpPr>
      <p:pic>
        <p:nvPicPr>
          <p:cNvPr descr="signature_1261144517" id="3966" name="Google Shape;3966;p53"/>
          <p:cNvPicPr preferRelativeResize="0"/>
          <p:nvPr/>
        </p:nvPicPr>
        <p:blipFill rotWithShape="1">
          <a:blip r:embed="rId3">
            <a:alphaModFix/>
          </a:blip>
          <a:srcRect b="0" l="0" r="0" t="0"/>
          <a:stretch/>
        </p:blipFill>
        <p:spPr>
          <a:xfrm>
            <a:off x="10762922" y="304753"/>
            <a:ext cx="1210535" cy="587290"/>
          </a:xfrm>
          <a:prstGeom prst="rect">
            <a:avLst/>
          </a:prstGeom>
          <a:noFill/>
          <a:ln>
            <a:noFill/>
          </a:ln>
        </p:spPr>
      </p:pic>
      <p:sp>
        <p:nvSpPr>
          <p:cNvPr id="3967" name="Google Shape;3967;p53"/>
          <p:cNvSpPr txBox="1"/>
          <p:nvPr/>
        </p:nvSpPr>
        <p:spPr>
          <a:xfrm>
            <a:off x="805544" y="598398"/>
            <a:ext cx="4811485" cy="4401205"/>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2000"/>
              <a:buFont typeface="Arial"/>
              <a:buAutoNum type="arabicPeriod"/>
            </a:pPr>
            <a:r>
              <a:rPr lang="en-US" sz="2000">
                <a:solidFill>
                  <a:schemeClr val="dk1"/>
                </a:solidFill>
                <a:latin typeface="Arial"/>
                <a:ea typeface="Arial"/>
                <a:cs typeface="Arial"/>
                <a:sym typeface="Arial"/>
              </a:rPr>
              <a:t>Lihat pesaing (langsung dan tidak langsung) yang sebelumnya diidentifikasi oleh tim Anda. Revisi daftar, jika diperlukan.</a:t>
            </a:r>
            <a:br>
              <a:rPr lang="en-US" sz="2000">
                <a:solidFill>
                  <a:schemeClr val="dk1"/>
                </a:solidFill>
                <a:latin typeface="Arial"/>
                <a:ea typeface="Arial"/>
                <a:cs typeface="Arial"/>
                <a:sym typeface="Arial"/>
              </a:rPr>
            </a:br>
            <a:r>
              <a:rPr lang="en-US" sz="2000">
                <a:solidFill>
                  <a:schemeClr val="dk1"/>
                </a:solidFill>
                <a:latin typeface="Arial"/>
                <a:ea typeface="Arial"/>
                <a:cs typeface="Arial"/>
                <a:sym typeface="Arial"/>
              </a:rPr>
              <a:t>Pilih DUA dari atas</a:t>
            </a:r>
            <a:br>
              <a:rPr lang="en-US" sz="2000">
                <a:solidFill>
                  <a:schemeClr val="dk1"/>
                </a:solidFill>
                <a:latin typeface="Arial"/>
                <a:ea typeface="Arial"/>
                <a:cs typeface="Arial"/>
                <a:sym typeface="Arial"/>
              </a:rPr>
            </a:br>
            <a:r>
              <a:rPr lang="en-US" sz="2000">
                <a:solidFill>
                  <a:schemeClr val="dk1"/>
                </a:solidFill>
                <a:latin typeface="Arial"/>
                <a:ea typeface="Arial"/>
                <a:cs typeface="Arial"/>
                <a:sym typeface="Arial"/>
              </a:rPr>
              <a:t>Identifikasi 4-5 faktor yang penting bagi pelanggan startup Anda (misalnya, harga, kualitas, pemasaran)</a:t>
            </a:r>
            <a:br>
              <a:rPr lang="en-US" sz="2000">
                <a:solidFill>
                  <a:schemeClr val="dk1"/>
                </a:solidFill>
                <a:latin typeface="Arial"/>
                <a:ea typeface="Arial"/>
                <a:cs typeface="Arial"/>
                <a:sym typeface="Arial"/>
              </a:rPr>
            </a:br>
            <a:r>
              <a:rPr lang="en-US" sz="2000">
                <a:solidFill>
                  <a:schemeClr val="dk1"/>
                </a:solidFill>
                <a:latin typeface="Arial"/>
                <a:ea typeface="Arial"/>
                <a:cs typeface="Arial"/>
                <a:sym typeface="Arial"/>
              </a:rPr>
              <a:t>Lakukan penelitian mendalam pada dua pesaing terkait dengan parameter di atas.</a:t>
            </a:r>
            <a:br>
              <a:rPr lang="en-US" sz="2000">
                <a:solidFill>
                  <a:schemeClr val="dk1"/>
                </a:solidFill>
                <a:latin typeface="Arial"/>
                <a:ea typeface="Arial"/>
                <a:cs typeface="Arial"/>
                <a:sym typeface="Arial"/>
              </a:rPr>
            </a:br>
            <a:r>
              <a:rPr lang="en-US" sz="2000">
                <a:solidFill>
                  <a:schemeClr val="dk1"/>
                </a:solidFill>
                <a:latin typeface="Arial"/>
                <a:ea typeface="Arial"/>
                <a:cs typeface="Arial"/>
                <a:sym typeface="Arial"/>
              </a:rPr>
              <a:t>Siapkan tabel perbandingan untuk pesaing seperti yang ditunjukkan pada contoh di sebelah kanan.</a:t>
            </a:r>
            <a:endParaRPr/>
          </a:p>
        </p:txBody>
      </p:sp>
      <p:pic>
        <p:nvPicPr>
          <p:cNvPr id="3968" name="Google Shape;3968;p53"/>
          <p:cNvPicPr preferRelativeResize="0"/>
          <p:nvPr/>
        </p:nvPicPr>
        <p:blipFill rotWithShape="1">
          <a:blip r:embed="rId4">
            <a:alphaModFix/>
          </a:blip>
          <a:srcRect b="17300" l="32590" r="21338" t="26826"/>
          <a:stretch/>
        </p:blipFill>
        <p:spPr>
          <a:xfrm>
            <a:off x="6313714" y="2650949"/>
            <a:ext cx="4963885" cy="3386258"/>
          </a:xfrm>
          <a:prstGeom prst="rect">
            <a:avLst/>
          </a:prstGeom>
          <a:solidFill>
            <a:srgbClr val="ECECEC"/>
          </a:solidFill>
          <a:ln cap="sq" cmpd="sng" w="190500">
            <a:solidFill>
              <a:srgbClr val="FFFFFF"/>
            </a:solidFill>
            <a:prstDash val="solid"/>
            <a:miter lim="800000"/>
            <a:headEnd len="sm" w="sm" type="none"/>
            <a:tailEnd len="sm" w="sm" type="none"/>
          </a:ln>
          <a:effectLst>
            <a:outerShdw blurRad="65000" kx="195000" rotWithShape="0" algn="tl" dir="12900000" dist="50800" ky="145000">
              <a:srgbClr val="000000">
                <a:alpha val="29803"/>
              </a:srgbClr>
            </a:outerShdw>
          </a:effectLst>
        </p:spPr>
      </p:pic>
      <p:sp>
        <p:nvSpPr>
          <p:cNvPr id="3969" name="Google Shape;3969;p53"/>
          <p:cNvSpPr txBox="1"/>
          <p:nvPr/>
        </p:nvSpPr>
        <p:spPr>
          <a:xfrm>
            <a:off x="6574973" y="1125165"/>
            <a:ext cx="3925554"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2"/>
                </a:solidFill>
                <a:latin typeface="Arial"/>
                <a:ea typeface="Arial"/>
                <a:cs typeface="Arial"/>
                <a:sym typeface="Arial"/>
              </a:rPr>
              <a:t>Aktivitas Perjalanan Usaha 6.1</a:t>
            </a:r>
            <a:endParaRPr/>
          </a:p>
          <a:p>
            <a:pPr indent="0" lvl="0" marL="0" marR="0" rtl="0" algn="l">
              <a:spcBef>
                <a:spcPts val="0"/>
              </a:spcBef>
              <a:spcAft>
                <a:spcPts val="0"/>
              </a:spcAft>
              <a:buNone/>
            </a:pPr>
            <a:r>
              <a:rPr lang="en-US" sz="1800">
                <a:solidFill>
                  <a:schemeClr val="dk2"/>
                </a:solidFill>
                <a:latin typeface="Arial"/>
                <a:ea typeface="Arial"/>
                <a:cs typeface="Arial"/>
                <a:sym typeface="Arial"/>
              </a:rPr>
              <a:t>Analisis Persaingan</a:t>
            </a:r>
            <a:endParaRPr sz="1800">
              <a:solidFill>
                <a:schemeClr val="dk2"/>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4" name="Shape 3974"/>
        <p:cNvGrpSpPr/>
        <p:nvPr/>
      </p:nvGrpSpPr>
      <p:grpSpPr>
        <a:xfrm>
          <a:off x="0" y="0"/>
          <a:ext cx="0" cy="0"/>
          <a:chOff x="0" y="0"/>
          <a:chExt cx="0" cy="0"/>
        </a:xfrm>
      </p:grpSpPr>
      <p:pic>
        <p:nvPicPr>
          <p:cNvPr descr="The Ultimate Guide to Competitor Analysis Frameworks [10 Models + Tools] |  Spy Newsletter" id="3975" name="Google Shape;3975;p54"/>
          <p:cNvPicPr preferRelativeResize="0"/>
          <p:nvPr/>
        </p:nvPicPr>
        <p:blipFill rotWithShape="1">
          <a:blip r:embed="rId3">
            <a:alphaModFix/>
          </a:blip>
          <a:srcRect b="0" l="0" r="0" t="0"/>
          <a:stretch/>
        </p:blipFill>
        <p:spPr>
          <a:xfrm>
            <a:off x="6618516" y="1552027"/>
            <a:ext cx="5090096" cy="3753945"/>
          </a:xfrm>
          <a:prstGeom prst="rect">
            <a:avLst/>
          </a:prstGeom>
          <a:solidFill>
            <a:srgbClr val="ECECEC"/>
          </a:solidFill>
          <a:ln cap="sq" cmpd="sng" w="190500">
            <a:solidFill>
              <a:srgbClr val="FFFFFF"/>
            </a:solidFill>
            <a:prstDash val="solid"/>
            <a:miter lim="800000"/>
            <a:headEnd len="sm" w="sm" type="none"/>
            <a:tailEnd len="sm" w="sm" type="none"/>
          </a:ln>
          <a:effectLst>
            <a:outerShdw blurRad="65000" kx="195000" rotWithShape="0" algn="tl" dir="12900000" dist="50800" ky="145000">
              <a:srgbClr val="000000">
                <a:alpha val="29803"/>
              </a:srgbClr>
            </a:outerShdw>
          </a:effectLst>
        </p:spPr>
      </p:pic>
      <p:sp>
        <p:nvSpPr>
          <p:cNvPr id="3976" name="Google Shape;3976;p54"/>
          <p:cNvSpPr txBox="1"/>
          <p:nvPr/>
        </p:nvSpPr>
        <p:spPr>
          <a:xfrm>
            <a:off x="354888" y="226467"/>
            <a:ext cx="4494904" cy="64163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2"/>
                </a:solidFill>
                <a:latin typeface="Open Sans"/>
                <a:ea typeface="Open Sans"/>
                <a:cs typeface="Open Sans"/>
                <a:sym typeface="Open Sans"/>
              </a:rPr>
              <a:t>Aktivitas Perjalanan Usaha 6.2</a:t>
            </a:r>
            <a:endParaRPr/>
          </a:p>
          <a:p>
            <a:pPr indent="0" lvl="0" marL="0" marR="0" rtl="0" algn="l">
              <a:spcBef>
                <a:spcPts val="0"/>
              </a:spcBef>
              <a:spcAft>
                <a:spcPts val="0"/>
              </a:spcAft>
              <a:buNone/>
            </a:pPr>
            <a:r>
              <a:rPr lang="en-US" sz="1800">
                <a:solidFill>
                  <a:schemeClr val="dk2"/>
                </a:solidFill>
                <a:latin typeface="Open Sans"/>
                <a:ea typeface="Open Sans"/>
                <a:cs typeface="Open Sans"/>
                <a:sym typeface="Open Sans"/>
              </a:rPr>
              <a:t>Posisi Kompetitif</a:t>
            </a:r>
            <a:endParaRPr sz="1800">
              <a:solidFill>
                <a:schemeClr val="dk2"/>
              </a:solidFill>
              <a:latin typeface="Open Sans"/>
              <a:ea typeface="Open Sans"/>
              <a:cs typeface="Open Sans"/>
              <a:sym typeface="Open Sans"/>
            </a:endParaRPr>
          </a:p>
        </p:txBody>
      </p:sp>
      <p:grpSp>
        <p:nvGrpSpPr>
          <p:cNvPr id="3977" name="Google Shape;3977;p54"/>
          <p:cNvGrpSpPr/>
          <p:nvPr/>
        </p:nvGrpSpPr>
        <p:grpSpPr>
          <a:xfrm>
            <a:off x="762001" y="1691437"/>
            <a:ext cx="4811485" cy="4398453"/>
            <a:chOff x="0" y="1375"/>
            <a:chExt cx="4811485" cy="4398453"/>
          </a:xfrm>
        </p:grpSpPr>
        <p:sp>
          <p:nvSpPr>
            <p:cNvPr id="3978" name="Google Shape;3978;p54"/>
            <p:cNvSpPr/>
            <p:nvPr/>
          </p:nvSpPr>
          <p:spPr>
            <a:xfrm>
              <a:off x="962297" y="1375"/>
              <a:ext cx="3849188" cy="1409760"/>
            </a:xfrm>
            <a:prstGeom prst="rect">
              <a:avLst/>
            </a:prstGeom>
            <a:solidFill>
              <a:srgbClr val="BF1D24"/>
            </a:solidFill>
            <a:ln cap="flat" cmpd="sng" w="19050">
              <a:solidFill>
                <a:srgbClr val="BF1D24"/>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9" name="Google Shape;3979;p54"/>
            <p:cNvSpPr txBox="1"/>
            <p:nvPr/>
          </p:nvSpPr>
          <p:spPr>
            <a:xfrm>
              <a:off x="962297" y="1375"/>
              <a:ext cx="3849188" cy="1409760"/>
            </a:xfrm>
            <a:prstGeom prst="rect">
              <a:avLst/>
            </a:prstGeom>
            <a:noFill/>
            <a:ln>
              <a:noFill/>
            </a:ln>
          </p:spPr>
          <p:txBody>
            <a:bodyPr anchorCtr="0" anchor="ctr" bIns="358075" lIns="74675" spcFirstLastPara="1" rIns="74675" wrap="square" tIns="358075">
              <a:noAutofit/>
            </a:bodyPr>
            <a:lstStyle/>
            <a:p>
              <a:pPr indent="0" lvl="0" marL="0" marR="0" rtl="0" algn="l">
                <a:lnSpc>
                  <a:spcPct val="90000"/>
                </a:lnSpc>
                <a:spcBef>
                  <a:spcPts val="0"/>
                </a:spcBef>
                <a:spcAft>
                  <a:spcPts val="0"/>
                </a:spcAft>
                <a:buClr>
                  <a:schemeClr val="lt1"/>
                </a:buClr>
                <a:buSzPts val="1200"/>
                <a:buFont typeface="Arial"/>
                <a:buNone/>
              </a:pPr>
              <a:r>
                <a:rPr lang="en-US" sz="1200">
                  <a:solidFill>
                    <a:schemeClr val="lt1"/>
                  </a:solidFill>
                  <a:latin typeface="Arial"/>
                  <a:ea typeface="Arial"/>
                  <a:cs typeface="Arial"/>
                  <a:sym typeface="Arial"/>
                </a:rPr>
                <a:t>Lihat pesaing (langsung dan tidak langsung) yang sebelumnya diidentifikasi oleh tim Anda. Revisi daftar, jika diperlukan.</a:t>
              </a:r>
              <a:endParaRPr/>
            </a:p>
          </p:txBody>
        </p:sp>
        <p:sp>
          <p:nvSpPr>
            <p:cNvPr id="3980" name="Google Shape;3980;p54"/>
            <p:cNvSpPr/>
            <p:nvPr/>
          </p:nvSpPr>
          <p:spPr>
            <a:xfrm>
              <a:off x="0" y="1375"/>
              <a:ext cx="962297" cy="1409760"/>
            </a:xfrm>
            <a:prstGeom prst="rect">
              <a:avLst/>
            </a:prstGeom>
            <a:solidFill>
              <a:schemeClr val="lt2"/>
            </a:solidFill>
            <a:ln cap="flat" cmpd="sng" w="19050">
              <a:solidFill>
                <a:srgbClr val="BF1D24"/>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1" name="Google Shape;3981;p54"/>
            <p:cNvSpPr txBox="1"/>
            <p:nvPr/>
          </p:nvSpPr>
          <p:spPr>
            <a:xfrm>
              <a:off x="0" y="1375"/>
              <a:ext cx="962297" cy="1409760"/>
            </a:xfrm>
            <a:prstGeom prst="rect">
              <a:avLst/>
            </a:prstGeom>
            <a:noFill/>
            <a:ln>
              <a:noFill/>
            </a:ln>
          </p:spPr>
          <p:txBody>
            <a:bodyPr anchorCtr="0" anchor="ctr" bIns="139250" lIns="50900" spcFirstLastPara="1" rIns="50900" wrap="square" tIns="139250">
              <a:noAutofit/>
            </a:bodyPr>
            <a:lstStyle/>
            <a:p>
              <a:pPr indent="0" lvl="0" marL="0" marR="0" rtl="0" algn="ctr">
                <a:lnSpc>
                  <a:spcPct val="90000"/>
                </a:lnSpc>
                <a:spcBef>
                  <a:spcPts val="0"/>
                </a:spcBef>
                <a:spcAft>
                  <a:spcPts val="0"/>
                </a:spcAft>
                <a:buClr>
                  <a:schemeClr val="dk1"/>
                </a:buClr>
                <a:buSzPts val="1500"/>
                <a:buFont typeface="Arial"/>
                <a:buNone/>
              </a:pPr>
              <a:r>
                <a:rPr lang="en-US" sz="1500">
                  <a:solidFill>
                    <a:schemeClr val="dk1"/>
                  </a:solidFill>
                  <a:latin typeface="Arial"/>
                  <a:ea typeface="Arial"/>
                  <a:cs typeface="Arial"/>
                  <a:sym typeface="Arial"/>
                </a:rPr>
                <a:t>Merujuk</a:t>
              </a:r>
              <a:endParaRPr sz="1500">
                <a:solidFill>
                  <a:schemeClr val="dk1"/>
                </a:solidFill>
                <a:latin typeface="Arial"/>
                <a:ea typeface="Arial"/>
                <a:cs typeface="Arial"/>
                <a:sym typeface="Arial"/>
              </a:endParaRPr>
            </a:p>
          </p:txBody>
        </p:sp>
        <p:sp>
          <p:nvSpPr>
            <p:cNvPr id="3982" name="Google Shape;3982;p54"/>
            <p:cNvSpPr/>
            <p:nvPr/>
          </p:nvSpPr>
          <p:spPr>
            <a:xfrm>
              <a:off x="962297" y="1495722"/>
              <a:ext cx="3849188" cy="1409760"/>
            </a:xfrm>
            <a:prstGeom prst="rect">
              <a:avLst/>
            </a:prstGeom>
            <a:solidFill>
              <a:srgbClr val="BF1D24"/>
            </a:solidFill>
            <a:ln cap="flat" cmpd="sng" w="19050">
              <a:solidFill>
                <a:srgbClr val="BF1D24"/>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3" name="Google Shape;3983;p54"/>
            <p:cNvSpPr txBox="1"/>
            <p:nvPr/>
          </p:nvSpPr>
          <p:spPr>
            <a:xfrm>
              <a:off x="962297" y="1495722"/>
              <a:ext cx="3849188" cy="1409760"/>
            </a:xfrm>
            <a:prstGeom prst="rect">
              <a:avLst/>
            </a:prstGeom>
            <a:noFill/>
            <a:ln>
              <a:noFill/>
            </a:ln>
          </p:spPr>
          <p:txBody>
            <a:bodyPr anchorCtr="0" anchor="ctr" bIns="358075" lIns="74675" spcFirstLastPara="1" rIns="74675" wrap="square" tIns="358075">
              <a:noAutofit/>
            </a:bodyPr>
            <a:lstStyle/>
            <a:p>
              <a:pPr indent="0" lvl="0" marL="0" marR="0" rtl="0" algn="l">
                <a:lnSpc>
                  <a:spcPct val="90000"/>
                </a:lnSpc>
                <a:spcBef>
                  <a:spcPts val="0"/>
                </a:spcBef>
                <a:spcAft>
                  <a:spcPts val="0"/>
                </a:spcAft>
                <a:buClr>
                  <a:schemeClr val="lt1"/>
                </a:buClr>
                <a:buSzPts val="1200"/>
                <a:buFont typeface="Arial"/>
                <a:buNone/>
              </a:pPr>
              <a:r>
                <a:rPr lang="en-US" sz="1200">
                  <a:solidFill>
                    <a:schemeClr val="lt1"/>
                  </a:solidFill>
                  <a:latin typeface="Arial"/>
                  <a:ea typeface="Arial"/>
                  <a:cs typeface="Arial"/>
                  <a:sym typeface="Arial"/>
                </a:rPr>
                <a:t>Identifikasi DUA faktor yang penting bagi startup Anda (misalnya, harga, kualitas). Satu akan berada di sumbu X, yang lainnya di sumbu Y</a:t>
              </a:r>
              <a:endParaRPr sz="1200">
                <a:solidFill>
                  <a:schemeClr val="lt1"/>
                </a:solidFill>
                <a:latin typeface="Arial"/>
                <a:ea typeface="Arial"/>
                <a:cs typeface="Arial"/>
                <a:sym typeface="Arial"/>
              </a:endParaRPr>
            </a:p>
          </p:txBody>
        </p:sp>
        <p:sp>
          <p:nvSpPr>
            <p:cNvPr id="3984" name="Google Shape;3984;p54"/>
            <p:cNvSpPr/>
            <p:nvPr/>
          </p:nvSpPr>
          <p:spPr>
            <a:xfrm>
              <a:off x="0" y="1495722"/>
              <a:ext cx="962297" cy="1409760"/>
            </a:xfrm>
            <a:prstGeom prst="rect">
              <a:avLst/>
            </a:prstGeom>
            <a:solidFill>
              <a:schemeClr val="lt2"/>
            </a:solidFill>
            <a:ln cap="flat" cmpd="sng" w="19050">
              <a:solidFill>
                <a:srgbClr val="BF1D24"/>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5" name="Google Shape;3985;p54"/>
            <p:cNvSpPr txBox="1"/>
            <p:nvPr/>
          </p:nvSpPr>
          <p:spPr>
            <a:xfrm>
              <a:off x="0" y="1495722"/>
              <a:ext cx="962297" cy="1409760"/>
            </a:xfrm>
            <a:prstGeom prst="rect">
              <a:avLst/>
            </a:prstGeom>
            <a:noFill/>
            <a:ln>
              <a:noFill/>
            </a:ln>
          </p:spPr>
          <p:txBody>
            <a:bodyPr anchorCtr="0" anchor="ctr" bIns="139250" lIns="50900" spcFirstLastPara="1" rIns="50900" wrap="square" tIns="139250">
              <a:noAutofit/>
            </a:bodyPr>
            <a:lstStyle/>
            <a:p>
              <a:pPr indent="0" lvl="0" marL="0" marR="0" rtl="0" algn="ctr">
                <a:lnSpc>
                  <a:spcPct val="90000"/>
                </a:lnSpc>
                <a:spcBef>
                  <a:spcPts val="0"/>
                </a:spcBef>
                <a:spcAft>
                  <a:spcPts val="0"/>
                </a:spcAft>
                <a:buClr>
                  <a:schemeClr val="dk1"/>
                </a:buClr>
                <a:buSzPts val="1500"/>
                <a:buFont typeface="Arial"/>
                <a:buNone/>
              </a:pPr>
              <a:r>
                <a:rPr lang="en-US" sz="1500">
                  <a:solidFill>
                    <a:schemeClr val="dk1"/>
                  </a:solidFill>
                  <a:latin typeface="Arial"/>
                  <a:ea typeface="Arial"/>
                  <a:cs typeface="Arial"/>
                  <a:sym typeface="Arial"/>
                </a:rPr>
                <a:t>Mengidentifikasi</a:t>
              </a:r>
              <a:endParaRPr sz="1500">
                <a:solidFill>
                  <a:schemeClr val="dk1"/>
                </a:solidFill>
                <a:latin typeface="Arial"/>
                <a:ea typeface="Arial"/>
                <a:cs typeface="Arial"/>
                <a:sym typeface="Arial"/>
              </a:endParaRPr>
            </a:p>
          </p:txBody>
        </p:sp>
        <p:sp>
          <p:nvSpPr>
            <p:cNvPr id="3986" name="Google Shape;3986;p54"/>
            <p:cNvSpPr/>
            <p:nvPr/>
          </p:nvSpPr>
          <p:spPr>
            <a:xfrm>
              <a:off x="962297" y="2990068"/>
              <a:ext cx="3849188" cy="1409760"/>
            </a:xfrm>
            <a:prstGeom prst="rect">
              <a:avLst/>
            </a:prstGeom>
            <a:solidFill>
              <a:srgbClr val="BF1D24"/>
            </a:solidFill>
            <a:ln cap="flat" cmpd="sng" w="19050">
              <a:solidFill>
                <a:srgbClr val="BF1D24"/>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7" name="Google Shape;3987;p54"/>
            <p:cNvSpPr txBox="1"/>
            <p:nvPr/>
          </p:nvSpPr>
          <p:spPr>
            <a:xfrm>
              <a:off x="962297" y="2990068"/>
              <a:ext cx="3849188" cy="1409760"/>
            </a:xfrm>
            <a:prstGeom prst="rect">
              <a:avLst/>
            </a:prstGeom>
            <a:noFill/>
            <a:ln>
              <a:noFill/>
            </a:ln>
          </p:spPr>
          <p:txBody>
            <a:bodyPr anchorCtr="0" anchor="ctr" bIns="358075" lIns="74675" spcFirstLastPara="1" rIns="74675" wrap="square" tIns="358075">
              <a:noAutofit/>
            </a:bodyPr>
            <a:lstStyle/>
            <a:p>
              <a:pPr indent="0" lvl="0" marL="0" marR="0" rtl="0" algn="l">
                <a:lnSpc>
                  <a:spcPct val="90000"/>
                </a:lnSpc>
                <a:spcBef>
                  <a:spcPts val="0"/>
                </a:spcBef>
                <a:spcAft>
                  <a:spcPts val="0"/>
                </a:spcAft>
                <a:buClr>
                  <a:schemeClr val="lt1"/>
                </a:buClr>
                <a:buSzPts val="1200"/>
                <a:buFont typeface="Arial"/>
                <a:buNone/>
              </a:pPr>
              <a:r>
                <a:rPr lang="en-US" sz="1200">
                  <a:solidFill>
                    <a:schemeClr val="lt1"/>
                  </a:solidFill>
                  <a:latin typeface="Arial"/>
                  <a:ea typeface="Arial"/>
                  <a:cs typeface="Arial"/>
                  <a:sym typeface="Arial"/>
                </a:rPr>
                <a:t>Dengan menggunakan Kertas Bagan, petakan pesaing Anda pada kisi XY seperti yang ditunjukkan pada contoh di sebelah kanan</a:t>
              </a:r>
              <a:endParaRPr sz="1200">
                <a:solidFill>
                  <a:schemeClr val="lt1"/>
                </a:solidFill>
                <a:latin typeface="Arial"/>
                <a:ea typeface="Arial"/>
                <a:cs typeface="Arial"/>
                <a:sym typeface="Arial"/>
              </a:endParaRPr>
            </a:p>
          </p:txBody>
        </p:sp>
        <p:sp>
          <p:nvSpPr>
            <p:cNvPr id="3988" name="Google Shape;3988;p54"/>
            <p:cNvSpPr/>
            <p:nvPr/>
          </p:nvSpPr>
          <p:spPr>
            <a:xfrm>
              <a:off x="0" y="2990068"/>
              <a:ext cx="962297" cy="1409760"/>
            </a:xfrm>
            <a:prstGeom prst="rect">
              <a:avLst/>
            </a:prstGeom>
            <a:solidFill>
              <a:schemeClr val="lt2"/>
            </a:solidFill>
            <a:ln cap="flat" cmpd="sng" w="19050">
              <a:solidFill>
                <a:srgbClr val="BF1D24"/>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9" name="Google Shape;3989;p54"/>
            <p:cNvSpPr txBox="1"/>
            <p:nvPr/>
          </p:nvSpPr>
          <p:spPr>
            <a:xfrm>
              <a:off x="0" y="2990068"/>
              <a:ext cx="962297" cy="1409760"/>
            </a:xfrm>
            <a:prstGeom prst="rect">
              <a:avLst/>
            </a:prstGeom>
            <a:noFill/>
            <a:ln>
              <a:noFill/>
            </a:ln>
          </p:spPr>
          <p:txBody>
            <a:bodyPr anchorCtr="0" anchor="ctr" bIns="139250" lIns="50900" spcFirstLastPara="1" rIns="50900" wrap="square" tIns="139250">
              <a:noAutofit/>
            </a:bodyPr>
            <a:lstStyle/>
            <a:p>
              <a:pPr indent="0" lvl="0" marL="0" marR="0" rtl="0" algn="ctr">
                <a:lnSpc>
                  <a:spcPct val="90000"/>
                </a:lnSpc>
                <a:spcBef>
                  <a:spcPts val="0"/>
                </a:spcBef>
                <a:spcAft>
                  <a:spcPts val="0"/>
                </a:spcAft>
                <a:buClr>
                  <a:schemeClr val="dk1"/>
                </a:buClr>
                <a:buSzPts val="1500"/>
                <a:buFont typeface="Arial"/>
                <a:buNone/>
              </a:pPr>
              <a:r>
                <a:rPr lang="en-US" sz="1500">
                  <a:solidFill>
                    <a:schemeClr val="dk1"/>
                  </a:solidFill>
                  <a:latin typeface="Arial"/>
                  <a:ea typeface="Arial"/>
                  <a:cs typeface="Arial"/>
                  <a:sym typeface="Arial"/>
                </a:rPr>
                <a:t>Menggunakan</a:t>
              </a:r>
              <a:endParaRPr sz="1500">
                <a:solidFill>
                  <a:schemeClr val="dk1"/>
                </a:solidFill>
                <a:latin typeface="Arial"/>
                <a:ea typeface="Arial"/>
                <a:cs typeface="Arial"/>
                <a:sym typeface="Arial"/>
              </a:endParaRPr>
            </a:p>
          </p:txBody>
        </p:sp>
      </p:gr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3" name="Shape 3993"/>
        <p:cNvGrpSpPr/>
        <p:nvPr/>
      </p:nvGrpSpPr>
      <p:grpSpPr>
        <a:xfrm>
          <a:off x="0" y="0"/>
          <a:ext cx="0" cy="0"/>
          <a:chOff x="0" y="0"/>
          <a:chExt cx="0" cy="0"/>
        </a:xfrm>
      </p:grpSpPr>
      <p:sp>
        <p:nvSpPr>
          <p:cNvPr id="3994" name="Google Shape;3994;p55"/>
          <p:cNvSpPr/>
          <p:nvPr/>
        </p:nvSpPr>
        <p:spPr>
          <a:xfrm>
            <a:off x="4807041" y="0"/>
            <a:ext cx="3777387" cy="6858000"/>
          </a:xfrm>
          <a:custGeom>
            <a:rect b="b" l="l" r="r" t="t"/>
            <a:pathLst>
              <a:path extrusionOk="0" h="6350000" w="3497580">
                <a:moveTo>
                  <a:pt x="3497580" y="6350000"/>
                </a:moveTo>
                <a:lnTo>
                  <a:pt x="744220" y="6350000"/>
                </a:lnTo>
                <a:lnTo>
                  <a:pt x="0" y="0"/>
                </a:lnTo>
                <a:lnTo>
                  <a:pt x="2753360" y="0"/>
                </a:lnTo>
                <a:lnTo>
                  <a:pt x="3497580" y="6350000"/>
                </a:lnTo>
                <a:close/>
              </a:path>
            </a:pathLst>
          </a:custGeom>
          <a:blipFill rotWithShape="1">
            <a:blip r:embed="rId3">
              <a:alphaModFix/>
            </a:blip>
            <a:stretch>
              <a:fillRect b="0" l="-69583" r="-102725"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t/>
            </a:r>
            <a:endParaRPr b="0" i="0" sz="1200" u="none" cap="none" strike="noStrike">
              <a:solidFill>
                <a:srgbClr val="000000"/>
              </a:solidFill>
              <a:latin typeface="Barlow"/>
              <a:ea typeface="Barlow"/>
              <a:cs typeface="Barlow"/>
              <a:sym typeface="Barlow"/>
            </a:endParaRPr>
          </a:p>
        </p:txBody>
      </p:sp>
      <p:sp>
        <p:nvSpPr>
          <p:cNvPr id="3995" name="Google Shape;3995;p55"/>
          <p:cNvSpPr/>
          <p:nvPr/>
        </p:nvSpPr>
        <p:spPr>
          <a:xfrm>
            <a:off x="7175739" y="0"/>
            <a:ext cx="1119605" cy="4800269"/>
          </a:xfrm>
          <a:custGeom>
            <a:rect b="b" l="l" r="r" t="t"/>
            <a:pathLst>
              <a:path extrusionOk="0" h="1742426" w="406400">
                <a:moveTo>
                  <a:pt x="203200" y="0"/>
                </a:moveTo>
                <a:lnTo>
                  <a:pt x="0" y="0"/>
                </a:lnTo>
                <a:lnTo>
                  <a:pt x="203200" y="1742426"/>
                </a:lnTo>
                <a:lnTo>
                  <a:pt x="406400" y="1742426"/>
                </a:lnTo>
                <a:lnTo>
                  <a:pt x="203200" y="0"/>
                </a:lnTo>
                <a:close/>
              </a:path>
            </a:pathLst>
          </a:custGeom>
          <a:solidFill>
            <a:srgbClr val="C00000">
              <a:alpha val="64705"/>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t/>
            </a:r>
            <a:endParaRPr b="0" i="0" sz="1200" u="none" cap="none" strike="noStrike">
              <a:solidFill>
                <a:srgbClr val="000000"/>
              </a:solidFill>
              <a:latin typeface="Barlow"/>
              <a:ea typeface="Barlow"/>
              <a:cs typeface="Barlow"/>
              <a:sym typeface="Barlow"/>
            </a:endParaRPr>
          </a:p>
        </p:txBody>
      </p:sp>
      <p:grpSp>
        <p:nvGrpSpPr>
          <p:cNvPr id="3996" name="Google Shape;3996;p55"/>
          <p:cNvGrpSpPr/>
          <p:nvPr/>
        </p:nvGrpSpPr>
        <p:grpSpPr>
          <a:xfrm>
            <a:off x="5045252" y="4678269"/>
            <a:ext cx="1119605" cy="4905232"/>
            <a:chOff x="0" y="-38100"/>
            <a:chExt cx="406400" cy="1780526"/>
          </a:xfrm>
        </p:grpSpPr>
        <p:sp>
          <p:nvSpPr>
            <p:cNvPr id="3997" name="Google Shape;3997;p55"/>
            <p:cNvSpPr/>
            <p:nvPr/>
          </p:nvSpPr>
          <p:spPr>
            <a:xfrm>
              <a:off x="0" y="0"/>
              <a:ext cx="406400" cy="1742426"/>
            </a:xfrm>
            <a:custGeom>
              <a:rect b="b" l="l" r="r" t="t"/>
              <a:pathLst>
                <a:path extrusionOk="0" h="1742426" w="406400">
                  <a:moveTo>
                    <a:pt x="203200" y="0"/>
                  </a:moveTo>
                  <a:lnTo>
                    <a:pt x="0" y="0"/>
                  </a:lnTo>
                  <a:lnTo>
                    <a:pt x="203200" y="1742426"/>
                  </a:lnTo>
                  <a:lnTo>
                    <a:pt x="406400" y="1742426"/>
                  </a:lnTo>
                  <a:lnTo>
                    <a:pt x="203200" y="0"/>
                  </a:lnTo>
                  <a:close/>
                </a:path>
              </a:pathLst>
            </a:custGeom>
            <a:solidFill>
              <a:srgbClr val="FF9900">
                <a:alpha val="49803"/>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t/>
              </a:r>
              <a:endParaRPr b="0" i="0" sz="1200" u="none" cap="none" strike="noStrike">
                <a:solidFill>
                  <a:srgbClr val="000000"/>
                </a:solidFill>
                <a:latin typeface="Barlow"/>
                <a:ea typeface="Barlow"/>
                <a:cs typeface="Barlow"/>
                <a:sym typeface="Barlow"/>
              </a:endParaRPr>
            </a:p>
          </p:txBody>
        </p:sp>
        <p:sp>
          <p:nvSpPr>
            <p:cNvPr id="3998" name="Google Shape;3998;p55"/>
            <p:cNvSpPr txBox="1"/>
            <p:nvPr/>
          </p:nvSpPr>
          <p:spPr>
            <a:xfrm>
              <a:off x="101600" y="-38100"/>
              <a:ext cx="203200" cy="1780526"/>
            </a:xfrm>
            <a:prstGeom prst="rect">
              <a:avLst/>
            </a:prstGeom>
            <a:noFill/>
            <a:ln>
              <a:noFill/>
            </a:ln>
          </p:spPr>
          <p:txBody>
            <a:bodyPr anchorCtr="0" anchor="ctr" bIns="33850" lIns="33850" spcFirstLastPara="1" rIns="33850" wrap="square" tIns="33850">
              <a:noAutofit/>
            </a:bodyPr>
            <a:lstStyle/>
            <a:p>
              <a:pPr indent="0" lvl="0" marL="0" marR="0" rtl="0" algn="ctr">
                <a:lnSpc>
                  <a:spcPct val="147750"/>
                </a:lnSpc>
                <a:spcBef>
                  <a:spcPts val="0"/>
                </a:spcBef>
                <a:spcAft>
                  <a:spcPts val="0"/>
                </a:spcAft>
                <a:buClr>
                  <a:schemeClr val="dk1"/>
                </a:buClr>
                <a:buSzPts val="1200"/>
                <a:buFont typeface="Arial"/>
                <a:buNone/>
              </a:pPr>
              <a:r>
                <a:t/>
              </a:r>
              <a:endParaRPr b="0" i="0" sz="1200" u="none" cap="none" strike="noStrike">
                <a:solidFill>
                  <a:srgbClr val="000000"/>
                </a:solidFill>
                <a:latin typeface="Barlow"/>
                <a:ea typeface="Barlow"/>
                <a:cs typeface="Barlow"/>
                <a:sym typeface="Barlow"/>
              </a:endParaRPr>
            </a:p>
          </p:txBody>
        </p:sp>
      </p:grpSp>
      <p:pic>
        <p:nvPicPr>
          <p:cNvPr descr="signature_1261144517" id="3999" name="Google Shape;3999;p55"/>
          <p:cNvPicPr preferRelativeResize="0"/>
          <p:nvPr/>
        </p:nvPicPr>
        <p:blipFill rotWithShape="1">
          <a:blip r:embed="rId4">
            <a:alphaModFix/>
          </a:blip>
          <a:srcRect b="0" l="0" r="0" t="0"/>
          <a:stretch/>
        </p:blipFill>
        <p:spPr>
          <a:xfrm>
            <a:off x="10870565" y="168219"/>
            <a:ext cx="1018481" cy="494115"/>
          </a:xfrm>
          <a:prstGeom prst="rect">
            <a:avLst/>
          </a:prstGeom>
          <a:noFill/>
          <a:ln>
            <a:noFill/>
          </a:ln>
        </p:spPr>
      </p:pic>
      <p:sp>
        <p:nvSpPr>
          <p:cNvPr id="4000" name="Google Shape;4000;p55"/>
          <p:cNvSpPr txBox="1"/>
          <p:nvPr/>
        </p:nvSpPr>
        <p:spPr>
          <a:xfrm>
            <a:off x="8921958" y="3677343"/>
            <a:ext cx="1177413" cy="143822"/>
          </a:xfrm>
          <a:prstGeom prst="rect">
            <a:avLst/>
          </a:prstGeom>
          <a:noFill/>
          <a:ln>
            <a:noFill/>
          </a:ln>
        </p:spPr>
        <p:txBody>
          <a:bodyPr anchorCtr="0" anchor="t" bIns="0" lIns="0" spcFirstLastPara="1" rIns="0" wrap="square" tIns="0">
            <a:spAutoFit/>
          </a:bodyPr>
          <a:lstStyle/>
          <a:p>
            <a:pPr indent="0" lvl="0" marL="0" marR="0" rtl="0" algn="ctr">
              <a:lnSpc>
                <a:spcPct val="89833"/>
              </a:lnSpc>
              <a:spcBef>
                <a:spcPts val="0"/>
              </a:spcBef>
              <a:spcAft>
                <a:spcPts val="0"/>
              </a:spcAft>
              <a:buClr>
                <a:srgbClr val="FFFFFF"/>
              </a:buClr>
              <a:buSzPts val="1200"/>
              <a:buFont typeface="Barlow"/>
              <a:buNone/>
            </a:pPr>
            <a:r>
              <a:rPr b="0" i="0" lang="en-US" sz="1200" u="none" cap="none" strike="noStrike">
                <a:solidFill>
                  <a:srgbClr val="FFFFFF"/>
                </a:solidFill>
                <a:latin typeface="Barlow"/>
                <a:ea typeface="Barlow"/>
                <a:cs typeface="Barlow"/>
                <a:sym typeface="Barlow"/>
              </a:rPr>
              <a:t>10 minutes</a:t>
            </a:r>
            <a:endParaRPr/>
          </a:p>
        </p:txBody>
      </p:sp>
      <p:grpSp>
        <p:nvGrpSpPr>
          <p:cNvPr id="4001" name="Google Shape;4001;p55"/>
          <p:cNvGrpSpPr/>
          <p:nvPr/>
        </p:nvGrpSpPr>
        <p:grpSpPr>
          <a:xfrm>
            <a:off x="622709" y="661310"/>
            <a:ext cx="3494699" cy="1846855"/>
            <a:chOff x="1261305" y="1142570"/>
            <a:chExt cx="3494699" cy="1846855"/>
          </a:xfrm>
        </p:grpSpPr>
        <p:sp>
          <p:nvSpPr>
            <p:cNvPr id="4002" name="Google Shape;4002;p55"/>
            <p:cNvSpPr txBox="1"/>
            <p:nvPr/>
          </p:nvSpPr>
          <p:spPr>
            <a:xfrm>
              <a:off x="1261305" y="1327432"/>
              <a:ext cx="3494699" cy="166199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dk1"/>
                </a:buClr>
                <a:buSzPts val="1800"/>
                <a:buFont typeface="Arial"/>
                <a:buNone/>
              </a:pPr>
              <a:r>
                <a:t/>
              </a:r>
              <a:endParaRPr b="1" i="0" sz="1800" u="none" cap="none" strike="noStrike">
                <a:solidFill>
                  <a:srgbClr val="343434"/>
                </a:solidFill>
                <a:latin typeface="Barlow"/>
                <a:ea typeface="Barlow"/>
                <a:cs typeface="Barlow"/>
                <a:sym typeface="Barlow"/>
              </a:endParaRPr>
            </a:p>
            <a:p>
              <a:pPr indent="0" lvl="0" marL="0" marR="0" rtl="0" algn="l">
                <a:spcBef>
                  <a:spcPts val="0"/>
                </a:spcBef>
                <a:spcAft>
                  <a:spcPts val="0"/>
                </a:spcAft>
                <a:buNone/>
              </a:pPr>
              <a:r>
                <a:rPr b="1" lang="en-US" sz="1800">
                  <a:solidFill>
                    <a:srgbClr val="343434"/>
                  </a:solidFill>
                  <a:latin typeface="Barlow"/>
                  <a:ea typeface="Barlow"/>
                  <a:cs typeface="Barlow"/>
                  <a:sym typeface="Barlow"/>
                </a:rPr>
                <a:t>Revisi Topik Hari Ini</a:t>
              </a:r>
              <a:endParaRPr b="1" sz="1800">
                <a:solidFill>
                  <a:srgbClr val="343434"/>
                </a:solidFill>
                <a:latin typeface="Barlow"/>
                <a:ea typeface="Barlow"/>
                <a:cs typeface="Barlow"/>
                <a:sym typeface="Barlow"/>
              </a:endParaRPr>
            </a:p>
            <a:p>
              <a:pPr indent="0" lvl="0" marL="0" marR="0" rtl="0" algn="l">
                <a:spcBef>
                  <a:spcPts val="0"/>
                </a:spcBef>
                <a:spcAft>
                  <a:spcPts val="0"/>
                </a:spcAft>
                <a:buNone/>
              </a:pPr>
              <a:r>
                <a:rPr lang="en-US" sz="1800">
                  <a:solidFill>
                    <a:srgbClr val="414042"/>
                  </a:solidFill>
                  <a:latin typeface="Barlow"/>
                  <a:ea typeface="Barlow"/>
                  <a:cs typeface="Barlow"/>
                  <a:sym typeface="Barlow"/>
                </a:rPr>
                <a:t>Revisi Studi Kasus dan selesaikan latihan bawaan</a:t>
              </a:r>
              <a:endParaRPr/>
            </a:p>
            <a:p>
              <a:pPr indent="0" lvl="0" marL="0" marR="0" rtl="0" algn="l">
                <a:spcBef>
                  <a:spcPts val="0"/>
                </a:spcBef>
                <a:spcAft>
                  <a:spcPts val="0"/>
                </a:spcAft>
                <a:buNone/>
              </a:pPr>
              <a:r>
                <a:t/>
              </a:r>
              <a:endParaRPr b="1" i="0" sz="1800" u="none" cap="none" strike="noStrike">
                <a:solidFill>
                  <a:srgbClr val="343434"/>
                </a:solidFill>
                <a:latin typeface="Barlow"/>
                <a:ea typeface="Barlow"/>
                <a:cs typeface="Barlow"/>
                <a:sym typeface="Barlow"/>
              </a:endParaRPr>
            </a:p>
            <a:p>
              <a:pPr indent="0" lvl="0" marL="0" marR="0" rtl="0" algn="l">
                <a:spcBef>
                  <a:spcPts val="0"/>
                </a:spcBef>
                <a:spcAft>
                  <a:spcPts val="0"/>
                </a:spcAft>
                <a:buNone/>
              </a:pPr>
              <a:r>
                <a:rPr b="1" lang="en-US" sz="1800">
                  <a:solidFill>
                    <a:srgbClr val="343434"/>
                  </a:solidFill>
                  <a:latin typeface="Barlow"/>
                  <a:ea typeface="Barlow"/>
                  <a:cs typeface="Barlow"/>
                  <a:sym typeface="Barlow"/>
                </a:rPr>
                <a:t>Bersiaplah untuk Sesi Berikutnya</a:t>
              </a:r>
              <a:endParaRPr b="1" i="0" sz="1800" u="none" cap="none" strike="noStrike">
                <a:solidFill>
                  <a:srgbClr val="343434"/>
                </a:solidFill>
                <a:latin typeface="Barlow"/>
                <a:ea typeface="Barlow"/>
                <a:cs typeface="Barlow"/>
                <a:sym typeface="Barlow"/>
              </a:endParaRPr>
            </a:p>
          </p:txBody>
        </p:sp>
        <p:sp>
          <p:nvSpPr>
            <p:cNvPr id="4003" name="Google Shape;4003;p55"/>
            <p:cNvSpPr txBox="1"/>
            <p:nvPr/>
          </p:nvSpPr>
          <p:spPr>
            <a:xfrm>
              <a:off x="1261305" y="1142570"/>
              <a:ext cx="2357340" cy="369332"/>
            </a:xfrm>
            <a:prstGeom prst="rect">
              <a:avLst/>
            </a:prstGeom>
            <a:solidFill>
              <a:srgbClr val="C000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FFFFFF"/>
                  </a:solidFill>
                  <a:latin typeface="Barlow"/>
                  <a:ea typeface="Barlow"/>
                  <a:cs typeface="Barlow"/>
                  <a:sym typeface="Barlow"/>
                </a:rPr>
                <a:t>SECARA INDIVIDUAL</a:t>
              </a:r>
              <a:endParaRPr b="1" i="0" sz="1800" u="none" cap="none" strike="noStrike">
                <a:solidFill>
                  <a:srgbClr val="FFFFFF"/>
                </a:solidFill>
                <a:latin typeface="Barlow"/>
                <a:ea typeface="Barlow"/>
                <a:cs typeface="Barlow"/>
                <a:sym typeface="Barlow"/>
              </a:endParaRPr>
            </a:p>
          </p:txBody>
        </p:sp>
      </p:grpSp>
      <p:grpSp>
        <p:nvGrpSpPr>
          <p:cNvPr id="4004" name="Google Shape;4004;p55"/>
          <p:cNvGrpSpPr/>
          <p:nvPr/>
        </p:nvGrpSpPr>
        <p:grpSpPr>
          <a:xfrm>
            <a:off x="603570" y="4429341"/>
            <a:ext cx="3774599" cy="1383544"/>
            <a:chOff x="1434676" y="5277694"/>
            <a:chExt cx="3774599" cy="1383544"/>
          </a:xfrm>
        </p:grpSpPr>
        <p:sp>
          <p:nvSpPr>
            <p:cNvPr id="4005" name="Google Shape;4005;p55"/>
            <p:cNvSpPr txBox="1"/>
            <p:nvPr/>
          </p:nvSpPr>
          <p:spPr>
            <a:xfrm>
              <a:off x="1448210" y="5277694"/>
              <a:ext cx="3761065" cy="369332"/>
            </a:xfrm>
            <a:prstGeom prst="rect">
              <a:avLst/>
            </a:prstGeom>
            <a:solidFill>
              <a:srgbClr val="F2672A"/>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FFFFFF"/>
                  </a:solidFill>
                  <a:latin typeface="Barlow"/>
                  <a:ea typeface="Barlow"/>
                  <a:cs typeface="Barlow"/>
                  <a:sym typeface="Barlow"/>
                </a:rPr>
                <a:t>SEBAGAI TIM VENTURA</a:t>
              </a:r>
              <a:endParaRPr b="1" i="0" sz="1800" u="none" cap="none" strike="noStrike">
                <a:solidFill>
                  <a:srgbClr val="FFFFFF"/>
                </a:solidFill>
                <a:latin typeface="Barlow"/>
                <a:ea typeface="Barlow"/>
                <a:cs typeface="Barlow"/>
                <a:sym typeface="Barlow"/>
              </a:endParaRPr>
            </a:p>
          </p:txBody>
        </p:sp>
        <p:sp>
          <p:nvSpPr>
            <p:cNvPr id="4006" name="Google Shape;4006;p55"/>
            <p:cNvSpPr txBox="1"/>
            <p:nvPr/>
          </p:nvSpPr>
          <p:spPr>
            <a:xfrm>
              <a:off x="1434676" y="5830241"/>
              <a:ext cx="3494699" cy="830997"/>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1800">
                  <a:solidFill>
                    <a:srgbClr val="343434"/>
                  </a:solidFill>
                  <a:latin typeface="Barlow"/>
                  <a:ea typeface="Barlow"/>
                  <a:cs typeface="Barlow"/>
                  <a:sym typeface="Barlow"/>
                </a:rPr>
                <a:t>Selesaikan Aktivitas Usaha 6.1 &amp; 6.2</a:t>
              </a:r>
              <a:endParaRPr b="1" i="0" sz="1800" u="none" cap="none" strike="noStrike">
                <a:solidFill>
                  <a:srgbClr val="343434"/>
                </a:solidFill>
                <a:latin typeface="Barlow"/>
                <a:ea typeface="Barlow"/>
                <a:cs typeface="Barlow"/>
                <a:sym typeface="Barlow"/>
              </a:endParaRPr>
            </a:p>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343434"/>
                </a:solidFill>
                <a:latin typeface="Barlow"/>
                <a:ea typeface="Barlow"/>
                <a:cs typeface="Barlow"/>
                <a:sym typeface="Barlow"/>
              </a:endParaRPr>
            </a:p>
          </p:txBody>
        </p:sp>
      </p:grpSp>
      <p:sp>
        <p:nvSpPr>
          <p:cNvPr id="4007" name="Google Shape;4007;p55"/>
          <p:cNvSpPr txBox="1"/>
          <p:nvPr/>
        </p:nvSpPr>
        <p:spPr>
          <a:xfrm>
            <a:off x="423791" y="5656974"/>
            <a:ext cx="3883489"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414042"/>
                </a:solidFill>
                <a:latin typeface="Barlow"/>
                <a:ea typeface="Barlow"/>
                <a:cs typeface="Barlow"/>
                <a:sym typeface="Barlow"/>
              </a:rPr>
              <a:t>Lengkapi Analisis Persaingan untuk Venture &amp; Competitive Positioning Anda</a:t>
            </a:r>
            <a:endParaRPr b="0" i="0" sz="1800" u="none" cap="none" strike="noStrike">
              <a:solidFill>
                <a:srgbClr val="414042"/>
              </a:solidFill>
              <a:latin typeface="Open Sans"/>
              <a:ea typeface="Open Sans"/>
              <a:cs typeface="Open Sans"/>
              <a:sym typeface="Open Sans"/>
            </a:endParaRPr>
          </a:p>
        </p:txBody>
      </p:sp>
      <p:sp>
        <p:nvSpPr>
          <p:cNvPr id="4008" name="Google Shape;4008;p55"/>
          <p:cNvSpPr txBox="1"/>
          <p:nvPr/>
        </p:nvSpPr>
        <p:spPr>
          <a:xfrm>
            <a:off x="605792" y="2523003"/>
            <a:ext cx="3496786" cy="14773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414042"/>
                </a:solidFill>
                <a:latin typeface="Barlow"/>
                <a:ea typeface="Barlow"/>
                <a:cs typeface="Barlow"/>
                <a:sym typeface="Barlow"/>
              </a:rPr>
              <a:t>Tonton Video Kasus INT Technologies dan selesaikan pembacaan Kasus (Pelajaran 6.2)</a:t>
            </a:r>
            <a:br>
              <a:rPr lang="en-US" sz="1800">
                <a:solidFill>
                  <a:srgbClr val="414042"/>
                </a:solidFill>
                <a:latin typeface="Barlow"/>
                <a:ea typeface="Barlow"/>
                <a:cs typeface="Barlow"/>
                <a:sym typeface="Barlow"/>
              </a:rPr>
            </a:br>
            <a:r>
              <a:rPr lang="en-US" sz="1800">
                <a:solidFill>
                  <a:srgbClr val="414042"/>
                </a:solidFill>
                <a:latin typeface="Barlow"/>
                <a:ea typeface="Barlow"/>
                <a:cs typeface="Barlow"/>
                <a:sym typeface="Barlow"/>
              </a:rPr>
              <a:t>Baca perkiraan ukuran peluang dan selesaikan kuis pemula</a:t>
            </a:r>
            <a:endParaRPr sz="1800">
              <a:solidFill>
                <a:schemeClr val="dk1"/>
              </a:solidFill>
              <a:latin typeface="Barlow"/>
              <a:ea typeface="Barlow"/>
              <a:cs typeface="Barlow"/>
              <a:sym typeface="Barlow"/>
            </a:endParaRPr>
          </a:p>
        </p:txBody>
      </p:sp>
      <p:sp>
        <p:nvSpPr>
          <p:cNvPr id="4009" name="Google Shape;4009;p55"/>
          <p:cNvSpPr txBox="1"/>
          <p:nvPr/>
        </p:nvSpPr>
        <p:spPr>
          <a:xfrm>
            <a:off x="8757030" y="1087459"/>
            <a:ext cx="2800429" cy="2954655"/>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3200">
                <a:solidFill>
                  <a:schemeClr val="dk1"/>
                </a:solidFill>
                <a:latin typeface="Barlow"/>
                <a:ea typeface="Barlow"/>
                <a:cs typeface="Barlow"/>
                <a:sym typeface="Barlow"/>
              </a:rPr>
              <a:t>HAL WAJIB YANG HARUS DILAKUKAN</a:t>
            </a:r>
            <a:br>
              <a:rPr lang="en-US" sz="3200">
                <a:solidFill>
                  <a:schemeClr val="dk1"/>
                </a:solidFill>
                <a:latin typeface="Barlow"/>
                <a:ea typeface="Barlow"/>
                <a:cs typeface="Barlow"/>
                <a:sym typeface="Barlow"/>
              </a:rPr>
            </a:br>
            <a:r>
              <a:rPr b="1" lang="en-US" sz="3200">
                <a:solidFill>
                  <a:srgbClr val="FF0000"/>
                </a:solidFill>
                <a:latin typeface="Barlow"/>
                <a:ea typeface="Barlow"/>
                <a:cs typeface="Barlow"/>
                <a:sym typeface="Barlow"/>
              </a:rPr>
              <a:t>SEBELUM </a:t>
            </a:r>
            <a:br>
              <a:rPr lang="en-US" sz="3200">
                <a:solidFill>
                  <a:schemeClr val="dk1"/>
                </a:solidFill>
                <a:latin typeface="Barlow"/>
                <a:ea typeface="Barlow"/>
                <a:cs typeface="Barlow"/>
                <a:sym typeface="Barlow"/>
              </a:rPr>
            </a:br>
            <a:r>
              <a:rPr lang="en-US" sz="3200">
                <a:solidFill>
                  <a:schemeClr val="dk1"/>
                </a:solidFill>
                <a:latin typeface="Barlow"/>
                <a:ea typeface="Barlow"/>
                <a:cs typeface="Barlow"/>
                <a:sym typeface="Barlow"/>
              </a:rPr>
              <a:t>KELAS BERIKUTNYA</a:t>
            </a:r>
            <a:endParaRPr b="0" i="0" sz="3200" u="none" cap="none" strike="noStrike">
              <a:solidFill>
                <a:srgbClr val="FF9900"/>
              </a:solidFill>
              <a:latin typeface="Barlow"/>
              <a:ea typeface="Barlow"/>
              <a:cs typeface="Barlow"/>
              <a:sym typeface="Barlow"/>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3" name="Shape 4013"/>
        <p:cNvGrpSpPr/>
        <p:nvPr/>
      </p:nvGrpSpPr>
      <p:grpSpPr>
        <a:xfrm>
          <a:off x="0" y="0"/>
          <a:ext cx="0" cy="0"/>
          <a:chOff x="0" y="0"/>
          <a:chExt cx="0" cy="0"/>
        </a:xfrm>
      </p:grpSpPr>
      <p:pic>
        <p:nvPicPr>
          <p:cNvPr id="4014" name="Google Shape;4014;p56"/>
          <p:cNvPicPr preferRelativeResize="0"/>
          <p:nvPr/>
        </p:nvPicPr>
        <p:blipFill rotWithShape="1">
          <a:blip r:embed="rId3">
            <a:alphaModFix/>
          </a:blip>
          <a:srcRect b="0" l="0" r="0" t="0"/>
          <a:stretch/>
        </p:blipFill>
        <p:spPr>
          <a:xfrm>
            <a:off x="4627900" y="-25400"/>
            <a:ext cx="7564100" cy="6883400"/>
          </a:xfrm>
          <a:custGeom>
            <a:rect b="b" l="l" r="r" t="t"/>
            <a:pathLst>
              <a:path extrusionOk="0" h="6883400" w="7564100">
                <a:moveTo>
                  <a:pt x="4622800" y="0"/>
                </a:moveTo>
                <a:lnTo>
                  <a:pt x="7564100" y="25400"/>
                </a:lnTo>
                <a:lnTo>
                  <a:pt x="7564100" y="6883400"/>
                </a:lnTo>
                <a:lnTo>
                  <a:pt x="0" y="6883400"/>
                </a:lnTo>
                <a:close/>
              </a:path>
            </a:pathLst>
          </a:custGeom>
          <a:noFill/>
          <a:ln>
            <a:noFill/>
          </a:ln>
        </p:spPr>
      </p:pic>
      <p:grpSp>
        <p:nvGrpSpPr>
          <p:cNvPr id="4015" name="Google Shape;4015;p56"/>
          <p:cNvGrpSpPr/>
          <p:nvPr/>
        </p:nvGrpSpPr>
        <p:grpSpPr>
          <a:xfrm>
            <a:off x="565732" y="2831951"/>
            <a:ext cx="6096000" cy="1631216"/>
            <a:chOff x="715600" y="2205347"/>
            <a:chExt cx="6096000" cy="1631216"/>
          </a:xfrm>
        </p:grpSpPr>
        <p:sp>
          <p:nvSpPr>
            <p:cNvPr id="4016" name="Google Shape;4016;p56"/>
            <p:cNvSpPr txBox="1"/>
            <p:nvPr/>
          </p:nvSpPr>
          <p:spPr>
            <a:xfrm>
              <a:off x="715600" y="2205347"/>
              <a:ext cx="6096000" cy="92333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6000"/>
                <a:buFont typeface="Barlow"/>
                <a:buNone/>
              </a:pPr>
              <a:r>
                <a:rPr b="1" i="0" lang="en-US" sz="6000" u="none" cap="none" strike="noStrike">
                  <a:solidFill>
                    <a:srgbClr val="FFFFFF"/>
                  </a:solidFill>
                  <a:latin typeface="Barlow"/>
                  <a:ea typeface="Barlow"/>
                  <a:cs typeface="Barlow"/>
                  <a:sym typeface="Barlow"/>
                </a:rPr>
                <a:t>TERIMA KASIH</a:t>
              </a:r>
              <a:endParaRPr/>
            </a:p>
          </p:txBody>
        </p:sp>
        <p:sp>
          <p:nvSpPr>
            <p:cNvPr id="4017" name="Google Shape;4017;p56"/>
            <p:cNvSpPr txBox="1"/>
            <p:nvPr/>
          </p:nvSpPr>
          <p:spPr>
            <a:xfrm>
              <a:off x="715600" y="3559564"/>
              <a:ext cx="6096000"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200"/>
                <a:buFont typeface="Arial"/>
                <a:buNone/>
              </a:pPr>
              <a:r>
                <a:t/>
              </a:r>
              <a:endParaRPr b="0" i="0" sz="1200" u="none" cap="none" strike="noStrike">
                <a:solidFill>
                  <a:srgbClr val="FFFFFF"/>
                </a:solidFill>
                <a:latin typeface="Barlow"/>
                <a:ea typeface="Barlow"/>
                <a:cs typeface="Barlow"/>
                <a:sym typeface="Barlow"/>
              </a:endParaRPr>
            </a:p>
          </p:txBody>
        </p:sp>
      </p:grpSp>
      <p:grpSp>
        <p:nvGrpSpPr>
          <p:cNvPr id="4018" name="Google Shape;4018;p56"/>
          <p:cNvGrpSpPr/>
          <p:nvPr/>
        </p:nvGrpSpPr>
        <p:grpSpPr>
          <a:xfrm>
            <a:off x="647700" y="5924400"/>
            <a:ext cx="1951864" cy="324000"/>
            <a:chOff x="3753875" y="6160946"/>
            <a:chExt cx="1951864" cy="324000"/>
          </a:xfrm>
        </p:grpSpPr>
        <p:pic>
          <p:nvPicPr>
            <p:cNvPr id="4019" name="Google Shape;4019;p56">
              <a:hlinkClick r:id="rId4"/>
            </p:cNvPr>
            <p:cNvPicPr preferRelativeResize="0"/>
            <p:nvPr/>
          </p:nvPicPr>
          <p:blipFill rotWithShape="1">
            <a:blip r:embed="rId5">
              <a:alphaModFix/>
            </a:blip>
            <a:srcRect b="0" l="0" r="0" t="0"/>
            <a:stretch/>
          </p:blipFill>
          <p:spPr>
            <a:xfrm>
              <a:off x="4092408" y="6176371"/>
              <a:ext cx="270000" cy="270000"/>
            </a:xfrm>
            <a:prstGeom prst="rect">
              <a:avLst/>
            </a:prstGeom>
            <a:noFill/>
            <a:ln>
              <a:noFill/>
            </a:ln>
          </p:spPr>
        </p:pic>
        <p:pic>
          <p:nvPicPr>
            <p:cNvPr id="4020" name="Google Shape;4020;p56">
              <a:hlinkClick r:id="rId6"/>
            </p:cNvPr>
            <p:cNvPicPr preferRelativeResize="0"/>
            <p:nvPr/>
          </p:nvPicPr>
          <p:blipFill rotWithShape="1">
            <a:blip r:embed="rId7">
              <a:alphaModFix/>
            </a:blip>
            <a:srcRect b="0" l="0" r="0" t="0"/>
            <a:stretch/>
          </p:blipFill>
          <p:spPr>
            <a:xfrm>
              <a:off x="4769474" y="6160946"/>
              <a:ext cx="259200" cy="324000"/>
            </a:xfrm>
            <a:prstGeom prst="rect">
              <a:avLst/>
            </a:prstGeom>
            <a:noFill/>
            <a:ln>
              <a:noFill/>
            </a:ln>
          </p:spPr>
        </p:pic>
        <p:pic>
          <p:nvPicPr>
            <p:cNvPr id="4021" name="Google Shape;4021;p56">
              <a:hlinkClick r:id="rId8"/>
            </p:cNvPr>
            <p:cNvPicPr preferRelativeResize="0"/>
            <p:nvPr/>
          </p:nvPicPr>
          <p:blipFill rotWithShape="1">
            <a:blip r:embed="rId9">
              <a:alphaModFix/>
            </a:blip>
            <a:srcRect b="0" l="0" r="0" t="0"/>
            <a:stretch/>
          </p:blipFill>
          <p:spPr>
            <a:xfrm>
              <a:off x="5097207" y="6176371"/>
              <a:ext cx="270000" cy="270000"/>
            </a:xfrm>
            <a:prstGeom prst="rect">
              <a:avLst/>
            </a:prstGeom>
            <a:noFill/>
            <a:ln>
              <a:noFill/>
            </a:ln>
          </p:spPr>
        </p:pic>
        <p:pic>
          <p:nvPicPr>
            <p:cNvPr id="4022" name="Google Shape;4022;p56">
              <a:hlinkClick r:id="rId10"/>
            </p:cNvPr>
            <p:cNvPicPr preferRelativeResize="0"/>
            <p:nvPr/>
          </p:nvPicPr>
          <p:blipFill rotWithShape="1">
            <a:blip r:embed="rId11">
              <a:alphaModFix/>
            </a:blip>
            <a:srcRect b="0" l="0" r="0" t="0"/>
            <a:stretch/>
          </p:blipFill>
          <p:spPr>
            <a:xfrm>
              <a:off x="4430941" y="6176371"/>
              <a:ext cx="270000" cy="270000"/>
            </a:xfrm>
            <a:prstGeom prst="rect">
              <a:avLst/>
            </a:prstGeom>
            <a:noFill/>
            <a:ln>
              <a:noFill/>
            </a:ln>
          </p:spPr>
        </p:pic>
        <p:pic>
          <p:nvPicPr>
            <p:cNvPr id="4023" name="Google Shape;4023;p56">
              <a:hlinkClick r:id="rId12"/>
            </p:cNvPr>
            <p:cNvPicPr preferRelativeResize="0"/>
            <p:nvPr/>
          </p:nvPicPr>
          <p:blipFill rotWithShape="1">
            <a:blip r:embed="rId13">
              <a:alphaModFix/>
            </a:blip>
            <a:srcRect b="0" l="0" r="0" t="0"/>
            <a:stretch/>
          </p:blipFill>
          <p:spPr>
            <a:xfrm>
              <a:off x="3753875" y="6187946"/>
              <a:ext cx="270000" cy="270000"/>
            </a:xfrm>
            <a:prstGeom prst="rect">
              <a:avLst/>
            </a:prstGeom>
            <a:noFill/>
            <a:ln>
              <a:noFill/>
            </a:ln>
          </p:spPr>
        </p:pic>
        <p:pic>
          <p:nvPicPr>
            <p:cNvPr descr="World" id="4024" name="Google Shape;4024;p56">
              <a:hlinkClick r:id="rId14"/>
            </p:cNvPr>
            <p:cNvPicPr preferRelativeResize="0"/>
            <p:nvPr/>
          </p:nvPicPr>
          <p:blipFill rotWithShape="1">
            <a:blip r:embed="rId15">
              <a:alphaModFix/>
            </a:blip>
            <a:srcRect b="0" l="0" r="0" t="0"/>
            <a:stretch/>
          </p:blipFill>
          <p:spPr>
            <a:xfrm>
              <a:off x="5435739" y="6176371"/>
              <a:ext cx="270000" cy="270000"/>
            </a:xfrm>
            <a:prstGeom prst="rect">
              <a:avLst/>
            </a:prstGeom>
            <a:noFill/>
            <a:ln>
              <a:noFill/>
            </a:ln>
          </p:spPr>
        </p:pic>
      </p:grpSp>
      <p:sp>
        <p:nvSpPr>
          <p:cNvPr id="4025" name="Google Shape;4025;p56"/>
          <p:cNvSpPr/>
          <p:nvPr>
            <p:ph idx="2" type="pic"/>
          </p:nvPr>
        </p:nvSpPr>
        <p:spPr>
          <a:xfrm>
            <a:off x="4627563" y="0"/>
            <a:ext cx="7564437" cy="6858000"/>
          </a:xfrm>
          <a:prstGeom prst="rect">
            <a:avLst/>
          </a:prstGeom>
          <a:noFill/>
          <a:ln>
            <a:noFill/>
          </a:ln>
        </p:spPr>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9" name="Shape 4029"/>
        <p:cNvGrpSpPr/>
        <p:nvPr/>
      </p:nvGrpSpPr>
      <p:grpSpPr>
        <a:xfrm>
          <a:off x="0" y="0"/>
          <a:ext cx="0" cy="0"/>
          <a:chOff x="0" y="0"/>
          <a:chExt cx="0" cy="0"/>
        </a:xfrm>
      </p:grpSpPr>
      <p:sp>
        <p:nvSpPr>
          <p:cNvPr id="4030" name="Google Shape;4030;p57"/>
          <p:cNvSpPr txBox="1"/>
          <p:nvPr/>
        </p:nvSpPr>
        <p:spPr>
          <a:xfrm>
            <a:off x="1001843" y="4986728"/>
            <a:ext cx="9513757" cy="147732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900"/>
              <a:buFont typeface="Arial"/>
              <a:buNone/>
            </a:pPr>
            <a:r>
              <a:rPr b="1" i="0" lang="en-US" sz="900" u="none" cap="none" strike="noStrike">
                <a:solidFill>
                  <a:srgbClr val="FFFFFF"/>
                </a:solidFill>
                <a:latin typeface="Arial"/>
                <a:ea typeface="Arial"/>
                <a:cs typeface="Arial"/>
                <a:sym typeface="Arial"/>
              </a:rPr>
              <a:t>Copyright Disclaimer</a:t>
            </a:r>
            <a:r>
              <a:rPr b="0" i="0" lang="en-US" sz="900" u="none" cap="none" strike="noStrike">
                <a:solidFill>
                  <a:srgbClr val="FFFFFF"/>
                </a:solidFill>
                <a:latin typeface="Arial"/>
                <a:ea typeface="Arial"/>
                <a:cs typeface="Arial"/>
                <a:sym typeface="Arial"/>
              </a:rPr>
              <a:t>  </a:t>
            </a:r>
            <a:br>
              <a:rPr b="0" i="0" lang="en-US" sz="900" u="none" cap="none" strike="noStrike">
                <a:solidFill>
                  <a:srgbClr val="FFFFFF"/>
                </a:solidFill>
                <a:latin typeface="Arial"/>
                <a:ea typeface="Arial"/>
                <a:cs typeface="Arial"/>
                <a:sym typeface="Arial"/>
              </a:rPr>
            </a:br>
            <a:r>
              <a:rPr b="0" i="0" lang="en-US" sz="900" u="none" cap="none" strike="noStrike">
                <a:solidFill>
                  <a:srgbClr val="FFFFFF"/>
                </a:solidFill>
                <a:latin typeface="Arial"/>
                <a:ea typeface="Arial"/>
                <a:cs typeface="Arial"/>
                <a:sym typeface="Arial"/>
              </a:rPr>
              <a:t>This presentation, including its content, is the intellectual property of the Wadhwani Operating Foundation. All rights reserved under applicable international and local copyright laws. Unauthorized use, reproduction, or distribution of the entire presentation or any portion thereof without prior written consent, is strictly prohibited. For any permissions or inquiries, please contact </a:t>
            </a:r>
            <a:r>
              <a:rPr b="0" i="0" lang="en-US" sz="900" u="sng" cap="none" strike="noStrike">
                <a:solidFill>
                  <a:srgbClr val="FFFFFF"/>
                </a:solidFill>
                <a:latin typeface="Arial"/>
                <a:ea typeface="Arial"/>
                <a:cs typeface="Arial"/>
                <a:sym typeface="Arial"/>
                <a:hlinkClick r:id="rId3">
                  <a:extLst>
                    <a:ext uri="{A12FA001-AC4F-418D-AE19-62706E023703}">
                      <ahyp:hlinkClr val="tx"/>
                    </a:ext>
                  </a:extLst>
                </a:hlinkClick>
              </a:rPr>
              <a:t>legal@wadhwanifoundation.org</a:t>
            </a:r>
            <a:r>
              <a:rPr b="0" i="0" lang="en-US" sz="900" u="none" cap="none" strike="noStrike">
                <a:solidFill>
                  <a:srgbClr val="FFFFFF"/>
                </a:solidFill>
                <a:latin typeface="Arial"/>
                <a:ea typeface="Arial"/>
                <a:cs typeface="Arial"/>
                <a:sym typeface="Arial"/>
              </a:rPr>
              <a:t> with the subject title "Wadhwani Ignite". </a:t>
            </a:r>
            <a:endParaRPr/>
          </a:p>
          <a:p>
            <a:pPr indent="0" lvl="0" marL="0" marR="0" rtl="0" algn="l">
              <a:lnSpc>
                <a:spcPct val="100000"/>
              </a:lnSpc>
              <a:spcBef>
                <a:spcPts val="0"/>
              </a:spcBef>
              <a:spcAft>
                <a:spcPts val="0"/>
              </a:spcAft>
              <a:buClr>
                <a:schemeClr val="dk1"/>
              </a:buClr>
              <a:buSzPts val="900"/>
              <a:buFont typeface="Arial"/>
              <a:buNone/>
            </a:pPr>
            <a:r>
              <a:t/>
            </a:r>
            <a:endParaRPr b="0" i="0" sz="9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FFFFFF"/>
              </a:buClr>
              <a:buSzPts val="900"/>
              <a:buFont typeface="Arial"/>
              <a:buNone/>
            </a:pPr>
            <a:r>
              <a:rPr b="1" i="0" lang="en-US" sz="900" u="none" cap="none" strike="noStrike">
                <a:solidFill>
                  <a:srgbClr val="FFFFFF"/>
                </a:solidFill>
                <a:latin typeface="Arial"/>
                <a:ea typeface="Arial"/>
                <a:cs typeface="Arial"/>
                <a:sym typeface="Arial"/>
              </a:rPr>
              <a:t>Image Credits and Copyright Disclaimer</a:t>
            </a:r>
            <a:br>
              <a:rPr b="1" i="0" lang="en-US" sz="900" u="none" cap="none" strike="noStrike">
                <a:solidFill>
                  <a:srgbClr val="FFFFFF"/>
                </a:solidFill>
                <a:latin typeface="Arial"/>
                <a:ea typeface="Arial"/>
                <a:cs typeface="Arial"/>
                <a:sym typeface="Arial"/>
              </a:rPr>
            </a:br>
            <a:r>
              <a:rPr b="1" i="0" lang="en-US" sz="900" u="none" cap="none" strike="noStrike">
                <a:solidFill>
                  <a:srgbClr val="FFFFFF"/>
                </a:solidFill>
                <a:latin typeface="Arial"/>
                <a:ea typeface="Arial"/>
                <a:cs typeface="Arial"/>
                <a:sym typeface="Arial"/>
              </a:rPr>
              <a:t> </a:t>
            </a:r>
            <a:r>
              <a:rPr b="0" i="0" lang="en-US" sz="900" u="none" cap="none" strike="noStrike">
                <a:solidFill>
                  <a:srgbClr val="FFFFFF"/>
                </a:solidFill>
                <a:latin typeface="Arial"/>
                <a:ea typeface="Arial"/>
                <a:cs typeface="Arial"/>
                <a:sym typeface="Arial"/>
              </a:rPr>
              <a:t>All images or illustrations used in this presentation are either the intellectual property of the Wadhwani Operating Foundation or the property of their respective owners. They are used for educational and illustrative purposes only, in compliance with applicable copyright laws. No copyright infringement is intended. If you are the rightful owner of any image or illustration and believe it has been used without authorization, please contact </a:t>
            </a:r>
            <a:r>
              <a:rPr b="0" i="0" lang="en-US" sz="900" u="sng" cap="none" strike="noStrike">
                <a:solidFill>
                  <a:srgbClr val="FFFFFF"/>
                </a:solidFill>
                <a:latin typeface="Arial"/>
                <a:ea typeface="Arial"/>
                <a:cs typeface="Arial"/>
                <a:sym typeface="Arial"/>
                <a:hlinkClick r:id="rId4">
                  <a:extLst>
                    <a:ext uri="{A12FA001-AC4F-418D-AE19-62706E023703}">
                      <ahyp:hlinkClr val="tx"/>
                    </a:ext>
                  </a:extLst>
                </a:hlinkClick>
              </a:rPr>
              <a:t>legal@wadhwanifoundation.org</a:t>
            </a:r>
            <a:r>
              <a:rPr b="0" i="0" lang="en-US" sz="900" u="none" cap="none" strike="noStrike">
                <a:solidFill>
                  <a:srgbClr val="FFFFFF"/>
                </a:solidFill>
                <a:latin typeface="Arial"/>
                <a:ea typeface="Arial"/>
                <a:cs typeface="Arial"/>
                <a:sym typeface="Arial"/>
              </a:rPr>
              <a:t> with the subject title "Wadhwani Ignite". us, and we will promptly take corrective action, including removal or proper attribution.</a:t>
            </a:r>
            <a:endParaRPr b="0" i="0" sz="900" u="none" cap="none" strike="noStrike">
              <a:solidFill>
                <a:srgbClr val="FFFFFF"/>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3" name="Shape 3113"/>
        <p:cNvGrpSpPr/>
        <p:nvPr/>
      </p:nvGrpSpPr>
      <p:grpSpPr>
        <a:xfrm>
          <a:off x="0" y="0"/>
          <a:ext cx="0" cy="0"/>
          <a:chOff x="0" y="0"/>
          <a:chExt cx="0" cy="0"/>
        </a:xfrm>
      </p:grpSpPr>
      <p:sp>
        <p:nvSpPr>
          <p:cNvPr id="3114" name="Google Shape;3114;p6"/>
          <p:cNvSpPr/>
          <p:nvPr/>
        </p:nvSpPr>
        <p:spPr>
          <a:xfrm>
            <a:off x="-1" y="1590678"/>
            <a:ext cx="4476307" cy="5267322"/>
          </a:xfrm>
          <a:prstGeom prst="round1Rect">
            <a:avLst>
              <a:gd fmla="val 16667" name="adj"/>
            </a:avLst>
          </a:prstGeom>
          <a:gradFill>
            <a:gsLst>
              <a:gs pos="0">
                <a:srgbClr val="F2672A"/>
              </a:gs>
              <a:gs pos="100000">
                <a:srgbClr val="BF2026"/>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3115" name="Google Shape;3115;p6"/>
          <p:cNvSpPr txBox="1"/>
          <p:nvPr/>
        </p:nvSpPr>
        <p:spPr>
          <a:xfrm>
            <a:off x="1186866" y="2039366"/>
            <a:ext cx="3410412"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Arial"/>
                <a:ea typeface="Arial"/>
                <a:cs typeface="Arial"/>
                <a:sym typeface="Arial"/>
              </a:rPr>
              <a:t>Dengan Pembuatan Prototipe</a:t>
            </a:r>
            <a:endParaRPr b="1" sz="2400">
              <a:solidFill>
                <a:schemeClr val="lt1"/>
              </a:solidFill>
              <a:latin typeface="Arial"/>
              <a:ea typeface="Arial"/>
              <a:cs typeface="Arial"/>
              <a:sym typeface="Arial"/>
            </a:endParaRPr>
          </a:p>
        </p:txBody>
      </p:sp>
      <p:sp>
        <p:nvSpPr>
          <p:cNvPr id="3116" name="Google Shape;3116;p6"/>
          <p:cNvSpPr txBox="1"/>
          <p:nvPr/>
        </p:nvSpPr>
        <p:spPr>
          <a:xfrm>
            <a:off x="4688888" y="1836165"/>
            <a:ext cx="6962390" cy="92333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1800">
                <a:solidFill>
                  <a:schemeClr val="dk1"/>
                </a:solidFill>
                <a:latin typeface="Open Sans"/>
                <a:ea typeface="Open Sans"/>
                <a:cs typeface="Open Sans"/>
                <a:sym typeface="Open Sans"/>
              </a:rPr>
              <a:t>Uji ide Anda secara hemat biaya sebelum menggunakan sumber daya besar. Perbaiki kekurangan, tingkatkan kegunaan, dan buat investor terkesan dengan prototipe awal.</a:t>
            </a:r>
            <a:endParaRPr/>
          </a:p>
        </p:txBody>
      </p:sp>
      <p:sp>
        <p:nvSpPr>
          <p:cNvPr id="3117" name="Google Shape;3117;p6"/>
          <p:cNvSpPr txBox="1"/>
          <p:nvPr/>
        </p:nvSpPr>
        <p:spPr>
          <a:xfrm>
            <a:off x="4787282" y="4482159"/>
            <a:ext cx="6859744" cy="92333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1800">
                <a:solidFill>
                  <a:schemeClr val="dk1"/>
                </a:solidFill>
                <a:latin typeface="Open Sans"/>
                <a:ea typeface="Open Sans"/>
                <a:cs typeface="Open Sans"/>
                <a:sym typeface="Open Sans"/>
              </a:rPr>
              <a:t>Memungkinkan deteksi dini dan penyelesaian masalah desain dan fungsionalitas, mengurangi risiko dan biaya kesalahan sebelum produksi skala penuh.</a:t>
            </a:r>
            <a:endParaRPr sz="1800">
              <a:solidFill>
                <a:schemeClr val="dk1"/>
              </a:solidFill>
              <a:latin typeface="Open Sans"/>
              <a:ea typeface="Open Sans"/>
              <a:cs typeface="Open Sans"/>
              <a:sym typeface="Open Sans"/>
            </a:endParaRPr>
          </a:p>
        </p:txBody>
      </p:sp>
      <p:cxnSp>
        <p:nvCxnSpPr>
          <p:cNvPr id="3118" name="Google Shape;3118;p6"/>
          <p:cNvCxnSpPr/>
          <p:nvPr/>
        </p:nvCxnSpPr>
        <p:spPr>
          <a:xfrm>
            <a:off x="647698" y="2843622"/>
            <a:ext cx="3828608" cy="0"/>
          </a:xfrm>
          <a:prstGeom prst="straightConnector1">
            <a:avLst/>
          </a:prstGeom>
          <a:noFill/>
          <a:ln cap="flat" cmpd="sng" w="12700">
            <a:solidFill>
              <a:srgbClr val="BFBFBF"/>
            </a:solidFill>
            <a:prstDash val="solid"/>
            <a:miter lim="800000"/>
            <a:headEnd len="sm" w="sm" type="none"/>
            <a:tailEnd len="sm" w="sm" type="none"/>
          </a:ln>
        </p:spPr>
      </p:cxnSp>
      <p:cxnSp>
        <p:nvCxnSpPr>
          <p:cNvPr id="3119" name="Google Shape;3119;p6"/>
          <p:cNvCxnSpPr/>
          <p:nvPr/>
        </p:nvCxnSpPr>
        <p:spPr>
          <a:xfrm>
            <a:off x="4476306" y="2843622"/>
            <a:ext cx="7174972" cy="0"/>
          </a:xfrm>
          <a:prstGeom prst="straightConnector1">
            <a:avLst/>
          </a:prstGeom>
          <a:noFill/>
          <a:ln cap="flat" cmpd="sng" w="12700">
            <a:solidFill>
              <a:schemeClr val="accent1"/>
            </a:solidFill>
            <a:prstDash val="solid"/>
            <a:miter lim="800000"/>
            <a:headEnd len="sm" w="sm" type="none"/>
            <a:tailEnd len="sm" w="sm" type="none"/>
          </a:ln>
        </p:spPr>
      </p:cxnSp>
      <p:cxnSp>
        <p:nvCxnSpPr>
          <p:cNvPr id="3120" name="Google Shape;3120;p6"/>
          <p:cNvCxnSpPr/>
          <p:nvPr/>
        </p:nvCxnSpPr>
        <p:spPr>
          <a:xfrm>
            <a:off x="4476306" y="4182012"/>
            <a:ext cx="7174972" cy="0"/>
          </a:xfrm>
          <a:prstGeom prst="straightConnector1">
            <a:avLst/>
          </a:prstGeom>
          <a:noFill/>
          <a:ln cap="flat" cmpd="sng" w="12700">
            <a:solidFill>
              <a:schemeClr val="accent1"/>
            </a:solidFill>
            <a:prstDash val="solid"/>
            <a:miter lim="800000"/>
            <a:headEnd len="sm" w="sm" type="none"/>
            <a:tailEnd len="sm" w="sm" type="none"/>
          </a:ln>
        </p:spPr>
      </p:cxnSp>
      <p:cxnSp>
        <p:nvCxnSpPr>
          <p:cNvPr id="3121" name="Google Shape;3121;p6"/>
          <p:cNvCxnSpPr/>
          <p:nvPr/>
        </p:nvCxnSpPr>
        <p:spPr>
          <a:xfrm>
            <a:off x="4476306" y="5599500"/>
            <a:ext cx="7174972" cy="0"/>
          </a:xfrm>
          <a:prstGeom prst="straightConnector1">
            <a:avLst/>
          </a:prstGeom>
          <a:noFill/>
          <a:ln cap="flat" cmpd="sng" w="12700">
            <a:solidFill>
              <a:schemeClr val="accent1"/>
            </a:solidFill>
            <a:prstDash val="solid"/>
            <a:miter lim="800000"/>
            <a:headEnd len="sm" w="sm" type="none"/>
            <a:tailEnd len="sm" w="sm" type="none"/>
          </a:ln>
        </p:spPr>
      </p:cxnSp>
      <p:pic>
        <p:nvPicPr>
          <p:cNvPr descr="Drawing Figure with solid fill" id="3122" name="Google Shape;3122;p6"/>
          <p:cNvPicPr preferRelativeResize="0"/>
          <p:nvPr/>
        </p:nvPicPr>
        <p:blipFill rotWithShape="1">
          <a:blip r:embed="rId3">
            <a:alphaModFix/>
          </a:blip>
          <a:srcRect b="0" l="0" r="0" t="0"/>
          <a:stretch/>
        </p:blipFill>
        <p:spPr>
          <a:xfrm>
            <a:off x="585006" y="2061105"/>
            <a:ext cx="572167" cy="572167"/>
          </a:xfrm>
          <a:prstGeom prst="rect">
            <a:avLst/>
          </a:prstGeom>
          <a:noFill/>
          <a:ln>
            <a:noFill/>
          </a:ln>
        </p:spPr>
      </p:pic>
      <p:sp>
        <p:nvSpPr>
          <p:cNvPr id="3123" name="Google Shape;3123;p6"/>
          <p:cNvSpPr txBox="1"/>
          <p:nvPr/>
        </p:nvSpPr>
        <p:spPr>
          <a:xfrm>
            <a:off x="333163" y="736365"/>
            <a:ext cx="8489545" cy="494623"/>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None/>
            </a:pPr>
            <a:r>
              <a:rPr b="1" lang="en-US" sz="3200">
                <a:solidFill>
                  <a:schemeClr val="dk2"/>
                </a:solidFill>
                <a:latin typeface="Barlow"/>
                <a:ea typeface="Barlow"/>
                <a:cs typeface="Barlow"/>
                <a:sym typeface="Barlow"/>
              </a:rPr>
              <a:t>Ringkasan</a:t>
            </a:r>
            <a:endParaRPr sz="1800">
              <a:solidFill>
                <a:schemeClr val="dk1"/>
              </a:solidFill>
              <a:latin typeface="Barlow"/>
              <a:ea typeface="Barlow"/>
              <a:cs typeface="Barlow"/>
              <a:sym typeface="Barlow"/>
            </a:endParaRPr>
          </a:p>
        </p:txBody>
      </p:sp>
      <p:sp>
        <p:nvSpPr>
          <p:cNvPr id="3124" name="Google Shape;3124;p6"/>
          <p:cNvSpPr txBox="1"/>
          <p:nvPr/>
        </p:nvSpPr>
        <p:spPr>
          <a:xfrm>
            <a:off x="1294288" y="4657484"/>
            <a:ext cx="341041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Arial"/>
                <a:ea typeface="Arial"/>
                <a:cs typeface="Arial"/>
                <a:sym typeface="Arial"/>
              </a:rPr>
              <a:t>Prototipe Produk</a:t>
            </a:r>
            <a:endParaRPr b="1" sz="2400">
              <a:solidFill>
                <a:schemeClr val="lt1"/>
              </a:solidFill>
              <a:latin typeface="Arial"/>
              <a:ea typeface="Arial"/>
              <a:cs typeface="Arial"/>
              <a:sym typeface="Arial"/>
            </a:endParaRPr>
          </a:p>
        </p:txBody>
      </p:sp>
      <p:sp>
        <p:nvSpPr>
          <p:cNvPr id="3125" name="Google Shape;3125;p6"/>
          <p:cNvSpPr txBox="1"/>
          <p:nvPr/>
        </p:nvSpPr>
        <p:spPr>
          <a:xfrm>
            <a:off x="1228250" y="3110839"/>
            <a:ext cx="3410412"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Arial"/>
                <a:ea typeface="Arial"/>
                <a:cs typeface="Arial"/>
                <a:sym typeface="Arial"/>
              </a:rPr>
              <a:t>Pemetaan Perjalanan Pelanggan</a:t>
            </a:r>
            <a:endParaRPr b="1" sz="2400">
              <a:solidFill>
                <a:schemeClr val="lt1"/>
              </a:solidFill>
              <a:latin typeface="Arial"/>
              <a:ea typeface="Arial"/>
              <a:cs typeface="Arial"/>
              <a:sym typeface="Arial"/>
            </a:endParaRPr>
          </a:p>
        </p:txBody>
      </p:sp>
      <p:cxnSp>
        <p:nvCxnSpPr>
          <p:cNvPr id="3126" name="Google Shape;3126;p6"/>
          <p:cNvCxnSpPr/>
          <p:nvPr/>
        </p:nvCxnSpPr>
        <p:spPr>
          <a:xfrm>
            <a:off x="749328" y="4182012"/>
            <a:ext cx="3828608" cy="0"/>
          </a:xfrm>
          <a:prstGeom prst="straightConnector1">
            <a:avLst/>
          </a:prstGeom>
          <a:noFill/>
          <a:ln cap="flat" cmpd="sng" w="12700">
            <a:solidFill>
              <a:srgbClr val="BFBFBF"/>
            </a:solidFill>
            <a:prstDash val="solid"/>
            <a:miter lim="800000"/>
            <a:headEnd len="sm" w="sm" type="none"/>
            <a:tailEnd len="sm" w="sm" type="none"/>
          </a:ln>
        </p:spPr>
      </p:cxnSp>
      <p:cxnSp>
        <p:nvCxnSpPr>
          <p:cNvPr id="3127" name="Google Shape;3127;p6"/>
          <p:cNvCxnSpPr/>
          <p:nvPr/>
        </p:nvCxnSpPr>
        <p:spPr>
          <a:xfrm>
            <a:off x="876092" y="5599500"/>
            <a:ext cx="3828608" cy="0"/>
          </a:xfrm>
          <a:prstGeom prst="straightConnector1">
            <a:avLst/>
          </a:prstGeom>
          <a:noFill/>
          <a:ln cap="flat" cmpd="sng" w="12700">
            <a:solidFill>
              <a:srgbClr val="BFBFBF"/>
            </a:solidFill>
            <a:prstDash val="solid"/>
            <a:miter lim="800000"/>
            <a:headEnd len="sm" w="sm" type="none"/>
            <a:tailEnd len="sm" w="sm" type="none"/>
          </a:ln>
        </p:spPr>
      </p:cxnSp>
      <p:sp>
        <p:nvSpPr>
          <p:cNvPr id="3128" name="Google Shape;3128;p6"/>
          <p:cNvSpPr txBox="1"/>
          <p:nvPr/>
        </p:nvSpPr>
        <p:spPr>
          <a:xfrm>
            <a:off x="4787282" y="3064672"/>
            <a:ext cx="6863996" cy="92333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1800">
                <a:solidFill>
                  <a:schemeClr val="dk1"/>
                </a:solidFill>
                <a:latin typeface="Open Sans"/>
                <a:ea typeface="Open Sans"/>
                <a:cs typeface="Open Sans"/>
                <a:sym typeface="Open Sans"/>
              </a:rPr>
              <a:t>Ini membantu bisnis memahami pengalaman pelanggan, mengidentifikasi titik sakit, dan mengungkap peluang untuk meningkatkan kepuasan dan keterlibatan pelanggan.</a:t>
            </a:r>
            <a:endParaRPr/>
          </a:p>
        </p:txBody>
      </p:sp>
      <p:pic>
        <p:nvPicPr>
          <p:cNvPr descr="Customer review outline" id="3129" name="Google Shape;3129;p6"/>
          <p:cNvPicPr preferRelativeResize="0"/>
          <p:nvPr/>
        </p:nvPicPr>
        <p:blipFill rotWithShape="1">
          <a:blip r:embed="rId4">
            <a:alphaModFix/>
          </a:blip>
          <a:srcRect b="0" l="0" r="0" t="0"/>
          <a:stretch/>
        </p:blipFill>
        <p:spPr>
          <a:xfrm>
            <a:off x="554457" y="3295656"/>
            <a:ext cx="572163" cy="572163"/>
          </a:xfrm>
          <a:prstGeom prst="rect">
            <a:avLst/>
          </a:prstGeom>
          <a:noFill/>
          <a:ln>
            <a:noFill/>
          </a:ln>
        </p:spPr>
      </p:pic>
      <p:pic>
        <p:nvPicPr>
          <p:cNvPr descr="Search Inventory outline" id="3130" name="Google Shape;3130;p6"/>
          <p:cNvPicPr preferRelativeResize="0"/>
          <p:nvPr/>
        </p:nvPicPr>
        <p:blipFill rotWithShape="1">
          <a:blip r:embed="rId5">
            <a:alphaModFix/>
          </a:blip>
          <a:srcRect b="0" l="0" r="0" t="0"/>
          <a:stretch/>
        </p:blipFill>
        <p:spPr>
          <a:xfrm>
            <a:off x="544974" y="4605602"/>
            <a:ext cx="556610" cy="55661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122"/>
                                        </p:tgtEl>
                                        <p:attrNameLst>
                                          <p:attrName>style.visibility</p:attrName>
                                        </p:attrNameLst>
                                      </p:cBhvr>
                                      <p:to>
                                        <p:strVal val="visible"/>
                                      </p:to>
                                    </p:set>
                                    <p:anim calcmode="lin" valueType="num">
                                      <p:cBhvr additive="base">
                                        <p:cTn dur="500"/>
                                        <p:tgtEl>
                                          <p:spTgt spid="3122"/>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3115"/>
                                        </p:tgtEl>
                                        <p:attrNameLst>
                                          <p:attrName>style.visibility</p:attrName>
                                        </p:attrNameLst>
                                      </p:cBhvr>
                                      <p:to>
                                        <p:strVal val="visible"/>
                                      </p:to>
                                    </p:set>
                                    <p:anim calcmode="lin" valueType="num">
                                      <p:cBhvr additive="base">
                                        <p:cTn dur="500"/>
                                        <p:tgtEl>
                                          <p:spTgt spid="3115"/>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116"/>
                                        </p:tgtEl>
                                        <p:attrNameLst>
                                          <p:attrName>style.visibility</p:attrName>
                                        </p:attrNameLst>
                                      </p:cBhvr>
                                      <p:to>
                                        <p:strVal val="visible"/>
                                      </p:to>
                                    </p:set>
                                    <p:anim calcmode="lin" valueType="num">
                                      <p:cBhvr additive="base">
                                        <p:cTn dur="500"/>
                                        <p:tgtEl>
                                          <p:spTgt spid="3116"/>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117"/>
                                        </p:tgtEl>
                                        <p:attrNameLst>
                                          <p:attrName>style.visibility</p:attrName>
                                        </p:attrNameLst>
                                      </p:cBhvr>
                                      <p:to>
                                        <p:strVal val="visible"/>
                                      </p:to>
                                    </p:set>
                                    <p:anim calcmode="lin" valueType="num">
                                      <p:cBhvr additive="base">
                                        <p:cTn dur="500"/>
                                        <p:tgtEl>
                                          <p:spTgt spid="3117"/>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3124"/>
                                        </p:tgtEl>
                                        <p:attrNameLst>
                                          <p:attrName>style.visibility</p:attrName>
                                        </p:attrNameLst>
                                      </p:cBhvr>
                                      <p:to>
                                        <p:strVal val="visible"/>
                                      </p:to>
                                    </p:set>
                                    <p:anim calcmode="lin" valueType="num">
                                      <p:cBhvr additive="base">
                                        <p:cTn dur="500"/>
                                        <p:tgtEl>
                                          <p:spTgt spid="3124"/>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3125"/>
                                        </p:tgtEl>
                                        <p:attrNameLst>
                                          <p:attrName>style.visibility</p:attrName>
                                        </p:attrNameLst>
                                      </p:cBhvr>
                                      <p:to>
                                        <p:strVal val="visible"/>
                                      </p:to>
                                    </p:set>
                                    <p:anim calcmode="lin" valueType="num">
                                      <p:cBhvr additive="base">
                                        <p:cTn dur="500"/>
                                        <p:tgtEl>
                                          <p:spTgt spid="3125"/>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5" name="Shape 3135"/>
        <p:cNvGrpSpPr/>
        <p:nvPr/>
      </p:nvGrpSpPr>
      <p:grpSpPr>
        <a:xfrm>
          <a:off x="0" y="0"/>
          <a:ext cx="0" cy="0"/>
          <a:chOff x="0" y="0"/>
          <a:chExt cx="0" cy="0"/>
        </a:xfrm>
      </p:grpSpPr>
      <p:sp>
        <p:nvSpPr>
          <p:cNvPr id="3136" name="Google Shape;3136;p7"/>
          <p:cNvSpPr/>
          <p:nvPr/>
        </p:nvSpPr>
        <p:spPr>
          <a:xfrm>
            <a:off x="4576522" y="2693215"/>
            <a:ext cx="1771646" cy="1619581"/>
          </a:xfrm>
          <a:prstGeom prst="roundRect">
            <a:avLst>
              <a:gd fmla="val 3893" name="adj"/>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1" i="0" sz="1800" u="none" cap="none" strike="noStrike">
              <a:solidFill>
                <a:srgbClr val="414041"/>
              </a:solidFill>
              <a:latin typeface="Barlow"/>
              <a:ea typeface="Barlow"/>
              <a:cs typeface="Barlow"/>
              <a:sym typeface="Barlow"/>
            </a:endParaRPr>
          </a:p>
        </p:txBody>
      </p:sp>
      <p:cxnSp>
        <p:nvCxnSpPr>
          <p:cNvPr id="3137" name="Google Shape;3137;p7"/>
          <p:cNvCxnSpPr/>
          <p:nvPr/>
        </p:nvCxnSpPr>
        <p:spPr>
          <a:xfrm flipH="1" rot="10800000">
            <a:off x="513794" y="1814768"/>
            <a:ext cx="10916505" cy="44930"/>
          </a:xfrm>
          <a:prstGeom prst="straightConnector1">
            <a:avLst/>
          </a:prstGeom>
          <a:noFill/>
          <a:ln cap="rnd" cmpd="sng" w="44450">
            <a:solidFill>
              <a:schemeClr val="accent1"/>
            </a:solidFill>
            <a:prstDash val="solid"/>
            <a:round/>
            <a:headEnd len="sm" w="sm" type="none"/>
            <a:tailEnd len="med" w="med" type="stealth"/>
          </a:ln>
        </p:spPr>
      </p:cxnSp>
      <p:cxnSp>
        <p:nvCxnSpPr>
          <p:cNvPr id="3138" name="Google Shape;3138;p7"/>
          <p:cNvCxnSpPr/>
          <p:nvPr/>
        </p:nvCxnSpPr>
        <p:spPr>
          <a:xfrm>
            <a:off x="867640" y="1961310"/>
            <a:ext cx="0" cy="2775725"/>
          </a:xfrm>
          <a:prstGeom prst="straightConnector1">
            <a:avLst/>
          </a:prstGeom>
          <a:noFill/>
          <a:ln cap="flat" cmpd="sng" w="28575">
            <a:solidFill>
              <a:schemeClr val="accent1"/>
            </a:solidFill>
            <a:prstDash val="solid"/>
            <a:miter lim="800000"/>
            <a:headEnd len="med" w="med" type="oval"/>
            <a:tailEnd len="med" w="med" type="oval"/>
          </a:ln>
        </p:spPr>
      </p:cxnSp>
      <p:cxnSp>
        <p:nvCxnSpPr>
          <p:cNvPr id="3139" name="Google Shape;3139;p7"/>
          <p:cNvCxnSpPr/>
          <p:nvPr/>
        </p:nvCxnSpPr>
        <p:spPr>
          <a:xfrm>
            <a:off x="2682415" y="1961310"/>
            <a:ext cx="0" cy="2775725"/>
          </a:xfrm>
          <a:prstGeom prst="straightConnector1">
            <a:avLst/>
          </a:prstGeom>
          <a:noFill/>
          <a:ln cap="flat" cmpd="sng" w="28575">
            <a:solidFill>
              <a:schemeClr val="accent1"/>
            </a:solidFill>
            <a:prstDash val="solid"/>
            <a:miter lim="800000"/>
            <a:headEnd len="med" w="med" type="oval"/>
            <a:tailEnd len="med" w="med" type="oval"/>
          </a:ln>
        </p:spPr>
      </p:cxnSp>
      <p:cxnSp>
        <p:nvCxnSpPr>
          <p:cNvPr id="3140" name="Google Shape;3140;p7"/>
          <p:cNvCxnSpPr/>
          <p:nvPr/>
        </p:nvCxnSpPr>
        <p:spPr>
          <a:xfrm>
            <a:off x="4497190" y="1961310"/>
            <a:ext cx="0" cy="2775725"/>
          </a:xfrm>
          <a:prstGeom prst="straightConnector1">
            <a:avLst/>
          </a:prstGeom>
          <a:noFill/>
          <a:ln cap="flat" cmpd="sng" w="28575">
            <a:solidFill>
              <a:schemeClr val="accent1"/>
            </a:solidFill>
            <a:prstDash val="solid"/>
            <a:miter lim="800000"/>
            <a:headEnd len="med" w="med" type="oval"/>
            <a:tailEnd len="med" w="med" type="oval"/>
          </a:ln>
        </p:spPr>
      </p:cxnSp>
      <p:cxnSp>
        <p:nvCxnSpPr>
          <p:cNvPr id="3141" name="Google Shape;3141;p7"/>
          <p:cNvCxnSpPr/>
          <p:nvPr/>
        </p:nvCxnSpPr>
        <p:spPr>
          <a:xfrm>
            <a:off x="6311966" y="1961310"/>
            <a:ext cx="0" cy="2775725"/>
          </a:xfrm>
          <a:prstGeom prst="straightConnector1">
            <a:avLst/>
          </a:prstGeom>
          <a:noFill/>
          <a:ln cap="flat" cmpd="sng" w="28575">
            <a:solidFill>
              <a:schemeClr val="accent1"/>
            </a:solidFill>
            <a:prstDash val="solid"/>
            <a:miter lim="800000"/>
            <a:headEnd len="med" w="med" type="oval"/>
            <a:tailEnd len="med" w="med" type="oval"/>
          </a:ln>
        </p:spPr>
      </p:cxnSp>
      <p:cxnSp>
        <p:nvCxnSpPr>
          <p:cNvPr id="3142" name="Google Shape;3142;p7"/>
          <p:cNvCxnSpPr/>
          <p:nvPr/>
        </p:nvCxnSpPr>
        <p:spPr>
          <a:xfrm>
            <a:off x="8126741" y="1961310"/>
            <a:ext cx="0" cy="2775725"/>
          </a:xfrm>
          <a:prstGeom prst="straightConnector1">
            <a:avLst/>
          </a:prstGeom>
          <a:noFill/>
          <a:ln cap="flat" cmpd="sng" w="28575">
            <a:solidFill>
              <a:schemeClr val="accent1"/>
            </a:solidFill>
            <a:prstDash val="solid"/>
            <a:miter lim="800000"/>
            <a:headEnd len="med" w="med" type="oval"/>
            <a:tailEnd len="med" w="med" type="oval"/>
          </a:ln>
        </p:spPr>
      </p:cxnSp>
      <p:cxnSp>
        <p:nvCxnSpPr>
          <p:cNvPr id="3143" name="Google Shape;3143;p7"/>
          <p:cNvCxnSpPr/>
          <p:nvPr/>
        </p:nvCxnSpPr>
        <p:spPr>
          <a:xfrm>
            <a:off x="9941516" y="1961310"/>
            <a:ext cx="0" cy="2775725"/>
          </a:xfrm>
          <a:prstGeom prst="straightConnector1">
            <a:avLst/>
          </a:prstGeom>
          <a:noFill/>
          <a:ln cap="flat" cmpd="sng" w="28575">
            <a:solidFill>
              <a:schemeClr val="accent1"/>
            </a:solidFill>
            <a:prstDash val="solid"/>
            <a:miter lim="800000"/>
            <a:headEnd len="med" w="med" type="oval"/>
            <a:tailEnd len="med" w="med" type="oval"/>
          </a:ln>
        </p:spPr>
      </p:cxnSp>
      <p:cxnSp>
        <p:nvCxnSpPr>
          <p:cNvPr id="3144" name="Google Shape;3144;p7"/>
          <p:cNvCxnSpPr/>
          <p:nvPr/>
        </p:nvCxnSpPr>
        <p:spPr>
          <a:xfrm>
            <a:off x="1775028" y="1721819"/>
            <a:ext cx="0" cy="868851"/>
          </a:xfrm>
          <a:prstGeom prst="straightConnector1">
            <a:avLst/>
          </a:prstGeom>
          <a:noFill/>
          <a:ln cap="flat" cmpd="sng" w="28575">
            <a:solidFill>
              <a:schemeClr val="accent1"/>
            </a:solidFill>
            <a:prstDash val="solid"/>
            <a:miter lim="800000"/>
            <a:headEnd len="med" w="med" type="oval"/>
            <a:tailEnd len="med" w="med" type="oval"/>
          </a:ln>
        </p:spPr>
      </p:cxnSp>
      <p:cxnSp>
        <p:nvCxnSpPr>
          <p:cNvPr id="3145" name="Google Shape;3145;p7"/>
          <p:cNvCxnSpPr/>
          <p:nvPr/>
        </p:nvCxnSpPr>
        <p:spPr>
          <a:xfrm>
            <a:off x="3589803" y="1721819"/>
            <a:ext cx="0" cy="868851"/>
          </a:xfrm>
          <a:prstGeom prst="straightConnector1">
            <a:avLst/>
          </a:prstGeom>
          <a:noFill/>
          <a:ln cap="flat" cmpd="sng" w="28575">
            <a:solidFill>
              <a:schemeClr val="accent1"/>
            </a:solidFill>
            <a:prstDash val="solid"/>
            <a:miter lim="800000"/>
            <a:headEnd len="med" w="med" type="oval"/>
            <a:tailEnd len="med" w="med" type="oval"/>
          </a:ln>
        </p:spPr>
      </p:cxnSp>
      <p:cxnSp>
        <p:nvCxnSpPr>
          <p:cNvPr id="3146" name="Google Shape;3146;p7"/>
          <p:cNvCxnSpPr/>
          <p:nvPr/>
        </p:nvCxnSpPr>
        <p:spPr>
          <a:xfrm>
            <a:off x="5404578" y="1721819"/>
            <a:ext cx="0" cy="868851"/>
          </a:xfrm>
          <a:prstGeom prst="straightConnector1">
            <a:avLst/>
          </a:prstGeom>
          <a:noFill/>
          <a:ln cap="flat" cmpd="sng" w="28575">
            <a:solidFill>
              <a:schemeClr val="accent1"/>
            </a:solidFill>
            <a:prstDash val="solid"/>
            <a:miter lim="800000"/>
            <a:headEnd len="med" w="med" type="oval"/>
            <a:tailEnd len="med" w="med" type="oval"/>
          </a:ln>
        </p:spPr>
      </p:cxnSp>
      <p:cxnSp>
        <p:nvCxnSpPr>
          <p:cNvPr id="3147" name="Google Shape;3147;p7"/>
          <p:cNvCxnSpPr/>
          <p:nvPr/>
        </p:nvCxnSpPr>
        <p:spPr>
          <a:xfrm>
            <a:off x="7219353" y="1721819"/>
            <a:ext cx="0" cy="868851"/>
          </a:xfrm>
          <a:prstGeom prst="straightConnector1">
            <a:avLst/>
          </a:prstGeom>
          <a:noFill/>
          <a:ln cap="flat" cmpd="sng" w="28575">
            <a:solidFill>
              <a:schemeClr val="accent1"/>
            </a:solidFill>
            <a:prstDash val="solid"/>
            <a:miter lim="800000"/>
            <a:headEnd len="med" w="med" type="oval"/>
            <a:tailEnd len="med" w="med" type="oval"/>
          </a:ln>
        </p:spPr>
      </p:cxnSp>
      <p:cxnSp>
        <p:nvCxnSpPr>
          <p:cNvPr id="3148" name="Google Shape;3148;p7"/>
          <p:cNvCxnSpPr/>
          <p:nvPr/>
        </p:nvCxnSpPr>
        <p:spPr>
          <a:xfrm>
            <a:off x="9034128" y="1721819"/>
            <a:ext cx="0" cy="868851"/>
          </a:xfrm>
          <a:prstGeom prst="straightConnector1">
            <a:avLst/>
          </a:prstGeom>
          <a:noFill/>
          <a:ln cap="flat" cmpd="sng" w="28575">
            <a:solidFill>
              <a:schemeClr val="accent1"/>
            </a:solidFill>
            <a:prstDash val="solid"/>
            <a:miter lim="800000"/>
            <a:headEnd len="med" w="med" type="oval"/>
            <a:tailEnd len="med" w="med" type="oval"/>
          </a:ln>
        </p:spPr>
      </p:cxnSp>
      <p:cxnSp>
        <p:nvCxnSpPr>
          <p:cNvPr id="3149" name="Google Shape;3149;p7"/>
          <p:cNvCxnSpPr/>
          <p:nvPr/>
        </p:nvCxnSpPr>
        <p:spPr>
          <a:xfrm>
            <a:off x="10848903" y="1721819"/>
            <a:ext cx="0" cy="868851"/>
          </a:xfrm>
          <a:prstGeom prst="straightConnector1">
            <a:avLst/>
          </a:prstGeom>
          <a:noFill/>
          <a:ln cap="flat" cmpd="sng" w="28575">
            <a:solidFill>
              <a:schemeClr val="accent1"/>
            </a:solidFill>
            <a:prstDash val="solid"/>
            <a:miter lim="800000"/>
            <a:headEnd len="med" w="med" type="oval"/>
            <a:tailEnd len="med" w="med" type="oval"/>
          </a:ln>
        </p:spPr>
      </p:cxnSp>
      <p:sp>
        <p:nvSpPr>
          <p:cNvPr id="3150" name="Google Shape;3150;p7"/>
          <p:cNvSpPr txBox="1"/>
          <p:nvPr/>
        </p:nvSpPr>
        <p:spPr>
          <a:xfrm>
            <a:off x="2849537" y="2692268"/>
            <a:ext cx="1470447" cy="143116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Peluang &amp; pemetaan persaingan</a:t>
            </a:r>
            <a:endParaRPr b="1" i="0" sz="1100" u="none" cap="none" strike="noStrike">
              <a:solidFill>
                <a:srgbClr val="414042"/>
              </a:solidFill>
              <a:latin typeface="Barlow ExtraBold"/>
              <a:ea typeface="Barlow ExtraBold"/>
              <a:cs typeface="Barlow ExtraBold"/>
              <a:sym typeface="Barlow ExtraBold"/>
            </a:endParaRPr>
          </a:p>
          <a:p>
            <a:pPr indent="-144000" lvl="0" marL="14400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Mengidentifikasi pesaing global</a:t>
            </a:r>
            <a:endParaRPr/>
          </a:p>
          <a:p>
            <a:pPr indent="-144000" lvl="0" marL="14400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Meninjau tren produksi dan memperkirakan ukuran pasar (TAM)</a:t>
            </a:r>
            <a:endParaRPr/>
          </a:p>
        </p:txBody>
      </p:sp>
      <p:sp>
        <p:nvSpPr>
          <p:cNvPr id="3151" name="Google Shape;3151;p7"/>
          <p:cNvSpPr txBox="1"/>
          <p:nvPr/>
        </p:nvSpPr>
        <p:spPr>
          <a:xfrm>
            <a:off x="3992265" y="4777580"/>
            <a:ext cx="1530339" cy="112338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Pengembangan prototype dan MVP</a:t>
            </a:r>
            <a:endParaRPr/>
          </a:p>
          <a:p>
            <a:pPr indent="0" lvl="0" marL="0" marR="0" rtl="0" algn="l">
              <a:lnSpc>
                <a:spcPct val="90000"/>
              </a:lnSpc>
              <a:spcBef>
                <a:spcPts val="0"/>
              </a:spcBef>
              <a:spcAft>
                <a:spcPts val="0"/>
              </a:spcAft>
              <a:buClr>
                <a:srgbClr val="414042"/>
              </a:buClr>
              <a:buSzPts val="1000"/>
              <a:buFont typeface="Arial"/>
              <a:buNone/>
            </a:pPr>
            <a:r>
              <a:t/>
            </a:r>
            <a:endParaRPr b="0" i="0" sz="1000" u="none" cap="none" strike="noStrike">
              <a:solidFill>
                <a:srgbClr val="414042"/>
              </a:solidFill>
              <a:latin typeface="Barlow"/>
              <a:ea typeface="Barlow"/>
              <a:cs typeface="Barlow"/>
              <a:sym typeface="Barlow"/>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Membuat prototype awal</a:t>
            </a:r>
            <a:endParaRPr b="0" i="0" sz="1000" u="none" cap="none" strike="noStrike">
              <a:solidFill>
                <a:srgbClr val="414042"/>
              </a:solidFill>
              <a:latin typeface="Barlow"/>
              <a:ea typeface="Barlow"/>
              <a:cs typeface="Barlow"/>
              <a:sym typeface="Barlow"/>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Prototype yang akan divalidasi awal</a:t>
            </a:r>
            <a:endParaRPr b="0" i="0" sz="1800" u="none" cap="none" strike="noStrike">
              <a:solidFill>
                <a:srgbClr val="414042"/>
              </a:solidFill>
              <a:latin typeface="Arial"/>
              <a:ea typeface="Arial"/>
              <a:cs typeface="Arial"/>
              <a:sym typeface="Arial"/>
            </a:endParaRPr>
          </a:p>
        </p:txBody>
      </p:sp>
      <p:sp>
        <p:nvSpPr>
          <p:cNvPr id="3152" name="Google Shape;3152;p7"/>
          <p:cNvSpPr txBox="1"/>
          <p:nvPr/>
        </p:nvSpPr>
        <p:spPr>
          <a:xfrm>
            <a:off x="4728282" y="2692268"/>
            <a:ext cx="1468127" cy="112338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Menilai peluang yang ada</a:t>
            </a:r>
            <a:endParaRPr b="1" i="0" sz="1100" u="none" cap="none" strike="noStrike">
              <a:solidFill>
                <a:srgbClr val="414042"/>
              </a:solidFill>
              <a:latin typeface="Barlow ExtraBold"/>
              <a:ea typeface="Barlow ExtraBold"/>
              <a:cs typeface="Barlow ExtraBold"/>
              <a:sym typeface="Barlow ExtraBold"/>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Memetakan posisi relative anda di pasar</a:t>
            </a:r>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Memperkirakan ukuran peluang</a:t>
            </a:r>
            <a:endParaRPr b="0" i="0" sz="1000" u="none" cap="none" strike="noStrike">
              <a:solidFill>
                <a:srgbClr val="414042"/>
              </a:solidFill>
              <a:latin typeface="Barlow"/>
              <a:ea typeface="Barlow"/>
              <a:cs typeface="Barlow"/>
              <a:sym typeface="Barlow"/>
            </a:endParaRPr>
          </a:p>
        </p:txBody>
      </p:sp>
      <p:sp>
        <p:nvSpPr>
          <p:cNvPr id="3153" name="Google Shape;3153;p7"/>
          <p:cNvSpPr txBox="1"/>
          <p:nvPr/>
        </p:nvSpPr>
        <p:spPr>
          <a:xfrm>
            <a:off x="5779740" y="4785274"/>
            <a:ext cx="1507611" cy="180049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Pemodelan Bisnis</a:t>
            </a:r>
            <a:endParaRPr b="1" i="0" sz="1100" u="none" cap="none" strike="noStrike">
              <a:solidFill>
                <a:srgbClr val="414042"/>
              </a:solidFill>
              <a:latin typeface="Barlow ExtraBold"/>
              <a:ea typeface="Barlow ExtraBold"/>
              <a:cs typeface="Barlow ExtraBold"/>
              <a:sym typeface="Barlow ExtraBold"/>
            </a:endParaRPr>
          </a:p>
          <a:p>
            <a:pPr indent="-144000" lvl="0" marL="144000" marR="0" rtl="0" algn="l">
              <a:lnSpc>
                <a:spcPct val="10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Memeriksa model pendapatan</a:t>
            </a:r>
            <a:endParaRPr b="0" i="0" sz="1000" u="none" cap="none" strike="noStrike">
              <a:solidFill>
                <a:srgbClr val="414042"/>
              </a:solidFill>
              <a:latin typeface="Barlow"/>
              <a:ea typeface="Barlow"/>
              <a:cs typeface="Barlow"/>
              <a:sym typeface="Barlow"/>
            </a:endParaRPr>
          </a:p>
          <a:p>
            <a:pPr indent="-144000" lvl="0" marL="144000" marR="0" rtl="0" algn="l">
              <a:lnSpc>
                <a:spcPct val="10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Model-model pendapatan lanjutran</a:t>
            </a:r>
            <a:endParaRPr b="0" i="0" sz="1000" u="none" cap="none" strike="noStrike">
              <a:solidFill>
                <a:srgbClr val="414042"/>
              </a:solidFill>
              <a:latin typeface="Barlow"/>
              <a:ea typeface="Barlow"/>
              <a:cs typeface="Barlow"/>
              <a:sym typeface="Barlow"/>
            </a:endParaRPr>
          </a:p>
          <a:p>
            <a:pPr indent="-144000" lvl="0" marL="144000" marR="0" rtl="0" algn="l">
              <a:lnSpc>
                <a:spcPct val="10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Meninjau dan membuat Lean Canvas</a:t>
            </a:r>
            <a:endParaRPr/>
          </a:p>
          <a:p>
            <a:pPr indent="-144000" lvl="0" marL="144000" marR="0" rtl="0" algn="l">
              <a:lnSpc>
                <a:spcPct val="10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Membuat Lean Canvas untuk usaha anda</a:t>
            </a:r>
            <a:endParaRPr b="0" i="0" sz="1000" u="none" cap="none" strike="noStrike">
              <a:solidFill>
                <a:srgbClr val="414042"/>
              </a:solidFill>
              <a:latin typeface="Barlow"/>
              <a:ea typeface="Barlow"/>
              <a:cs typeface="Barlow"/>
              <a:sym typeface="Barlow"/>
            </a:endParaRPr>
          </a:p>
        </p:txBody>
      </p:sp>
      <p:sp>
        <p:nvSpPr>
          <p:cNvPr id="3154" name="Google Shape;3154;p7"/>
          <p:cNvSpPr txBox="1"/>
          <p:nvPr/>
        </p:nvSpPr>
        <p:spPr>
          <a:xfrm>
            <a:off x="6578067" y="2692268"/>
            <a:ext cx="1418568" cy="17081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Strategi pemasaran &amp; penjualan</a:t>
            </a:r>
            <a:endParaRPr b="1" i="0" sz="1100" u="none" cap="none" strike="noStrike">
              <a:solidFill>
                <a:srgbClr val="414042"/>
              </a:solidFill>
              <a:latin typeface="Barlow ExtraBold"/>
              <a:ea typeface="Barlow ExtraBold"/>
              <a:cs typeface="Barlow ExtraBold"/>
              <a:sym typeface="Barlow ExtraBold"/>
            </a:endParaRPr>
          </a:p>
          <a:p>
            <a:pPr indent="-144000" lvl="0" marL="14400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Memahami pemasaran &amp; penjualan</a:t>
            </a:r>
            <a:endParaRPr b="0" i="0" sz="1000" u="none" cap="none" strike="noStrike">
              <a:solidFill>
                <a:srgbClr val="414042"/>
              </a:solidFill>
              <a:latin typeface="Barlow"/>
              <a:ea typeface="Barlow"/>
              <a:cs typeface="Barlow"/>
              <a:sym typeface="Barlow"/>
            </a:endParaRPr>
          </a:p>
          <a:p>
            <a:pPr indent="-144000" lvl="0" marL="14400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Merekomendasikan pendekatan Go-To-Market (GTM)</a:t>
            </a:r>
            <a:endParaRPr/>
          </a:p>
          <a:p>
            <a:pPr indent="-144000" lvl="0" marL="14400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Memetakan proses penjualan</a:t>
            </a:r>
            <a:endParaRPr b="0" i="0" sz="1000" u="none" cap="none" strike="noStrike">
              <a:solidFill>
                <a:srgbClr val="414042"/>
              </a:solidFill>
              <a:latin typeface="Barlow"/>
              <a:ea typeface="Barlow"/>
              <a:cs typeface="Barlow"/>
              <a:sym typeface="Barlow"/>
            </a:endParaRPr>
          </a:p>
        </p:txBody>
      </p:sp>
      <p:sp>
        <p:nvSpPr>
          <p:cNvPr id="3155" name="Google Shape;3155;p7"/>
          <p:cNvSpPr txBox="1"/>
          <p:nvPr/>
        </p:nvSpPr>
        <p:spPr>
          <a:xfrm>
            <a:off x="7633528" y="4777580"/>
            <a:ext cx="1683905" cy="153888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Penglolaan keuangan untuk keuntungan</a:t>
            </a:r>
            <a:endParaRPr b="1" i="0" sz="1100" u="none" cap="none" strike="noStrike">
              <a:solidFill>
                <a:srgbClr val="414042"/>
              </a:solidFill>
              <a:latin typeface="Barlow ExtraBold"/>
              <a:ea typeface="Barlow ExtraBold"/>
              <a:cs typeface="Barlow ExtraBold"/>
              <a:sym typeface="Barlow ExtraBold"/>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Memahami biaya awal</a:t>
            </a:r>
            <a:endParaRPr b="0" i="0" sz="1000" u="none" cap="none" strike="noStrike">
              <a:solidFill>
                <a:srgbClr val="414042"/>
              </a:solidFill>
              <a:latin typeface="Barlow"/>
              <a:ea typeface="Barlow"/>
              <a:cs typeface="Barlow"/>
              <a:sym typeface="Barlow"/>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Memulai dengan perencanaan keuangan</a:t>
            </a:r>
            <a:endParaRPr b="0" i="0" sz="1000" u="none" cap="none" strike="noStrike">
              <a:solidFill>
                <a:srgbClr val="414042"/>
              </a:solidFill>
              <a:latin typeface="Barlow"/>
              <a:ea typeface="Barlow"/>
              <a:cs typeface="Barlow"/>
              <a:sym typeface="Barlow"/>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Menganalisis jalan menuju  keuntungan</a:t>
            </a:r>
            <a:endParaRPr b="0" i="0" sz="1000" u="none" cap="none" strike="noStrike">
              <a:solidFill>
                <a:srgbClr val="414042"/>
              </a:solidFill>
              <a:latin typeface="Barlow"/>
              <a:ea typeface="Barlow"/>
              <a:cs typeface="Barlow"/>
              <a:sym typeface="Barlow"/>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Memahami tentang Bootstrapping dan Pendanaan Lainnya</a:t>
            </a:r>
            <a:endParaRPr b="0" i="0" sz="1000" u="none" cap="none" strike="noStrike">
              <a:solidFill>
                <a:srgbClr val="414042"/>
              </a:solidFill>
              <a:latin typeface="Barlow"/>
              <a:ea typeface="Barlow"/>
              <a:cs typeface="Barlow"/>
              <a:sym typeface="Barlow"/>
            </a:endParaRPr>
          </a:p>
        </p:txBody>
      </p:sp>
      <p:sp>
        <p:nvSpPr>
          <p:cNvPr id="3156" name="Google Shape;3156;p7"/>
          <p:cNvSpPr txBox="1"/>
          <p:nvPr/>
        </p:nvSpPr>
        <p:spPr>
          <a:xfrm>
            <a:off x="8433436" y="2692268"/>
            <a:ext cx="1418568"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Persyaratan dan Bakat yang dibutuhkan tim</a:t>
            </a:r>
            <a:endParaRPr b="1" i="0" sz="1100" u="none" cap="none" strike="noStrike">
              <a:solidFill>
                <a:srgbClr val="414042"/>
              </a:solidFill>
              <a:latin typeface="Barlow ExtraBold"/>
              <a:ea typeface="Barlow ExtraBold"/>
              <a:cs typeface="Barlow ExtraBold"/>
              <a:sym typeface="Barlow ExtraBold"/>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Menentukan pendiri dan mentor</a:t>
            </a:r>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Membuat tim awal</a:t>
            </a:r>
            <a:endParaRPr b="0" i="0" sz="1000" u="none" cap="none" strike="noStrike">
              <a:solidFill>
                <a:srgbClr val="414042"/>
              </a:solidFill>
              <a:latin typeface="Barlow"/>
              <a:ea typeface="Barlow"/>
              <a:cs typeface="Barlow"/>
              <a:sym typeface="Barlow"/>
            </a:endParaRPr>
          </a:p>
        </p:txBody>
      </p:sp>
      <p:sp>
        <p:nvSpPr>
          <p:cNvPr id="3157" name="Google Shape;3157;p7"/>
          <p:cNvSpPr/>
          <p:nvPr/>
        </p:nvSpPr>
        <p:spPr>
          <a:xfrm>
            <a:off x="452834"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01</a:t>
            </a:r>
            <a:endParaRPr/>
          </a:p>
        </p:txBody>
      </p:sp>
      <p:sp>
        <p:nvSpPr>
          <p:cNvPr id="3158" name="Google Shape;3158;p7"/>
          <p:cNvSpPr/>
          <p:nvPr/>
        </p:nvSpPr>
        <p:spPr>
          <a:xfrm>
            <a:off x="1360222"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02</a:t>
            </a:r>
            <a:endParaRPr/>
          </a:p>
        </p:txBody>
      </p:sp>
      <p:sp>
        <p:nvSpPr>
          <p:cNvPr id="3159" name="Google Shape;3159;p7"/>
          <p:cNvSpPr/>
          <p:nvPr/>
        </p:nvSpPr>
        <p:spPr>
          <a:xfrm>
            <a:off x="2267609"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03</a:t>
            </a:r>
            <a:endParaRPr/>
          </a:p>
        </p:txBody>
      </p:sp>
      <p:sp>
        <p:nvSpPr>
          <p:cNvPr id="3160" name="Google Shape;3160;p7"/>
          <p:cNvSpPr/>
          <p:nvPr/>
        </p:nvSpPr>
        <p:spPr>
          <a:xfrm>
            <a:off x="3174997"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04</a:t>
            </a:r>
            <a:endParaRPr/>
          </a:p>
        </p:txBody>
      </p:sp>
      <p:sp>
        <p:nvSpPr>
          <p:cNvPr id="3161" name="Google Shape;3161;p7"/>
          <p:cNvSpPr/>
          <p:nvPr/>
        </p:nvSpPr>
        <p:spPr>
          <a:xfrm>
            <a:off x="4082384"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05</a:t>
            </a:r>
            <a:endParaRPr/>
          </a:p>
        </p:txBody>
      </p:sp>
      <p:sp>
        <p:nvSpPr>
          <p:cNvPr id="3162" name="Google Shape;3162;p7"/>
          <p:cNvSpPr/>
          <p:nvPr/>
        </p:nvSpPr>
        <p:spPr>
          <a:xfrm>
            <a:off x="4989772"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06</a:t>
            </a:r>
            <a:endParaRPr/>
          </a:p>
        </p:txBody>
      </p:sp>
      <p:sp>
        <p:nvSpPr>
          <p:cNvPr id="3163" name="Google Shape;3163;p7"/>
          <p:cNvSpPr/>
          <p:nvPr/>
        </p:nvSpPr>
        <p:spPr>
          <a:xfrm>
            <a:off x="5897160"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07</a:t>
            </a:r>
            <a:endParaRPr/>
          </a:p>
        </p:txBody>
      </p:sp>
      <p:sp>
        <p:nvSpPr>
          <p:cNvPr id="3164" name="Google Shape;3164;p7"/>
          <p:cNvSpPr/>
          <p:nvPr/>
        </p:nvSpPr>
        <p:spPr>
          <a:xfrm>
            <a:off x="6804547"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08</a:t>
            </a:r>
            <a:endParaRPr/>
          </a:p>
        </p:txBody>
      </p:sp>
      <p:sp>
        <p:nvSpPr>
          <p:cNvPr id="3165" name="Google Shape;3165;p7"/>
          <p:cNvSpPr/>
          <p:nvPr/>
        </p:nvSpPr>
        <p:spPr>
          <a:xfrm>
            <a:off x="7711935"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09</a:t>
            </a:r>
            <a:endParaRPr/>
          </a:p>
        </p:txBody>
      </p:sp>
      <p:sp>
        <p:nvSpPr>
          <p:cNvPr id="3166" name="Google Shape;3166;p7"/>
          <p:cNvSpPr/>
          <p:nvPr/>
        </p:nvSpPr>
        <p:spPr>
          <a:xfrm>
            <a:off x="8619322"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10</a:t>
            </a:r>
            <a:endParaRPr/>
          </a:p>
        </p:txBody>
      </p:sp>
      <p:sp>
        <p:nvSpPr>
          <p:cNvPr id="3167" name="Google Shape;3167;p7"/>
          <p:cNvSpPr/>
          <p:nvPr/>
        </p:nvSpPr>
        <p:spPr>
          <a:xfrm>
            <a:off x="9526710"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11</a:t>
            </a:r>
            <a:endParaRPr/>
          </a:p>
        </p:txBody>
      </p:sp>
      <p:sp>
        <p:nvSpPr>
          <p:cNvPr id="3168" name="Google Shape;3168;p7"/>
          <p:cNvSpPr/>
          <p:nvPr/>
        </p:nvSpPr>
        <p:spPr>
          <a:xfrm>
            <a:off x="10434097"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12</a:t>
            </a:r>
            <a:endParaRPr/>
          </a:p>
        </p:txBody>
      </p:sp>
      <p:grpSp>
        <p:nvGrpSpPr>
          <p:cNvPr id="3169" name="Google Shape;3169;p7"/>
          <p:cNvGrpSpPr/>
          <p:nvPr/>
        </p:nvGrpSpPr>
        <p:grpSpPr>
          <a:xfrm rot="-1594053">
            <a:off x="11365490" y="1417320"/>
            <a:ext cx="816924" cy="362471"/>
            <a:chOff x="9375109" y="2051943"/>
            <a:chExt cx="2595949" cy="1151830"/>
          </a:xfrm>
        </p:grpSpPr>
        <p:sp>
          <p:nvSpPr>
            <p:cNvPr id="3170" name="Google Shape;3170;p7"/>
            <p:cNvSpPr/>
            <p:nvPr/>
          </p:nvSpPr>
          <p:spPr>
            <a:xfrm rot="-969350">
              <a:off x="10725569" y="2177257"/>
              <a:ext cx="917450" cy="117833"/>
            </a:xfrm>
            <a:custGeom>
              <a:rect b="b" l="l" r="r" t="t"/>
              <a:pathLst>
                <a:path extrusionOk="0" h="125112" w="974126">
                  <a:moveTo>
                    <a:pt x="95620" y="67474"/>
                  </a:moveTo>
                  <a:cubicBezTo>
                    <a:pt x="111134" y="67474"/>
                    <a:pt x="125348" y="61255"/>
                    <a:pt x="139973" y="57497"/>
                  </a:cubicBezTo>
                  <a:cubicBezTo>
                    <a:pt x="220137" y="36789"/>
                    <a:pt x="301189" y="20798"/>
                    <a:pt x="383266" y="9931"/>
                  </a:cubicBezTo>
                  <a:cubicBezTo>
                    <a:pt x="462336" y="-525"/>
                    <a:pt x="541954" y="-2507"/>
                    <a:pt x="621297" y="2961"/>
                  </a:cubicBezTo>
                  <a:cubicBezTo>
                    <a:pt x="739595" y="11162"/>
                    <a:pt x="853178" y="39660"/>
                    <a:pt x="960609" y="90779"/>
                  </a:cubicBezTo>
                  <a:cubicBezTo>
                    <a:pt x="965394" y="93034"/>
                    <a:pt x="969631" y="96588"/>
                    <a:pt x="974072" y="99526"/>
                  </a:cubicBezTo>
                  <a:cubicBezTo>
                    <a:pt x="975098" y="117773"/>
                    <a:pt x="961361" y="120439"/>
                    <a:pt x="948445" y="122967"/>
                  </a:cubicBezTo>
                  <a:cubicBezTo>
                    <a:pt x="933410" y="125837"/>
                    <a:pt x="917965" y="124812"/>
                    <a:pt x="902725" y="124812"/>
                  </a:cubicBezTo>
                  <a:cubicBezTo>
                    <a:pt x="624578" y="124881"/>
                    <a:pt x="346431" y="124881"/>
                    <a:pt x="68215" y="124744"/>
                  </a:cubicBezTo>
                  <a:cubicBezTo>
                    <a:pt x="47645" y="124744"/>
                    <a:pt x="26596" y="127478"/>
                    <a:pt x="7118" y="118047"/>
                  </a:cubicBezTo>
                  <a:cubicBezTo>
                    <a:pt x="3906" y="115996"/>
                    <a:pt x="1583" y="113058"/>
                    <a:pt x="216" y="109504"/>
                  </a:cubicBezTo>
                  <a:cubicBezTo>
                    <a:pt x="-1424" y="98501"/>
                    <a:pt x="6572" y="95152"/>
                    <a:pt x="14431" y="91667"/>
                  </a:cubicBezTo>
                  <a:cubicBezTo>
                    <a:pt x="17097" y="90505"/>
                    <a:pt x="19898" y="89548"/>
                    <a:pt x="22700" y="88728"/>
                  </a:cubicBezTo>
                  <a:cubicBezTo>
                    <a:pt x="27894" y="87225"/>
                    <a:pt x="33157" y="85926"/>
                    <a:pt x="38282" y="84013"/>
                  </a:cubicBezTo>
                  <a:cubicBezTo>
                    <a:pt x="40674" y="82988"/>
                    <a:pt x="43134" y="82099"/>
                    <a:pt x="45663" y="81348"/>
                  </a:cubicBezTo>
                  <a:cubicBezTo>
                    <a:pt x="51950" y="79434"/>
                    <a:pt x="57827" y="76495"/>
                    <a:pt x="63431" y="72942"/>
                  </a:cubicBezTo>
                  <a:cubicBezTo>
                    <a:pt x="73409" y="66928"/>
                    <a:pt x="84002" y="64331"/>
                    <a:pt x="95620" y="6747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171" name="Google Shape;3171;p7"/>
            <p:cNvSpPr/>
            <p:nvPr/>
          </p:nvSpPr>
          <p:spPr>
            <a:xfrm rot="-969350">
              <a:off x="10560140" y="2736266"/>
              <a:ext cx="413220" cy="247927"/>
            </a:xfrm>
            <a:custGeom>
              <a:rect b="b" l="l" r="r" t="t"/>
              <a:pathLst>
                <a:path extrusionOk="0" h="263243" w="438747">
                  <a:moveTo>
                    <a:pt x="438748" y="109362"/>
                  </a:moveTo>
                  <a:cubicBezTo>
                    <a:pt x="420979" y="119886"/>
                    <a:pt x="403415" y="130889"/>
                    <a:pt x="385306" y="140867"/>
                  </a:cubicBezTo>
                  <a:cubicBezTo>
                    <a:pt x="348059" y="161369"/>
                    <a:pt x="310131" y="180846"/>
                    <a:pt x="273158" y="201895"/>
                  </a:cubicBezTo>
                  <a:cubicBezTo>
                    <a:pt x="259627" y="209618"/>
                    <a:pt x="245685" y="214948"/>
                    <a:pt x="230719" y="218024"/>
                  </a:cubicBezTo>
                  <a:cubicBezTo>
                    <a:pt x="158140" y="232853"/>
                    <a:pt x="85562" y="247478"/>
                    <a:pt x="12984" y="262240"/>
                  </a:cubicBezTo>
                  <a:cubicBezTo>
                    <a:pt x="8747" y="263128"/>
                    <a:pt x="4647" y="264700"/>
                    <a:pt x="0" y="260190"/>
                  </a:cubicBezTo>
                  <a:cubicBezTo>
                    <a:pt x="1845" y="248845"/>
                    <a:pt x="8884" y="238936"/>
                    <a:pt x="14283" y="228411"/>
                  </a:cubicBezTo>
                  <a:cubicBezTo>
                    <a:pt x="44216" y="170185"/>
                    <a:pt x="74628" y="112232"/>
                    <a:pt x="104561" y="53937"/>
                  </a:cubicBezTo>
                  <a:cubicBezTo>
                    <a:pt x="113035" y="37467"/>
                    <a:pt x="124448" y="22500"/>
                    <a:pt x="129779" y="4459"/>
                  </a:cubicBezTo>
                  <a:cubicBezTo>
                    <a:pt x="131897" y="2067"/>
                    <a:pt x="134563" y="563"/>
                    <a:pt x="137774" y="16"/>
                  </a:cubicBezTo>
                  <a:cubicBezTo>
                    <a:pt x="147411" y="-257"/>
                    <a:pt x="156295" y="2955"/>
                    <a:pt x="165248" y="6099"/>
                  </a:cubicBezTo>
                  <a:cubicBezTo>
                    <a:pt x="198598" y="19630"/>
                    <a:pt x="232290" y="32341"/>
                    <a:pt x="266529" y="43549"/>
                  </a:cubicBezTo>
                  <a:cubicBezTo>
                    <a:pt x="279650" y="48607"/>
                    <a:pt x="293045" y="52980"/>
                    <a:pt x="306508" y="56944"/>
                  </a:cubicBezTo>
                  <a:cubicBezTo>
                    <a:pt x="319766" y="61933"/>
                    <a:pt x="333230" y="66239"/>
                    <a:pt x="346830" y="70271"/>
                  </a:cubicBezTo>
                  <a:cubicBezTo>
                    <a:pt x="361796" y="76421"/>
                    <a:pt x="377515" y="80180"/>
                    <a:pt x="393301" y="83597"/>
                  </a:cubicBezTo>
                  <a:cubicBezTo>
                    <a:pt x="408268" y="92413"/>
                    <a:pt x="431572" y="86741"/>
                    <a:pt x="438748" y="10936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172" name="Google Shape;3172;p7"/>
            <p:cNvSpPr/>
            <p:nvPr/>
          </p:nvSpPr>
          <p:spPr>
            <a:xfrm rot="-969350">
              <a:off x="10421711" y="2256090"/>
              <a:ext cx="411952" cy="247804"/>
            </a:xfrm>
            <a:custGeom>
              <a:rect b="b" l="l" r="r" t="t"/>
              <a:pathLst>
                <a:path extrusionOk="0" h="263112" w="437401">
                  <a:moveTo>
                    <a:pt x="437401" y="154245"/>
                  </a:moveTo>
                  <a:cubicBezTo>
                    <a:pt x="426125" y="158756"/>
                    <a:pt x="414917" y="163334"/>
                    <a:pt x="403640" y="167845"/>
                  </a:cubicBezTo>
                  <a:cubicBezTo>
                    <a:pt x="398037" y="173039"/>
                    <a:pt x="389289" y="167913"/>
                    <a:pt x="383958" y="173859"/>
                  </a:cubicBezTo>
                  <a:lnTo>
                    <a:pt x="384027" y="173859"/>
                  </a:lnTo>
                  <a:cubicBezTo>
                    <a:pt x="378492" y="179736"/>
                    <a:pt x="369538" y="174816"/>
                    <a:pt x="363867" y="180146"/>
                  </a:cubicBezTo>
                  <a:lnTo>
                    <a:pt x="364208" y="180010"/>
                  </a:lnTo>
                  <a:cubicBezTo>
                    <a:pt x="358809" y="186502"/>
                    <a:pt x="349719" y="181513"/>
                    <a:pt x="343842" y="186434"/>
                  </a:cubicBezTo>
                  <a:lnTo>
                    <a:pt x="344184" y="186229"/>
                  </a:lnTo>
                  <a:cubicBezTo>
                    <a:pt x="311449" y="212472"/>
                    <a:pt x="269009" y="214522"/>
                    <a:pt x="232379" y="230992"/>
                  </a:cubicBezTo>
                  <a:cubicBezTo>
                    <a:pt x="226570" y="233247"/>
                    <a:pt x="220760" y="235571"/>
                    <a:pt x="215020" y="237963"/>
                  </a:cubicBezTo>
                  <a:cubicBezTo>
                    <a:pt x="212218" y="239261"/>
                    <a:pt x="209280" y="240286"/>
                    <a:pt x="206341" y="241243"/>
                  </a:cubicBezTo>
                  <a:cubicBezTo>
                    <a:pt x="182285" y="245959"/>
                    <a:pt x="161714" y="262019"/>
                    <a:pt x="136496" y="263112"/>
                  </a:cubicBezTo>
                  <a:cubicBezTo>
                    <a:pt x="133353" y="262429"/>
                    <a:pt x="130825" y="260789"/>
                    <a:pt x="128842" y="258192"/>
                  </a:cubicBezTo>
                  <a:cubicBezTo>
                    <a:pt x="124126" y="248419"/>
                    <a:pt x="119617" y="238509"/>
                    <a:pt x="114628" y="228873"/>
                  </a:cubicBezTo>
                  <a:cubicBezTo>
                    <a:pt x="77929" y="158209"/>
                    <a:pt x="41161" y="87681"/>
                    <a:pt x="4462" y="17017"/>
                  </a:cubicBezTo>
                  <a:cubicBezTo>
                    <a:pt x="2001" y="12301"/>
                    <a:pt x="-1347" y="7654"/>
                    <a:pt x="567" y="0"/>
                  </a:cubicBezTo>
                  <a:cubicBezTo>
                    <a:pt x="24008" y="888"/>
                    <a:pt x="46902" y="7791"/>
                    <a:pt x="70001" y="12233"/>
                  </a:cubicBezTo>
                  <a:cubicBezTo>
                    <a:pt x="121325" y="22006"/>
                    <a:pt x="172444" y="33009"/>
                    <a:pt x="223563" y="43670"/>
                  </a:cubicBezTo>
                  <a:cubicBezTo>
                    <a:pt x="241742" y="47429"/>
                    <a:pt x="258895" y="53443"/>
                    <a:pt x="275296" y="62737"/>
                  </a:cubicBezTo>
                  <a:cubicBezTo>
                    <a:pt x="323682" y="90073"/>
                    <a:pt x="372750" y="116248"/>
                    <a:pt x="421477" y="143037"/>
                  </a:cubicBezTo>
                  <a:cubicBezTo>
                    <a:pt x="427150" y="146181"/>
                    <a:pt x="432139" y="150555"/>
                    <a:pt x="437401" y="154245"/>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173" name="Google Shape;3173;p7"/>
            <p:cNvSpPr/>
            <p:nvPr/>
          </p:nvSpPr>
          <p:spPr>
            <a:xfrm rot="-969350">
              <a:off x="10663080" y="2591893"/>
              <a:ext cx="1170009" cy="56918"/>
            </a:xfrm>
            <a:custGeom>
              <a:rect b="b" l="l" r="r" t="t"/>
              <a:pathLst>
                <a:path extrusionOk="0" h="60434" w="1242287">
                  <a:moveTo>
                    <a:pt x="105655" y="51207"/>
                  </a:moveTo>
                  <a:cubicBezTo>
                    <a:pt x="68751" y="42733"/>
                    <a:pt x="33898" y="28723"/>
                    <a:pt x="0" y="12321"/>
                  </a:cubicBezTo>
                  <a:cubicBezTo>
                    <a:pt x="11550" y="-1006"/>
                    <a:pt x="27542" y="293"/>
                    <a:pt x="42576" y="293"/>
                  </a:cubicBezTo>
                  <a:cubicBezTo>
                    <a:pt x="429044" y="-49"/>
                    <a:pt x="815511" y="-117"/>
                    <a:pt x="1201978" y="225"/>
                  </a:cubicBezTo>
                  <a:cubicBezTo>
                    <a:pt x="1212913" y="225"/>
                    <a:pt x="1223848" y="635"/>
                    <a:pt x="1234099" y="5077"/>
                  </a:cubicBezTo>
                  <a:cubicBezTo>
                    <a:pt x="1254328" y="22367"/>
                    <a:pt x="1231502" y="28108"/>
                    <a:pt x="1225077" y="38222"/>
                  </a:cubicBezTo>
                  <a:cubicBezTo>
                    <a:pt x="1216672" y="46833"/>
                    <a:pt x="1208675" y="55991"/>
                    <a:pt x="1195691" y="57631"/>
                  </a:cubicBezTo>
                  <a:cubicBezTo>
                    <a:pt x="1175052" y="59954"/>
                    <a:pt x="1154413" y="60433"/>
                    <a:pt x="1133637" y="60433"/>
                  </a:cubicBezTo>
                  <a:cubicBezTo>
                    <a:pt x="820158" y="60296"/>
                    <a:pt x="506610" y="60296"/>
                    <a:pt x="193131" y="60433"/>
                  </a:cubicBezTo>
                  <a:cubicBezTo>
                    <a:pt x="163608" y="60501"/>
                    <a:pt x="134427" y="58246"/>
                    <a:pt x="105655" y="51207"/>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174" name="Google Shape;3174;p7"/>
            <p:cNvSpPr/>
            <p:nvPr/>
          </p:nvSpPr>
          <p:spPr>
            <a:xfrm rot="-969350">
              <a:off x="10618089" y="2276995"/>
              <a:ext cx="1109167" cy="61819"/>
            </a:xfrm>
            <a:custGeom>
              <a:rect b="b" l="l" r="r" t="t"/>
              <a:pathLst>
                <a:path extrusionOk="0" h="65638" w="1177686">
                  <a:moveTo>
                    <a:pt x="0" y="47087"/>
                  </a:moveTo>
                  <a:cubicBezTo>
                    <a:pt x="821" y="45242"/>
                    <a:pt x="2051" y="44900"/>
                    <a:pt x="3759" y="45857"/>
                  </a:cubicBezTo>
                  <a:cubicBezTo>
                    <a:pt x="9021" y="43875"/>
                    <a:pt x="15241" y="44490"/>
                    <a:pt x="19546" y="39979"/>
                  </a:cubicBezTo>
                  <a:cubicBezTo>
                    <a:pt x="57543" y="23031"/>
                    <a:pt x="96430" y="8816"/>
                    <a:pt x="137160" y="0"/>
                  </a:cubicBezTo>
                  <a:cubicBezTo>
                    <a:pt x="138664" y="6697"/>
                    <a:pt x="141261" y="12711"/>
                    <a:pt x="149257" y="13258"/>
                  </a:cubicBezTo>
                  <a:cubicBezTo>
                    <a:pt x="156843" y="13805"/>
                    <a:pt x="164497" y="13941"/>
                    <a:pt x="172151" y="13941"/>
                  </a:cubicBezTo>
                  <a:cubicBezTo>
                    <a:pt x="471005" y="13941"/>
                    <a:pt x="769928" y="13941"/>
                    <a:pt x="1068782" y="13941"/>
                  </a:cubicBezTo>
                  <a:cubicBezTo>
                    <a:pt x="1075343" y="13941"/>
                    <a:pt x="1081904" y="13873"/>
                    <a:pt x="1088396" y="13805"/>
                  </a:cubicBezTo>
                  <a:cubicBezTo>
                    <a:pt x="1098169" y="13668"/>
                    <a:pt x="1104729" y="8748"/>
                    <a:pt x="1108898" y="137"/>
                  </a:cubicBezTo>
                  <a:cubicBezTo>
                    <a:pt x="1131656" y="7449"/>
                    <a:pt x="1152227" y="18657"/>
                    <a:pt x="1170884" y="33624"/>
                  </a:cubicBezTo>
                  <a:cubicBezTo>
                    <a:pt x="1179153" y="36904"/>
                    <a:pt x="1178127" y="43465"/>
                    <a:pt x="1176761" y="50162"/>
                  </a:cubicBezTo>
                  <a:cubicBezTo>
                    <a:pt x="1162409" y="69024"/>
                    <a:pt x="1141360" y="64582"/>
                    <a:pt x="1122362" y="64650"/>
                  </a:cubicBezTo>
                  <a:cubicBezTo>
                    <a:pt x="971602" y="65129"/>
                    <a:pt x="820911" y="64924"/>
                    <a:pt x="670150" y="64924"/>
                  </a:cubicBezTo>
                  <a:cubicBezTo>
                    <a:pt x="464786" y="64924"/>
                    <a:pt x="259422" y="65197"/>
                    <a:pt x="54058" y="64445"/>
                  </a:cubicBezTo>
                  <a:cubicBezTo>
                    <a:pt x="35127" y="64309"/>
                    <a:pt x="11550" y="72646"/>
                    <a:pt x="0" y="47087"/>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175" name="Google Shape;3175;p7"/>
            <p:cNvSpPr/>
            <p:nvPr/>
          </p:nvSpPr>
          <p:spPr>
            <a:xfrm rot="-969350">
              <a:off x="10364759" y="2564753"/>
              <a:ext cx="142970" cy="262603"/>
            </a:xfrm>
            <a:custGeom>
              <a:rect b="b" l="l" r="r" t="t"/>
              <a:pathLst>
                <a:path extrusionOk="0" h="278826" w="151802">
                  <a:moveTo>
                    <a:pt x="9158" y="57271"/>
                  </a:moveTo>
                  <a:cubicBezTo>
                    <a:pt x="9705" y="43193"/>
                    <a:pt x="9910" y="29115"/>
                    <a:pt x="10798" y="15037"/>
                  </a:cubicBezTo>
                  <a:cubicBezTo>
                    <a:pt x="11482" y="4307"/>
                    <a:pt x="17632" y="-1160"/>
                    <a:pt x="27747" y="207"/>
                  </a:cubicBezTo>
                  <a:cubicBezTo>
                    <a:pt x="35196" y="1163"/>
                    <a:pt x="42509" y="3350"/>
                    <a:pt x="49752" y="5605"/>
                  </a:cubicBezTo>
                  <a:cubicBezTo>
                    <a:pt x="79686" y="15037"/>
                    <a:pt x="109619" y="24673"/>
                    <a:pt x="139484" y="34240"/>
                  </a:cubicBezTo>
                  <a:cubicBezTo>
                    <a:pt x="143243" y="34035"/>
                    <a:pt x="145908" y="35607"/>
                    <a:pt x="147548" y="38956"/>
                  </a:cubicBezTo>
                  <a:cubicBezTo>
                    <a:pt x="150487" y="45106"/>
                    <a:pt x="151238" y="51736"/>
                    <a:pt x="151443" y="58433"/>
                  </a:cubicBezTo>
                  <a:cubicBezTo>
                    <a:pt x="151580" y="63285"/>
                    <a:pt x="151580" y="68137"/>
                    <a:pt x="151512" y="72990"/>
                  </a:cubicBezTo>
                  <a:cubicBezTo>
                    <a:pt x="151580" y="77705"/>
                    <a:pt x="151580" y="82489"/>
                    <a:pt x="151512" y="87273"/>
                  </a:cubicBezTo>
                  <a:cubicBezTo>
                    <a:pt x="151580" y="93560"/>
                    <a:pt x="151512" y="99848"/>
                    <a:pt x="151512" y="106135"/>
                  </a:cubicBezTo>
                  <a:cubicBezTo>
                    <a:pt x="151649" y="110850"/>
                    <a:pt x="151786" y="115566"/>
                    <a:pt x="151717" y="120350"/>
                  </a:cubicBezTo>
                  <a:cubicBezTo>
                    <a:pt x="151649" y="126705"/>
                    <a:pt x="151649" y="132993"/>
                    <a:pt x="151649" y="139349"/>
                  </a:cubicBezTo>
                  <a:cubicBezTo>
                    <a:pt x="151854" y="145704"/>
                    <a:pt x="151854" y="152060"/>
                    <a:pt x="151649" y="158347"/>
                  </a:cubicBezTo>
                  <a:cubicBezTo>
                    <a:pt x="151717" y="164703"/>
                    <a:pt x="151786" y="170990"/>
                    <a:pt x="151580" y="177346"/>
                  </a:cubicBezTo>
                  <a:cubicBezTo>
                    <a:pt x="151649" y="182062"/>
                    <a:pt x="151580" y="186845"/>
                    <a:pt x="151512" y="191561"/>
                  </a:cubicBezTo>
                  <a:cubicBezTo>
                    <a:pt x="151580" y="197917"/>
                    <a:pt x="151580" y="204204"/>
                    <a:pt x="151443" y="210560"/>
                  </a:cubicBezTo>
                  <a:cubicBezTo>
                    <a:pt x="151512" y="215412"/>
                    <a:pt x="151443" y="220196"/>
                    <a:pt x="151170" y="225048"/>
                  </a:cubicBezTo>
                  <a:cubicBezTo>
                    <a:pt x="150965" y="230037"/>
                    <a:pt x="150009" y="234821"/>
                    <a:pt x="148026" y="239468"/>
                  </a:cubicBezTo>
                  <a:cubicBezTo>
                    <a:pt x="146523" y="242611"/>
                    <a:pt x="144131" y="244730"/>
                    <a:pt x="140851" y="245892"/>
                  </a:cubicBezTo>
                  <a:cubicBezTo>
                    <a:pt x="109824" y="250812"/>
                    <a:pt x="81463" y="264617"/>
                    <a:pt x="51392" y="272818"/>
                  </a:cubicBezTo>
                  <a:cubicBezTo>
                    <a:pt x="43123" y="275073"/>
                    <a:pt x="34786" y="277534"/>
                    <a:pt x="26380" y="278695"/>
                  </a:cubicBezTo>
                  <a:cubicBezTo>
                    <a:pt x="18316" y="279789"/>
                    <a:pt x="11482" y="273912"/>
                    <a:pt x="11004" y="265711"/>
                  </a:cubicBezTo>
                  <a:cubicBezTo>
                    <a:pt x="9978" y="249582"/>
                    <a:pt x="9636" y="233454"/>
                    <a:pt x="9021" y="217325"/>
                  </a:cubicBezTo>
                  <a:cubicBezTo>
                    <a:pt x="274" y="204819"/>
                    <a:pt x="3213" y="189852"/>
                    <a:pt x="0" y="176116"/>
                  </a:cubicBezTo>
                  <a:cubicBezTo>
                    <a:pt x="1436" y="152812"/>
                    <a:pt x="1982" y="129507"/>
                    <a:pt x="1845" y="106135"/>
                  </a:cubicBezTo>
                  <a:cubicBezTo>
                    <a:pt x="3622" y="89665"/>
                    <a:pt x="-1776" y="72238"/>
                    <a:pt x="9158" y="5727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176" name="Google Shape;3176;p7"/>
            <p:cNvSpPr/>
            <p:nvPr/>
          </p:nvSpPr>
          <p:spPr>
            <a:xfrm rot="-969350">
              <a:off x="11748945" y="2133698"/>
              <a:ext cx="181654" cy="316589"/>
            </a:xfrm>
            <a:custGeom>
              <a:rect b="b" l="l" r="r" t="t"/>
              <a:pathLst>
                <a:path extrusionOk="0" h="336146" w="192876">
                  <a:moveTo>
                    <a:pt x="0" y="336146"/>
                  </a:moveTo>
                  <a:cubicBezTo>
                    <a:pt x="4989" y="327193"/>
                    <a:pt x="9910" y="318241"/>
                    <a:pt x="14899" y="309356"/>
                  </a:cubicBezTo>
                  <a:cubicBezTo>
                    <a:pt x="14079" y="288171"/>
                    <a:pt x="31232" y="274434"/>
                    <a:pt x="36904" y="255914"/>
                  </a:cubicBezTo>
                  <a:cubicBezTo>
                    <a:pt x="42576" y="245526"/>
                    <a:pt x="46950" y="234592"/>
                    <a:pt x="50026" y="223179"/>
                  </a:cubicBezTo>
                  <a:cubicBezTo>
                    <a:pt x="52623" y="214636"/>
                    <a:pt x="54399" y="205889"/>
                    <a:pt x="56450" y="197209"/>
                  </a:cubicBezTo>
                  <a:cubicBezTo>
                    <a:pt x="58569" y="188462"/>
                    <a:pt x="60277" y="179714"/>
                    <a:pt x="59661" y="170693"/>
                  </a:cubicBezTo>
                  <a:cubicBezTo>
                    <a:pt x="59252" y="157366"/>
                    <a:pt x="61166" y="143903"/>
                    <a:pt x="57338" y="130850"/>
                  </a:cubicBezTo>
                  <a:cubicBezTo>
                    <a:pt x="54195" y="118549"/>
                    <a:pt x="50982" y="106179"/>
                    <a:pt x="46472" y="94288"/>
                  </a:cubicBezTo>
                  <a:cubicBezTo>
                    <a:pt x="45310" y="91759"/>
                    <a:pt x="44285" y="89162"/>
                    <a:pt x="43328" y="86565"/>
                  </a:cubicBezTo>
                  <a:cubicBezTo>
                    <a:pt x="41141" y="81372"/>
                    <a:pt x="38613" y="76383"/>
                    <a:pt x="36016" y="71394"/>
                  </a:cubicBezTo>
                  <a:cubicBezTo>
                    <a:pt x="30959" y="60869"/>
                    <a:pt x="24330" y="51233"/>
                    <a:pt x="17974" y="41461"/>
                  </a:cubicBezTo>
                  <a:cubicBezTo>
                    <a:pt x="12438" y="30458"/>
                    <a:pt x="5126" y="20138"/>
                    <a:pt x="6151" y="6880"/>
                  </a:cubicBezTo>
                  <a:cubicBezTo>
                    <a:pt x="7859" y="2096"/>
                    <a:pt x="10388" y="-1457"/>
                    <a:pt x="16334" y="593"/>
                  </a:cubicBezTo>
                  <a:cubicBezTo>
                    <a:pt x="75654" y="35925"/>
                    <a:pt x="127865" y="80141"/>
                    <a:pt x="175500" y="129894"/>
                  </a:cubicBezTo>
                  <a:cubicBezTo>
                    <a:pt x="177003" y="131465"/>
                    <a:pt x="178506" y="133037"/>
                    <a:pt x="179873" y="134746"/>
                  </a:cubicBezTo>
                  <a:cubicBezTo>
                    <a:pt x="197163" y="156341"/>
                    <a:pt x="197642" y="175340"/>
                    <a:pt x="178711" y="196252"/>
                  </a:cubicBezTo>
                  <a:cubicBezTo>
                    <a:pt x="161968" y="214773"/>
                    <a:pt x="143858" y="232268"/>
                    <a:pt x="125201" y="248943"/>
                  </a:cubicBezTo>
                  <a:cubicBezTo>
                    <a:pt x="95951" y="275049"/>
                    <a:pt x="64855" y="298900"/>
                    <a:pt x="31984" y="320359"/>
                  </a:cubicBezTo>
                  <a:cubicBezTo>
                    <a:pt x="22006" y="326852"/>
                    <a:pt x="12302" y="334369"/>
                    <a:pt x="0" y="33614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177" name="Google Shape;3177;p7"/>
            <p:cNvSpPr/>
            <p:nvPr/>
          </p:nvSpPr>
          <p:spPr>
            <a:xfrm rot="-969350">
              <a:off x="9941736" y="2603606"/>
              <a:ext cx="87946" cy="435422"/>
            </a:xfrm>
            <a:custGeom>
              <a:rect b="b" l="l" r="r" t="t"/>
              <a:pathLst>
                <a:path extrusionOk="0" h="462320" w="93378">
                  <a:moveTo>
                    <a:pt x="93" y="746"/>
                  </a:moveTo>
                  <a:cubicBezTo>
                    <a:pt x="17452" y="815"/>
                    <a:pt x="35221" y="-3081"/>
                    <a:pt x="51623" y="6282"/>
                  </a:cubicBezTo>
                  <a:cubicBezTo>
                    <a:pt x="59208" y="12979"/>
                    <a:pt x="70758" y="7444"/>
                    <a:pt x="78207" y="14688"/>
                  </a:cubicBezTo>
                  <a:cubicBezTo>
                    <a:pt x="89210" y="25896"/>
                    <a:pt x="89073" y="40316"/>
                    <a:pt x="89142" y="54326"/>
                  </a:cubicBezTo>
                  <a:cubicBezTo>
                    <a:pt x="89484" y="108520"/>
                    <a:pt x="89962" y="162783"/>
                    <a:pt x="89073" y="216977"/>
                  </a:cubicBezTo>
                  <a:cubicBezTo>
                    <a:pt x="86203" y="223948"/>
                    <a:pt x="88321" y="245748"/>
                    <a:pt x="93379" y="261330"/>
                  </a:cubicBezTo>
                  <a:cubicBezTo>
                    <a:pt x="85519" y="308007"/>
                    <a:pt x="90987" y="355094"/>
                    <a:pt x="89278" y="401907"/>
                  </a:cubicBezTo>
                  <a:cubicBezTo>
                    <a:pt x="88664" y="418172"/>
                    <a:pt x="91261" y="434847"/>
                    <a:pt x="82922" y="450087"/>
                  </a:cubicBezTo>
                  <a:cubicBezTo>
                    <a:pt x="71783" y="458972"/>
                    <a:pt x="56953" y="456375"/>
                    <a:pt x="44788" y="462320"/>
                  </a:cubicBezTo>
                  <a:cubicBezTo>
                    <a:pt x="38843" y="462252"/>
                    <a:pt x="32692" y="462799"/>
                    <a:pt x="29480" y="456101"/>
                  </a:cubicBezTo>
                  <a:cubicBezTo>
                    <a:pt x="26815" y="403820"/>
                    <a:pt x="29138" y="351471"/>
                    <a:pt x="28729" y="299122"/>
                  </a:cubicBezTo>
                  <a:cubicBezTo>
                    <a:pt x="28181" y="220462"/>
                    <a:pt x="28865" y="141802"/>
                    <a:pt x="28386" y="63142"/>
                  </a:cubicBezTo>
                  <a:cubicBezTo>
                    <a:pt x="28250" y="44826"/>
                    <a:pt x="30232" y="25007"/>
                    <a:pt x="9183" y="14688"/>
                  </a:cubicBezTo>
                  <a:cubicBezTo>
                    <a:pt x="3989" y="11476"/>
                    <a:pt x="-727" y="7922"/>
                    <a:pt x="93" y="74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178" name="Google Shape;3178;p7"/>
            <p:cNvSpPr/>
            <p:nvPr/>
          </p:nvSpPr>
          <p:spPr>
            <a:xfrm rot="-969350">
              <a:off x="10769777" y="2630125"/>
              <a:ext cx="1026680" cy="22183"/>
            </a:xfrm>
            <a:custGeom>
              <a:rect b="b" l="l" r="r" t="t"/>
              <a:pathLst>
                <a:path extrusionOk="0" h="23553" w="1090104">
                  <a:moveTo>
                    <a:pt x="0" y="1138"/>
                  </a:moveTo>
                  <a:cubicBezTo>
                    <a:pt x="33897" y="1001"/>
                    <a:pt x="67794" y="796"/>
                    <a:pt x="101691" y="796"/>
                  </a:cubicBezTo>
                  <a:cubicBezTo>
                    <a:pt x="418723" y="796"/>
                    <a:pt x="735757" y="728"/>
                    <a:pt x="1052790" y="1001"/>
                  </a:cubicBezTo>
                  <a:cubicBezTo>
                    <a:pt x="1065297" y="1001"/>
                    <a:pt x="1079306" y="-3783"/>
                    <a:pt x="1090104" y="7562"/>
                  </a:cubicBezTo>
                  <a:cubicBezTo>
                    <a:pt x="1083065" y="15148"/>
                    <a:pt x="1074317" y="19590"/>
                    <a:pt x="1064203" y="21299"/>
                  </a:cubicBezTo>
                  <a:cubicBezTo>
                    <a:pt x="1038096" y="23417"/>
                    <a:pt x="1011854" y="23485"/>
                    <a:pt x="985679" y="23485"/>
                  </a:cubicBezTo>
                  <a:cubicBezTo>
                    <a:pt x="699263" y="23417"/>
                    <a:pt x="412915" y="23349"/>
                    <a:pt x="126499" y="23554"/>
                  </a:cubicBezTo>
                  <a:cubicBezTo>
                    <a:pt x="96907" y="23554"/>
                    <a:pt x="67725" y="20957"/>
                    <a:pt x="38886" y="14465"/>
                  </a:cubicBezTo>
                  <a:cubicBezTo>
                    <a:pt x="24808" y="13371"/>
                    <a:pt x="11823" y="8997"/>
                    <a:pt x="0" y="1138"/>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179" name="Google Shape;3179;p7"/>
            <p:cNvSpPr/>
            <p:nvPr/>
          </p:nvSpPr>
          <p:spPr>
            <a:xfrm rot="-969350">
              <a:off x="10809703" y="2641102"/>
              <a:ext cx="965598" cy="21304"/>
            </a:xfrm>
            <a:custGeom>
              <a:rect b="b" l="l" r="r" t="t"/>
              <a:pathLst>
                <a:path extrusionOk="0" h="22620" w="1025248">
                  <a:moveTo>
                    <a:pt x="0" y="478"/>
                  </a:moveTo>
                  <a:cubicBezTo>
                    <a:pt x="10934" y="342"/>
                    <a:pt x="21801" y="0"/>
                    <a:pt x="32736" y="0"/>
                  </a:cubicBezTo>
                  <a:cubicBezTo>
                    <a:pt x="350178" y="0"/>
                    <a:pt x="667622" y="0"/>
                    <a:pt x="985065" y="0"/>
                  </a:cubicBezTo>
                  <a:cubicBezTo>
                    <a:pt x="993812" y="0"/>
                    <a:pt x="1002492" y="68"/>
                    <a:pt x="1011239" y="273"/>
                  </a:cubicBezTo>
                  <a:cubicBezTo>
                    <a:pt x="1016980" y="410"/>
                    <a:pt x="1021695" y="2870"/>
                    <a:pt x="1025249" y="7381"/>
                  </a:cubicBezTo>
                  <a:cubicBezTo>
                    <a:pt x="1017937" y="14693"/>
                    <a:pt x="1009121" y="18930"/>
                    <a:pt x="998938" y="20366"/>
                  </a:cubicBezTo>
                  <a:cubicBezTo>
                    <a:pt x="973925" y="22552"/>
                    <a:pt x="948844" y="22621"/>
                    <a:pt x="923695" y="22621"/>
                  </a:cubicBezTo>
                  <a:cubicBezTo>
                    <a:pt x="659284" y="22552"/>
                    <a:pt x="394873" y="22552"/>
                    <a:pt x="130462" y="22552"/>
                  </a:cubicBezTo>
                  <a:cubicBezTo>
                    <a:pt x="99914" y="22552"/>
                    <a:pt x="69503" y="20502"/>
                    <a:pt x="39638" y="13395"/>
                  </a:cubicBezTo>
                  <a:cubicBezTo>
                    <a:pt x="25423" y="12506"/>
                    <a:pt x="12165" y="8201"/>
                    <a:pt x="0" y="478"/>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180" name="Google Shape;3180;p7"/>
            <p:cNvSpPr/>
            <p:nvPr/>
          </p:nvSpPr>
          <p:spPr>
            <a:xfrm rot="-969350">
              <a:off x="10850422" y="2651161"/>
              <a:ext cx="903422" cy="21883"/>
            </a:xfrm>
            <a:custGeom>
              <a:rect b="b" l="l" r="r" t="t"/>
              <a:pathLst>
                <a:path extrusionOk="0" h="23235" w="959231">
                  <a:moveTo>
                    <a:pt x="0" y="372"/>
                  </a:moveTo>
                  <a:cubicBezTo>
                    <a:pt x="56654" y="235"/>
                    <a:pt x="113377" y="30"/>
                    <a:pt x="170032" y="30"/>
                  </a:cubicBezTo>
                  <a:cubicBezTo>
                    <a:pt x="418587" y="-38"/>
                    <a:pt x="667143" y="30"/>
                    <a:pt x="915698" y="30"/>
                  </a:cubicBezTo>
                  <a:cubicBezTo>
                    <a:pt x="925539" y="30"/>
                    <a:pt x="935312" y="99"/>
                    <a:pt x="945153" y="235"/>
                  </a:cubicBezTo>
                  <a:cubicBezTo>
                    <a:pt x="950893" y="372"/>
                    <a:pt x="955609" y="2764"/>
                    <a:pt x="959232" y="7274"/>
                  </a:cubicBezTo>
                  <a:cubicBezTo>
                    <a:pt x="951782" y="14450"/>
                    <a:pt x="942830" y="18482"/>
                    <a:pt x="932578" y="19508"/>
                  </a:cubicBezTo>
                  <a:cubicBezTo>
                    <a:pt x="853166" y="25863"/>
                    <a:pt x="773618" y="22104"/>
                    <a:pt x="694137" y="22378"/>
                  </a:cubicBezTo>
                  <a:cubicBezTo>
                    <a:pt x="509959" y="22993"/>
                    <a:pt x="325849" y="22378"/>
                    <a:pt x="141670" y="22720"/>
                  </a:cubicBezTo>
                  <a:cubicBezTo>
                    <a:pt x="108866" y="22788"/>
                    <a:pt x="76541" y="20259"/>
                    <a:pt x="44489" y="13835"/>
                  </a:cubicBezTo>
                  <a:cubicBezTo>
                    <a:pt x="28429" y="13220"/>
                    <a:pt x="13736" y="8300"/>
                    <a:pt x="0" y="372"/>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181" name="Google Shape;3181;p7"/>
            <p:cNvSpPr/>
            <p:nvPr/>
          </p:nvSpPr>
          <p:spPr>
            <a:xfrm rot="-969350">
              <a:off x="10895266" y="2660137"/>
              <a:ext cx="836482" cy="22300"/>
            </a:xfrm>
            <a:custGeom>
              <a:rect b="b" l="l" r="r" t="t"/>
              <a:pathLst>
                <a:path extrusionOk="0" h="23677" w="888156">
                  <a:moveTo>
                    <a:pt x="0" y="1328"/>
                  </a:moveTo>
                  <a:cubicBezTo>
                    <a:pt x="9841" y="1055"/>
                    <a:pt x="19614" y="645"/>
                    <a:pt x="29454" y="645"/>
                  </a:cubicBezTo>
                  <a:cubicBezTo>
                    <a:pt x="304321" y="577"/>
                    <a:pt x="579188" y="577"/>
                    <a:pt x="854055" y="782"/>
                  </a:cubicBezTo>
                  <a:cubicBezTo>
                    <a:pt x="865604" y="782"/>
                    <a:pt x="878315" y="-3250"/>
                    <a:pt x="888157" y="7001"/>
                  </a:cubicBezTo>
                  <a:cubicBezTo>
                    <a:pt x="878521" y="14450"/>
                    <a:pt x="867586" y="18824"/>
                    <a:pt x="855490" y="20395"/>
                  </a:cubicBezTo>
                  <a:cubicBezTo>
                    <a:pt x="656208" y="26683"/>
                    <a:pt x="456858" y="21762"/>
                    <a:pt x="257508" y="23061"/>
                  </a:cubicBezTo>
                  <a:cubicBezTo>
                    <a:pt x="192243" y="23471"/>
                    <a:pt x="126909" y="25043"/>
                    <a:pt x="61711" y="19917"/>
                  </a:cubicBezTo>
                  <a:cubicBezTo>
                    <a:pt x="57816" y="20190"/>
                    <a:pt x="53920" y="20464"/>
                    <a:pt x="50094" y="20737"/>
                  </a:cubicBezTo>
                  <a:cubicBezTo>
                    <a:pt x="45173" y="16227"/>
                    <a:pt x="38817" y="15270"/>
                    <a:pt x="32735" y="13288"/>
                  </a:cubicBezTo>
                  <a:cubicBezTo>
                    <a:pt x="21595" y="9734"/>
                    <a:pt x="9567" y="8778"/>
                    <a:pt x="0" y="1328"/>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182" name="Google Shape;3182;p7"/>
            <p:cNvSpPr/>
            <p:nvPr/>
          </p:nvSpPr>
          <p:spPr>
            <a:xfrm rot="-969350">
              <a:off x="10956220" y="2668093"/>
              <a:ext cx="747595" cy="22530"/>
            </a:xfrm>
            <a:custGeom>
              <a:rect b="b" l="l" r="r" t="t"/>
              <a:pathLst>
                <a:path extrusionOk="0" h="23922" w="793778">
                  <a:moveTo>
                    <a:pt x="0" y="6930"/>
                  </a:moveTo>
                  <a:cubicBezTo>
                    <a:pt x="3759" y="5017"/>
                    <a:pt x="7381" y="1805"/>
                    <a:pt x="11345" y="1395"/>
                  </a:cubicBezTo>
                  <a:cubicBezTo>
                    <a:pt x="19956" y="438"/>
                    <a:pt x="28772" y="780"/>
                    <a:pt x="37451" y="780"/>
                  </a:cubicBezTo>
                  <a:cubicBezTo>
                    <a:pt x="277191" y="780"/>
                    <a:pt x="516862" y="711"/>
                    <a:pt x="756602" y="985"/>
                  </a:cubicBezTo>
                  <a:cubicBezTo>
                    <a:pt x="769108" y="985"/>
                    <a:pt x="783050" y="-3731"/>
                    <a:pt x="793779" y="7477"/>
                  </a:cubicBezTo>
                  <a:cubicBezTo>
                    <a:pt x="783938" y="14721"/>
                    <a:pt x="772798" y="18685"/>
                    <a:pt x="760702" y="19915"/>
                  </a:cubicBezTo>
                  <a:cubicBezTo>
                    <a:pt x="540849" y="27774"/>
                    <a:pt x="320929" y="21282"/>
                    <a:pt x="101008" y="23332"/>
                  </a:cubicBezTo>
                  <a:cubicBezTo>
                    <a:pt x="84811" y="23469"/>
                    <a:pt x="68751" y="18343"/>
                    <a:pt x="52349" y="20462"/>
                  </a:cubicBezTo>
                  <a:cubicBezTo>
                    <a:pt x="34034" y="19300"/>
                    <a:pt x="16676" y="14379"/>
                    <a:pt x="0" y="693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183" name="Google Shape;3183;p7"/>
            <p:cNvSpPr/>
            <p:nvPr/>
          </p:nvSpPr>
          <p:spPr>
            <a:xfrm rot="-969350">
              <a:off x="11008651" y="2677566"/>
              <a:ext cx="667139" cy="22613"/>
            </a:xfrm>
            <a:custGeom>
              <a:rect b="b" l="l" r="r" t="t"/>
              <a:pathLst>
                <a:path extrusionOk="0" h="24009" w="708352">
                  <a:moveTo>
                    <a:pt x="0" y="7128"/>
                  </a:moveTo>
                  <a:cubicBezTo>
                    <a:pt x="3691" y="5078"/>
                    <a:pt x="7245" y="1866"/>
                    <a:pt x="11140" y="1319"/>
                  </a:cubicBezTo>
                  <a:cubicBezTo>
                    <a:pt x="18657" y="294"/>
                    <a:pt x="26311" y="636"/>
                    <a:pt x="33965" y="636"/>
                  </a:cubicBezTo>
                  <a:cubicBezTo>
                    <a:pt x="247326" y="636"/>
                    <a:pt x="460754" y="567"/>
                    <a:pt x="674114" y="772"/>
                  </a:cubicBezTo>
                  <a:cubicBezTo>
                    <a:pt x="685663" y="772"/>
                    <a:pt x="698307" y="-3123"/>
                    <a:pt x="708353" y="6581"/>
                  </a:cubicBezTo>
                  <a:cubicBezTo>
                    <a:pt x="696188" y="13757"/>
                    <a:pt x="683067" y="18199"/>
                    <a:pt x="668920" y="19430"/>
                  </a:cubicBezTo>
                  <a:cubicBezTo>
                    <a:pt x="463488" y="25854"/>
                    <a:pt x="258055" y="25102"/>
                    <a:pt x="52690" y="19771"/>
                  </a:cubicBezTo>
                  <a:cubicBezTo>
                    <a:pt x="34376" y="18678"/>
                    <a:pt x="16744" y="14714"/>
                    <a:pt x="0" y="7128"/>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184" name="Google Shape;3184;p7"/>
            <p:cNvSpPr/>
            <p:nvPr/>
          </p:nvSpPr>
          <p:spPr>
            <a:xfrm rot="-969350">
              <a:off x="11061364" y="2687648"/>
              <a:ext cx="580439" cy="22436"/>
            </a:xfrm>
            <a:custGeom>
              <a:rect b="b" l="l" r="r" t="t"/>
              <a:pathLst>
                <a:path extrusionOk="0" h="23822" w="616296">
                  <a:moveTo>
                    <a:pt x="0" y="6720"/>
                  </a:moveTo>
                  <a:cubicBezTo>
                    <a:pt x="3827" y="4806"/>
                    <a:pt x="7449" y="1799"/>
                    <a:pt x="11481" y="1253"/>
                  </a:cubicBezTo>
                  <a:cubicBezTo>
                    <a:pt x="18998" y="296"/>
                    <a:pt x="26721" y="638"/>
                    <a:pt x="34375" y="638"/>
                  </a:cubicBezTo>
                  <a:cubicBezTo>
                    <a:pt x="216845" y="638"/>
                    <a:pt x="399315" y="569"/>
                    <a:pt x="581785" y="774"/>
                  </a:cubicBezTo>
                  <a:cubicBezTo>
                    <a:pt x="593403" y="774"/>
                    <a:pt x="606046" y="-3053"/>
                    <a:pt x="616297" y="6310"/>
                  </a:cubicBezTo>
                  <a:cubicBezTo>
                    <a:pt x="599691" y="13896"/>
                    <a:pt x="582400" y="19090"/>
                    <a:pt x="564016" y="19978"/>
                  </a:cubicBezTo>
                  <a:cubicBezTo>
                    <a:pt x="397880" y="25240"/>
                    <a:pt x="231675" y="24967"/>
                    <a:pt x="65539" y="19978"/>
                  </a:cubicBezTo>
                  <a:cubicBezTo>
                    <a:pt x="42917" y="19568"/>
                    <a:pt x="21185" y="14374"/>
                    <a:pt x="0" y="672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185" name="Google Shape;3185;p7"/>
            <p:cNvSpPr/>
            <p:nvPr/>
          </p:nvSpPr>
          <p:spPr>
            <a:xfrm rot="-969350">
              <a:off x="11126265" y="2697851"/>
              <a:ext cx="469475" cy="22203"/>
            </a:xfrm>
            <a:custGeom>
              <a:rect b="b" l="l" r="r" t="t"/>
              <a:pathLst>
                <a:path extrusionOk="0" h="23575" w="498477">
                  <a:moveTo>
                    <a:pt x="0" y="6853"/>
                  </a:moveTo>
                  <a:cubicBezTo>
                    <a:pt x="3758" y="4871"/>
                    <a:pt x="7312" y="1796"/>
                    <a:pt x="11276" y="1249"/>
                  </a:cubicBezTo>
                  <a:cubicBezTo>
                    <a:pt x="18794" y="224"/>
                    <a:pt x="26448" y="634"/>
                    <a:pt x="34034" y="634"/>
                  </a:cubicBezTo>
                  <a:cubicBezTo>
                    <a:pt x="177481" y="634"/>
                    <a:pt x="320928" y="498"/>
                    <a:pt x="464444" y="771"/>
                  </a:cubicBezTo>
                  <a:cubicBezTo>
                    <a:pt x="475925" y="771"/>
                    <a:pt x="488637" y="-3193"/>
                    <a:pt x="498477" y="6853"/>
                  </a:cubicBezTo>
                  <a:cubicBezTo>
                    <a:pt x="477224" y="14439"/>
                    <a:pt x="455696" y="20248"/>
                    <a:pt x="432870" y="19975"/>
                  </a:cubicBezTo>
                  <a:cubicBezTo>
                    <a:pt x="314846" y="25579"/>
                    <a:pt x="196753" y="23939"/>
                    <a:pt x="78729" y="19838"/>
                  </a:cubicBezTo>
                  <a:cubicBezTo>
                    <a:pt x="51870" y="19496"/>
                    <a:pt x="25628" y="14849"/>
                    <a:pt x="0" y="6853"/>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186" name="Google Shape;3186;p7"/>
            <p:cNvSpPr/>
            <p:nvPr/>
          </p:nvSpPr>
          <p:spPr>
            <a:xfrm rot="-969350">
              <a:off x="10032322" y="2560592"/>
              <a:ext cx="108395" cy="178754"/>
            </a:xfrm>
            <a:custGeom>
              <a:rect b="b" l="l" r="r" t="t"/>
              <a:pathLst>
                <a:path extrusionOk="0" h="189796" w="115091">
                  <a:moveTo>
                    <a:pt x="35543" y="1588"/>
                  </a:moveTo>
                  <a:cubicBezTo>
                    <a:pt x="44769" y="1998"/>
                    <a:pt x="54337" y="768"/>
                    <a:pt x="61854" y="8081"/>
                  </a:cubicBezTo>
                  <a:cubicBezTo>
                    <a:pt x="57208" y="53391"/>
                    <a:pt x="49963" y="98769"/>
                    <a:pt x="65203" y="143601"/>
                  </a:cubicBezTo>
                  <a:cubicBezTo>
                    <a:pt x="68005" y="144967"/>
                    <a:pt x="70602" y="146676"/>
                    <a:pt x="73062" y="148589"/>
                  </a:cubicBezTo>
                  <a:cubicBezTo>
                    <a:pt x="82493" y="164855"/>
                    <a:pt x="110855" y="154330"/>
                    <a:pt x="115092" y="178113"/>
                  </a:cubicBezTo>
                  <a:cubicBezTo>
                    <a:pt x="113383" y="181325"/>
                    <a:pt x="110855" y="183580"/>
                    <a:pt x="107575" y="185152"/>
                  </a:cubicBezTo>
                  <a:cubicBezTo>
                    <a:pt x="85500" y="191917"/>
                    <a:pt x="63016" y="189594"/>
                    <a:pt x="40600" y="188569"/>
                  </a:cubicBezTo>
                  <a:cubicBezTo>
                    <a:pt x="18253" y="186245"/>
                    <a:pt x="12581" y="170868"/>
                    <a:pt x="11624" y="151733"/>
                  </a:cubicBezTo>
                  <a:cubicBezTo>
                    <a:pt x="10462" y="127745"/>
                    <a:pt x="11624" y="103690"/>
                    <a:pt x="10804" y="79634"/>
                  </a:cubicBezTo>
                  <a:cubicBezTo>
                    <a:pt x="10325" y="66444"/>
                    <a:pt x="8275" y="53596"/>
                    <a:pt x="621" y="42319"/>
                  </a:cubicBezTo>
                  <a:cubicBezTo>
                    <a:pt x="-1907" y="34255"/>
                    <a:pt x="3901" y="28925"/>
                    <a:pt x="6976" y="22637"/>
                  </a:cubicBezTo>
                  <a:cubicBezTo>
                    <a:pt x="14699" y="13343"/>
                    <a:pt x="15587" y="-5587"/>
                    <a:pt x="35543" y="1588"/>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187" name="Google Shape;3187;p7"/>
            <p:cNvSpPr/>
            <p:nvPr/>
          </p:nvSpPr>
          <p:spPr>
            <a:xfrm rot="-969350">
              <a:off x="11203421" y="2708137"/>
              <a:ext cx="333537" cy="20626"/>
            </a:xfrm>
            <a:custGeom>
              <a:rect b="b" l="l" r="r" t="t"/>
              <a:pathLst>
                <a:path extrusionOk="0" h="21900" w="354141">
                  <a:moveTo>
                    <a:pt x="0" y="6600"/>
                  </a:moveTo>
                  <a:cubicBezTo>
                    <a:pt x="6697" y="-985"/>
                    <a:pt x="15718" y="518"/>
                    <a:pt x="24260" y="450"/>
                  </a:cubicBezTo>
                  <a:cubicBezTo>
                    <a:pt x="62190" y="381"/>
                    <a:pt x="100119" y="381"/>
                    <a:pt x="138117" y="381"/>
                  </a:cubicBezTo>
                  <a:cubicBezTo>
                    <a:pt x="199897" y="381"/>
                    <a:pt x="261676" y="245"/>
                    <a:pt x="323457" y="518"/>
                  </a:cubicBezTo>
                  <a:cubicBezTo>
                    <a:pt x="333913" y="586"/>
                    <a:pt x="345394" y="-2762"/>
                    <a:pt x="354142" y="6737"/>
                  </a:cubicBezTo>
                  <a:cubicBezTo>
                    <a:pt x="324755" y="15963"/>
                    <a:pt x="294138" y="17672"/>
                    <a:pt x="263795" y="19449"/>
                  </a:cubicBezTo>
                  <a:cubicBezTo>
                    <a:pt x="185272" y="24096"/>
                    <a:pt x="106817" y="22319"/>
                    <a:pt x="28703" y="12546"/>
                  </a:cubicBezTo>
                  <a:cubicBezTo>
                    <a:pt x="19067" y="11453"/>
                    <a:pt x="9635" y="8651"/>
                    <a:pt x="0" y="660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188" name="Google Shape;3188;p7"/>
            <p:cNvSpPr/>
            <p:nvPr/>
          </p:nvSpPr>
          <p:spPr>
            <a:xfrm rot="-969350">
              <a:off x="10104822" y="2838586"/>
              <a:ext cx="117989" cy="168210"/>
            </a:xfrm>
            <a:custGeom>
              <a:rect b="b" l="l" r="r" t="t"/>
              <a:pathLst>
                <a:path extrusionOk="0" h="178601" w="125278">
                  <a:moveTo>
                    <a:pt x="75662" y="168758"/>
                  </a:moveTo>
                  <a:cubicBezTo>
                    <a:pt x="69990" y="174704"/>
                    <a:pt x="62472" y="174704"/>
                    <a:pt x="55091" y="174909"/>
                  </a:cubicBezTo>
                  <a:cubicBezTo>
                    <a:pt x="31582" y="187005"/>
                    <a:pt x="21331" y="166435"/>
                    <a:pt x="7116" y="155500"/>
                  </a:cubicBezTo>
                  <a:cubicBezTo>
                    <a:pt x="4314" y="153518"/>
                    <a:pt x="2059" y="151058"/>
                    <a:pt x="282" y="148119"/>
                  </a:cubicBezTo>
                  <a:cubicBezTo>
                    <a:pt x="-470" y="144497"/>
                    <a:pt x="282" y="141285"/>
                    <a:pt x="2538" y="138347"/>
                  </a:cubicBezTo>
                  <a:cubicBezTo>
                    <a:pt x="4998" y="135750"/>
                    <a:pt x="7868" y="133700"/>
                    <a:pt x="10943" y="131991"/>
                  </a:cubicBezTo>
                  <a:cubicBezTo>
                    <a:pt x="25568" y="123243"/>
                    <a:pt x="23586" y="108208"/>
                    <a:pt x="24338" y="94677"/>
                  </a:cubicBezTo>
                  <a:cubicBezTo>
                    <a:pt x="25363" y="76498"/>
                    <a:pt x="24680" y="58251"/>
                    <a:pt x="24884" y="40073"/>
                  </a:cubicBezTo>
                  <a:cubicBezTo>
                    <a:pt x="25226" y="16153"/>
                    <a:pt x="34315" y="845"/>
                    <a:pt x="60627" y="708"/>
                  </a:cubicBezTo>
                  <a:cubicBezTo>
                    <a:pt x="76550" y="-248"/>
                    <a:pt x="92542" y="-590"/>
                    <a:pt x="108329" y="2007"/>
                  </a:cubicBezTo>
                  <a:cubicBezTo>
                    <a:pt x="115436" y="3169"/>
                    <a:pt x="125141" y="4399"/>
                    <a:pt x="125277" y="13351"/>
                  </a:cubicBezTo>
                  <a:cubicBezTo>
                    <a:pt x="125414" y="22577"/>
                    <a:pt x="116120" y="23739"/>
                    <a:pt x="108739" y="23808"/>
                  </a:cubicBezTo>
                  <a:cubicBezTo>
                    <a:pt x="101221" y="23944"/>
                    <a:pt x="93978" y="25584"/>
                    <a:pt x="86733" y="26473"/>
                  </a:cubicBezTo>
                  <a:cubicBezTo>
                    <a:pt x="84819" y="26541"/>
                    <a:pt x="82770" y="26541"/>
                    <a:pt x="80788" y="26678"/>
                  </a:cubicBezTo>
                  <a:cubicBezTo>
                    <a:pt x="78737" y="26883"/>
                    <a:pt x="76756" y="26678"/>
                    <a:pt x="74842" y="25789"/>
                  </a:cubicBezTo>
                  <a:cubicBezTo>
                    <a:pt x="75799" y="29138"/>
                    <a:pt x="78259" y="25311"/>
                    <a:pt x="79694" y="26746"/>
                  </a:cubicBezTo>
                  <a:cubicBezTo>
                    <a:pt x="89262" y="28660"/>
                    <a:pt x="100948" y="19980"/>
                    <a:pt x="108192" y="32692"/>
                  </a:cubicBezTo>
                  <a:cubicBezTo>
                    <a:pt x="108192" y="36109"/>
                    <a:pt x="106757" y="38774"/>
                    <a:pt x="103955" y="40688"/>
                  </a:cubicBezTo>
                  <a:cubicBezTo>
                    <a:pt x="96642" y="44788"/>
                    <a:pt x="88510" y="45540"/>
                    <a:pt x="80514" y="46770"/>
                  </a:cubicBezTo>
                  <a:cubicBezTo>
                    <a:pt x="76345" y="48342"/>
                    <a:pt x="71834" y="50324"/>
                    <a:pt x="71767" y="55244"/>
                  </a:cubicBezTo>
                  <a:cubicBezTo>
                    <a:pt x="71493" y="93242"/>
                    <a:pt x="66299" y="131239"/>
                    <a:pt x="75662" y="168758"/>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189" name="Google Shape;3189;p7"/>
            <p:cNvSpPr/>
            <p:nvPr/>
          </p:nvSpPr>
          <p:spPr>
            <a:xfrm rot="-969350">
              <a:off x="10214114" y="2834692"/>
              <a:ext cx="68205" cy="114731"/>
            </a:xfrm>
            <a:custGeom>
              <a:rect b="b" l="l" r="r" t="t"/>
              <a:pathLst>
                <a:path extrusionOk="0" h="121818" w="72418">
                  <a:moveTo>
                    <a:pt x="57848" y="106560"/>
                  </a:moveTo>
                  <a:cubicBezTo>
                    <a:pt x="49169" y="114965"/>
                    <a:pt x="38507" y="118998"/>
                    <a:pt x="26753" y="120569"/>
                  </a:cubicBezTo>
                  <a:cubicBezTo>
                    <a:pt x="4679" y="126583"/>
                    <a:pt x="3243" y="109635"/>
                    <a:pt x="2082" y="96240"/>
                  </a:cubicBezTo>
                  <a:cubicBezTo>
                    <a:pt x="-106" y="70476"/>
                    <a:pt x="-2429" y="44369"/>
                    <a:pt x="5636" y="18878"/>
                  </a:cubicBezTo>
                  <a:cubicBezTo>
                    <a:pt x="16502" y="1041"/>
                    <a:pt x="33450" y="-1487"/>
                    <a:pt x="52107" y="631"/>
                  </a:cubicBezTo>
                  <a:cubicBezTo>
                    <a:pt x="57301" y="1930"/>
                    <a:pt x="61880" y="4253"/>
                    <a:pt x="64955" y="8764"/>
                  </a:cubicBezTo>
                  <a:cubicBezTo>
                    <a:pt x="53269" y="20518"/>
                    <a:pt x="74386" y="17170"/>
                    <a:pt x="72268" y="24551"/>
                  </a:cubicBezTo>
                  <a:cubicBezTo>
                    <a:pt x="46093" y="48196"/>
                    <a:pt x="53337" y="77583"/>
                    <a:pt x="57848" y="10656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190" name="Google Shape;3190;p7"/>
            <p:cNvSpPr/>
            <p:nvPr/>
          </p:nvSpPr>
          <p:spPr>
            <a:xfrm rot="-969350">
              <a:off x="10081708" y="2563834"/>
              <a:ext cx="67246" cy="140141"/>
            </a:xfrm>
            <a:custGeom>
              <a:rect b="b" l="l" r="r" t="t"/>
              <a:pathLst>
                <a:path extrusionOk="0" h="148798" w="71400">
                  <a:moveTo>
                    <a:pt x="18933" y="141157"/>
                  </a:moveTo>
                  <a:cubicBezTo>
                    <a:pt x="16541" y="140679"/>
                    <a:pt x="14148" y="140132"/>
                    <a:pt x="11757" y="139653"/>
                  </a:cubicBezTo>
                  <a:cubicBezTo>
                    <a:pt x="-8472" y="98649"/>
                    <a:pt x="3214" y="55663"/>
                    <a:pt x="4717" y="13496"/>
                  </a:cubicBezTo>
                  <a:cubicBezTo>
                    <a:pt x="5059" y="3245"/>
                    <a:pt x="13944" y="-3384"/>
                    <a:pt x="26108" y="1810"/>
                  </a:cubicBezTo>
                  <a:cubicBezTo>
                    <a:pt x="33216" y="1947"/>
                    <a:pt x="40323" y="2220"/>
                    <a:pt x="45654" y="8029"/>
                  </a:cubicBezTo>
                  <a:cubicBezTo>
                    <a:pt x="50164" y="36869"/>
                    <a:pt x="46269" y="65914"/>
                    <a:pt x="47704" y="94822"/>
                  </a:cubicBezTo>
                  <a:cubicBezTo>
                    <a:pt x="48387" y="109037"/>
                    <a:pt x="49139" y="123115"/>
                    <a:pt x="65883" y="128719"/>
                  </a:cubicBezTo>
                  <a:cubicBezTo>
                    <a:pt x="70120" y="132751"/>
                    <a:pt x="74083" y="136851"/>
                    <a:pt x="69026" y="142934"/>
                  </a:cubicBezTo>
                  <a:cubicBezTo>
                    <a:pt x="51941" y="152775"/>
                    <a:pt x="35335" y="148879"/>
                    <a:pt x="18933" y="141157"/>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191" name="Google Shape;3191;p7"/>
            <p:cNvSpPr/>
            <p:nvPr/>
          </p:nvSpPr>
          <p:spPr>
            <a:xfrm rot="-969350">
              <a:off x="10315519" y="2763624"/>
              <a:ext cx="85568" cy="88881"/>
            </a:xfrm>
            <a:custGeom>
              <a:rect b="b" l="l" r="r" t="t"/>
              <a:pathLst>
                <a:path extrusionOk="0" h="94372" w="90854">
                  <a:moveTo>
                    <a:pt x="87369" y="34506"/>
                  </a:moveTo>
                  <a:cubicBezTo>
                    <a:pt x="72129" y="52412"/>
                    <a:pt x="54975" y="68062"/>
                    <a:pt x="34952" y="80363"/>
                  </a:cubicBezTo>
                  <a:cubicBezTo>
                    <a:pt x="32764" y="82413"/>
                    <a:pt x="30373" y="84259"/>
                    <a:pt x="27844" y="85899"/>
                  </a:cubicBezTo>
                  <a:lnTo>
                    <a:pt x="27161" y="86377"/>
                  </a:lnTo>
                  <a:cubicBezTo>
                    <a:pt x="24564" y="90956"/>
                    <a:pt x="17661" y="89247"/>
                    <a:pt x="15474" y="94373"/>
                  </a:cubicBezTo>
                  <a:lnTo>
                    <a:pt x="15679" y="94305"/>
                  </a:lnTo>
                  <a:cubicBezTo>
                    <a:pt x="-6804" y="88632"/>
                    <a:pt x="1670" y="71000"/>
                    <a:pt x="1123" y="56854"/>
                  </a:cubicBezTo>
                  <a:cubicBezTo>
                    <a:pt x="1806" y="53573"/>
                    <a:pt x="3036" y="50430"/>
                    <a:pt x="4745" y="47491"/>
                  </a:cubicBezTo>
                  <a:cubicBezTo>
                    <a:pt x="8504" y="42024"/>
                    <a:pt x="13424" y="37582"/>
                    <a:pt x="18276" y="33140"/>
                  </a:cubicBezTo>
                  <a:cubicBezTo>
                    <a:pt x="40829" y="22137"/>
                    <a:pt x="57094" y="-1988"/>
                    <a:pt x="86139" y="131"/>
                  </a:cubicBezTo>
                  <a:cubicBezTo>
                    <a:pt x="92836" y="11407"/>
                    <a:pt x="91606" y="22888"/>
                    <a:pt x="87369" y="3450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192" name="Google Shape;3192;p7"/>
            <p:cNvSpPr/>
            <p:nvPr/>
          </p:nvSpPr>
          <p:spPr>
            <a:xfrm rot="-969350">
              <a:off x="10461883" y="2533843"/>
              <a:ext cx="132283" cy="36045"/>
            </a:xfrm>
            <a:custGeom>
              <a:rect b="b" l="l" r="r" t="t"/>
              <a:pathLst>
                <a:path extrusionOk="0" h="38272" w="140454">
                  <a:moveTo>
                    <a:pt x="132787" y="0"/>
                  </a:moveTo>
                  <a:cubicBezTo>
                    <a:pt x="134770" y="478"/>
                    <a:pt x="136683" y="1093"/>
                    <a:pt x="138528" y="1845"/>
                  </a:cubicBezTo>
                  <a:cubicBezTo>
                    <a:pt x="143039" y="15240"/>
                    <a:pt x="139758" y="25765"/>
                    <a:pt x="127320" y="33077"/>
                  </a:cubicBezTo>
                  <a:cubicBezTo>
                    <a:pt x="84812" y="36699"/>
                    <a:pt x="42031" y="45242"/>
                    <a:pt x="548" y="27063"/>
                  </a:cubicBezTo>
                  <a:cubicBezTo>
                    <a:pt x="343" y="21664"/>
                    <a:pt x="-272" y="16197"/>
                    <a:pt x="138" y="10798"/>
                  </a:cubicBezTo>
                  <a:cubicBezTo>
                    <a:pt x="480" y="6082"/>
                    <a:pt x="3692" y="2597"/>
                    <a:pt x="8475" y="2255"/>
                  </a:cubicBezTo>
                  <a:cubicBezTo>
                    <a:pt x="17155" y="1572"/>
                    <a:pt x="25902" y="1572"/>
                    <a:pt x="34650" y="1435"/>
                  </a:cubicBezTo>
                  <a:cubicBezTo>
                    <a:pt x="67385" y="957"/>
                    <a:pt x="100052" y="478"/>
                    <a:pt x="132787" y="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193" name="Google Shape;3193;p7"/>
            <p:cNvSpPr/>
            <p:nvPr/>
          </p:nvSpPr>
          <p:spPr>
            <a:xfrm rot="-969350">
              <a:off x="10130781" y="2569650"/>
              <a:ext cx="56101" cy="121710"/>
            </a:xfrm>
            <a:custGeom>
              <a:rect b="b" l="l" r="r" t="t"/>
              <a:pathLst>
                <a:path extrusionOk="0" h="129229" w="59567">
                  <a:moveTo>
                    <a:pt x="19179" y="120482"/>
                  </a:moveTo>
                  <a:cubicBezTo>
                    <a:pt x="16991" y="118568"/>
                    <a:pt x="14805" y="116586"/>
                    <a:pt x="12549" y="114673"/>
                  </a:cubicBezTo>
                  <a:cubicBezTo>
                    <a:pt x="-6518" y="82621"/>
                    <a:pt x="521" y="48451"/>
                    <a:pt x="5442" y="14895"/>
                  </a:cubicBezTo>
                  <a:cubicBezTo>
                    <a:pt x="7560" y="612"/>
                    <a:pt x="18700" y="-3557"/>
                    <a:pt x="32299" y="3072"/>
                  </a:cubicBezTo>
                  <a:cubicBezTo>
                    <a:pt x="42619" y="4644"/>
                    <a:pt x="51982" y="8266"/>
                    <a:pt x="59567" y="15647"/>
                  </a:cubicBezTo>
                  <a:cubicBezTo>
                    <a:pt x="45490" y="43940"/>
                    <a:pt x="43918" y="73053"/>
                    <a:pt x="53690" y="102918"/>
                  </a:cubicBezTo>
                  <a:cubicBezTo>
                    <a:pt x="64352" y="121234"/>
                    <a:pt x="56013" y="128204"/>
                    <a:pt x="37904" y="129230"/>
                  </a:cubicBezTo>
                  <a:cubicBezTo>
                    <a:pt x="30591" y="128751"/>
                    <a:pt x="23688" y="127179"/>
                    <a:pt x="19179" y="12048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194" name="Google Shape;3194;p7"/>
            <p:cNvSpPr/>
            <p:nvPr/>
          </p:nvSpPr>
          <p:spPr>
            <a:xfrm rot="-969350">
              <a:off x="10114720" y="2565073"/>
              <a:ext cx="43950" cy="118495"/>
            </a:xfrm>
            <a:custGeom>
              <a:rect b="b" l="l" r="r" t="t"/>
              <a:pathLst>
                <a:path extrusionOk="0" h="125815" w="46665">
                  <a:moveTo>
                    <a:pt x="46666" y="14215"/>
                  </a:moveTo>
                  <a:cubicBezTo>
                    <a:pt x="27735" y="18315"/>
                    <a:pt x="27257" y="18315"/>
                    <a:pt x="27052" y="32735"/>
                  </a:cubicBezTo>
                  <a:cubicBezTo>
                    <a:pt x="26710" y="63762"/>
                    <a:pt x="26915" y="94789"/>
                    <a:pt x="26847" y="125815"/>
                  </a:cubicBezTo>
                  <a:cubicBezTo>
                    <a:pt x="21517" y="125542"/>
                    <a:pt x="16049" y="125610"/>
                    <a:pt x="10787" y="124790"/>
                  </a:cubicBezTo>
                  <a:cubicBezTo>
                    <a:pt x="6344" y="124107"/>
                    <a:pt x="2107" y="121168"/>
                    <a:pt x="1970" y="116658"/>
                  </a:cubicBezTo>
                  <a:cubicBezTo>
                    <a:pt x="1082" y="79275"/>
                    <a:pt x="-3018" y="41825"/>
                    <a:pt x="4158" y="4579"/>
                  </a:cubicBezTo>
                  <a:cubicBezTo>
                    <a:pt x="4499" y="2802"/>
                    <a:pt x="7028" y="1504"/>
                    <a:pt x="8532" y="0"/>
                  </a:cubicBezTo>
                  <a:cubicBezTo>
                    <a:pt x="22337" y="1914"/>
                    <a:pt x="35389" y="5672"/>
                    <a:pt x="46666" y="14215"/>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195" name="Google Shape;3195;p7"/>
            <p:cNvSpPr/>
            <p:nvPr/>
          </p:nvSpPr>
          <p:spPr>
            <a:xfrm rot="-969350">
              <a:off x="10172074" y="2864803"/>
              <a:ext cx="46509" cy="119621"/>
            </a:xfrm>
            <a:custGeom>
              <a:rect b="b" l="l" r="r" t="t"/>
              <a:pathLst>
                <a:path extrusionOk="0" h="127010" w="49382">
                  <a:moveTo>
                    <a:pt x="11476" y="0"/>
                  </a:moveTo>
                  <a:cubicBezTo>
                    <a:pt x="20223" y="273"/>
                    <a:pt x="28971" y="478"/>
                    <a:pt x="37718" y="752"/>
                  </a:cubicBezTo>
                  <a:cubicBezTo>
                    <a:pt x="57127" y="39023"/>
                    <a:pt x="46739" y="79275"/>
                    <a:pt x="45509" y="118845"/>
                  </a:cubicBezTo>
                  <a:cubicBezTo>
                    <a:pt x="40315" y="124654"/>
                    <a:pt x="33345" y="124995"/>
                    <a:pt x="26305" y="125200"/>
                  </a:cubicBezTo>
                  <a:cubicBezTo>
                    <a:pt x="14277" y="130258"/>
                    <a:pt x="5257" y="124175"/>
                    <a:pt x="4573" y="113651"/>
                  </a:cubicBezTo>
                  <a:cubicBezTo>
                    <a:pt x="2113" y="75653"/>
                    <a:pt x="-7386" y="36836"/>
                    <a:pt x="11476" y="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196" name="Google Shape;3196;p7"/>
            <p:cNvSpPr/>
            <p:nvPr/>
          </p:nvSpPr>
          <p:spPr>
            <a:xfrm rot="-969350">
              <a:off x="10204246" y="2850244"/>
              <a:ext cx="38878" cy="117993"/>
            </a:xfrm>
            <a:custGeom>
              <a:rect b="b" l="l" r="r" t="t"/>
              <a:pathLst>
                <a:path extrusionOk="0" h="125282" w="41279">
                  <a:moveTo>
                    <a:pt x="7997" y="125282"/>
                  </a:moveTo>
                  <a:cubicBezTo>
                    <a:pt x="-272" y="119337"/>
                    <a:pt x="1" y="110521"/>
                    <a:pt x="1" y="101773"/>
                  </a:cubicBezTo>
                  <a:cubicBezTo>
                    <a:pt x="69" y="70268"/>
                    <a:pt x="138" y="38695"/>
                    <a:pt x="206" y="7189"/>
                  </a:cubicBezTo>
                  <a:cubicBezTo>
                    <a:pt x="206" y="7189"/>
                    <a:pt x="138" y="5208"/>
                    <a:pt x="138" y="5208"/>
                  </a:cubicBezTo>
                  <a:cubicBezTo>
                    <a:pt x="8954" y="-2037"/>
                    <a:pt x="17634" y="-1558"/>
                    <a:pt x="26176" y="5618"/>
                  </a:cubicBezTo>
                  <a:cubicBezTo>
                    <a:pt x="26245" y="35072"/>
                    <a:pt x="26449" y="64596"/>
                    <a:pt x="26312" y="94051"/>
                  </a:cubicBezTo>
                  <a:cubicBezTo>
                    <a:pt x="26245" y="104575"/>
                    <a:pt x="31302" y="110179"/>
                    <a:pt x="41279" y="112024"/>
                  </a:cubicBezTo>
                  <a:cubicBezTo>
                    <a:pt x="31438" y="119542"/>
                    <a:pt x="20503" y="124326"/>
                    <a:pt x="7997" y="12528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197" name="Google Shape;3197;p7"/>
            <p:cNvSpPr/>
            <p:nvPr/>
          </p:nvSpPr>
          <p:spPr>
            <a:xfrm rot="-969350">
              <a:off x="10165158" y="2576000"/>
              <a:ext cx="45150" cy="91531"/>
            </a:xfrm>
            <a:custGeom>
              <a:rect b="b" l="l" r="r" t="t"/>
              <a:pathLst>
                <a:path extrusionOk="0" h="97186" w="47939">
                  <a:moveTo>
                    <a:pt x="8439" y="92944"/>
                  </a:moveTo>
                  <a:cubicBezTo>
                    <a:pt x="7619" y="92192"/>
                    <a:pt x="6456" y="91645"/>
                    <a:pt x="6114" y="90688"/>
                  </a:cubicBezTo>
                  <a:cubicBezTo>
                    <a:pt x="-3726" y="64514"/>
                    <a:pt x="511" y="37724"/>
                    <a:pt x="3723" y="11276"/>
                  </a:cubicBezTo>
                  <a:cubicBezTo>
                    <a:pt x="4748" y="3075"/>
                    <a:pt x="14179" y="1298"/>
                    <a:pt x="21833" y="0"/>
                  </a:cubicBezTo>
                  <a:cubicBezTo>
                    <a:pt x="31879" y="1777"/>
                    <a:pt x="40764" y="5741"/>
                    <a:pt x="47940" y="13258"/>
                  </a:cubicBezTo>
                  <a:cubicBezTo>
                    <a:pt x="37210" y="39023"/>
                    <a:pt x="51630" y="68614"/>
                    <a:pt x="35501" y="93627"/>
                  </a:cubicBezTo>
                  <a:cubicBezTo>
                    <a:pt x="26275" y="99914"/>
                    <a:pt x="17322" y="96702"/>
                    <a:pt x="8439" y="92944"/>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198" name="Google Shape;3198;p7"/>
            <p:cNvSpPr/>
            <p:nvPr/>
          </p:nvSpPr>
          <p:spPr>
            <a:xfrm rot="-969350">
              <a:off x="10073263" y="2566805"/>
              <a:ext cx="32234" cy="135809"/>
            </a:xfrm>
            <a:custGeom>
              <a:rect b="b" l="l" r="r" t="t"/>
              <a:pathLst>
                <a:path extrusionOk="0" h="144199" w="34225">
                  <a:moveTo>
                    <a:pt x="34225" y="6356"/>
                  </a:moveTo>
                  <a:cubicBezTo>
                    <a:pt x="24179" y="8133"/>
                    <a:pt x="19464" y="13941"/>
                    <a:pt x="19601" y="24261"/>
                  </a:cubicBezTo>
                  <a:cubicBezTo>
                    <a:pt x="19805" y="43738"/>
                    <a:pt x="19533" y="63147"/>
                    <a:pt x="19533" y="82624"/>
                  </a:cubicBezTo>
                  <a:cubicBezTo>
                    <a:pt x="19601" y="103126"/>
                    <a:pt x="19737" y="123697"/>
                    <a:pt x="19874" y="144199"/>
                  </a:cubicBezTo>
                  <a:cubicBezTo>
                    <a:pt x="2037" y="141739"/>
                    <a:pt x="260" y="140987"/>
                    <a:pt x="192" y="129438"/>
                  </a:cubicBezTo>
                  <a:cubicBezTo>
                    <a:pt x="-149" y="91372"/>
                    <a:pt x="55" y="53237"/>
                    <a:pt x="123" y="15172"/>
                  </a:cubicBezTo>
                  <a:cubicBezTo>
                    <a:pt x="123" y="5877"/>
                    <a:pt x="5728" y="1640"/>
                    <a:pt x="14065" y="0"/>
                  </a:cubicBezTo>
                  <a:cubicBezTo>
                    <a:pt x="21377" y="205"/>
                    <a:pt x="28690" y="478"/>
                    <a:pt x="34225" y="635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199" name="Google Shape;3199;p7"/>
            <p:cNvSpPr/>
            <p:nvPr/>
          </p:nvSpPr>
          <p:spPr>
            <a:xfrm rot="-969350">
              <a:off x="10521879" y="2738023"/>
              <a:ext cx="137548" cy="47619"/>
            </a:xfrm>
            <a:custGeom>
              <a:rect b="b" l="l" r="r" t="t"/>
              <a:pathLst>
                <a:path extrusionOk="0" h="50561" w="146045">
                  <a:moveTo>
                    <a:pt x="0" y="18920"/>
                  </a:moveTo>
                  <a:cubicBezTo>
                    <a:pt x="616" y="16255"/>
                    <a:pt x="1231" y="13521"/>
                    <a:pt x="1777" y="10856"/>
                  </a:cubicBezTo>
                  <a:cubicBezTo>
                    <a:pt x="43260" y="-7323"/>
                    <a:pt x="86110" y="2313"/>
                    <a:pt x="128686" y="4568"/>
                  </a:cubicBezTo>
                  <a:cubicBezTo>
                    <a:pt x="136818" y="8054"/>
                    <a:pt x="141329" y="14614"/>
                    <a:pt x="144473" y="22474"/>
                  </a:cubicBezTo>
                  <a:cubicBezTo>
                    <a:pt x="146592" y="32451"/>
                    <a:pt x="148437" y="42361"/>
                    <a:pt x="136818" y="48375"/>
                  </a:cubicBezTo>
                  <a:cubicBezTo>
                    <a:pt x="135452" y="48648"/>
                    <a:pt x="134495" y="49400"/>
                    <a:pt x="133812" y="50562"/>
                  </a:cubicBezTo>
                  <a:cubicBezTo>
                    <a:pt x="133812" y="50562"/>
                    <a:pt x="132513" y="49331"/>
                    <a:pt x="132513" y="49331"/>
                  </a:cubicBezTo>
                  <a:lnTo>
                    <a:pt x="133607" y="47896"/>
                  </a:lnTo>
                  <a:cubicBezTo>
                    <a:pt x="107296" y="32588"/>
                    <a:pt x="78524" y="42976"/>
                    <a:pt x="50983" y="40242"/>
                  </a:cubicBezTo>
                  <a:cubicBezTo>
                    <a:pt x="34034" y="38602"/>
                    <a:pt x="15992" y="43454"/>
                    <a:pt x="1367" y="30264"/>
                  </a:cubicBezTo>
                  <a:cubicBezTo>
                    <a:pt x="957" y="26506"/>
                    <a:pt x="479" y="22679"/>
                    <a:pt x="0" y="1892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00" name="Google Shape;3200;p7"/>
            <p:cNvSpPr/>
            <p:nvPr/>
          </p:nvSpPr>
          <p:spPr>
            <a:xfrm rot="-969350">
              <a:off x="10165360" y="2868850"/>
              <a:ext cx="32615" cy="123966"/>
            </a:xfrm>
            <a:custGeom>
              <a:rect b="b" l="l" r="r" t="t"/>
              <a:pathLst>
                <a:path extrusionOk="0" h="131624" w="34630">
                  <a:moveTo>
                    <a:pt x="19869" y="0"/>
                  </a:moveTo>
                  <a:cubicBezTo>
                    <a:pt x="19801" y="34717"/>
                    <a:pt x="19869" y="69434"/>
                    <a:pt x="19596" y="104151"/>
                  </a:cubicBezTo>
                  <a:cubicBezTo>
                    <a:pt x="19527" y="115086"/>
                    <a:pt x="22261" y="123424"/>
                    <a:pt x="34630" y="125200"/>
                  </a:cubicBezTo>
                  <a:cubicBezTo>
                    <a:pt x="29095" y="131009"/>
                    <a:pt x="21851" y="131419"/>
                    <a:pt x="14470" y="131624"/>
                  </a:cubicBezTo>
                  <a:cubicBezTo>
                    <a:pt x="6270" y="129916"/>
                    <a:pt x="187" y="126020"/>
                    <a:pt x="187" y="116658"/>
                  </a:cubicBezTo>
                  <a:cubicBezTo>
                    <a:pt x="50" y="82829"/>
                    <a:pt x="-155" y="49069"/>
                    <a:pt x="187" y="15240"/>
                  </a:cubicBezTo>
                  <a:cubicBezTo>
                    <a:pt x="392" y="3690"/>
                    <a:pt x="1827" y="3075"/>
                    <a:pt x="19869" y="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01" name="Google Shape;3201;p7"/>
            <p:cNvSpPr/>
            <p:nvPr/>
          </p:nvSpPr>
          <p:spPr>
            <a:xfrm rot="-969350">
              <a:off x="10255983" y="2844223"/>
              <a:ext cx="40065" cy="82839"/>
            </a:xfrm>
            <a:custGeom>
              <a:rect b="b" l="l" r="r" t="t"/>
              <a:pathLst>
                <a:path extrusionOk="0" h="87956" w="42540">
                  <a:moveTo>
                    <a:pt x="12662" y="87956"/>
                  </a:moveTo>
                  <a:cubicBezTo>
                    <a:pt x="7195" y="86795"/>
                    <a:pt x="770" y="84813"/>
                    <a:pt x="566" y="78799"/>
                  </a:cubicBezTo>
                  <a:cubicBezTo>
                    <a:pt x="-254" y="59185"/>
                    <a:pt x="19" y="39571"/>
                    <a:pt x="156" y="19957"/>
                  </a:cubicBezTo>
                  <a:cubicBezTo>
                    <a:pt x="156" y="15173"/>
                    <a:pt x="3504" y="11825"/>
                    <a:pt x="7878" y="10526"/>
                  </a:cubicBezTo>
                  <a:cubicBezTo>
                    <a:pt x="14029" y="8681"/>
                    <a:pt x="21000" y="8955"/>
                    <a:pt x="25715" y="3419"/>
                  </a:cubicBezTo>
                  <a:cubicBezTo>
                    <a:pt x="30089" y="-887"/>
                    <a:pt x="34873" y="-955"/>
                    <a:pt x="39930" y="2257"/>
                  </a:cubicBezTo>
                  <a:cubicBezTo>
                    <a:pt x="44645" y="26450"/>
                    <a:pt x="42254" y="50506"/>
                    <a:pt x="38426" y="74562"/>
                  </a:cubicBezTo>
                  <a:cubicBezTo>
                    <a:pt x="31524" y="82352"/>
                    <a:pt x="22640" y="86111"/>
                    <a:pt x="12662" y="8795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02" name="Google Shape;3202;p7"/>
            <p:cNvSpPr/>
            <p:nvPr/>
          </p:nvSpPr>
          <p:spPr>
            <a:xfrm rot="-969350">
              <a:off x="10527293" y="2767410"/>
              <a:ext cx="124565" cy="18482"/>
            </a:xfrm>
            <a:custGeom>
              <a:rect b="b" l="l" r="r" t="t"/>
              <a:pathLst>
                <a:path extrusionOk="0" h="19624" w="132260">
                  <a:moveTo>
                    <a:pt x="21" y="70"/>
                  </a:moveTo>
                  <a:cubicBezTo>
                    <a:pt x="38019" y="70"/>
                    <a:pt x="76085" y="344"/>
                    <a:pt x="114082" y="2"/>
                  </a:cubicBezTo>
                  <a:cubicBezTo>
                    <a:pt x="126725" y="-135"/>
                    <a:pt x="131714" y="6153"/>
                    <a:pt x="132261" y="17634"/>
                  </a:cubicBezTo>
                  <a:cubicBezTo>
                    <a:pt x="92418" y="21324"/>
                    <a:pt x="52507" y="18659"/>
                    <a:pt x="12664" y="19138"/>
                  </a:cubicBezTo>
                  <a:cubicBezTo>
                    <a:pt x="21" y="19274"/>
                    <a:pt x="-115" y="18386"/>
                    <a:pt x="21" y="7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03" name="Google Shape;3203;p7"/>
            <p:cNvSpPr/>
            <p:nvPr/>
          </p:nvSpPr>
          <p:spPr>
            <a:xfrm rot="-969350">
              <a:off x="10465748" y="2558837"/>
              <a:ext cx="134539" cy="28142"/>
            </a:xfrm>
            <a:custGeom>
              <a:rect b="b" l="l" r="r" t="t"/>
              <a:pathLst>
                <a:path extrusionOk="0" h="29880" w="142850">
                  <a:moveTo>
                    <a:pt x="2871" y="0"/>
                  </a:moveTo>
                  <a:cubicBezTo>
                    <a:pt x="46745" y="0"/>
                    <a:pt x="90552" y="68"/>
                    <a:pt x="134427" y="68"/>
                  </a:cubicBezTo>
                  <a:cubicBezTo>
                    <a:pt x="140030" y="2119"/>
                    <a:pt x="143447" y="5672"/>
                    <a:pt x="142764" y="12096"/>
                  </a:cubicBezTo>
                  <a:cubicBezTo>
                    <a:pt x="140304" y="20024"/>
                    <a:pt x="134563" y="24534"/>
                    <a:pt x="126977" y="26995"/>
                  </a:cubicBezTo>
                  <a:cubicBezTo>
                    <a:pt x="95746" y="32120"/>
                    <a:pt x="64309" y="28772"/>
                    <a:pt x="32941" y="29182"/>
                  </a:cubicBezTo>
                  <a:cubicBezTo>
                    <a:pt x="20365" y="29318"/>
                    <a:pt x="9568" y="24944"/>
                    <a:pt x="3075" y="13190"/>
                  </a:cubicBezTo>
                  <a:cubicBezTo>
                    <a:pt x="2051" y="11071"/>
                    <a:pt x="1025" y="8884"/>
                    <a:pt x="0" y="6766"/>
                  </a:cubicBezTo>
                  <a:cubicBezTo>
                    <a:pt x="957" y="4511"/>
                    <a:pt x="1914" y="2255"/>
                    <a:pt x="2871" y="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04" name="Google Shape;3204;p7"/>
            <p:cNvSpPr/>
            <p:nvPr/>
          </p:nvSpPr>
          <p:spPr>
            <a:xfrm rot="-969350">
              <a:off x="10303753" y="2616855"/>
              <a:ext cx="55841" cy="75838"/>
            </a:xfrm>
            <a:custGeom>
              <a:rect b="b" l="l" r="r" t="t"/>
              <a:pathLst>
                <a:path extrusionOk="0" h="80523" w="59291">
                  <a:moveTo>
                    <a:pt x="57352" y="31113"/>
                  </a:moveTo>
                  <a:cubicBezTo>
                    <a:pt x="59881" y="47583"/>
                    <a:pt x="60086" y="64053"/>
                    <a:pt x="57078" y="80523"/>
                  </a:cubicBezTo>
                  <a:cubicBezTo>
                    <a:pt x="38079" y="80386"/>
                    <a:pt x="27213" y="67128"/>
                    <a:pt x="15664" y="54895"/>
                  </a:cubicBezTo>
                  <a:cubicBezTo>
                    <a:pt x="11495" y="50111"/>
                    <a:pt x="7053" y="45601"/>
                    <a:pt x="3499" y="40339"/>
                  </a:cubicBezTo>
                  <a:cubicBezTo>
                    <a:pt x="1859" y="37332"/>
                    <a:pt x="697" y="34188"/>
                    <a:pt x="14" y="30839"/>
                  </a:cubicBezTo>
                  <a:cubicBezTo>
                    <a:pt x="1996" y="17308"/>
                    <a:pt x="-7503" y="-4356"/>
                    <a:pt x="21063" y="769"/>
                  </a:cubicBezTo>
                  <a:lnTo>
                    <a:pt x="20790" y="633"/>
                  </a:lnTo>
                  <a:cubicBezTo>
                    <a:pt x="22498" y="3913"/>
                    <a:pt x="25163" y="6100"/>
                    <a:pt x="28648" y="7262"/>
                  </a:cubicBezTo>
                  <a:cubicBezTo>
                    <a:pt x="38216" y="15258"/>
                    <a:pt x="47784" y="23185"/>
                    <a:pt x="57352" y="31113"/>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05" name="Google Shape;3205;p7"/>
            <p:cNvSpPr/>
            <p:nvPr/>
          </p:nvSpPr>
          <p:spPr>
            <a:xfrm rot="-969350">
              <a:off x="10208154" y="2582431"/>
              <a:ext cx="50267" cy="84652"/>
            </a:xfrm>
            <a:custGeom>
              <a:rect b="b" l="l" r="r" t="t"/>
              <a:pathLst>
                <a:path extrusionOk="0" h="89881" w="53372">
                  <a:moveTo>
                    <a:pt x="29615" y="6902"/>
                  </a:moveTo>
                  <a:cubicBezTo>
                    <a:pt x="37611" y="9294"/>
                    <a:pt x="44787" y="12848"/>
                    <a:pt x="49844" y="19819"/>
                  </a:cubicBezTo>
                  <a:cubicBezTo>
                    <a:pt x="53603" y="41551"/>
                    <a:pt x="56541" y="63215"/>
                    <a:pt x="46700" y="84264"/>
                  </a:cubicBezTo>
                  <a:cubicBezTo>
                    <a:pt x="42669" y="89185"/>
                    <a:pt x="37201" y="90210"/>
                    <a:pt x="31187" y="89800"/>
                  </a:cubicBezTo>
                  <a:cubicBezTo>
                    <a:pt x="23191" y="88365"/>
                    <a:pt x="16425" y="84674"/>
                    <a:pt x="10821" y="78729"/>
                  </a:cubicBezTo>
                  <a:cubicBezTo>
                    <a:pt x="-5512" y="43328"/>
                    <a:pt x="-3326" y="16607"/>
                    <a:pt x="17177" y="0"/>
                  </a:cubicBezTo>
                  <a:lnTo>
                    <a:pt x="17177" y="0"/>
                  </a:lnTo>
                  <a:cubicBezTo>
                    <a:pt x="20321" y="4237"/>
                    <a:pt x="26676" y="2460"/>
                    <a:pt x="29615" y="690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06" name="Google Shape;3206;p7"/>
            <p:cNvSpPr/>
            <p:nvPr/>
          </p:nvSpPr>
          <p:spPr>
            <a:xfrm rot="-969350">
              <a:off x="10281297" y="2826432"/>
              <a:ext cx="41333" cy="80036"/>
            </a:xfrm>
            <a:custGeom>
              <a:rect b="b" l="l" r="r" t="t"/>
              <a:pathLst>
                <a:path extrusionOk="0" h="84980" w="43887">
                  <a:moveTo>
                    <a:pt x="6899" y="84980"/>
                  </a:moveTo>
                  <a:cubicBezTo>
                    <a:pt x="5533" y="83340"/>
                    <a:pt x="3209" y="81768"/>
                    <a:pt x="2936" y="79923"/>
                  </a:cubicBezTo>
                  <a:cubicBezTo>
                    <a:pt x="-3" y="57303"/>
                    <a:pt x="-3352" y="34613"/>
                    <a:pt x="7173" y="12813"/>
                  </a:cubicBezTo>
                  <a:cubicBezTo>
                    <a:pt x="14622" y="-2086"/>
                    <a:pt x="26035" y="-2496"/>
                    <a:pt x="39293" y="3997"/>
                  </a:cubicBezTo>
                  <a:cubicBezTo>
                    <a:pt x="48860" y="24362"/>
                    <a:pt x="40660" y="44864"/>
                    <a:pt x="39771" y="65298"/>
                  </a:cubicBezTo>
                  <a:cubicBezTo>
                    <a:pt x="30682" y="74934"/>
                    <a:pt x="19132" y="80538"/>
                    <a:pt x="6899" y="8498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07" name="Google Shape;3207;p7"/>
            <p:cNvSpPr/>
            <p:nvPr/>
          </p:nvSpPr>
          <p:spPr>
            <a:xfrm rot="-969350">
              <a:off x="10251258" y="2591574"/>
              <a:ext cx="33367" cy="72409"/>
            </a:xfrm>
            <a:custGeom>
              <a:rect b="b" l="l" r="r" t="t"/>
              <a:pathLst>
                <a:path extrusionOk="0" h="76882" w="35428">
                  <a:moveTo>
                    <a:pt x="0" y="64855"/>
                  </a:moveTo>
                  <a:cubicBezTo>
                    <a:pt x="0" y="48932"/>
                    <a:pt x="0" y="33009"/>
                    <a:pt x="0" y="17154"/>
                  </a:cubicBezTo>
                  <a:cubicBezTo>
                    <a:pt x="0" y="10593"/>
                    <a:pt x="957" y="4442"/>
                    <a:pt x="6492" y="0"/>
                  </a:cubicBezTo>
                  <a:cubicBezTo>
                    <a:pt x="16948" y="4169"/>
                    <a:pt x="26652" y="9431"/>
                    <a:pt x="33282" y="18930"/>
                  </a:cubicBezTo>
                  <a:cubicBezTo>
                    <a:pt x="33897" y="37041"/>
                    <a:pt x="40320" y="55766"/>
                    <a:pt x="27472" y="72373"/>
                  </a:cubicBezTo>
                  <a:cubicBezTo>
                    <a:pt x="15581" y="79822"/>
                    <a:pt x="6082" y="78524"/>
                    <a:pt x="0" y="64855"/>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08" name="Google Shape;3208;p7"/>
            <p:cNvSpPr/>
            <p:nvPr/>
          </p:nvSpPr>
          <p:spPr>
            <a:xfrm rot="-969350">
              <a:off x="10198680" y="2582048"/>
              <a:ext cx="24651" cy="84555"/>
            </a:xfrm>
            <a:custGeom>
              <a:rect b="b" l="l" r="r" t="t"/>
              <a:pathLst>
                <a:path extrusionOk="0" h="89778" w="26174">
                  <a:moveTo>
                    <a:pt x="26174" y="6971"/>
                  </a:moveTo>
                  <a:cubicBezTo>
                    <a:pt x="25423" y="7722"/>
                    <a:pt x="24261" y="8406"/>
                    <a:pt x="23988" y="9294"/>
                  </a:cubicBezTo>
                  <a:cubicBezTo>
                    <a:pt x="16948" y="34649"/>
                    <a:pt x="15992" y="59867"/>
                    <a:pt x="26174" y="84811"/>
                  </a:cubicBezTo>
                  <a:cubicBezTo>
                    <a:pt x="23236" y="89253"/>
                    <a:pt x="18931" y="90142"/>
                    <a:pt x="14079" y="89663"/>
                  </a:cubicBezTo>
                  <a:cubicBezTo>
                    <a:pt x="7791" y="88023"/>
                    <a:pt x="2597" y="84948"/>
                    <a:pt x="0" y="78524"/>
                  </a:cubicBezTo>
                  <a:cubicBezTo>
                    <a:pt x="0" y="57201"/>
                    <a:pt x="0" y="35947"/>
                    <a:pt x="137" y="14625"/>
                  </a:cubicBezTo>
                  <a:cubicBezTo>
                    <a:pt x="205" y="5536"/>
                    <a:pt x="5809" y="1504"/>
                    <a:pt x="14010" y="0"/>
                  </a:cubicBezTo>
                  <a:cubicBezTo>
                    <a:pt x="19136" y="478"/>
                    <a:pt x="23577" y="2187"/>
                    <a:pt x="26174" y="6971"/>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09" name="Google Shape;3209;p7"/>
            <p:cNvSpPr/>
            <p:nvPr/>
          </p:nvSpPr>
          <p:spPr>
            <a:xfrm rot="-969350">
              <a:off x="10307821" y="2815386"/>
              <a:ext cx="32360" cy="65759"/>
            </a:xfrm>
            <a:custGeom>
              <a:rect b="b" l="l" r="r" t="t"/>
              <a:pathLst>
                <a:path extrusionOk="0" h="69821" w="34359">
                  <a:moveTo>
                    <a:pt x="7229" y="69821"/>
                  </a:moveTo>
                  <a:cubicBezTo>
                    <a:pt x="-4457" y="49866"/>
                    <a:pt x="-84" y="29910"/>
                    <a:pt x="7092" y="9886"/>
                  </a:cubicBezTo>
                  <a:cubicBezTo>
                    <a:pt x="9962" y="-3235"/>
                    <a:pt x="17821" y="-1048"/>
                    <a:pt x="26500" y="3667"/>
                  </a:cubicBezTo>
                  <a:cubicBezTo>
                    <a:pt x="26774" y="13987"/>
                    <a:pt x="27048" y="24375"/>
                    <a:pt x="27252" y="34694"/>
                  </a:cubicBezTo>
                  <a:cubicBezTo>
                    <a:pt x="27389" y="41186"/>
                    <a:pt x="29097" y="46927"/>
                    <a:pt x="34360" y="51164"/>
                  </a:cubicBezTo>
                  <a:cubicBezTo>
                    <a:pt x="30260" y="58340"/>
                    <a:pt x="23767" y="62030"/>
                    <a:pt x="16112" y="64081"/>
                  </a:cubicBezTo>
                  <a:cubicBezTo>
                    <a:pt x="12559" y="64969"/>
                    <a:pt x="9826" y="67019"/>
                    <a:pt x="7502" y="69684"/>
                  </a:cubicBezTo>
                  <a:lnTo>
                    <a:pt x="7229" y="69821"/>
                  </a:ln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10" name="Google Shape;3210;p7"/>
            <p:cNvSpPr/>
            <p:nvPr/>
          </p:nvSpPr>
          <p:spPr>
            <a:xfrm rot="-969350">
              <a:off x="10110147" y="2987126"/>
              <a:ext cx="69013" cy="37489"/>
            </a:xfrm>
            <a:custGeom>
              <a:rect b="b" l="l" r="r" t="t"/>
              <a:pathLst>
                <a:path extrusionOk="0" h="39805" w="73276">
                  <a:moveTo>
                    <a:pt x="25780" y="100"/>
                  </a:moveTo>
                  <a:cubicBezTo>
                    <a:pt x="33229" y="168"/>
                    <a:pt x="43617" y="-1677"/>
                    <a:pt x="44641" y="7959"/>
                  </a:cubicBezTo>
                  <a:cubicBezTo>
                    <a:pt x="46760" y="27436"/>
                    <a:pt x="60428" y="25454"/>
                    <a:pt x="73276" y="26342"/>
                  </a:cubicBezTo>
                  <a:cubicBezTo>
                    <a:pt x="52091" y="35500"/>
                    <a:pt x="29743" y="39122"/>
                    <a:pt x="6849" y="39806"/>
                  </a:cubicBezTo>
                  <a:cubicBezTo>
                    <a:pt x="5687" y="38644"/>
                    <a:pt x="4525" y="37482"/>
                    <a:pt x="3364" y="36252"/>
                  </a:cubicBezTo>
                  <a:cubicBezTo>
                    <a:pt x="-737" y="28461"/>
                    <a:pt x="-873" y="20397"/>
                    <a:pt x="1792" y="12196"/>
                  </a:cubicBezTo>
                  <a:cubicBezTo>
                    <a:pt x="5550" y="-174"/>
                    <a:pt x="17441" y="3585"/>
                    <a:pt x="25780" y="10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11" name="Google Shape;3211;p7"/>
            <p:cNvSpPr/>
            <p:nvPr/>
          </p:nvSpPr>
          <p:spPr>
            <a:xfrm rot="-969350">
              <a:off x="10277849" y="2601587"/>
              <a:ext cx="38682" cy="65425"/>
            </a:xfrm>
            <a:custGeom>
              <a:rect b="b" l="l" r="r" t="t"/>
              <a:pathLst>
                <a:path extrusionOk="0" h="69467" w="41072">
                  <a:moveTo>
                    <a:pt x="0" y="54263"/>
                  </a:moveTo>
                  <a:cubicBezTo>
                    <a:pt x="410" y="41756"/>
                    <a:pt x="888" y="29182"/>
                    <a:pt x="1162" y="16675"/>
                  </a:cubicBezTo>
                  <a:cubicBezTo>
                    <a:pt x="1299" y="10183"/>
                    <a:pt x="2802" y="4306"/>
                    <a:pt x="8133" y="0"/>
                  </a:cubicBezTo>
                  <a:cubicBezTo>
                    <a:pt x="8133" y="0"/>
                    <a:pt x="7996" y="0"/>
                    <a:pt x="7996" y="0"/>
                  </a:cubicBezTo>
                  <a:cubicBezTo>
                    <a:pt x="9773" y="3759"/>
                    <a:pt x="12711" y="5741"/>
                    <a:pt x="16744" y="6287"/>
                  </a:cubicBezTo>
                  <a:cubicBezTo>
                    <a:pt x="18794" y="6219"/>
                    <a:pt x="20229" y="7107"/>
                    <a:pt x="20981" y="9021"/>
                  </a:cubicBezTo>
                  <a:cubicBezTo>
                    <a:pt x="23373" y="10114"/>
                    <a:pt x="25355" y="11755"/>
                    <a:pt x="26858" y="13873"/>
                  </a:cubicBezTo>
                  <a:cubicBezTo>
                    <a:pt x="33214" y="16197"/>
                    <a:pt x="38339" y="19887"/>
                    <a:pt x="41073" y="26380"/>
                  </a:cubicBezTo>
                  <a:cubicBezTo>
                    <a:pt x="32736" y="27951"/>
                    <a:pt x="27678" y="32325"/>
                    <a:pt x="27473" y="41415"/>
                  </a:cubicBezTo>
                  <a:cubicBezTo>
                    <a:pt x="27336" y="49957"/>
                    <a:pt x="26858" y="58568"/>
                    <a:pt x="26516" y="67111"/>
                  </a:cubicBezTo>
                  <a:cubicBezTo>
                    <a:pt x="21118" y="71143"/>
                    <a:pt x="16128" y="69434"/>
                    <a:pt x="11140" y="66222"/>
                  </a:cubicBezTo>
                  <a:cubicBezTo>
                    <a:pt x="7723" y="63830"/>
                    <a:pt x="4648" y="61028"/>
                    <a:pt x="1914" y="57885"/>
                  </a:cubicBezTo>
                  <a:cubicBezTo>
                    <a:pt x="1367" y="56654"/>
                    <a:pt x="683" y="55493"/>
                    <a:pt x="0" y="54263"/>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12" name="Google Shape;3212;p7"/>
            <p:cNvSpPr/>
            <p:nvPr/>
          </p:nvSpPr>
          <p:spPr>
            <a:xfrm rot="-969350">
              <a:off x="9970363" y="2572618"/>
              <a:ext cx="76113" cy="37988"/>
            </a:xfrm>
            <a:custGeom>
              <a:rect b="b" l="l" r="r" t="t"/>
              <a:pathLst>
                <a:path extrusionOk="0" h="40335" w="80815">
                  <a:moveTo>
                    <a:pt x="80816" y="9447"/>
                  </a:moveTo>
                  <a:cubicBezTo>
                    <a:pt x="74324" y="10746"/>
                    <a:pt x="68310" y="12727"/>
                    <a:pt x="67216" y="20518"/>
                  </a:cubicBezTo>
                  <a:cubicBezTo>
                    <a:pt x="66328" y="26874"/>
                    <a:pt x="65371" y="33161"/>
                    <a:pt x="59083" y="36783"/>
                  </a:cubicBezTo>
                  <a:cubicBezTo>
                    <a:pt x="39811" y="43071"/>
                    <a:pt x="21155" y="40542"/>
                    <a:pt x="2839" y="32888"/>
                  </a:cubicBezTo>
                  <a:cubicBezTo>
                    <a:pt x="-305" y="30223"/>
                    <a:pt x="-851" y="27147"/>
                    <a:pt x="1267" y="23594"/>
                  </a:cubicBezTo>
                  <a:lnTo>
                    <a:pt x="721" y="22500"/>
                  </a:lnTo>
                  <a:cubicBezTo>
                    <a:pt x="15755" y="8422"/>
                    <a:pt x="30380" y="-6545"/>
                    <a:pt x="54026" y="3023"/>
                  </a:cubicBezTo>
                  <a:cubicBezTo>
                    <a:pt x="63320" y="3638"/>
                    <a:pt x="73230" y="1861"/>
                    <a:pt x="80816" y="9447"/>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13" name="Google Shape;3213;p7"/>
            <p:cNvSpPr/>
            <p:nvPr/>
          </p:nvSpPr>
          <p:spPr>
            <a:xfrm rot="-969350">
              <a:off x="10037034" y="3023874"/>
              <a:ext cx="86634" cy="30765"/>
            </a:xfrm>
            <a:custGeom>
              <a:rect b="b" l="l" r="r" t="t"/>
              <a:pathLst>
                <a:path extrusionOk="0" h="32666" w="91986">
                  <a:moveTo>
                    <a:pt x="91645" y="21186"/>
                  </a:moveTo>
                  <a:cubicBezTo>
                    <a:pt x="89937" y="22416"/>
                    <a:pt x="88297" y="24534"/>
                    <a:pt x="86451" y="24808"/>
                  </a:cubicBezTo>
                  <a:cubicBezTo>
                    <a:pt x="57884" y="28566"/>
                    <a:pt x="28771" y="26175"/>
                    <a:pt x="0" y="32667"/>
                  </a:cubicBezTo>
                  <a:cubicBezTo>
                    <a:pt x="18862" y="14283"/>
                    <a:pt x="43259" y="9431"/>
                    <a:pt x="65539" y="0"/>
                  </a:cubicBezTo>
                  <a:cubicBezTo>
                    <a:pt x="66564" y="957"/>
                    <a:pt x="67589" y="1914"/>
                    <a:pt x="68683" y="2802"/>
                  </a:cubicBezTo>
                  <a:cubicBezTo>
                    <a:pt x="73672" y="12233"/>
                    <a:pt x="85221" y="12780"/>
                    <a:pt x="91986" y="19887"/>
                  </a:cubicBezTo>
                  <a:cubicBezTo>
                    <a:pt x="91918" y="19887"/>
                    <a:pt x="91645" y="21186"/>
                    <a:pt x="91645" y="2118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14" name="Google Shape;3214;p7"/>
            <p:cNvSpPr/>
            <p:nvPr/>
          </p:nvSpPr>
          <p:spPr>
            <a:xfrm rot="-969350">
              <a:off x="9950672" y="2572956"/>
              <a:ext cx="68355" cy="28066"/>
            </a:xfrm>
            <a:custGeom>
              <a:rect b="b" l="l" r="r" t="t"/>
              <a:pathLst>
                <a:path extrusionOk="0" h="29800" w="72577">
                  <a:moveTo>
                    <a:pt x="72578" y="9502"/>
                  </a:moveTo>
                  <a:cubicBezTo>
                    <a:pt x="60960" y="10459"/>
                    <a:pt x="49274" y="8545"/>
                    <a:pt x="43123" y="23853"/>
                  </a:cubicBezTo>
                  <a:cubicBezTo>
                    <a:pt x="39638" y="32669"/>
                    <a:pt x="27815" y="29116"/>
                    <a:pt x="19273" y="28979"/>
                  </a:cubicBezTo>
                  <a:cubicBezTo>
                    <a:pt x="17222" y="26861"/>
                    <a:pt x="15171" y="24742"/>
                    <a:pt x="13122" y="22692"/>
                  </a:cubicBezTo>
                  <a:cubicBezTo>
                    <a:pt x="9499" y="18933"/>
                    <a:pt x="3554" y="20300"/>
                    <a:pt x="0" y="16473"/>
                  </a:cubicBezTo>
                  <a:lnTo>
                    <a:pt x="0" y="16473"/>
                  </a:lnTo>
                  <a:cubicBezTo>
                    <a:pt x="1503" y="-1706"/>
                    <a:pt x="3076" y="-2389"/>
                    <a:pt x="33145" y="2805"/>
                  </a:cubicBezTo>
                  <a:cubicBezTo>
                    <a:pt x="46404" y="4445"/>
                    <a:pt x="60755" y="-476"/>
                    <a:pt x="72578" y="950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15" name="Google Shape;3215;p7"/>
            <p:cNvSpPr/>
            <p:nvPr/>
          </p:nvSpPr>
          <p:spPr>
            <a:xfrm rot="-969350">
              <a:off x="9911890" y="2580327"/>
              <a:ext cx="69319" cy="18845"/>
            </a:xfrm>
            <a:custGeom>
              <a:rect b="b" l="l" r="r" t="t"/>
              <a:pathLst>
                <a:path extrusionOk="0" h="20009" w="73602">
                  <a:moveTo>
                    <a:pt x="73602" y="6410"/>
                  </a:moveTo>
                  <a:cubicBezTo>
                    <a:pt x="67384" y="6683"/>
                    <a:pt x="61096" y="7025"/>
                    <a:pt x="54877" y="7093"/>
                  </a:cubicBezTo>
                  <a:cubicBezTo>
                    <a:pt x="46198" y="7161"/>
                    <a:pt x="41346" y="11398"/>
                    <a:pt x="40457" y="20009"/>
                  </a:cubicBezTo>
                  <a:cubicBezTo>
                    <a:pt x="26584" y="17617"/>
                    <a:pt x="13668" y="12697"/>
                    <a:pt x="0" y="6205"/>
                  </a:cubicBezTo>
                  <a:cubicBezTo>
                    <a:pt x="17973" y="-2338"/>
                    <a:pt x="50845" y="-1860"/>
                    <a:pt x="73602" y="641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16" name="Google Shape;3216;p7"/>
            <p:cNvSpPr/>
            <p:nvPr/>
          </p:nvSpPr>
          <p:spPr>
            <a:xfrm rot="-969350">
              <a:off x="10076303" y="2992589"/>
              <a:ext cx="56705" cy="27717"/>
            </a:xfrm>
            <a:custGeom>
              <a:rect b="b" l="l" r="r" t="t"/>
              <a:pathLst>
                <a:path extrusionOk="0" h="29430" w="60208">
                  <a:moveTo>
                    <a:pt x="60208" y="6141"/>
                  </a:moveTo>
                  <a:cubicBezTo>
                    <a:pt x="53989" y="10310"/>
                    <a:pt x="47701" y="14479"/>
                    <a:pt x="41482" y="18716"/>
                  </a:cubicBezTo>
                  <a:cubicBezTo>
                    <a:pt x="34033" y="25892"/>
                    <a:pt x="26789" y="34024"/>
                    <a:pt x="15034" y="26302"/>
                  </a:cubicBezTo>
                  <a:cubicBezTo>
                    <a:pt x="15034" y="26302"/>
                    <a:pt x="15102" y="24662"/>
                    <a:pt x="15102" y="24662"/>
                  </a:cubicBezTo>
                  <a:cubicBezTo>
                    <a:pt x="11959" y="19878"/>
                    <a:pt x="6970" y="18989"/>
                    <a:pt x="1845" y="18511"/>
                  </a:cubicBezTo>
                  <a:cubicBezTo>
                    <a:pt x="341" y="16871"/>
                    <a:pt x="-206" y="15094"/>
                    <a:pt x="68" y="13317"/>
                  </a:cubicBezTo>
                  <a:cubicBezTo>
                    <a:pt x="410" y="11472"/>
                    <a:pt x="819" y="10583"/>
                    <a:pt x="1230" y="10583"/>
                  </a:cubicBezTo>
                  <a:cubicBezTo>
                    <a:pt x="3485" y="8601"/>
                    <a:pt x="6013" y="7166"/>
                    <a:pt x="8884" y="6141"/>
                  </a:cubicBezTo>
                  <a:cubicBezTo>
                    <a:pt x="17290" y="4091"/>
                    <a:pt x="26038" y="3476"/>
                    <a:pt x="34375" y="879"/>
                  </a:cubicBezTo>
                  <a:cubicBezTo>
                    <a:pt x="38681" y="-146"/>
                    <a:pt x="43054" y="-351"/>
                    <a:pt x="47428" y="674"/>
                  </a:cubicBezTo>
                  <a:cubicBezTo>
                    <a:pt x="50161" y="1836"/>
                    <a:pt x="52554" y="3544"/>
                    <a:pt x="54604" y="5594"/>
                  </a:cubicBezTo>
                  <a:cubicBezTo>
                    <a:pt x="56517" y="5936"/>
                    <a:pt x="58363" y="6141"/>
                    <a:pt x="60208" y="6141"/>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17" name="Google Shape;3217;p7"/>
            <p:cNvSpPr/>
            <p:nvPr/>
          </p:nvSpPr>
          <p:spPr>
            <a:xfrm rot="-969350">
              <a:off x="9932390" y="2609962"/>
              <a:ext cx="45115" cy="14793"/>
            </a:xfrm>
            <a:custGeom>
              <a:rect b="b" l="l" r="r" t="t"/>
              <a:pathLst>
                <a:path extrusionOk="0" h="15707" w="47902">
                  <a:moveTo>
                    <a:pt x="46950" y="820"/>
                  </a:moveTo>
                  <a:cubicBezTo>
                    <a:pt x="46950" y="3144"/>
                    <a:pt x="46950" y="5467"/>
                    <a:pt x="46950" y="7723"/>
                  </a:cubicBezTo>
                  <a:cubicBezTo>
                    <a:pt x="48590" y="10593"/>
                    <a:pt x="48112" y="13121"/>
                    <a:pt x="45515" y="15172"/>
                  </a:cubicBezTo>
                  <a:cubicBezTo>
                    <a:pt x="35742" y="17632"/>
                    <a:pt x="28634" y="11003"/>
                    <a:pt x="20571" y="7723"/>
                  </a:cubicBezTo>
                  <a:cubicBezTo>
                    <a:pt x="13190" y="6561"/>
                    <a:pt x="5194" y="6971"/>
                    <a:pt x="0" y="0"/>
                  </a:cubicBezTo>
                  <a:cubicBezTo>
                    <a:pt x="15650" y="342"/>
                    <a:pt x="31300" y="615"/>
                    <a:pt x="46950" y="82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18" name="Google Shape;3218;p7"/>
            <p:cNvSpPr/>
            <p:nvPr/>
          </p:nvSpPr>
          <p:spPr>
            <a:xfrm rot="-969350">
              <a:off x="10043405" y="3014914"/>
              <a:ext cx="37846" cy="13078"/>
            </a:xfrm>
            <a:custGeom>
              <a:rect b="b" l="l" r="r" t="t"/>
              <a:pathLst>
                <a:path extrusionOk="0" h="13886" w="40184">
                  <a:moveTo>
                    <a:pt x="0" y="13886"/>
                  </a:moveTo>
                  <a:cubicBezTo>
                    <a:pt x="137" y="12109"/>
                    <a:pt x="205" y="10264"/>
                    <a:pt x="137" y="8487"/>
                  </a:cubicBezTo>
                  <a:cubicBezTo>
                    <a:pt x="10251" y="2268"/>
                    <a:pt x="21459" y="1038"/>
                    <a:pt x="33008" y="1517"/>
                  </a:cubicBezTo>
                  <a:cubicBezTo>
                    <a:pt x="35537" y="-602"/>
                    <a:pt x="37929" y="-534"/>
                    <a:pt x="40184" y="1927"/>
                  </a:cubicBezTo>
                  <a:cubicBezTo>
                    <a:pt x="40048" y="3977"/>
                    <a:pt x="39774" y="6027"/>
                    <a:pt x="39433" y="8009"/>
                  </a:cubicBezTo>
                  <a:cubicBezTo>
                    <a:pt x="26243" y="9923"/>
                    <a:pt x="13122" y="11904"/>
                    <a:pt x="0" y="1388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19" name="Google Shape;3219;p7"/>
            <p:cNvSpPr/>
            <p:nvPr/>
          </p:nvSpPr>
          <p:spPr>
            <a:xfrm rot="-969350">
              <a:off x="10381251" y="2746679"/>
              <a:ext cx="11909" cy="39895"/>
            </a:xfrm>
            <a:custGeom>
              <a:rect b="b" l="l" r="r" t="t"/>
              <a:pathLst>
                <a:path extrusionOk="0" h="42359" w="12645">
                  <a:moveTo>
                    <a:pt x="6546" y="42223"/>
                  </a:moveTo>
                  <a:cubicBezTo>
                    <a:pt x="4701" y="31220"/>
                    <a:pt x="10100" y="18919"/>
                    <a:pt x="395" y="9351"/>
                  </a:cubicBezTo>
                  <a:cubicBezTo>
                    <a:pt x="-1245" y="1765"/>
                    <a:pt x="2309" y="-764"/>
                    <a:pt x="9417" y="193"/>
                  </a:cubicBezTo>
                  <a:cubicBezTo>
                    <a:pt x="14063" y="13861"/>
                    <a:pt x="13107" y="27598"/>
                    <a:pt x="10237" y="41403"/>
                  </a:cubicBezTo>
                  <a:cubicBezTo>
                    <a:pt x="10237" y="41403"/>
                    <a:pt x="8528" y="42359"/>
                    <a:pt x="8528" y="42359"/>
                  </a:cubicBezTo>
                  <a:lnTo>
                    <a:pt x="6546" y="42223"/>
                  </a:ln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20" name="Google Shape;3220;p7"/>
            <p:cNvSpPr/>
            <p:nvPr/>
          </p:nvSpPr>
          <p:spPr>
            <a:xfrm rot="-969350">
              <a:off x="11701656" y="2152658"/>
              <a:ext cx="21626" cy="19774"/>
            </a:xfrm>
            <a:custGeom>
              <a:rect b="b" l="l" r="r" t="t"/>
              <a:pathLst>
                <a:path extrusionOk="0" h="20996" w="22962">
                  <a:moveTo>
                    <a:pt x="22962" y="12643"/>
                  </a:moveTo>
                  <a:cubicBezTo>
                    <a:pt x="20502" y="15377"/>
                    <a:pt x="17974" y="18110"/>
                    <a:pt x="15513" y="20776"/>
                  </a:cubicBezTo>
                  <a:cubicBezTo>
                    <a:pt x="8406" y="22006"/>
                    <a:pt x="5399" y="17974"/>
                    <a:pt x="4032" y="11823"/>
                  </a:cubicBezTo>
                  <a:cubicBezTo>
                    <a:pt x="2665" y="7859"/>
                    <a:pt x="1366" y="3964"/>
                    <a:pt x="0" y="0"/>
                  </a:cubicBezTo>
                  <a:cubicBezTo>
                    <a:pt x="8952" y="1845"/>
                    <a:pt x="17154" y="5126"/>
                    <a:pt x="22962" y="1264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21" name="Google Shape;3221;p7"/>
            <p:cNvSpPr/>
            <p:nvPr/>
          </p:nvSpPr>
          <p:spPr>
            <a:xfrm rot="-969350">
              <a:off x="10213590" y="2584899"/>
              <a:ext cx="11714" cy="6438"/>
            </a:xfrm>
            <a:custGeom>
              <a:rect b="b" l="l" r="r" t="t"/>
              <a:pathLst>
                <a:path extrusionOk="0" h="6835" w="12438">
                  <a:moveTo>
                    <a:pt x="12438" y="6836"/>
                  </a:moveTo>
                  <a:cubicBezTo>
                    <a:pt x="7108" y="6699"/>
                    <a:pt x="2597" y="5127"/>
                    <a:pt x="0" y="1"/>
                  </a:cubicBezTo>
                  <a:cubicBezTo>
                    <a:pt x="5468" y="-67"/>
                    <a:pt x="9568" y="2257"/>
                    <a:pt x="12438" y="683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22" name="Google Shape;3222;p7"/>
            <p:cNvSpPr/>
            <p:nvPr/>
          </p:nvSpPr>
          <p:spPr>
            <a:xfrm rot="-969350">
              <a:off x="9952992" y="2596025"/>
              <a:ext cx="12357" cy="5885"/>
            </a:xfrm>
            <a:custGeom>
              <a:rect b="b" l="l" r="r" t="t"/>
              <a:pathLst>
                <a:path extrusionOk="0" h="6249" w="13121">
                  <a:moveTo>
                    <a:pt x="0" y="0"/>
                  </a:moveTo>
                  <a:cubicBezTo>
                    <a:pt x="5399" y="0"/>
                    <a:pt x="10114" y="1298"/>
                    <a:pt x="13122" y="6219"/>
                  </a:cubicBezTo>
                  <a:cubicBezTo>
                    <a:pt x="7654" y="6492"/>
                    <a:pt x="3007" y="4989"/>
                    <a:pt x="0" y="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23" name="Google Shape;3223;p7"/>
            <p:cNvSpPr/>
            <p:nvPr/>
          </p:nvSpPr>
          <p:spPr>
            <a:xfrm rot="-969350">
              <a:off x="10342307" y="2849688"/>
              <a:ext cx="11007" cy="7530"/>
            </a:xfrm>
            <a:custGeom>
              <a:rect b="b" l="l" r="r" t="t"/>
              <a:pathLst>
                <a:path extrusionOk="0" h="7995" w="11686">
                  <a:moveTo>
                    <a:pt x="0" y="7996"/>
                  </a:moveTo>
                  <a:cubicBezTo>
                    <a:pt x="1845" y="2255"/>
                    <a:pt x="6219" y="410"/>
                    <a:pt x="11687" y="0"/>
                  </a:cubicBezTo>
                  <a:cubicBezTo>
                    <a:pt x="9295" y="4852"/>
                    <a:pt x="5468" y="7586"/>
                    <a:pt x="0" y="799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24" name="Google Shape;3224;p7"/>
            <p:cNvSpPr/>
            <p:nvPr/>
          </p:nvSpPr>
          <p:spPr>
            <a:xfrm rot="-969350">
              <a:off x="10277404" y="2604901"/>
              <a:ext cx="8238" cy="5921"/>
            </a:xfrm>
            <a:custGeom>
              <a:rect b="b" l="l" r="r" t="t"/>
              <a:pathLst>
                <a:path extrusionOk="0" h="6287" w="8747">
                  <a:moveTo>
                    <a:pt x="8748" y="6287"/>
                  </a:moveTo>
                  <a:cubicBezTo>
                    <a:pt x="4511" y="6014"/>
                    <a:pt x="1640" y="3895"/>
                    <a:pt x="0" y="0"/>
                  </a:cubicBezTo>
                  <a:cubicBezTo>
                    <a:pt x="4169" y="342"/>
                    <a:pt x="7108" y="2460"/>
                    <a:pt x="8748" y="6287"/>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25" name="Google Shape;3225;p7"/>
            <p:cNvSpPr/>
            <p:nvPr/>
          </p:nvSpPr>
          <p:spPr>
            <a:xfrm rot="-969350">
              <a:off x="10291379" y="2610055"/>
              <a:ext cx="5535" cy="4576"/>
            </a:xfrm>
            <a:custGeom>
              <a:rect b="b" l="l" r="r" t="t"/>
              <a:pathLst>
                <a:path extrusionOk="0" h="4859" w="5877">
                  <a:moveTo>
                    <a:pt x="5877" y="4859"/>
                  </a:moveTo>
                  <a:cubicBezTo>
                    <a:pt x="3895" y="3219"/>
                    <a:pt x="1981" y="1579"/>
                    <a:pt x="0" y="7"/>
                  </a:cubicBezTo>
                  <a:cubicBezTo>
                    <a:pt x="3417" y="-130"/>
                    <a:pt x="5194" y="1716"/>
                    <a:pt x="5877" y="4859"/>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26" name="Google Shape;3226;p7"/>
            <p:cNvSpPr/>
            <p:nvPr/>
          </p:nvSpPr>
          <p:spPr>
            <a:xfrm rot="-969350">
              <a:off x="10314019" y="2620154"/>
              <a:ext cx="7401" cy="6243"/>
            </a:xfrm>
            <a:custGeom>
              <a:rect b="b" l="l" r="r" t="t"/>
              <a:pathLst>
                <a:path extrusionOk="0" h="6629" w="7858">
                  <a:moveTo>
                    <a:pt x="7859" y="6629"/>
                  </a:moveTo>
                  <a:cubicBezTo>
                    <a:pt x="3963" y="5946"/>
                    <a:pt x="1366" y="3690"/>
                    <a:pt x="0" y="0"/>
                  </a:cubicBezTo>
                  <a:cubicBezTo>
                    <a:pt x="4032" y="478"/>
                    <a:pt x="6629" y="2802"/>
                    <a:pt x="7859" y="6629"/>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27" name="Google Shape;3227;p7"/>
            <p:cNvSpPr/>
            <p:nvPr/>
          </p:nvSpPr>
          <p:spPr>
            <a:xfrm rot="-969350">
              <a:off x="10351684" y="2841651"/>
              <a:ext cx="6694" cy="5213"/>
            </a:xfrm>
            <a:custGeom>
              <a:rect b="b" l="l" r="r" t="t"/>
              <a:pathLst>
                <a:path extrusionOk="0" h="5535" w="7107">
                  <a:moveTo>
                    <a:pt x="0" y="5536"/>
                  </a:moveTo>
                  <a:cubicBezTo>
                    <a:pt x="2392" y="3690"/>
                    <a:pt x="4715" y="1845"/>
                    <a:pt x="7108" y="0"/>
                  </a:cubicBezTo>
                  <a:cubicBezTo>
                    <a:pt x="6014" y="3485"/>
                    <a:pt x="3827" y="5536"/>
                    <a:pt x="0" y="553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28" name="Google Shape;3228;p7"/>
            <p:cNvSpPr/>
            <p:nvPr/>
          </p:nvSpPr>
          <p:spPr>
            <a:xfrm rot="-969350">
              <a:off x="10323359" y="2876056"/>
              <a:ext cx="8110" cy="5277"/>
            </a:xfrm>
            <a:custGeom>
              <a:rect b="b" l="l" r="r" t="t"/>
              <a:pathLst>
                <a:path extrusionOk="0" h="5603" w="8611">
                  <a:moveTo>
                    <a:pt x="0" y="5604"/>
                  </a:moveTo>
                  <a:cubicBezTo>
                    <a:pt x="1845" y="2187"/>
                    <a:pt x="4715" y="273"/>
                    <a:pt x="8611" y="0"/>
                  </a:cubicBezTo>
                  <a:cubicBezTo>
                    <a:pt x="6834" y="3554"/>
                    <a:pt x="4032" y="5467"/>
                    <a:pt x="0" y="5604"/>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29" name="Google Shape;3229;p7"/>
            <p:cNvSpPr/>
            <p:nvPr/>
          </p:nvSpPr>
          <p:spPr>
            <a:xfrm rot="-969350">
              <a:off x="10787031" y="2366624"/>
              <a:ext cx="18536" cy="5941"/>
            </a:xfrm>
            <a:custGeom>
              <a:rect b="b" l="l" r="r" t="t"/>
              <a:pathLst>
                <a:path extrusionOk="0" h="6308" w="19682">
                  <a:moveTo>
                    <a:pt x="0" y="6247"/>
                  </a:moveTo>
                  <a:cubicBezTo>
                    <a:pt x="5536" y="917"/>
                    <a:pt x="12233" y="-655"/>
                    <a:pt x="19682" y="233"/>
                  </a:cubicBezTo>
                  <a:cubicBezTo>
                    <a:pt x="14693" y="7341"/>
                    <a:pt x="7176" y="6247"/>
                    <a:pt x="0" y="6247"/>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30" name="Google Shape;3230;p7"/>
            <p:cNvSpPr/>
            <p:nvPr/>
          </p:nvSpPr>
          <p:spPr>
            <a:xfrm rot="-969350">
              <a:off x="10770494" y="2377368"/>
              <a:ext cx="18987" cy="6229"/>
            </a:xfrm>
            <a:custGeom>
              <a:rect b="b" l="l" r="r" t="t"/>
              <a:pathLst>
                <a:path extrusionOk="0" h="6614" w="20160">
                  <a:moveTo>
                    <a:pt x="0" y="6402"/>
                  </a:moveTo>
                  <a:cubicBezTo>
                    <a:pt x="5535" y="456"/>
                    <a:pt x="12643" y="-364"/>
                    <a:pt x="20160" y="115"/>
                  </a:cubicBezTo>
                  <a:cubicBezTo>
                    <a:pt x="15171" y="7769"/>
                    <a:pt x="7449" y="6675"/>
                    <a:pt x="0" y="6402"/>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31" name="Google Shape;3231;p7"/>
            <p:cNvSpPr/>
            <p:nvPr/>
          </p:nvSpPr>
          <p:spPr>
            <a:xfrm rot="-969350">
              <a:off x="10754040" y="2388216"/>
              <a:ext cx="19180" cy="6467"/>
            </a:xfrm>
            <a:custGeom>
              <a:rect b="b" l="l" r="r" t="t"/>
              <a:pathLst>
                <a:path extrusionOk="0" h="6866" w="20365">
                  <a:moveTo>
                    <a:pt x="0" y="6462"/>
                  </a:moveTo>
                  <a:cubicBezTo>
                    <a:pt x="5468" y="243"/>
                    <a:pt x="12848" y="-167"/>
                    <a:pt x="20365" y="38"/>
                  </a:cubicBezTo>
                  <a:cubicBezTo>
                    <a:pt x="15513" y="8239"/>
                    <a:pt x="7654" y="7009"/>
                    <a:pt x="0" y="6462"/>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32" name="Google Shape;3232;p7"/>
            <p:cNvSpPr/>
            <p:nvPr/>
          </p:nvSpPr>
          <p:spPr>
            <a:xfrm rot="-969350">
              <a:off x="10625061" y="2550645"/>
              <a:ext cx="1220542" cy="54793"/>
            </a:xfrm>
            <a:custGeom>
              <a:rect b="b" l="l" r="r" t="t"/>
              <a:pathLst>
                <a:path extrusionOk="0" h="58178" w="1295941">
                  <a:moveTo>
                    <a:pt x="63" y="49158"/>
                  </a:moveTo>
                  <a:cubicBezTo>
                    <a:pt x="611" y="41367"/>
                    <a:pt x="1225" y="33508"/>
                    <a:pt x="1772" y="25717"/>
                  </a:cubicBezTo>
                  <a:cubicBezTo>
                    <a:pt x="-757" y="19225"/>
                    <a:pt x="-1235" y="13006"/>
                    <a:pt x="4779" y="7948"/>
                  </a:cubicBezTo>
                  <a:cubicBezTo>
                    <a:pt x="16397" y="294"/>
                    <a:pt x="29655" y="226"/>
                    <a:pt x="42776" y="226"/>
                  </a:cubicBezTo>
                  <a:cubicBezTo>
                    <a:pt x="354343" y="-184"/>
                    <a:pt x="665840" y="89"/>
                    <a:pt x="977405" y="89"/>
                  </a:cubicBezTo>
                  <a:cubicBezTo>
                    <a:pt x="981779" y="89"/>
                    <a:pt x="986085" y="841"/>
                    <a:pt x="990390" y="1046"/>
                  </a:cubicBezTo>
                  <a:cubicBezTo>
                    <a:pt x="994696" y="1251"/>
                    <a:pt x="989639" y="-594"/>
                    <a:pt x="993534" y="909"/>
                  </a:cubicBezTo>
                  <a:cubicBezTo>
                    <a:pt x="1047318" y="21958"/>
                    <a:pt x="1100898" y="19225"/>
                    <a:pt x="1154477" y="89"/>
                  </a:cubicBezTo>
                  <a:cubicBezTo>
                    <a:pt x="1201495" y="4873"/>
                    <a:pt x="1249060" y="-4900"/>
                    <a:pt x="1295942" y="5078"/>
                  </a:cubicBezTo>
                  <a:cubicBezTo>
                    <a:pt x="1290679" y="24829"/>
                    <a:pt x="1280087" y="41641"/>
                    <a:pt x="1267444" y="57291"/>
                  </a:cubicBezTo>
                  <a:cubicBezTo>
                    <a:pt x="868265" y="57359"/>
                    <a:pt x="469086" y="57359"/>
                    <a:pt x="69907" y="57496"/>
                  </a:cubicBezTo>
                  <a:cubicBezTo>
                    <a:pt x="55761" y="57496"/>
                    <a:pt x="41547" y="57974"/>
                    <a:pt x="27400" y="58179"/>
                  </a:cubicBezTo>
                  <a:cubicBezTo>
                    <a:pt x="17217" y="58111"/>
                    <a:pt x="9016" y="52575"/>
                    <a:pt x="63" y="49158"/>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33" name="Google Shape;3233;p7"/>
            <p:cNvSpPr/>
            <p:nvPr/>
          </p:nvSpPr>
          <p:spPr>
            <a:xfrm rot="-969350">
              <a:off x="10556633" y="2325245"/>
              <a:ext cx="1206082" cy="61291"/>
            </a:xfrm>
            <a:custGeom>
              <a:rect b="b" l="l" r="r" t="t"/>
              <a:pathLst>
                <a:path extrusionOk="0" h="65078" w="1280588">
                  <a:moveTo>
                    <a:pt x="1253731" y="0"/>
                  </a:moveTo>
                  <a:cubicBezTo>
                    <a:pt x="1257558" y="3007"/>
                    <a:pt x="1261385" y="5946"/>
                    <a:pt x="1265212" y="8953"/>
                  </a:cubicBezTo>
                  <a:cubicBezTo>
                    <a:pt x="1270338" y="18657"/>
                    <a:pt x="1275463" y="28361"/>
                    <a:pt x="1280589" y="38134"/>
                  </a:cubicBezTo>
                  <a:cubicBezTo>
                    <a:pt x="1278538" y="60960"/>
                    <a:pt x="1259608" y="57338"/>
                    <a:pt x="1246282" y="57475"/>
                  </a:cubicBezTo>
                  <a:cubicBezTo>
                    <a:pt x="1202817" y="58090"/>
                    <a:pt x="1159557" y="59867"/>
                    <a:pt x="1116297" y="63899"/>
                  </a:cubicBezTo>
                  <a:cubicBezTo>
                    <a:pt x="1091148" y="65402"/>
                    <a:pt x="1065999" y="65676"/>
                    <a:pt x="1040849" y="63489"/>
                  </a:cubicBezTo>
                  <a:cubicBezTo>
                    <a:pt x="1015017" y="58500"/>
                    <a:pt x="988842" y="58636"/>
                    <a:pt x="962667" y="58636"/>
                  </a:cubicBezTo>
                  <a:cubicBezTo>
                    <a:pt x="665795" y="58636"/>
                    <a:pt x="368991" y="58636"/>
                    <a:pt x="72118" y="58568"/>
                  </a:cubicBezTo>
                  <a:cubicBezTo>
                    <a:pt x="50249" y="58568"/>
                    <a:pt x="28516" y="60550"/>
                    <a:pt x="6716" y="60413"/>
                  </a:cubicBezTo>
                  <a:cubicBezTo>
                    <a:pt x="4530" y="58226"/>
                    <a:pt x="2342" y="56039"/>
                    <a:pt x="156" y="53853"/>
                  </a:cubicBezTo>
                  <a:cubicBezTo>
                    <a:pt x="-664" y="44627"/>
                    <a:pt x="1796" y="36289"/>
                    <a:pt x="6579" y="28567"/>
                  </a:cubicBezTo>
                  <a:cubicBezTo>
                    <a:pt x="30021" y="17837"/>
                    <a:pt x="53598" y="7313"/>
                    <a:pt x="78952" y="1709"/>
                  </a:cubicBezTo>
                  <a:cubicBezTo>
                    <a:pt x="82711" y="3690"/>
                    <a:pt x="86333" y="6902"/>
                    <a:pt x="90297" y="7313"/>
                  </a:cubicBezTo>
                  <a:cubicBezTo>
                    <a:pt x="98908" y="8269"/>
                    <a:pt x="107724" y="7928"/>
                    <a:pt x="116471" y="7928"/>
                  </a:cubicBezTo>
                  <a:cubicBezTo>
                    <a:pt x="482300" y="7928"/>
                    <a:pt x="848060" y="7928"/>
                    <a:pt x="1213888" y="7928"/>
                  </a:cubicBezTo>
                  <a:cubicBezTo>
                    <a:pt x="1222636" y="7928"/>
                    <a:pt x="1231383" y="7859"/>
                    <a:pt x="1240063" y="7586"/>
                  </a:cubicBezTo>
                  <a:cubicBezTo>
                    <a:pt x="1245735" y="7449"/>
                    <a:pt x="1250314" y="4647"/>
                    <a:pt x="1253731"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34" name="Google Shape;3234;p7"/>
            <p:cNvSpPr/>
            <p:nvPr/>
          </p:nvSpPr>
          <p:spPr>
            <a:xfrm rot="-969350">
              <a:off x="10645765" y="2465490"/>
              <a:ext cx="14868" cy="5771"/>
            </a:xfrm>
            <a:custGeom>
              <a:rect b="b" l="l" r="r" t="t"/>
              <a:pathLst>
                <a:path extrusionOk="0" h="6128" w="15787">
                  <a:moveTo>
                    <a:pt x="15787" y="42"/>
                  </a:moveTo>
                  <a:cubicBezTo>
                    <a:pt x="12028" y="6124"/>
                    <a:pt x="6219" y="6534"/>
                    <a:pt x="0" y="5919"/>
                  </a:cubicBezTo>
                  <a:cubicBezTo>
                    <a:pt x="4032" y="725"/>
                    <a:pt x="9705" y="-231"/>
                    <a:pt x="15787" y="42"/>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35" name="Google Shape;3235;p7"/>
            <p:cNvSpPr/>
            <p:nvPr/>
          </p:nvSpPr>
          <p:spPr>
            <a:xfrm rot="-969350">
              <a:off x="10002070" y="2676207"/>
              <a:ext cx="384339" cy="189394"/>
            </a:xfrm>
            <a:custGeom>
              <a:rect b="b" l="l" r="r" t="t"/>
              <a:pathLst>
                <a:path extrusionOk="0" h="201094" w="408081">
                  <a:moveTo>
                    <a:pt x="405261" y="132207"/>
                  </a:moveTo>
                  <a:cubicBezTo>
                    <a:pt x="402254" y="135283"/>
                    <a:pt x="399247" y="138358"/>
                    <a:pt x="396240" y="141365"/>
                  </a:cubicBezTo>
                  <a:cubicBezTo>
                    <a:pt x="376353" y="154418"/>
                    <a:pt x="356397" y="167471"/>
                    <a:pt x="336510" y="180524"/>
                  </a:cubicBezTo>
                  <a:cubicBezTo>
                    <a:pt x="332820" y="184488"/>
                    <a:pt x="326875" y="183463"/>
                    <a:pt x="322774" y="186607"/>
                  </a:cubicBezTo>
                  <a:lnTo>
                    <a:pt x="322842" y="186470"/>
                  </a:lnTo>
                  <a:cubicBezTo>
                    <a:pt x="315667" y="186333"/>
                    <a:pt x="308833" y="187358"/>
                    <a:pt x="303433" y="192689"/>
                  </a:cubicBezTo>
                  <a:cubicBezTo>
                    <a:pt x="292089" y="192757"/>
                    <a:pt x="281154" y="194739"/>
                    <a:pt x="270971" y="200070"/>
                  </a:cubicBezTo>
                  <a:cubicBezTo>
                    <a:pt x="266598" y="200412"/>
                    <a:pt x="262292" y="200753"/>
                    <a:pt x="257918" y="201095"/>
                  </a:cubicBezTo>
                  <a:cubicBezTo>
                    <a:pt x="254912" y="200685"/>
                    <a:pt x="251836" y="200412"/>
                    <a:pt x="248898" y="199796"/>
                  </a:cubicBezTo>
                  <a:cubicBezTo>
                    <a:pt x="247189" y="199455"/>
                    <a:pt x="244250" y="198498"/>
                    <a:pt x="244182" y="197746"/>
                  </a:cubicBezTo>
                  <a:cubicBezTo>
                    <a:pt x="244113" y="193714"/>
                    <a:pt x="247941" y="194056"/>
                    <a:pt x="250469" y="193031"/>
                  </a:cubicBezTo>
                  <a:cubicBezTo>
                    <a:pt x="253749" y="189955"/>
                    <a:pt x="255526" y="184625"/>
                    <a:pt x="261472" y="185650"/>
                  </a:cubicBezTo>
                  <a:cubicBezTo>
                    <a:pt x="255663" y="183600"/>
                    <a:pt x="249991" y="184625"/>
                    <a:pt x="244387" y="186607"/>
                  </a:cubicBezTo>
                  <a:cubicBezTo>
                    <a:pt x="228942" y="187427"/>
                    <a:pt x="213565" y="188725"/>
                    <a:pt x="198667" y="193167"/>
                  </a:cubicBezTo>
                  <a:cubicBezTo>
                    <a:pt x="189988" y="193031"/>
                    <a:pt x="181308" y="192894"/>
                    <a:pt x="172629" y="192757"/>
                  </a:cubicBezTo>
                  <a:cubicBezTo>
                    <a:pt x="162857" y="185718"/>
                    <a:pt x="150829" y="189272"/>
                    <a:pt x="140235" y="186060"/>
                  </a:cubicBezTo>
                  <a:cubicBezTo>
                    <a:pt x="137638" y="185035"/>
                    <a:pt x="136750" y="184010"/>
                    <a:pt x="137638" y="183053"/>
                  </a:cubicBezTo>
                  <a:cubicBezTo>
                    <a:pt x="138527" y="182096"/>
                    <a:pt x="139347" y="181618"/>
                    <a:pt x="140304" y="181618"/>
                  </a:cubicBezTo>
                  <a:cubicBezTo>
                    <a:pt x="154724" y="178337"/>
                    <a:pt x="169212" y="175125"/>
                    <a:pt x="183632" y="171708"/>
                  </a:cubicBezTo>
                  <a:cubicBezTo>
                    <a:pt x="184383" y="171503"/>
                    <a:pt x="184794" y="170000"/>
                    <a:pt x="186912" y="166720"/>
                  </a:cubicBezTo>
                  <a:cubicBezTo>
                    <a:pt x="166274" y="166720"/>
                    <a:pt x="147138" y="166720"/>
                    <a:pt x="128002" y="166720"/>
                  </a:cubicBezTo>
                  <a:cubicBezTo>
                    <a:pt x="117205" y="161731"/>
                    <a:pt x="106133" y="164601"/>
                    <a:pt x="95131" y="165421"/>
                  </a:cubicBezTo>
                  <a:cubicBezTo>
                    <a:pt x="87066" y="164464"/>
                    <a:pt x="79686" y="161936"/>
                    <a:pt x="73808" y="156058"/>
                  </a:cubicBezTo>
                  <a:cubicBezTo>
                    <a:pt x="70597" y="144987"/>
                    <a:pt x="78387" y="143552"/>
                    <a:pt x="86178" y="142254"/>
                  </a:cubicBezTo>
                  <a:cubicBezTo>
                    <a:pt x="88502" y="141843"/>
                    <a:pt x="90688" y="143279"/>
                    <a:pt x="93080" y="142800"/>
                  </a:cubicBezTo>
                  <a:cubicBezTo>
                    <a:pt x="89937" y="141980"/>
                    <a:pt x="86793" y="141433"/>
                    <a:pt x="83512" y="141160"/>
                  </a:cubicBezTo>
                  <a:cubicBezTo>
                    <a:pt x="80642" y="141023"/>
                    <a:pt x="77840" y="140613"/>
                    <a:pt x="75106" y="140135"/>
                  </a:cubicBezTo>
                  <a:cubicBezTo>
                    <a:pt x="68546" y="138153"/>
                    <a:pt x="62190" y="135624"/>
                    <a:pt x="55698" y="133438"/>
                  </a:cubicBezTo>
                  <a:cubicBezTo>
                    <a:pt x="49547" y="131182"/>
                    <a:pt x="43260" y="129064"/>
                    <a:pt x="37109" y="126740"/>
                  </a:cubicBezTo>
                  <a:cubicBezTo>
                    <a:pt x="33419" y="125305"/>
                    <a:pt x="29933" y="123391"/>
                    <a:pt x="26790" y="120931"/>
                  </a:cubicBezTo>
                  <a:cubicBezTo>
                    <a:pt x="24739" y="119223"/>
                    <a:pt x="23236" y="117036"/>
                    <a:pt x="22348" y="114507"/>
                  </a:cubicBezTo>
                  <a:cubicBezTo>
                    <a:pt x="14830" y="109177"/>
                    <a:pt x="7245" y="103846"/>
                    <a:pt x="0" y="98652"/>
                  </a:cubicBezTo>
                  <a:cubicBezTo>
                    <a:pt x="1982" y="89016"/>
                    <a:pt x="12370" y="89563"/>
                    <a:pt x="15856" y="82865"/>
                  </a:cubicBezTo>
                  <a:cubicBezTo>
                    <a:pt x="16812" y="80200"/>
                    <a:pt x="18384" y="77945"/>
                    <a:pt x="20502" y="76100"/>
                  </a:cubicBezTo>
                  <a:cubicBezTo>
                    <a:pt x="23782" y="73434"/>
                    <a:pt x="27473" y="71384"/>
                    <a:pt x="31369" y="69744"/>
                  </a:cubicBezTo>
                  <a:cubicBezTo>
                    <a:pt x="37998" y="67079"/>
                    <a:pt x="44627" y="64413"/>
                    <a:pt x="51050" y="61270"/>
                  </a:cubicBezTo>
                  <a:cubicBezTo>
                    <a:pt x="64309" y="53274"/>
                    <a:pt x="80369" y="58126"/>
                    <a:pt x="95131" y="51634"/>
                  </a:cubicBezTo>
                  <a:cubicBezTo>
                    <a:pt x="84538" y="53752"/>
                    <a:pt x="72031" y="60108"/>
                    <a:pt x="68614" y="46371"/>
                  </a:cubicBezTo>
                  <a:cubicBezTo>
                    <a:pt x="66154" y="36257"/>
                    <a:pt x="78660" y="34343"/>
                    <a:pt x="86725" y="31610"/>
                  </a:cubicBezTo>
                  <a:cubicBezTo>
                    <a:pt x="95951" y="31268"/>
                    <a:pt x="105450" y="35915"/>
                    <a:pt x="114471" y="30243"/>
                  </a:cubicBezTo>
                  <a:cubicBezTo>
                    <a:pt x="137912" y="29696"/>
                    <a:pt x="161353" y="29218"/>
                    <a:pt x="184794" y="28671"/>
                  </a:cubicBezTo>
                  <a:cubicBezTo>
                    <a:pt x="192038" y="25596"/>
                    <a:pt x="199350" y="25322"/>
                    <a:pt x="206458" y="27988"/>
                  </a:cubicBezTo>
                  <a:cubicBezTo>
                    <a:pt x="200376" y="23409"/>
                    <a:pt x="191491" y="29355"/>
                    <a:pt x="185340" y="23409"/>
                  </a:cubicBezTo>
                  <a:cubicBezTo>
                    <a:pt x="173312" y="20812"/>
                    <a:pt x="161284" y="18488"/>
                    <a:pt x="149325" y="15550"/>
                  </a:cubicBezTo>
                  <a:cubicBezTo>
                    <a:pt x="140782" y="13499"/>
                    <a:pt x="145156" y="8442"/>
                    <a:pt x="147275" y="4137"/>
                  </a:cubicBezTo>
                  <a:cubicBezTo>
                    <a:pt x="164497" y="3658"/>
                    <a:pt x="181650" y="3180"/>
                    <a:pt x="198804" y="2633"/>
                  </a:cubicBezTo>
                  <a:cubicBezTo>
                    <a:pt x="205022" y="3180"/>
                    <a:pt x="211173" y="3658"/>
                    <a:pt x="217393" y="4205"/>
                  </a:cubicBezTo>
                  <a:cubicBezTo>
                    <a:pt x="229284" y="11312"/>
                    <a:pt x="241107" y="1677"/>
                    <a:pt x="252998" y="3863"/>
                  </a:cubicBezTo>
                  <a:cubicBezTo>
                    <a:pt x="258738" y="-374"/>
                    <a:pt x="265983" y="20812"/>
                    <a:pt x="270971" y="2702"/>
                  </a:cubicBezTo>
                  <a:cubicBezTo>
                    <a:pt x="277874" y="-1057"/>
                    <a:pt x="284640" y="-784"/>
                    <a:pt x="291405" y="2838"/>
                  </a:cubicBezTo>
                  <a:cubicBezTo>
                    <a:pt x="295506" y="2770"/>
                    <a:pt x="299607" y="2633"/>
                    <a:pt x="303707" y="2565"/>
                  </a:cubicBezTo>
                  <a:cubicBezTo>
                    <a:pt x="311430" y="7212"/>
                    <a:pt x="319493" y="10971"/>
                    <a:pt x="328788" y="10971"/>
                  </a:cubicBezTo>
                  <a:cubicBezTo>
                    <a:pt x="328788" y="10971"/>
                    <a:pt x="328856" y="10902"/>
                    <a:pt x="328856" y="10902"/>
                  </a:cubicBezTo>
                  <a:cubicBezTo>
                    <a:pt x="333230" y="13499"/>
                    <a:pt x="339381" y="12338"/>
                    <a:pt x="342593" y="17395"/>
                  </a:cubicBezTo>
                  <a:cubicBezTo>
                    <a:pt x="345600" y="22042"/>
                    <a:pt x="350110" y="23682"/>
                    <a:pt x="355372" y="23819"/>
                  </a:cubicBezTo>
                  <a:cubicBezTo>
                    <a:pt x="355372" y="23819"/>
                    <a:pt x="355304" y="23751"/>
                    <a:pt x="355304" y="23751"/>
                  </a:cubicBezTo>
                  <a:cubicBezTo>
                    <a:pt x="359405" y="26963"/>
                    <a:pt x="366580" y="25254"/>
                    <a:pt x="368289" y="32088"/>
                  </a:cubicBezTo>
                  <a:cubicBezTo>
                    <a:pt x="380795" y="42339"/>
                    <a:pt x="393302" y="52590"/>
                    <a:pt x="405876" y="62842"/>
                  </a:cubicBezTo>
                  <a:cubicBezTo>
                    <a:pt x="408473" y="86077"/>
                    <a:pt x="409362" y="109177"/>
                    <a:pt x="405261" y="132207"/>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36" name="Google Shape;3236;p7"/>
            <p:cNvSpPr/>
            <p:nvPr/>
          </p:nvSpPr>
          <p:spPr>
            <a:xfrm rot="-969350">
              <a:off x="10471608" y="2569994"/>
              <a:ext cx="136020" cy="34693"/>
            </a:xfrm>
            <a:custGeom>
              <a:rect b="b" l="l" r="r" t="t"/>
              <a:pathLst>
                <a:path extrusionOk="0" h="36836" w="144422">
                  <a:moveTo>
                    <a:pt x="1393" y="0"/>
                  </a:moveTo>
                  <a:cubicBezTo>
                    <a:pt x="12123" y="6082"/>
                    <a:pt x="23741" y="6766"/>
                    <a:pt x="35769" y="6697"/>
                  </a:cubicBezTo>
                  <a:cubicBezTo>
                    <a:pt x="68094" y="6424"/>
                    <a:pt x="100420" y="6561"/>
                    <a:pt x="132745" y="6561"/>
                  </a:cubicBezTo>
                  <a:cubicBezTo>
                    <a:pt x="138280" y="7791"/>
                    <a:pt x="141902" y="11140"/>
                    <a:pt x="143816" y="16402"/>
                  </a:cubicBezTo>
                  <a:cubicBezTo>
                    <a:pt x="145251" y="23919"/>
                    <a:pt x="144499" y="30685"/>
                    <a:pt x="137597" y="35469"/>
                  </a:cubicBezTo>
                  <a:cubicBezTo>
                    <a:pt x="134043" y="36767"/>
                    <a:pt x="130353" y="37109"/>
                    <a:pt x="126662" y="36631"/>
                  </a:cubicBezTo>
                  <a:cubicBezTo>
                    <a:pt x="97207" y="34580"/>
                    <a:pt x="67752" y="36152"/>
                    <a:pt x="38229" y="35537"/>
                  </a:cubicBezTo>
                  <a:cubicBezTo>
                    <a:pt x="23809" y="35264"/>
                    <a:pt x="9389" y="35127"/>
                    <a:pt x="1530" y="19750"/>
                  </a:cubicBezTo>
                  <a:cubicBezTo>
                    <a:pt x="-452" y="13121"/>
                    <a:pt x="-520" y="6561"/>
                    <a:pt x="1393" y="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37" name="Google Shape;3237;p7"/>
            <p:cNvSpPr/>
            <p:nvPr/>
          </p:nvSpPr>
          <p:spPr>
            <a:xfrm rot="-969350">
              <a:off x="10510443" y="2697129"/>
              <a:ext cx="128050" cy="39310"/>
            </a:xfrm>
            <a:custGeom>
              <a:rect b="b" l="l" r="r" t="t"/>
              <a:pathLst>
                <a:path extrusionOk="0" h="41738" w="135961">
                  <a:moveTo>
                    <a:pt x="137" y="30653"/>
                  </a:moveTo>
                  <a:cubicBezTo>
                    <a:pt x="68" y="24092"/>
                    <a:pt x="0" y="17600"/>
                    <a:pt x="0" y="11039"/>
                  </a:cubicBezTo>
                  <a:cubicBezTo>
                    <a:pt x="43397" y="-5363"/>
                    <a:pt x="87135" y="-1126"/>
                    <a:pt x="131078" y="8510"/>
                  </a:cubicBezTo>
                  <a:cubicBezTo>
                    <a:pt x="137433" y="16301"/>
                    <a:pt x="137433" y="24297"/>
                    <a:pt x="131967" y="32566"/>
                  </a:cubicBezTo>
                  <a:cubicBezTo>
                    <a:pt x="87819" y="43501"/>
                    <a:pt x="43875" y="46713"/>
                    <a:pt x="137" y="30653"/>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38" name="Google Shape;3238;p7"/>
            <p:cNvSpPr/>
            <p:nvPr/>
          </p:nvSpPr>
          <p:spPr>
            <a:xfrm rot="-969350">
              <a:off x="10501480" y="2667023"/>
              <a:ext cx="127859" cy="36739"/>
            </a:xfrm>
            <a:custGeom>
              <a:rect b="b" l="l" r="r" t="t"/>
              <a:pathLst>
                <a:path extrusionOk="0" h="39009" w="135758">
                  <a:moveTo>
                    <a:pt x="68" y="31174"/>
                  </a:moveTo>
                  <a:cubicBezTo>
                    <a:pt x="68" y="24613"/>
                    <a:pt x="0" y="18053"/>
                    <a:pt x="0" y="11492"/>
                  </a:cubicBezTo>
                  <a:cubicBezTo>
                    <a:pt x="43328" y="-5525"/>
                    <a:pt x="86998" y="-1288"/>
                    <a:pt x="130873" y="9032"/>
                  </a:cubicBezTo>
                  <a:cubicBezTo>
                    <a:pt x="137160" y="16754"/>
                    <a:pt x="137296" y="24750"/>
                    <a:pt x="131761" y="32951"/>
                  </a:cubicBezTo>
                  <a:cubicBezTo>
                    <a:pt x="87749" y="40127"/>
                    <a:pt x="43807" y="42519"/>
                    <a:pt x="68" y="31174"/>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39" name="Google Shape;3239;p7"/>
            <p:cNvSpPr/>
            <p:nvPr/>
          </p:nvSpPr>
          <p:spPr>
            <a:xfrm rot="-969350">
              <a:off x="10495407" y="2650282"/>
              <a:ext cx="127949" cy="28745"/>
            </a:xfrm>
            <a:custGeom>
              <a:rect b="b" l="l" r="r" t="t"/>
              <a:pathLst>
                <a:path extrusionOk="0" h="30520" w="135853">
                  <a:moveTo>
                    <a:pt x="130804" y="30520"/>
                  </a:moveTo>
                  <a:cubicBezTo>
                    <a:pt x="87203" y="30384"/>
                    <a:pt x="43670" y="30315"/>
                    <a:pt x="68" y="30179"/>
                  </a:cubicBezTo>
                  <a:cubicBezTo>
                    <a:pt x="68" y="23618"/>
                    <a:pt x="0" y="17057"/>
                    <a:pt x="0" y="10496"/>
                  </a:cubicBezTo>
                  <a:cubicBezTo>
                    <a:pt x="39775" y="-7614"/>
                    <a:pt x="81326" y="3252"/>
                    <a:pt x="122193" y="3047"/>
                  </a:cubicBezTo>
                  <a:cubicBezTo>
                    <a:pt x="126089" y="4209"/>
                    <a:pt x="129506" y="6123"/>
                    <a:pt x="132513" y="8856"/>
                  </a:cubicBezTo>
                  <a:cubicBezTo>
                    <a:pt x="137092" y="16510"/>
                    <a:pt x="137365" y="23755"/>
                    <a:pt x="130804" y="3052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40" name="Google Shape;3240;p7"/>
            <p:cNvSpPr/>
            <p:nvPr/>
          </p:nvSpPr>
          <p:spPr>
            <a:xfrm rot="-969350">
              <a:off x="10487605" y="2620021"/>
              <a:ext cx="128033" cy="35859"/>
            </a:xfrm>
            <a:custGeom>
              <a:rect b="b" l="l" r="r" t="t"/>
              <a:pathLst>
                <a:path extrusionOk="0" h="38074" w="135942">
                  <a:moveTo>
                    <a:pt x="0" y="24187"/>
                  </a:moveTo>
                  <a:cubicBezTo>
                    <a:pt x="0" y="19813"/>
                    <a:pt x="68" y="15439"/>
                    <a:pt x="68" y="11065"/>
                  </a:cubicBezTo>
                  <a:cubicBezTo>
                    <a:pt x="43260" y="-5473"/>
                    <a:pt x="86930" y="-962"/>
                    <a:pt x="130668" y="8332"/>
                  </a:cubicBezTo>
                  <a:cubicBezTo>
                    <a:pt x="137297" y="15781"/>
                    <a:pt x="137433" y="23709"/>
                    <a:pt x="132445" y="31978"/>
                  </a:cubicBezTo>
                  <a:cubicBezTo>
                    <a:pt x="93422" y="42707"/>
                    <a:pt x="53716" y="36010"/>
                    <a:pt x="14352" y="36010"/>
                  </a:cubicBezTo>
                  <a:cubicBezTo>
                    <a:pt x="7450" y="36010"/>
                    <a:pt x="3554" y="29654"/>
                    <a:pt x="0" y="24187"/>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41" name="Google Shape;3241;p7"/>
            <p:cNvSpPr/>
            <p:nvPr/>
          </p:nvSpPr>
          <p:spPr>
            <a:xfrm rot="-969350">
              <a:off x="10485417" y="2598023"/>
              <a:ext cx="138234" cy="63294"/>
            </a:xfrm>
            <a:custGeom>
              <a:rect b="b" l="l" r="r" t="t"/>
              <a:pathLst>
                <a:path extrusionOk="0" h="67204" w="146773">
                  <a:moveTo>
                    <a:pt x="131283" y="52829"/>
                  </a:moveTo>
                  <a:cubicBezTo>
                    <a:pt x="131215" y="46336"/>
                    <a:pt x="131146" y="39844"/>
                    <a:pt x="131146" y="33283"/>
                  </a:cubicBezTo>
                  <a:cubicBezTo>
                    <a:pt x="100461" y="19137"/>
                    <a:pt x="68000" y="29798"/>
                    <a:pt x="36495" y="26722"/>
                  </a:cubicBezTo>
                  <a:cubicBezTo>
                    <a:pt x="23031" y="25424"/>
                    <a:pt x="7928" y="29661"/>
                    <a:pt x="0" y="13533"/>
                  </a:cubicBezTo>
                  <a:cubicBezTo>
                    <a:pt x="0" y="9159"/>
                    <a:pt x="0" y="4785"/>
                    <a:pt x="0" y="411"/>
                  </a:cubicBezTo>
                  <a:cubicBezTo>
                    <a:pt x="42713" y="1778"/>
                    <a:pt x="85563" y="-2869"/>
                    <a:pt x="128139" y="3282"/>
                  </a:cubicBezTo>
                  <a:cubicBezTo>
                    <a:pt x="143243" y="9432"/>
                    <a:pt x="146455" y="22212"/>
                    <a:pt x="146728" y="36700"/>
                  </a:cubicBezTo>
                  <a:cubicBezTo>
                    <a:pt x="146933" y="46268"/>
                    <a:pt x="146660" y="55767"/>
                    <a:pt x="141056" y="64173"/>
                  </a:cubicBezTo>
                  <a:cubicBezTo>
                    <a:pt x="138322" y="67522"/>
                    <a:pt x="135042" y="68069"/>
                    <a:pt x="131283" y="65950"/>
                  </a:cubicBezTo>
                  <a:lnTo>
                    <a:pt x="131283" y="65950"/>
                  </a:lnTo>
                  <a:cubicBezTo>
                    <a:pt x="127387" y="61576"/>
                    <a:pt x="127319" y="57203"/>
                    <a:pt x="131283" y="52829"/>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42" name="Google Shape;3242;p7"/>
            <p:cNvSpPr/>
            <p:nvPr/>
          </p:nvSpPr>
          <p:spPr>
            <a:xfrm rot="-969350">
              <a:off x="10481719" y="2613390"/>
              <a:ext cx="124804" cy="18665"/>
            </a:xfrm>
            <a:custGeom>
              <a:rect b="b" l="l" r="r" t="t"/>
              <a:pathLst>
                <a:path extrusionOk="0" h="19818" w="132514">
                  <a:moveTo>
                    <a:pt x="1437" y="0"/>
                  </a:moveTo>
                  <a:cubicBezTo>
                    <a:pt x="12167" y="6356"/>
                    <a:pt x="23921" y="6766"/>
                    <a:pt x="35949" y="6629"/>
                  </a:cubicBezTo>
                  <a:cubicBezTo>
                    <a:pt x="63012" y="6424"/>
                    <a:pt x="90075" y="6697"/>
                    <a:pt x="117138" y="6697"/>
                  </a:cubicBezTo>
                  <a:cubicBezTo>
                    <a:pt x="126090" y="6697"/>
                    <a:pt x="131353" y="10729"/>
                    <a:pt x="132515" y="19819"/>
                  </a:cubicBezTo>
                  <a:cubicBezTo>
                    <a:pt x="88845" y="19819"/>
                    <a:pt x="45175" y="19750"/>
                    <a:pt x="1437" y="19682"/>
                  </a:cubicBezTo>
                  <a:cubicBezTo>
                    <a:pt x="-340" y="13121"/>
                    <a:pt x="-613" y="6561"/>
                    <a:pt x="1437" y="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43" name="Google Shape;3243;p7"/>
            <p:cNvSpPr/>
            <p:nvPr/>
          </p:nvSpPr>
          <p:spPr>
            <a:xfrm rot="-969350">
              <a:off x="10490441" y="2643020"/>
              <a:ext cx="124849" cy="18536"/>
            </a:xfrm>
            <a:custGeom>
              <a:rect b="b" l="l" r="r" t="t"/>
              <a:pathLst>
                <a:path extrusionOk="0" h="19682" w="132561">
                  <a:moveTo>
                    <a:pt x="132562" y="6492"/>
                  </a:moveTo>
                  <a:cubicBezTo>
                    <a:pt x="132562" y="10866"/>
                    <a:pt x="132562" y="15240"/>
                    <a:pt x="132562" y="19614"/>
                  </a:cubicBezTo>
                  <a:cubicBezTo>
                    <a:pt x="88824" y="19614"/>
                    <a:pt x="45085" y="19682"/>
                    <a:pt x="1347" y="19682"/>
                  </a:cubicBezTo>
                  <a:cubicBezTo>
                    <a:pt x="-225" y="13121"/>
                    <a:pt x="-634" y="6561"/>
                    <a:pt x="1279" y="0"/>
                  </a:cubicBezTo>
                  <a:cubicBezTo>
                    <a:pt x="11940" y="6219"/>
                    <a:pt x="23626" y="6766"/>
                    <a:pt x="35654" y="6629"/>
                  </a:cubicBezTo>
                  <a:cubicBezTo>
                    <a:pt x="67979" y="6356"/>
                    <a:pt x="100236" y="6492"/>
                    <a:pt x="132562" y="649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44" name="Google Shape;3244;p7"/>
            <p:cNvSpPr/>
            <p:nvPr/>
          </p:nvSpPr>
          <p:spPr>
            <a:xfrm rot="-969350">
              <a:off x="10476123" y="2589195"/>
              <a:ext cx="125383" cy="18617"/>
            </a:xfrm>
            <a:custGeom>
              <a:rect b="b" l="l" r="r" t="t"/>
              <a:pathLst>
                <a:path extrusionOk="0" h="19767" w="133128">
                  <a:moveTo>
                    <a:pt x="131283" y="19682"/>
                  </a:moveTo>
                  <a:cubicBezTo>
                    <a:pt x="98957" y="19682"/>
                    <a:pt x="66701" y="19477"/>
                    <a:pt x="34376" y="19750"/>
                  </a:cubicBezTo>
                  <a:cubicBezTo>
                    <a:pt x="22348" y="19887"/>
                    <a:pt x="10730" y="19340"/>
                    <a:pt x="0" y="13121"/>
                  </a:cubicBezTo>
                  <a:cubicBezTo>
                    <a:pt x="0" y="8748"/>
                    <a:pt x="0" y="4374"/>
                    <a:pt x="0" y="0"/>
                  </a:cubicBezTo>
                  <a:cubicBezTo>
                    <a:pt x="10798" y="6424"/>
                    <a:pt x="22758" y="6766"/>
                    <a:pt x="34854" y="6629"/>
                  </a:cubicBezTo>
                  <a:cubicBezTo>
                    <a:pt x="60003" y="6356"/>
                    <a:pt x="85153" y="6561"/>
                    <a:pt x="110302" y="6561"/>
                  </a:cubicBezTo>
                  <a:cubicBezTo>
                    <a:pt x="117956" y="6561"/>
                    <a:pt x="125747" y="6287"/>
                    <a:pt x="131283" y="13121"/>
                  </a:cubicBezTo>
                  <a:cubicBezTo>
                    <a:pt x="132923" y="14557"/>
                    <a:pt x="133470" y="16060"/>
                    <a:pt x="132923" y="17495"/>
                  </a:cubicBezTo>
                  <a:cubicBezTo>
                    <a:pt x="132376" y="18999"/>
                    <a:pt x="131830" y="19682"/>
                    <a:pt x="131283" y="1968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45" name="Google Shape;3245;p7"/>
            <p:cNvSpPr/>
            <p:nvPr/>
          </p:nvSpPr>
          <p:spPr>
            <a:xfrm rot="-969350">
              <a:off x="10517181" y="2730516"/>
              <a:ext cx="126279" cy="19761"/>
            </a:xfrm>
            <a:custGeom>
              <a:rect b="b" l="l" r="r" t="t"/>
              <a:pathLst>
                <a:path extrusionOk="0" h="20981" w="134080">
                  <a:moveTo>
                    <a:pt x="131693" y="20639"/>
                  </a:moveTo>
                  <a:cubicBezTo>
                    <a:pt x="87819" y="20776"/>
                    <a:pt x="43875" y="20844"/>
                    <a:pt x="0" y="20981"/>
                  </a:cubicBezTo>
                  <a:cubicBezTo>
                    <a:pt x="0" y="16539"/>
                    <a:pt x="68" y="12097"/>
                    <a:pt x="68" y="7655"/>
                  </a:cubicBezTo>
                  <a:cubicBezTo>
                    <a:pt x="42713" y="-4852"/>
                    <a:pt x="85768" y="957"/>
                    <a:pt x="128823" y="4306"/>
                  </a:cubicBezTo>
                  <a:cubicBezTo>
                    <a:pt x="134973" y="8816"/>
                    <a:pt x="135452" y="14352"/>
                    <a:pt x="131693" y="20639"/>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46" name="Google Shape;3246;p7"/>
            <p:cNvSpPr/>
            <p:nvPr/>
          </p:nvSpPr>
          <p:spPr>
            <a:xfrm rot="-969350">
              <a:off x="10514765" y="2725657"/>
              <a:ext cx="126140" cy="12357"/>
            </a:xfrm>
            <a:custGeom>
              <a:rect b="b" l="l" r="r" t="t"/>
              <a:pathLst>
                <a:path extrusionOk="0" h="13121" w="133932">
                  <a:moveTo>
                    <a:pt x="131556" y="13053"/>
                  </a:moveTo>
                  <a:cubicBezTo>
                    <a:pt x="87682" y="13053"/>
                    <a:pt x="43875" y="13121"/>
                    <a:pt x="0" y="13121"/>
                  </a:cubicBezTo>
                  <a:cubicBezTo>
                    <a:pt x="68" y="8748"/>
                    <a:pt x="68" y="4374"/>
                    <a:pt x="68" y="0"/>
                  </a:cubicBezTo>
                  <a:cubicBezTo>
                    <a:pt x="43807" y="0"/>
                    <a:pt x="87545" y="0"/>
                    <a:pt x="131283" y="0"/>
                  </a:cubicBezTo>
                  <a:cubicBezTo>
                    <a:pt x="134769" y="4306"/>
                    <a:pt x="134769" y="8679"/>
                    <a:pt x="131556" y="13053"/>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47" name="Google Shape;3247;p7"/>
            <p:cNvSpPr/>
            <p:nvPr/>
          </p:nvSpPr>
          <p:spPr>
            <a:xfrm rot="-969350">
              <a:off x="10506190" y="2696006"/>
              <a:ext cx="125937" cy="12487"/>
            </a:xfrm>
            <a:custGeom>
              <a:rect b="b" l="l" r="r" t="t"/>
              <a:pathLst>
                <a:path extrusionOk="0" h="13258" w="133717">
                  <a:moveTo>
                    <a:pt x="205" y="0"/>
                  </a:moveTo>
                  <a:cubicBezTo>
                    <a:pt x="43807" y="68"/>
                    <a:pt x="87408" y="68"/>
                    <a:pt x="131010" y="137"/>
                  </a:cubicBezTo>
                  <a:cubicBezTo>
                    <a:pt x="134632" y="4511"/>
                    <a:pt x="134632" y="8953"/>
                    <a:pt x="130941" y="13258"/>
                  </a:cubicBezTo>
                  <a:cubicBezTo>
                    <a:pt x="87271" y="13258"/>
                    <a:pt x="43670" y="13190"/>
                    <a:pt x="0" y="13190"/>
                  </a:cubicBezTo>
                  <a:cubicBezTo>
                    <a:pt x="68" y="8816"/>
                    <a:pt x="137" y="4442"/>
                    <a:pt x="205" y="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48" name="Google Shape;3248;p7"/>
            <p:cNvSpPr/>
            <p:nvPr/>
          </p:nvSpPr>
          <p:spPr>
            <a:xfrm rot="-969350">
              <a:off x="11594720" y="2210412"/>
              <a:ext cx="180595" cy="62689"/>
            </a:xfrm>
            <a:custGeom>
              <a:rect b="b" l="l" r="r" t="t"/>
              <a:pathLst>
                <a:path extrusionOk="0" h="66562" w="191751">
                  <a:moveTo>
                    <a:pt x="0" y="16402"/>
                  </a:moveTo>
                  <a:cubicBezTo>
                    <a:pt x="12780" y="15240"/>
                    <a:pt x="25491" y="15787"/>
                    <a:pt x="38134" y="11618"/>
                  </a:cubicBezTo>
                  <a:cubicBezTo>
                    <a:pt x="47019" y="8748"/>
                    <a:pt x="57201" y="9363"/>
                    <a:pt x="66769" y="9294"/>
                  </a:cubicBezTo>
                  <a:cubicBezTo>
                    <a:pt x="92534" y="9021"/>
                    <a:pt x="118298" y="9158"/>
                    <a:pt x="144062" y="9158"/>
                  </a:cubicBezTo>
                  <a:cubicBezTo>
                    <a:pt x="152810" y="9158"/>
                    <a:pt x="161421" y="8748"/>
                    <a:pt x="166615" y="0"/>
                  </a:cubicBezTo>
                  <a:cubicBezTo>
                    <a:pt x="176046" y="9773"/>
                    <a:pt x="182333" y="21254"/>
                    <a:pt x="185340" y="34512"/>
                  </a:cubicBezTo>
                  <a:cubicBezTo>
                    <a:pt x="188620" y="38613"/>
                    <a:pt x="187322" y="44832"/>
                    <a:pt x="191628" y="48454"/>
                  </a:cubicBezTo>
                  <a:lnTo>
                    <a:pt x="191628" y="48454"/>
                  </a:lnTo>
                  <a:cubicBezTo>
                    <a:pt x="192858" y="58910"/>
                    <a:pt x="184657" y="62395"/>
                    <a:pt x="177618" y="62669"/>
                  </a:cubicBezTo>
                  <a:cubicBezTo>
                    <a:pt x="129711" y="64240"/>
                    <a:pt x="80300" y="76952"/>
                    <a:pt x="36220" y="45857"/>
                  </a:cubicBezTo>
                  <a:cubicBezTo>
                    <a:pt x="22348" y="38339"/>
                    <a:pt x="4237" y="35811"/>
                    <a:pt x="0" y="16402"/>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49" name="Google Shape;3249;p7"/>
            <p:cNvSpPr/>
            <p:nvPr/>
          </p:nvSpPr>
          <p:spPr>
            <a:xfrm rot="-969350">
              <a:off x="11637149" y="2235599"/>
              <a:ext cx="162520" cy="73247"/>
            </a:xfrm>
            <a:custGeom>
              <a:rect b="b" l="l" r="r" t="t"/>
              <a:pathLst>
                <a:path extrusionOk="0" h="77772" w="172560">
                  <a:moveTo>
                    <a:pt x="0" y="0"/>
                  </a:moveTo>
                  <a:cubicBezTo>
                    <a:pt x="5468" y="547"/>
                    <a:pt x="10935" y="1845"/>
                    <a:pt x="14625" y="6014"/>
                  </a:cubicBezTo>
                  <a:cubicBezTo>
                    <a:pt x="24739" y="17700"/>
                    <a:pt x="37519" y="20366"/>
                    <a:pt x="52349" y="20024"/>
                  </a:cubicBezTo>
                  <a:cubicBezTo>
                    <a:pt x="80369" y="19340"/>
                    <a:pt x="108388" y="19819"/>
                    <a:pt x="136409" y="19819"/>
                  </a:cubicBezTo>
                  <a:cubicBezTo>
                    <a:pt x="143995" y="19819"/>
                    <a:pt x="151649" y="19956"/>
                    <a:pt x="157047" y="13190"/>
                  </a:cubicBezTo>
                  <a:cubicBezTo>
                    <a:pt x="165317" y="24876"/>
                    <a:pt x="170169" y="37724"/>
                    <a:pt x="170306" y="52144"/>
                  </a:cubicBezTo>
                  <a:cubicBezTo>
                    <a:pt x="176934" y="65402"/>
                    <a:pt x="167777" y="72100"/>
                    <a:pt x="158004" y="72851"/>
                  </a:cubicBezTo>
                  <a:cubicBezTo>
                    <a:pt x="118367" y="75790"/>
                    <a:pt x="77840" y="85836"/>
                    <a:pt x="39912" y="64377"/>
                  </a:cubicBezTo>
                  <a:cubicBezTo>
                    <a:pt x="27884" y="42166"/>
                    <a:pt x="957" y="29045"/>
                    <a:pt x="0"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50" name="Google Shape;3250;p7"/>
            <p:cNvSpPr/>
            <p:nvPr/>
          </p:nvSpPr>
          <p:spPr>
            <a:xfrm rot="-969350">
              <a:off x="11674540" y="2359743"/>
              <a:ext cx="150163" cy="51087"/>
            </a:xfrm>
            <a:custGeom>
              <a:rect b="b" l="l" r="r" t="t"/>
              <a:pathLst>
                <a:path extrusionOk="0" h="54243" w="159439">
                  <a:moveTo>
                    <a:pt x="146181" y="47682"/>
                  </a:moveTo>
                  <a:cubicBezTo>
                    <a:pt x="137160" y="51577"/>
                    <a:pt x="128071" y="54311"/>
                    <a:pt x="118025" y="54243"/>
                  </a:cubicBezTo>
                  <a:cubicBezTo>
                    <a:pt x="85494" y="53901"/>
                    <a:pt x="53033" y="54106"/>
                    <a:pt x="20502" y="54106"/>
                  </a:cubicBezTo>
                  <a:cubicBezTo>
                    <a:pt x="12712" y="54106"/>
                    <a:pt x="5262" y="53423"/>
                    <a:pt x="0" y="46657"/>
                  </a:cubicBezTo>
                  <a:cubicBezTo>
                    <a:pt x="68" y="45085"/>
                    <a:pt x="68" y="43513"/>
                    <a:pt x="137" y="41941"/>
                  </a:cubicBezTo>
                  <a:cubicBezTo>
                    <a:pt x="752" y="38729"/>
                    <a:pt x="1777" y="35722"/>
                    <a:pt x="3007" y="32715"/>
                  </a:cubicBezTo>
                  <a:cubicBezTo>
                    <a:pt x="12781" y="18364"/>
                    <a:pt x="16334" y="-3437"/>
                    <a:pt x="41483" y="458"/>
                  </a:cubicBezTo>
                  <a:cubicBezTo>
                    <a:pt x="67316" y="6541"/>
                    <a:pt x="93627" y="3534"/>
                    <a:pt x="119733" y="4627"/>
                  </a:cubicBezTo>
                  <a:cubicBezTo>
                    <a:pt x="133607" y="5174"/>
                    <a:pt x="148505" y="2850"/>
                    <a:pt x="159440" y="15015"/>
                  </a:cubicBezTo>
                  <a:cubicBezTo>
                    <a:pt x="159029" y="27522"/>
                    <a:pt x="153631" y="37978"/>
                    <a:pt x="146181" y="47682"/>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51" name="Google Shape;3251;p7"/>
            <p:cNvSpPr/>
            <p:nvPr/>
          </p:nvSpPr>
          <p:spPr>
            <a:xfrm rot="-969350">
              <a:off x="11679430" y="2278048"/>
              <a:ext cx="135445" cy="59288"/>
            </a:xfrm>
            <a:custGeom>
              <a:rect b="b" l="l" r="r" t="t"/>
              <a:pathLst>
                <a:path extrusionOk="0" h="62950" w="143813">
                  <a:moveTo>
                    <a:pt x="5882" y="478"/>
                  </a:moveTo>
                  <a:cubicBezTo>
                    <a:pt x="13057" y="6766"/>
                    <a:pt x="18730" y="14215"/>
                    <a:pt x="30484" y="13873"/>
                  </a:cubicBezTo>
                  <a:cubicBezTo>
                    <a:pt x="60827" y="12985"/>
                    <a:pt x="91239" y="13463"/>
                    <a:pt x="121651" y="13463"/>
                  </a:cubicBezTo>
                  <a:cubicBezTo>
                    <a:pt x="130808" y="13463"/>
                    <a:pt x="135592" y="8679"/>
                    <a:pt x="137027" y="0"/>
                  </a:cubicBezTo>
                  <a:cubicBezTo>
                    <a:pt x="145570" y="14762"/>
                    <a:pt x="144339" y="30617"/>
                    <a:pt x="142426" y="46540"/>
                  </a:cubicBezTo>
                  <a:cubicBezTo>
                    <a:pt x="137301" y="57680"/>
                    <a:pt x="127596" y="61780"/>
                    <a:pt x="116320" y="62190"/>
                  </a:cubicBezTo>
                  <a:cubicBezTo>
                    <a:pt x="90555" y="63147"/>
                    <a:pt x="64791" y="63284"/>
                    <a:pt x="39095" y="62122"/>
                  </a:cubicBezTo>
                  <a:cubicBezTo>
                    <a:pt x="23650" y="61438"/>
                    <a:pt x="13262" y="52896"/>
                    <a:pt x="6906" y="39091"/>
                  </a:cubicBezTo>
                  <a:cubicBezTo>
                    <a:pt x="1849" y="26448"/>
                    <a:pt x="-5190" y="13668"/>
                    <a:pt x="5882" y="478"/>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52" name="Google Shape;3252;p7"/>
            <p:cNvSpPr/>
            <p:nvPr/>
          </p:nvSpPr>
          <p:spPr>
            <a:xfrm rot="-969350">
              <a:off x="11694114" y="2335499"/>
              <a:ext cx="128782" cy="34563"/>
            </a:xfrm>
            <a:custGeom>
              <a:rect b="b" l="l" r="r" t="t"/>
              <a:pathLst>
                <a:path extrusionOk="0" h="36698" w="136737">
                  <a:moveTo>
                    <a:pt x="129357" y="36699"/>
                  </a:moveTo>
                  <a:cubicBezTo>
                    <a:pt x="93410" y="36562"/>
                    <a:pt x="57394" y="36357"/>
                    <a:pt x="21447" y="36426"/>
                  </a:cubicBezTo>
                  <a:cubicBezTo>
                    <a:pt x="11264" y="36426"/>
                    <a:pt x="4772" y="32599"/>
                    <a:pt x="3132" y="22142"/>
                  </a:cubicBezTo>
                  <a:cubicBezTo>
                    <a:pt x="-2951" y="10661"/>
                    <a:pt x="-422" y="2939"/>
                    <a:pt x="12904" y="0"/>
                  </a:cubicBezTo>
                  <a:cubicBezTo>
                    <a:pt x="42154" y="957"/>
                    <a:pt x="71404" y="68"/>
                    <a:pt x="100654" y="478"/>
                  </a:cubicBezTo>
                  <a:cubicBezTo>
                    <a:pt x="113502" y="683"/>
                    <a:pt x="127034" y="-888"/>
                    <a:pt x="136738" y="10661"/>
                  </a:cubicBezTo>
                  <a:cubicBezTo>
                    <a:pt x="136123" y="19887"/>
                    <a:pt x="136396" y="29318"/>
                    <a:pt x="129357" y="36699"/>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53" name="Google Shape;3253;p7"/>
            <p:cNvSpPr/>
            <p:nvPr/>
          </p:nvSpPr>
          <p:spPr>
            <a:xfrm rot="-969350">
              <a:off x="11689887" y="2307970"/>
              <a:ext cx="130180" cy="37589"/>
            </a:xfrm>
            <a:custGeom>
              <a:rect b="b" l="l" r="r" t="t"/>
              <a:pathLst>
                <a:path extrusionOk="0" h="39911" w="138222">
                  <a:moveTo>
                    <a:pt x="133392" y="39911"/>
                  </a:moveTo>
                  <a:cubicBezTo>
                    <a:pt x="98743" y="39774"/>
                    <a:pt x="64094" y="39569"/>
                    <a:pt x="29446" y="39433"/>
                  </a:cubicBezTo>
                  <a:cubicBezTo>
                    <a:pt x="20766" y="39364"/>
                    <a:pt x="11882" y="39774"/>
                    <a:pt x="6141" y="31300"/>
                  </a:cubicBezTo>
                  <a:cubicBezTo>
                    <a:pt x="-2196" y="20502"/>
                    <a:pt x="-2333" y="10046"/>
                    <a:pt x="7509" y="0"/>
                  </a:cubicBezTo>
                  <a:cubicBezTo>
                    <a:pt x="9832" y="3622"/>
                    <a:pt x="12429" y="7108"/>
                    <a:pt x="14343" y="10935"/>
                  </a:cubicBezTo>
                  <a:cubicBezTo>
                    <a:pt x="16392" y="15103"/>
                    <a:pt x="19126" y="18862"/>
                    <a:pt x="23774" y="18930"/>
                  </a:cubicBezTo>
                  <a:cubicBezTo>
                    <a:pt x="58627" y="19340"/>
                    <a:pt x="93618" y="22074"/>
                    <a:pt x="128403" y="17359"/>
                  </a:cubicBezTo>
                  <a:cubicBezTo>
                    <a:pt x="131479" y="16949"/>
                    <a:pt x="134349" y="14693"/>
                    <a:pt x="137356" y="13327"/>
                  </a:cubicBezTo>
                  <a:cubicBezTo>
                    <a:pt x="138654" y="22621"/>
                    <a:pt x="139269" y="31710"/>
                    <a:pt x="133392" y="39911"/>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54" name="Google Shape;3254;p7"/>
            <p:cNvSpPr/>
            <p:nvPr/>
          </p:nvSpPr>
          <p:spPr>
            <a:xfrm rot="-969350">
              <a:off x="11767965" y="2218406"/>
              <a:ext cx="5973" cy="13130"/>
            </a:xfrm>
            <a:custGeom>
              <a:rect b="b" l="l" r="r" t="t"/>
              <a:pathLst>
                <a:path extrusionOk="0" h="13941" w="6342">
                  <a:moveTo>
                    <a:pt x="6325" y="13941"/>
                  </a:moveTo>
                  <a:cubicBezTo>
                    <a:pt x="925" y="10798"/>
                    <a:pt x="-237" y="5741"/>
                    <a:pt x="37" y="0"/>
                  </a:cubicBezTo>
                  <a:cubicBezTo>
                    <a:pt x="5026" y="3349"/>
                    <a:pt x="6529" y="8269"/>
                    <a:pt x="6325" y="1394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55" name="Google Shape;3255;p7"/>
            <p:cNvSpPr/>
            <p:nvPr/>
          </p:nvSpPr>
          <p:spPr>
            <a:xfrm rot="-969350">
              <a:off x="9978345" y="2607118"/>
              <a:ext cx="47797" cy="198128"/>
            </a:xfrm>
            <a:custGeom>
              <a:rect b="b" l="l" r="r" t="t"/>
              <a:pathLst>
                <a:path extrusionOk="0" h="210368" w="50750">
                  <a:moveTo>
                    <a:pt x="19819" y="209139"/>
                  </a:moveTo>
                  <a:cubicBezTo>
                    <a:pt x="17905" y="209685"/>
                    <a:pt x="15923" y="210095"/>
                    <a:pt x="13873" y="210369"/>
                  </a:cubicBezTo>
                  <a:cubicBezTo>
                    <a:pt x="4852" y="203193"/>
                    <a:pt x="6629" y="193010"/>
                    <a:pt x="6629" y="183511"/>
                  </a:cubicBezTo>
                  <a:cubicBezTo>
                    <a:pt x="6492" y="133964"/>
                    <a:pt x="6492" y="84348"/>
                    <a:pt x="6629" y="34801"/>
                  </a:cubicBezTo>
                  <a:cubicBezTo>
                    <a:pt x="6629" y="22910"/>
                    <a:pt x="7039" y="11019"/>
                    <a:pt x="0" y="562"/>
                  </a:cubicBezTo>
                  <a:cubicBezTo>
                    <a:pt x="9499" y="-1625"/>
                    <a:pt x="17905" y="3159"/>
                    <a:pt x="26857" y="4799"/>
                  </a:cubicBezTo>
                  <a:cubicBezTo>
                    <a:pt x="31027" y="4184"/>
                    <a:pt x="34854" y="5141"/>
                    <a:pt x="38271" y="7670"/>
                  </a:cubicBezTo>
                  <a:cubicBezTo>
                    <a:pt x="45242" y="13821"/>
                    <a:pt x="48453" y="22158"/>
                    <a:pt x="48590" y="30906"/>
                  </a:cubicBezTo>
                  <a:cubicBezTo>
                    <a:pt x="49479" y="86193"/>
                    <a:pt x="54126" y="141549"/>
                    <a:pt x="46198" y="196700"/>
                  </a:cubicBezTo>
                  <a:cubicBezTo>
                    <a:pt x="41551" y="203193"/>
                    <a:pt x="34444" y="203398"/>
                    <a:pt x="27473" y="203808"/>
                  </a:cubicBezTo>
                  <a:cubicBezTo>
                    <a:pt x="24397" y="204901"/>
                    <a:pt x="22006" y="206952"/>
                    <a:pt x="19819" y="209139"/>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56" name="Google Shape;3256;p7"/>
            <p:cNvSpPr/>
            <p:nvPr/>
          </p:nvSpPr>
          <p:spPr>
            <a:xfrm rot="-969350">
              <a:off x="10045963" y="2825164"/>
              <a:ext cx="43768" cy="185949"/>
            </a:xfrm>
            <a:custGeom>
              <a:rect b="b" l="l" r="r" t="t"/>
              <a:pathLst>
                <a:path extrusionOk="0" h="197436" w="46472">
                  <a:moveTo>
                    <a:pt x="27473" y="6287"/>
                  </a:moveTo>
                  <a:cubicBezTo>
                    <a:pt x="34512" y="6697"/>
                    <a:pt x="41620" y="6971"/>
                    <a:pt x="46472" y="13326"/>
                  </a:cubicBezTo>
                  <a:cubicBezTo>
                    <a:pt x="37861" y="61712"/>
                    <a:pt x="43738" y="110507"/>
                    <a:pt x="42509" y="159097"/>
                  </a:cubicBezTo>
                  <a:cubicBezTo>
                    <a:pt x="41961" y="180078"/>
                    <a:pt x="37315" y="195318"/>
                    <a:pt x="13327" y="197027"/>
                  </a:cubicBezTo>
                  <a:cubicBezTo>
                    <a:pt x="11276" y="197300"/>
                    <a:pt x="9227" y="197437"/>
                    <a:pt x="7176" y="197437"/>
                  </a:cubicBezTo>
                  <a:cubicBezTo>
                    <a:pt x="4784" y="197300"/>
                    <a:pt x="2393" y="197163"/>
                    <a:pt x="0" y="197027"/>
                  </a:cubicBezTo>
                  <a:cubicBezTo>
                    <a:pt x="68" y="142901"/>
                    <a:pt x="68" y="88843"/>
                    <a:pt x="205" y="34717"/>
                  </a:cubicBezTo>
                  <a:cubicBezTo>
                    <a:pt x="205" y="27131"/>
                    <a:pt x="342" y="19545"/>
                    <a:pt x="820" y="12028"/>
                  </a:cubicBezTo>
                  <a:cubicBezTo>
                    <a:pt x="1367" y="4100"/>
                    <a:pt x="7245" y="1504"/>
                    <a:pt x="13873" y="0"/>
                  </a:cubicBezTo>
                  <a:cubicBezTo>
                    <a:pt x="15924" y="137"/>
                    <a:pt x="17905" y="547"/>
                    <a:pt x="19887" y="1025"/>
                  </a:cubicBezTo>
                  <a:cubicBezTo>
                    <a:pt x="22211" y="3075"/>
                    <a:pt x="24535" y="5126"/>
                    <a:pt x="27473" y="6287"/>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57" name="Google Shape;3257;p7"/>
            <p:cNvSpPr/>
            <p:nvPr/>
          </p:nvSpPr>
          <p:spPr>
            <a:xfrm rot="-969350">
              <a:off x="10022474" y="2604196"/>
              <a:ext cx="55574" cy="145477"/>
            </a:xfrm>
            <a:custGeom>
              <a:rect b="b" l="l" r="r" t="t"/>
              <a:pathLst>
                <a:path extrusionOk="0" h="154464" w="59007">
                  <a:moveTo>
                    <a:pt x="59007" y="145368"/>
                  </a:moveTo>
                  <a:cubicBezTo>
                    <a:pt x="51216" y="152270"/>
                    <a:pt x="41512" y="151245"/>
                    <a:pt x="32218" y="151587"/>
                  </a:cubicBezTo>
                  <a:cubicBezTo>
                    <a:pt x="13493" y="159788"/>
                    <a:pt x="4266" y="149468"/>
                    <a:pt x="3446" y="133203"/>
                  </a:cubicBezTo>
                  <a:cubicBezTo>
                    <a:pt x="1260" y="90148"/>
                    <a:pt x="-4960" y="46683"/>
                    <a:pt x="7820" y="4107"/>
                  </a:cubicBezTo>
                  <a:cubicBezTo>
                    <a:pt x="10554" y="-62"/>
                    <a:pt x="14108" y="-1087"/>
                    <a:pt x="18618" y="1168"/>
                  </a:cubicBezTo>
                  <a:cubicBezTo>
                    <a:pt x="21215" y="3014"/>
                    <a:pt x="23607" y="5747"/>
                    <a:pt x="26477" y="6636"/>
                  </a:cubicBezTo>
                  <a:cubicBezTo>
                    <a:pt x="35020" y="9233"/>
                    <a:pt x="38437" y="14768"/>
                    <a:pt x="38368" y="23448"/>
                  </a:cubicBezTo>
                  <a:cubicBezTo>
                    <a:pt x="38232" y="43950"/>
                    <a:pt x="38368" y="64452"/>
                    <a:pt x="38437" y="84954"/>
                  </a:cubicBezTo>
                  <a:cubicBezTo>
                    <a:pt x="38437" y="97871"/>
                    <a:pt x="38232" y="110856"/>
                    <a:pt x="38505" y="123772"/>
                  </a:cubicBezTo>
                  <a:cubicBezTo>
                    <a:pt x="38915" y="140789"/>
                    <a:pt x="39052" y="140789"/>
                    <a:pt x="59007" y="145368"/>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58" name="Google Shape;3258;p7"/>
            <p:cNvSpPr/>
            <p:nvPr/>
          </p:nvSpPr>
          <p:spPr>
            <a:xfrm rot="-969350">
              <a:off x="9976614" y="2602091"/>
              <a:ext cx="54452" cy="16701"/>
            </a:xfrm>
            <a:custGeom>
              <a:rect b="b" l="l" r="r" t="t"/>
              <a:pathLst>
                <a:path extrusionOk="0" h="17733" w="57816">
                  <a:moveTo>
                    <a:pt x="45652" y="14330"/>
                  </a:moveTo>
                  <a:cubicBezTo>
                    <a:pt x="43465" y="14330"/>
                    <a:pt x="41278" y="14398"/>
                    <a:pt x="39091" y="14398"/>
                  </a:cubicBezTo>
                  <a:cubicBezTo>
                    <a:pt x="25970" y="23214"/>
                    <a:pt x="16880" y="12280"/>
                    <a:pt x="6492" y="7701"/>
                  </a:cubicBezTo>
                  <a:cubicBezTo>
                    <a:pt x="4442" y="7086"/>
                    <a:pt x="2460" y="6402"/>
                    <a:pt x="410" y="5651"/>
                  </a:cubicBezTo>
                  <a:cubicBezTo>
                    <a:pt x="274" y="4216"/>
                    <a:pt x="137" y="2780"/>
                    <a:pt x="0" y="1345"/>
                  </a:cubicBezTo>
                  <a:cubicBezTo>
                    <a:pt x="19956" y="-2960"/>
                    <a:pt x="38681" y="4147"/>
                    <a:pt x="57816" y="7564"/>
                  </a:cubicBezTo>
                  <a:cubicBezTo>
                    <a:pt x="55424" y="12827"/>
                    <a:pt x="50436" y="13373"/>
                    <a:pt x="45652" y="1433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59" name="Google Shape;3259;p7"/>
            <p:cNvSpPr/>
            <p:nvPr/>
          </p:nvSpPr>
          <p:spPr>
            <a:xfrm rot="-969350">
              <a:off x="10157005" y="2702780"/>
              <a:ext cx="19631" cy="6684"/>
            </a:xfrm>
            <a:custGeom>
              <a:rect b="b" l="l" r="r" t="t"/>
              <a:pathLst>
                <a:path extrusionOk="0" h="7097" w="20844">
                  <a:moveTo>
                    <a:pt x="546" y="647"/>
                  </a:moveTo>
                  <a:cubicBezTo>
                    <a:pt x="7449" y="578"/>
                    <a:pt x="14830" y="-2087"/>
                    <a:pt x="20844" y="3927"/>
                  </a:cubicBezTo>
                  <a:cubicBezTo>
                    <a:pt x="14215" y="8916"/>
                    <a:pt x="7039" y="6729"/>
                    <a:pt x="0" y="5909"/>
                  </a:cubicBezTo>
                  <a:cubicBezTo>
                    <a:pt x="342" y="4200"/>
                    <a:pt x="478" y="2424"/>
                    <a:pt x="546" y="647"/>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60" name="Google Shape;3260;p7"/>
            <p:cNvSpPr/>
            <p:nvPr/>
          </p:nvSpPr>
          <p:spPr>
            <a:xfrm rot="-969350">
              <a:off x="10098613" y="2848592"/>
              <a:ext cx="61533" cy="132724"/>
            </a:xfrm>
            <a:custGeom>
              <a:rect b="b" l="l" r="r" t="t"/>
              <a:pathLst>
                <a:path extrusionOk="0" h="140923" w="65334">
                  <a:moveTo>
                    <a:pt x="31917" y="2739"/>
                  </a:moveTo>
                  <a:cubicBezTo>
                    <a:pt x="43329" y="3490"/>
                    <a:pt x="55220" y="1440"/>
                    <a:pt x="65334" y="9026"/>
                  </a:cubicBezTo>
                  <a:cubicBezTo>
                    <a:pt x="62123" y="9299"/>
                    <a:pt x="58842" y="9299"/>
                    <a:pt x="55699" y="9846"/>
                  </a:cubicBezTo>
                  <a:cubicBezTo>
                    <a:pt x="40186" y="12374"/>
                    <a:pt x="38272" y="13810"/>
                    <a:pt x="37998" y="27273"/>
                  </a:cubicBezTo>
                  <a:cubicBezTo>
                    <a:pt x="37520" y="48869"/>
                    <a:pt x="37794" y="70464"/>
                    <a:pt x="37725" y="92060"/>
                  </a:cubicBezTo>
                  <a:cubicBezTo>
                    <a:pt x="37725" y="97459"/>
                    <a:pt x="37794" y="102858"/>
                    <a:pt x="37725" y="108257"/>
                  </a:cubicBezTo>
                  <a:cubicBezTo>
                    <a:pt x="37315" y="131903"/>
                    <a:pt x="37246" y="131903"/>
                    <a:pt x="11550" y="140924"/>
                  </a:cubicBezTo>
                  <a:cubicBezTo>
                    <a:pt x="-8064" y="99782"/>
                    <a:pt x="2803" y="56728"/>
                    <a:pt x="4785" y="14493"/>
                  </a:cubicBezTo>
                  <a:cubicBezTo>
                    <a:pt x="5400" y="142"/>
                    <a:pt x="18521" y="-3070"/>
                    <a:pt x="31917" y="2739"/>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61" name="Google Shape;3261;p7"/>
            <p:cNvSpPr/>
            <p:nvPr/>
          </p:nvSpPr>
          <p:spPr>
            <a:xfrm rot="-969350">
              <a:off x="10083064" y="2830683"/>
              <a:ext cx="44025" cy="164064"/>
            </a:xfrm>
            <a:custGeom>
              <a:rect b="b" l="l" r="r" t="t"/>
              <a:pathLst>
                <a:path extrusionOk="0" h="174200" w="46745">
                  <a:moveTo>
                    <a:pt x="46746" y="28840"/>
                  </a:moveTo>
                  <a:cubicBezTo>
                    <a:pt x="26995" y="33213"/>
                    <a:pt x="26516" y="33213"/>
                    <a:pt x="26448" y="50504"/>
                  </a:cubicBezTo>
                  <a:cubicBezTo>
                    <a:pt x="26175" y="89321"/>
                    <a:pt x="26379" y="128207"/>
                    <a:pt x="26379" y="167025"/>
                  </a:cubicBezTo>
                  <a:cubicBezTo>
                    <a:pt x="26379" y="167025"/>
                    <a:pt x="23099" y="167025"/>
                    <a:pt x="23099" y="167025"/>
                  </a:cubicBezTo>
                  <a:lnTo>
                    <a:pt x="19819" y="167025"/>
                  </a:lnTo>
                  <a:cubicBezTo>
                    <a:pt x="18110" y="169758"/>
                    <a:pt x="15308" y="171398"/>
                    <a:pt x="13122" y="173585"/>
                  </a:cubicBezTo>
                  <a:cubicBezTo>
                    <a:pt x="8748" y="173790"/>
                    <a:pt x="4374" y="173995"/>
                    <a:pt x="0" y="174200"/>
                  </a:cubicBezTo>
                  <a:cubicBezTo>
                    <a:pt x="137" y="124517"/>
                    <a:pt x="-68" y="74833"/>
                    <a:pt x="205" y="25149"/>
                  </a:cubicBezTo>
                  <a:cubicBezTo>
                    <a:pt x="274" y="7517"/>
                    <a:pt x="4100" y="-6014"/>
                    <a:pt x="26653" y="2733"/>
                  </a:cubicBezTo>
                  <a:cubicBezTo>
                    <a:pt x="28704" y="2528"/>
                    <a:pt x="30617" y="2802"/>
                    <a:pt x="32530" y="3553"/>
                  </a:cubicBezTo>
                  <a:cubicBezTo>
                    <a:pt x="39228" y="12301"/>
                    <a:pt x="17496" y="12779"/>
                    <a:pt x="27064" y="22347"/>
                  </a:cubicBezTo>
                  <a:cubicBezTo>
                    <a:pt x="34376" y="22416"/>
                    <a:pt x="41483" y="22757"/>
                    <a:pt x="46746" y="2884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62" name="Google Shape;3262;p7"/>
            <p:cNvSpPr/>
            <p:nvPr/>
          </p:nvSpPr>
          <p:spPr>
            <a:xfrm rot="-969350">
              <a:off x="10150800" y="2861630"/>
              <a:ext cx="7852" cy="4978"/>
            </a:xfrm>
            <a:custGeom>
              <a:rect b="b" l="l" r="r" t="t"/>
              <a:pathLst>
                <a:path extrusionOk="0" h="5286" w="8337">
                  <a:moveTo>
                    <a:pt x="8337" y="459"/>
                  </a:moveTo>
                  <a:cubicBezTo>
                    <a:pt x="8201" y="1962"/>
                    <a:pt x="8201" y="3398"/>
                    <a:pt x="8269" y="4901"/>
                  </a:cubicBezTo>
                  <a:cubicBezTo>
                    <a:pt x="4989" y="5516"/>
                    <a:pt x="0" y="5790"/>
                    <a:pt x="0" y="2578"/>
                  </a:cubicBezTo>
                  <a:cubicBezTo>
                    <a:pt x="68" y="-566"/>
                    <a:pt x="5057" y="-224"/>
                    <a:pt x="8337" y="459"/>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63" name="Google Shape;3263;p7"/>
            <p:cNvSpPr/>
            <p:nvPr/>
          </p:nvSpPr>
          <p:spPr>
            <a:xfrm rot="-969350">
              <a:off x="10117546" y="2986685"/>
              <a:ext cx="6308" cy="6178"/>
            </a:xfrm>
            <a:custGeom>
              <a:rect b="b" l="l" r="r" t="t"/>
              <a:pathLst>
                <a:path extrusionOk="0" h="6560" w="6697">
                  <a:moveTo>
                    <a:pt x="0" y="6561"/>
                  </a:moveTo>
                  <a:cubicBezTo>
                    <a:pt x="2255" y="4374"/>
                    <a:pt x="4442" y="2187"/>
                    <a:pt x="6697" y="0"/>
                  </a:cubicBezTo>
                  <a:cubicBezTo>
                    <a:pt x="6629" y="2187"/>
                    <a:pt x="6629" y="4305"/>
                    <a:pt x="6629" y="6492"/>
                  </a:cubicBezTo>
                  <a:cubicBezTo>
                    <a:pt x="4374" y="6492"/>
                    <a:pt x="2187" y="6561"/>
                    <a:pt x="0" y="6561"/>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64" name="Google Shape;3264;p7"/>
            <p:cNvSpPr/>
            <p:nvPr/>
          </p:nvSpPr>
          <p:spPr>
            <a:xfrm rot="-969350">
              <a:off x="10252902" y="2828880"/>
              <a:ext cx="26325" cy="11727"/>
            </a:xfrm>
            <a:custGeom>
              <a:rect b="b" l="l" r="r" t="t"/>
              <a:pathLst>
                <a:path extrusionOk="0" h="12452" w="27951">
                  <a:moveTo>
                    <a:pt x="0" y="6097"/>
                  </a:moveTo>
                  <a:cubicBezTo>
                    <a:pt x="7791" y="-1284"/>
                    <a:pt x="16812" y="-942"/>
                    <a:pt x="27951" y="1791"/>
                  </a:cubicBezTo>
                  <a:cubicBezTo>
                    <a:pt x="21049" y="8284"/>
                    <a:pt x="13805" y="10881"/>
                    <a:pt x="6014" y="12452"/>
                  </a:cubicBezTo>
                  <a:cubicBezTo>
                    <a:pt x="4032" y="10402"/>
                    <a:pt x="2051" y="8215"/>
                    <a:pt x="0" y="6097"/>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65" name="Google Shape;3265;p7"/>
            <p:cNvSpPr/>
            <p:nvPr/>
          </p:nvSpPr>
          <p:spPr>
            <a:xfrm rot="-969350">
              <a:off x="10323112" y="2810219"/>
              <a:ext cx="12937" cy="5951"/>
            </a:xfrm>
            <a:custGeom>
              <a:rect b="b" l="l" r="r" t="t"/>
              <a:pathLst>
                <a:path extrusionOk="0" h="6319" w="13736">
                  <a:moveTo>
                    <a:pt x="0" y="6105"/>
                  </a:moveTo>
                  <a:cubicBezTo>
                    <a:pt x="3144" y="912"/>
                    <a:pt x="8201" y="-182"/>
                    <a:pt x="13737" y="23"/>
                  </a:cubicBezTo>
                  <a:cubicBezTo>
                    <a:pt x="10730" y="5490"/>
                    <a:pt x="5878" y="6925"/>
                    <a:pt x="0" y="6105"/>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66" name="Google Shape;3266;p7"/>
            <p:cNvSpPr/>
            <p:nvPr/>
          </p:nvSpPr>
          <p:spPr>
            <a:xfrm rot="-969350">
              <a:off x="10179251" y="2660479"/>
              <a:ext cx="44926" cy="20146"/>
            </a:xfrm>
            <a:custGeom>
              <a:rect b="b" l="l" r="r" t="t"/>
              <a:pathLst>
                <a:path extrusionOk="0" h="21390" w="47701">
                  <a:moveTo>
                    <a:pt x="40526" y="21391"/>
                  </a:moveTo>
                  <a:cubicBezTo>
                    <a:pt x="26857" y="20229"/>
                    <a:pt x="12574" y="22552"/>
                    <a:pt x="0" y="14625"/>
                  </a:cubicBezTo>
                  <a:cubicBezTo>
                    <a:pt x="2050" y="14283"/>
                    <a:pt x="4169" y="13873"/>
                    <a:pt x="6218" y="13600"/>
                  </a:cubicBezTo>
                  <a:cubicBezTo>
                    <a:pt x="15992" y="12096"/>
                    <a:pt x="15992" y="12096"/>
                    <a:pt x="9977" y="3895"/>
                  </a:cubicBezTo>
                  <a:cubicBezTo>
                    <a:pt x="9363" y="3075"/>
                    <a:pt x="8952" y="2050"/>
                    <a:pt x="8406" y="1162"/>
                  </a:cubicBezTo>
                  <a:cubicBezTo>
                    <a:pt x="16880" y="752"/>
                    <a:pt x="25423" y="410"/>
                    <a:pt x="33897" y="0"/>
                  </a:cubicBezTo>
                  <a:cubicBezTo>
                    <a:pt x="38476" y="1982"/>
                    <a:pt x="43054" y="4032"/>
                    <a:pt x="47702" y="6014"/>
                  </a:cubicBezTo>
                  <a:cubicBezTo>
                    <a:pt x="47633" y="10046"/>
                    <a:pt x="38680" y="9499"/>
                    <a:pt x="42713" y="15718"/>
                  </a:cubicBezTo>
                  <a:cubicBezTo>
                    <a:pt x="43191" y="18110"/>
                    <a:pt x="42439" y="19956"/>
                    <a:pt x="40526" y="21391"/>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67" name="Google Shape;3267;p7"/>
            <p:cNvSpPr/>
            <p:nvPr/>
          </p:nvSpPr>
          <p:spPr>
            <a:xfrm rot="-969350">
              <a:off x="10629535" y="2639589"/>
              <a:ext cx="15565" cy="106137"/>
            </a:xfrm>
            <a:custGeom>
              <a:rect b="b" l="l" r="r" t="t"/>
              <a:pathLst>
                <a:path extrusionOk="0" h="112694" w="16527">
                  <a:moveTo>
                    <a:pt x="0" y="52622"/>
                  </a:moveTo>
                  <a:cubicBezTo>
                    <a:pt x="68" y="48249"/>
                    <a:pt x="68" y="43875"/>
                    <a:pt x="137" y="39501"/>
                  </a:cubicBezTo>
                  <a:cubicBezTo>
                    <a:pt x="68" y="33009"/>
                    <a:pt x="68" y="26516"/>
                    <a:pt x="0" y="20024"/>
                  </a:cubicBezTo>
                  <a:cubicBezTo>
                    <a:pt x="137" y="13326"/>
                    <a:pt x="274" y="6697"/>
                    <a:pt x="410" y="0"/>
                  </a:cubicBezTo>
                  <a:cubicBezTo>
                    <a:pt x="2460" y="68"/>
                    <a:pt x="4511" y="205"/>
                    <a:pt x="6629" y="342"/>
                  </a:cubicBezTo>
                  <a:cubicBezTo>
                    <a:pt x="11140" y="3622"/>
                    <a:pt x="13326" y="8269"/>
                    <a:pt x="14557" y="13531"/>
                  </a:cubicBezTo>
                  <a:cubicBezTo>
                    <a:pt x="16128" y="20434"/>
                    <a:pt x="15855" y="27473"/>
                    <a:pt x="16060" y="34512"/>
                  </a:cubicBezTo>
                  <a:cubicBezTo>
                    <a:pt x="17017" y="43396"/>
                    <a:pt x="16197" y="52212"/>
                    <a:pt x="16265" y="61097"/>
                  </a:cubicBezTo>
                  <a:cubicBezTo>
                    <a:pt x="16743" y="74013"/>
                    <a:pt x="17222" y="86930"/>
                    <a:pt x="7791" y="97522"/>
                  </a:cubicBezTo>
                  <a:cubicBezTo>
                    <a:pt x="7176" y="102580"/>
                    <a:pt x="6560" y="107637"/>
                    <a:pt x="5877" y="112694"/>
                  </a:cubicBezTo>
                  <a:cubicBezTo>
                    <a:pt x="4169" y="107910"/>
                    <a:pt x="2460" y="103126"/>
                    <a:pt x="752" y="98342"/>
                  </a:cubicBezTo>
                  <a:cubicBezTo>
                    <a:pt x="752" y="93969"/>
                    <a:pt x="683" y="89595"/>
                    <a:pt x="683" y="85221"/>
                  </a:cubicBezTo>
                  <a:cubicBezTo>
                    <a:pt x="615" y="80847"/>
                    <a:pt x="546" y="76473"/>
                    <a:pt x="478" y="72100"/>
                  </a:cubicBezTo>
                  <a:cubicBezTo>
                    <a:pt x="274" y="65676"/>
                    <a:pt x="137" y="59115"/>
                    <a:pt x="0" y="5262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68" name="Google Shape;3268;p7"/>
            <p:cNvSpPr/>
            <p:nvPr/>
          </p:nvSpPr>
          <p:spPr>
            <a:xfrm rot="-969350">
              <a:off x="10570881" y="2399049"/>
              <a:ext cx="982847" cy="43135"/>
            </a:xfrm>
            <a:custGeom>
              <a:rect b="b" l="l" r="r" t="t"/>
              <a:pathLst>
                <a:path extrusionOk="0" h="45799" w="1043563">
                  <a:moveTo>
                    <a:pt x="6560" y="33214"/>
                  </a:moveTo>
                  <a:cubicBezTo>
                    <a:pt x="4374" y="31027"/>
                    <a:pt x="2187" y="28840"/>
                    <a:pt x="0" y="26653"/>
                  </a:cubicBezTo>
                  <a:cubicBezTo>
                    <a:pt x="2187" y="22280"/>
                    <a:pt x="4374" y="17906"/>
                    <a:pt x="6560" y="13532"/>
                  </a:cubicBezTo>
                  <a:cubicBezTo>
                    <a:pt x="7586" y="7928"/>
                    <a:pt x="9704" y="2324"/>
                    <a:pt x="15786" y="1504"/>
                  </a:cubicBezTo>
                  <a:cubicBezTo>
                    <a:pt x="24397" y="342"/>
                    <a:pt x="33214" y="479"/>
                    <a:pt x="41893" y="479"/>
                  </a:cubicBezTo>
                  <a:cubicBezTo>
                    <a:pt x="357490" y="411"/>
                    <a:pt x="673089" y="616"/>
                    <a:pt x="988754" y="1"/>
                  </a:cubicBezTo>
                  <a:cubicBezTo>
                    <a:pt x="1007753" y="-68"/>
                    <a:pt x="1025112" y="6493"/>
                    <a:pt x="1043564" y="7245"/>
                  </a:cubicBezTo>
                  <a:cubicBezTo>
                    <a:pt x="1033244" y="32121"/>
                    <a:pt x="1010145" y="36631"/>
                    <a:pt x="987662" y="42167"/>
                  </a:cubicBezTo>
                  <a:cubicBezTo>
                    <a:pt x="898408" y="49548"/>
                    <a:pt x="809087" y="43260"/>
                    <a:pt x="719833" y="44080"/>
                  </a:cubicBezTo>
                  <a:cubicBezTo>
                    <a:pt x="500801" y="46062"/>
                    <a:pt x="281769" y="44832"/>
                    <a:pt x="62736" y="44559"/>
                  </a:cubicBezTo>
                  <a:cubicBezTo>
                    <a:pt x="43465" y="44559"/>
                    <a:pt x="23099" y="47771"/>
                    <a:pt x="6560" y="3321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69" name="Google Shape;3269;p7"/>
            <p:cNvSpPr/>
            <p:nvPr/>
          </p:nvSpPr>
          <p:spPr>
            <a:xfrm rot="-969350">
              <a:off x="10311955" y="2659982"/>
              <a:ext cx="12229" cy="7894"/>
            </a:xfrm>
            <a:custGeom>
              <a:rect b="b" l="l" r="r" t="t"/>
              <a:pathLst>
                <a:path extrusionOk="0" h="8382" w="12984">
                  <a:moveTo>
                    <a:pt x="12985" y="8382"/>
                  </a:moveTo>
                  <a:cubicBezTo>
                    <a:pt x="7723" y="7084"/>
                    <a:pt x="2597" y="5444"/>
                    <a:pt x="0" y="45"/>
                  </a:cubicBezTo>
                  <a:cubicBezTo>
                    <a:pt x="6288" y="-297"/>
                    <a:pt x="11482" y="1207"/>
                    <a:pt x="12985" y="838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70" name="Google Shape;3270;p7"/>
            <p:cNvSpPr/>
            <p:nvPr/>
          </p:nvSpPr>
          <p:spPr>
            <a:xfrm rot="-969350">
              <a:off x="10210286" y="2658222"/>
              <a:ext cx="38380" cy="14687"/>
            </a:xfrm>
            <a:custGeom>
              <a:rect b="b" l="l" r="r" t="t"/>
              <a:pathLst>
                <a:path extrusionOk="0" h="15594" w="40751">
                  <a:moveTo>
                    <a:pt x="6444" y="8338"/>
                  </a:moveTo>
                  <a:cubicBezTo>
                    <a:pt x="3642" y="7449"/>
                    <a:pt x="-321" y="7723"/>
                    <a:pt x="21" y="3417"/>
                  </a:cubicBezTo>
                  <a:cubicBezTo>
                    <a:pt x="89" y="2597"/>
                    <a:pt x="3164" y="1640"/>
                    <a:pt x="5009" y="1298"/>
                  </a:cubicBezTo>
                  <a:cubicBezTo>
                    <a:pt x="8084" y="683"/>
                    <a:pt x="11297" y="410"/>
                    <a:pt x="14441" y="0"/>
                  </a:cubicBezTo>
                  <a:cubicBezTo>
                    <a:pt x="18541" y="68"/>
                    <a:pt x="22710" y="137"/>
                    <a:pt x="26810" y="273"/>
                  </a:cubicBezTo>
                  <a:cubicBezTo>
                    <a:pt x="31457" y="2665"/>
                    <a:pt x="36104" y="4989"/>
                    <a:pt x="40752" y="7381"/>
                  </a:cubicBezTo>
                  <a:cubicBezTo>
                    <a:pt x="33849" y="9021"/>
                    <a:pt x="25580" y="6424"/>
                    <a:pt x="20591" y="14010"/>
                  </a:cubicBezTo>
                  <a:cubicBezTo>
                    <a:pt x="13142" y="18930"/>
                    <a:pt x="10818" y="11071"/>
                    <a:pt x="6444" y="8338"/>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71" name="Google Shape;3271;p7"/>
            <p:cNvSpPr/>
            <p:nvPr/>
          </p:nvSpPr>
          <p:spPr>
            <a:xfrm rot="-969350">
              <a:off x="10092327" y="3010437"/>
              <a:ext cx="27724" cy="24764"/>
            </a:xfrm>
            <a:custGeom>
              <a:rect b="b" l="l" r="r" t="t"/>
              <a:pathLst>
                <a:path extrusionOk="0" h="26293" w="29436">
                  <a:moveTo>
                    <a:pt x="2920" y="7586"/>
                  </a:moveTo>
                  <a:cubicBezTo>
                    <a:pt x="11736" y="5057"/>
                    <a:pt x="20552" y="2529"/>
                    <a:pt x="29368" y="0"/>
                  </a:cubicBezTo>
                  <a:cubicBezTo>
                    <a:pt x="29368" y="8611"/>
                    <a:pt x="29368" y="17222"/>
                    <a:pt x="29436" y="25833"/>
                  </a:cubicBezTo>
                  <a:cubicBezTo>
                    <a:pt x="24311" y="25969"/>
                    <a:pt x="19185" y="26448"/>
                    <a:pt x="14059" y="26243"/>
                  </a:cubicBezTo>
                  <a:cubicBezTo>
                    <a:pt x="-1658" y="25559"/>
                    <a:pt x="-2273" y="24329"/>
                    <a:pt x="2920" y="758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72" name="Google Shape;3272;p7"/>
            <p:cNvSpPr/>
            <p:nvPr/>
          </p:nvSpPr>
          <p:spPr>
            <a:xfrm rot="-969350">
              <a:off x="10284316" y="2655036"/>
              <a:ext cx="12937" cy="6369"/>
            </a:xfrm>
            <a:custGeom>
              <a:rect b="b" l="l" r="r" t="t"/>
              <a:pathLst>
                <a:path extrusionOk="0" h="6762" w="13736">
                  <a:moveTo>
                    <a:pt x="13737" y="6762"/>
                  </a:moveTo>
                  <a:cubicBezTo>
                    <a:pt x="8201" y="6557"/>
                    <a:pt x="3076" y="5600"/>
                    <a:pt x="0" y="270"/>
                  </a:cubicBezTo>
                  <a:cubicBezTo>
                    <a:pt x="6082" y="-619"/>
                    <a:pt x="11140" y="475"/>
                    <a:pt x="13737" y="676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73" name="Google Shape;3273;p7"/>
            <p:cNvSpPr/>
            <p:nvPr/>
          </p:nvSpPr>
          <p:spPr>
            <a:xfrm rot="-969350">
              <a:off x="10059534" y="2833167"/>
              <a:ext cx="49753" cy="173023"/>
            </a:xfrm>
            <a:custGeom>
              <a:rect b="b" l="l" r="r" t="t"/>
              <a:pathLst>
                <a:path extrusionOk="0" h="183712" w="52827">
                  <a:moveTo>
                    <a:pt x="52827" y="6561"/>
                  </a:moveTo>
                  <a:cubicBezTo>
                    <a:pt x="33624" y="10661"/>
                    <a:pt x="33077" y="10661"/>
                    <a:pt x="32940" y="25491"/>
                  </a:cubicBezTo>
                  <a:cubicBezTo>
                    <a:pt x="32599" y="63625"/>
                    <a:pt x="32667" y="101759"/>
                    <a:pt x="32803" y="139894"/>
                  </a:cubicBezTo>
                  <a:cubicBezTo>
                    <a:pt x="32871" y="153015"/>
                    <a:pt x="33077" y="166068"/>
                    <a:pt x="26106" y="177959"/>
                  </a:cubicBezTo>
                  <a:cubicBezTo>
                    <a:pt x="18794" y="186092"/>
                    <a:pt x="8952" y="183017"/>
                    <a:pt x="0" y="183632"/>
                  </a:cubicBezTo>
                  <a:cubicBezTo>
                    <a:pt x="3554" y="181240"/>
                    <a:pt x="6834" y="178438"/>
                    <a:pt x="10592" y="176661"/>
                  </a:cubicBezTo>
                  <a:cubicBezTo>
                    <a:pt x="16060" y="174064"/>
                    <a:pt x="19067" y="170237"/>
                    <a:pt x="19203" y="164291"/>
                  </a:cubicBezTo>
                  <a:cubicBezTo>
                    <a:pt x="19409" y="155680"/>
                    <a:pt x="19545" y="147001"/>
                    <a:pt x="19545" y="138390"/>
                  </a:cubicBezTo>
                  <a:cubicBezTo>
                    <a:pt x="19614" y="98411"/>
                    <a:pt x="19682" y="58431"/>
                    <a:pt x="19545" y="18520"/>
                  </a:cubicBezTo>
                  <a:cubicBezTo>
                    <a:pt x="19477" y="8748"/>
                    <a:pt x="22211" y="1572"/>
                    <a:pt x="33077" y="0"/>
                  </a:cubicBezTo>
                  <a:cubicBezTo>
                    <a:pt x="40458" y="137"/>
                    <a:pt x="47633" y="410"/>
                    <a:pt x="52827" y="6561"/>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grpSp>
          <p:nvGrpSpPr>
            <p:cNvPr id="3274" name="Google Shape;3274;p7"/>
            <p:cNvGrpSpPr/>
            <p:nvPr/>
          </p:nvGrpSpPr>
          <p:grpSpPr>
            <a:xfrm rot="-969350">
              <a:off x="9427453" y="2675735"/>
              <a:ext cx="572245" cy="457457"/>
              <a:chOff x="9395207" y="3072944"/>
              <a:chExt cx="607596" cy="485717"/>
            </a:xfrm>
          </p:grpSpPr>
          <p:sp>
            <p:nvSpPr>
              <p:cNvPr id="3275" name="Google Shape;3275;p7"/>
              <p:cNvSpPr/>
              <p:nvPr/>
            </p:nvSpPr>
            <p:spPr>
              <a:xfrm>
                <a:off x="9818822" y="3076853"/>
                <a:ext cx="104917" cy="53095"/>
              </a:xfrm>
              <a:custGeom>
                <a:rect b="b" l="l" r="r" t="t"/>
                <a:pathLst>
                  <a:path extrusionOk="0" h="53095" w="104917">
                    <a:moveTo>
                      <a:pt x="68916" y="49858"/>
                    </a:moveTo>
                    <a:cubicBezTo>
                      <a:pt x="53335" y="50610"/>
                      <a:pt x="38505" y="46988"/>
                      <a:pt x="23880" y="41931"/>
                    </a:cubicBezTo>
                    <a:cubicBezTo>
                      <a:pt x="11852" y="37625"/>
                      <a:pt x="-2500" y="34208"/>
                      <a:pt x="371" y="17260"/>
                    </a:cubicBezTo>
                    <a:cubicBezTo>
                      <a:pt x="3241" y="-99"/>
                      <a:pt x="20531" y="5437"/>
                      <a:pt x="31397" y="858"/>
                    </a:cubicBezTo>
                    <a:cubicBezTo>
                      <a:pt x="41990" y="448"/>
                      <a:pt x="52652" y="-1534"/>
                      <a:pt x="63039" y="2430"/>
                    </a:cubicBezTo>
                    <a:cubicBezTo>
                      <a:pt x="71924" y="2840"/>
                      <a:pt x="80740" y="3250"/>
                      <a:pt x="89624" y="3660"/>
                    </a:cubicBezTo>
                    <a:cubicBezTo>
                      <a:pt x="105548" y="12612"/>
                      <a:pt x="108008" y="26827"/>
                      <a:pt x="101720" y="41862"/>
                    </a:cubicBezTo>
                    <a:cubicBezTo>
                      <a:pt x="95091" y="57717"/>
                      <a:pt x="81355" y="53138"/>
                      <a:pt x="68916" y="49858"/>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76" name="Google Shape;3276;p7"/>
              <p:cNvSpPr/>
              <p:nvPr/>
            </p:nvSpPr>
            <p:spPr>
              <a:xfrm>
                <a:off x="9887738" y="3080444"/>
                <a:ext cx="69653" cy="59541"/>
              </a:xfrm>
              <a:custGeom>
                <a:rect b="b" l="l" r="r" t="t"/>
                <a:pathLst>
                  <a:path extrusionOk="0" h="59541" w="69653">
                    <a:moveTo>
                      <a:pt x="0" y="46267"/>
                    </a:moveTo>
                    <a:cubicBezTo>
                      <a:pt x="28157" y="47975"/>
                      <a:pt x="28772" y="39091"/>
                      <a:pt x="26585" y="15035"/>
                    </a:cubicBezTo>
                    <a:cubicBezTo>
                      <a:pt x="26107" y="9909"/>
                      <a:pt x="22758" y="5057"/>
                      <a:pt x="20707" y="68"/>
                    </a:cubicBezTo>
                    <a:cubicBezTo>
                      <a:pt x="25150" y="68"/>
                      <a:pt x="29524" y="0"/>
                      <a:pt x="33966" y="0"/>
                    </a:cubicBezTo>
                    <a:cubicBezTo>
                      <a:pt x="73057" y="8133"/>
                      <a:pt x="79686" y="25696"/>
                      <a:pt x="55561" y="57133"/>
                    </a:cubicBezTo>
                    <a:cubicBezTo>
                      <a:pt x="45037" y="61507"/>
                      <a:pt x="35401" y="59798"/>
                      <a:pt x="26449" y="53033"/>
                    </a:cubicBezTo>
                    <a:cubicBezTo>
                      <a:pt x="17018" y="52964"/>
                      <a:pt x="7655" y="52964"/>
                      <a:pt x="0" y="46267"/>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77" name="Google Shape;3277;p7"/>
              <p:cNvSpPr/>
              <p:nvPr/>
            </p:nvSpPr>
            <p:spPr>
              <a:xfrm>
                <a:off x="9921704" y="3080513"/>
                <a:ext cx="50732" cy="64594"/>
              </a:xfrm>
              <a:custGeom>
                <a:rect b="b" l="l" r="r" t="t"/>
                <a:pathLst>
                  <a:path extrusionOk="0" h="64594" w="50732">
                    <a:moveTo>
                      <a:pt x="19614" y="52281"/>
                    </a:moveTo>
                    <a:cubicBezTo>
                      <a:pt x="30411" y="41620"/>
                      <a:pt x="25423" y="28361"/>
                      <a:pt x="25149" y="16060"/>
                    </a:cubicBezTo>
                    <a:cubicBezTo>
                      <a:pt x="25012" y="11344"/>
                      <a:pt x="21254" y="8543"/>
                      <a:pt x="17017" y="7449"/>
                    </a:cubicBezTo>
                    <a:cubicBezTo>
                      <a:pt x="10866" y="5877"/>
                      <a:pt x="4169" y="5809"/>
                      <a:pt x="0" y="0"/>
                    </a:cubicBezTo>
                    <a:cubicBezTo>
                      <a:pt x="10934" y="205"/>
                      <a:pt x="21869" y="410"/>
                      <a:pt x="32871" y="615"/>
                    </a:cubicBezTo>
                    <a:cubicBezTo>
                      <a:pt x="35059" y="2597"/>
                      <a:pt x="37245" y="4647"/>
                      <a:pt x="39364" y="6629"/>
                    </a:cubicBezTo>
                    <a:cubicBezTo>
                      <a:pt x="50914" y="22211"/>
                      <a:pt x="53101" y="39501"/>
                      <a:pt x="48453" y="58021"/>
                    </a:cubicBezTo>
                    <a:cubicBezTo>
                      <a:pt x="46130" y="61097"/>
                      <a:pt x="43191" y="63147"/>
                      <a:pt x="39569" y="64309"/>
                    </a:cubicBezTo>
                    <a:cubicBezTo>
                      <a:pt x="30138" y="64855"/>
                      <a:pt x="20365" y="66017"/>
                      <a:pt x="19614" y="52281"/>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78" name="Google Shape;3278;p7"/>
              <p:cNvSpPr/>
              <p:nvPr/>
            </p:nvSpPr>
            <p:spPr>
              <a:xfrm>
                <a:off x="9874207" y="3536978"/>
                <a:ext cx="88111" cy="21683"/>
              </a:xfrm>
              <a:custGeom>
                <a:rect b="b" l="l" r="r" t="t"/>
                <a:pathLst>
                  <a:path extrusionOk="0" h="21683" w="88111">
                    <a:moveTo>
                      <a:pt x="46882" y="21236"/>
                    </a:moveTo>
                    <a:cubicBezTo>
                      <a:pt x="41893" y="16043"/>
                      <a:pt x="35401" y="16453"/>
                      <a:pt x="29045" y="16248"/>
                    </a:cubicBezTo>
                    <a:cubicBezTo>
                      <a:pt x="19478" y="15906"/>
                      <a:pt x="9910" y="15154"/>
                      <a:pt x="410" y="14607"/>
                    </a:cubicBezTo>
                    <a:cubicBezTo>
                      <a:pt x="274" y="12967"/>
                      <a:pt x="137" y="11327"/>
                      <a:pt x="0" y="9687"/>
                    </a:cubicBezTo>
                    <a:cubicBezTo>
                      <a:pt x="1845" y="6885"/>
                      <a:pt x="4374" y="4766"/>
                      <a:pt x="7518" y="3468"/>
                    </a:cubicBezTo>
                    <a:cubicBezTo>
                      <a:pt x="20298" y="-701"/>
                      <a:pt x="33487" y="529"/>
                      <a:pt x="46609" y="187"/>
                    </a:cubicBezTo>
                    <a:cubicBezTo>
                      <a:pt x="51529" y="119"/>
                      <a:pt x="56518" y="-154"/>
                      <a:pt x="61438" y="119"/>
                    </a:cubicBezTo>
                    <a:cubicBezTo>
                      <a:pt x="69845" y="666"/>
                      <a:pt x="78319" y="1007"/>
                      <a:pt x="85563" y="6133"/>
                    </a:cubicBezTo>
                    <a:cubicBezTo>
                      <a:pt x="88502" y="8730"/>
                      <a:pt x="88911" y="11669"/>
                      <a:pt x="86725" y="14949"/>
                    </a:cubicBezTo>
                    <a:cubicBezTo>
                      <a:pt x="73125" y="15222"/>
                      <a:pt x="60823" y="23697"/>
                      <a:pt x="46882" y="21236"/>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79" name="Google Shape;3279;p7"/>
              <p:cNvSpPr/>
              <p:nvPr/>
            </p:nvSpPr>
            <p:spPr>
              <a:xfrm>
                <a:off x="9960864" y="3533747"/>
                <a:ext cx="41939" cy="18506"/>
              </a:xfrm>
              <a:custGeom>
                <a:rect b="b" l="l" r="r" t="t"/>
                <a:pathLst>
                  <a:path extrusionOk="0" h="18506" w="41939">
                    <a:moveTo>
                      <a:pt x="0" y="18180"/>
                    </a:moveTo>
                    <a:cubicBezTo>
                      <a:pt x="137" y="16062"/>
                      <a:pt x="274" y="13875"/>
                      <a:pt x="205" y="11756"/>
                    </a:cubicBezTo>
                    <a:cubicBezTo>
                      <a:pt x="5057" y="-4714"/>
                      <a:pt x="15377" y="-750"/>
                      <a:pt x="26106" y="4922"/>
                    </a:cubicBezTo>
                    <a:cubicBezTo>
                      <a:pt x="30480" y="5264"/>
                      <a:pt x="34922" y="5605"/>
                      <a:pt x="39296" y="5947"/>
                    </a:cubicBezTo>
                    <a:cubicBezTo>
                      <a:pt x="41688" y="7245"/>
                      <a:pt x="42439" y="8476"/>
                      <a:pt x="41619" y="9637"/>
                    </a:cubicBezTo>
                    <a:cubicBezTo>
                      <a:pt x="40799" y="10799"/>
                      <a:pt x="39979" y="11346"/>
                      <a:pt x="39159" y="11346"/>
                    </a:cubicBezTo>
                    <a:cubicBezTo>
                      <a:pt x="25696" y="11414"/>
                      <a:pt x="13805" y="20299"/>
                      <a:pt x="0" y="1818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80" name="Google Shape;3280;p7"/>
              <p:cNvSpPr/>
              <p:nvPr/>
            </p:nvSpPr>
            <p:spPr>
              <a:xfrm>
                <a:off x="9834648" y="3073413"/>
                <a:ext cx="47213" cy="9793"/>
              </a:xfrm>
              <a:custGeom>
                <a:rect b="b" l="l" r="r" t="t"/>
                <a:pathLst>
                  <a:path extrusionOk="0" h="9793" w="47213">
                    <a:moveTo>
                      <a:pt x="47214" y="5870"/>
                    </a:moveTo>
                    <a:cubicBezTo>
                      <a:pt x="36279" y="6553"/>
                      <a:pt x="25413" y="7168"/>
                      <a:pt x="14479" y="7852"/>
                    </a:cubicBezTo>
                    <a:cubicBezTo>
                      <a:pt x="10446" y="10380"/>
                      <a:pt x="6278" y="10175"/>
                      <a:pt x="1972" y="8740"/>
                    </a:cubicBezTo>
                    <a:cubicBezTo>
                      <a:pt x="469" y="7168"/>
                      <a:pt x="-215" y="5528"/>
                      <a:pt x="59" y="3751"/>
                    </a:cubicBezTo>
                    <a:cubicBezTo>
                      <a:pt x="332" y="1975"/>
                      <a:pt x="674" y="1018"/>
                      <a:pt x="1152" y="1018"/>
                    </a:cubicBezTo>
                    <a:cubicBezTo>
                      <a:pt x="16734" y="813"/>
                      <a:pt x="32657" y="-3083"/>
                      <a:pt x="47214" y="587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81" name="Google Shape;3281;p7"/>
              <p:cNvSpPr/>
              <p:nvPr/>
            </p:nvSpPr>
            <p:spPr>
              <a:xfrm>
                <a:off x="9796914" y="3072944"/>
                <a:ext cx="38930" cy="14067"/>
              </a:xfrm>
              <a:custGeom>
                <a:rect b="b" l="l" r="r" t="t"/>
                <a:pathLst>
                  <a:path extrusionOk="0" h="14067" w="38930">
                    <a:moveTo>
                      <a:pt x="38886" y="1555"/>
                    </a:moveTo>
                    <a:cubicBezTo>
                      <a:pt x="38954" y="3126"/>
                      <a:pt x="38954" y="4698"/>
                      <a:pt x="38817" y="6270"/>
                    </a:cubicBezTo>
                    <a:cubicBezTo>
                      <a:pt x="26037" y="12831"/>
                      <a:pt x="13189" y="19528"/>
                      <a:pt x="0" y="7090"/>
                    </a:cubicBezTo>
                    <a:cubicBezTo>
                      <a:pt x="68" y="5177"/>
                      <a:pt x="68" y="3263"/>
                      <a:pt x="0" y="1281"/>
                    </a:cubicBezTo>
                    <a:cubicBezTo>
                      <a:pt x="12985" y="-1521"/>
                      <a:pt x="25969" y="1076"/>
                      <a:pt x="38886" y="1555"/>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82" name="Google Shape;3282;p7"/>
              <p:cNvSpPr/>
              <p:nvPr/>
            </p:nvSpPr>
            <p:spPr>
              <a:xfrm>
                <a:off x="9729393" y="3139832"/>
                <a:ext cx="105109" cy="350948"/>
              </a:xfrm>
              <a:custGeom>
                <a:rect b="b" l="l" r="r" t="t"/>
                <a:pathLst>
                  <a:path extrusionOk="0" h="350948" w="105109">
                    <a:moveTo>
                      <a:pt x="80574" y="137"/>
                    </a:moveTo>
                    <a:cubicBezTo>
                      <a:pt x="82897" y="68"/>
                      <a:pt x="85221" y="68"/>
                      <a:pt x="87476" y="0"/>
                    </a:cubicBezTo>
                    <a:cubicBezTo>
                      <a:pt x="102101" y="3349"/>
                      <a:pt x="105177" y="14010"/>
                      <a:pt x="105108" y="27131"/>
                    </a:cubicBezTo>
                    <a:cubicBezTo>
                      <a:pt x="104493" y="124380"/>
                      <a:pt x="105655" y="221629"/>
                      <a:pt x="104425" y="318878"/>
                    </a:cubicBezTo>
                    <a:cubicBezTo>
                      <a:pt x="104288" y="328719"/>
                      <a:pt x="102852" y="338560"/>
                      <a:pt x="96224" y="346625"/>
                    </a:cubicBezTo>
                    <a:cubicBezTo>
                      <a:pt x="77977" y="353322"/>
                      <a:pt x="59593" y="350998"/>
                      <a:pt x="41141" y="347923"/>
                    </a:cubicBezTo>
                    <a:cubicBezTo>
                      <a:pt x="27405" y="345736"/>
                      <a:pt x="12917" y="348743"/>
                      <a:pt x="0" y="341636"/>
                    </a:cubicBezTo>
                    <a:cubicBezTo>
                      <a:pt x="11618" y="329676"/>
                      <a:pt x="-2802" y="310404"/>
                      <a:pt x="11754" y="299196"/>
                    </a:cubicBezTo>
                    <a:cubicBezTo>
                      <a:pt x="16128" y="294276"/>
                      <a:pt x="19682" y="288808"/>
                      <a:pt x="21596" y="282384"/>
                    </a:cubicBezTo>
                    <a:cubicBezTo>
                      <a:pt x="27951" y="210216"/>
                      <a:pt x="23031" y="137980"/>
                      <a:pt x="23988" y="65812"/>
                    </a:cubicBezTo>
                    <a:cubicBezTo>
                      <a:pt x="19682" y="56313"/>
                      <a:pt x="37451" y="51461"/>
                      <a:pt x="29045" y="41073"/>
                    </a:cubicBezTo>
                    <a:cubicBezTo>
                      <a:pt x="26311" y="26790"/>
                      <a:pt x="25765" y="13190"/>
                      <a:pt x="40457" y="4374"/>
                    </a:cubicBezTo>
                    <a:cubicBezTo>
                      <a:pt x="53511" y="-68"/>
                      <a:pt x="67726" y="6356"/>
                      <a:pt x="80574" y="137"/>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83" name="Google Shape;3283;p7"/>
              <p:cNvSpPr/>
              <p:nvPr/>
            </p:nvSpPr>
            <p:spPr>
              <a:xfrm>
                <a:off x="9816869" y="3137944"/>
                <a:ext cx="76858" cy="353031"/>
              </a:xfrm>
              <a:custGeom>
                <a:rect b="b" l="l" r="r" t="t"/>
                <a:pathLst>
                  <a:path extrusionOk="0" h="353031" w="76858">
                    <a:moveTo>
                      <a:pt x="6356" y="348444"/>
                    </a:moveTo>
                    <a:cubicBezTo>
                      <a:pt x="6356" y="250307"/>
                      <a:pt x="6356" y="152169"/>
                      <a:pt x="6493" y="54032"/>
                    </a:cubicBezTo>
                    <a:cubicBezTo>
                      <a:pt x="6493" y="42072"/>
                      <a:pt x="6493" y="29976"/>
                      <a:pt x="8475" y="18290"/>
                    </a:cubicBezTo>
                    <a:cubicBezTo>
                      <a:pt x="9978" y="9611"/>
                      <a:pt x="2802" y="7287"/>
                      <a:pt x="0" y="1956"/>
                    </a:cubicBezTo>
                    <a:cubicBezTo>
                      <a:pt x="15309" y="-777"/>
                      <a:pt x="30549" y="-436"/>
                      <a:pt x="45857" y="1683"/>
                    </a:cubicBezTo>
                    <a:cubicBezTo>
                      <a:pt x="66223" y="4280"/>
                      <a:pt x="75995" y="15624"/>
                      <a:pt x="76200" y="36400"/>
                    </a:cubicBezTo>
                    <a:cubicBezTo>
                      <a:pt x="76952" y="132214"/>
                      <a:pt x="77294" y="227959"/>
                      <a:pt x="75927" y="323773"/>
                    </a:cubicBezTo>
                    <a:cubicBezTo>
                      <a:pt x="75791" y="332521"/>
                      <a:pt x="73808" y="341063"/>
                      <a:pt x="68068" y="348239"/>
                    </a:cubicBezTo>
                    <a:cubicBezTo>
                      <a:pt x="47566" y="354732"/>
                      <a:pt x="26995" y="354458"/>
                      <a:pt x="6356" y="348444"/>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84" name="Google Shape;3284;p7"/>
              <p:cNvSpPr/>
              <p:nvPr/>
            </p:nvSpPr>
            <p:spPr>
              <a:xfrm>
                <a:off x="9862795" y="3139012"/>
                <a:ext cx="70691" cy="355010"/>
              </a:xfrm>
              <a:custGeom>
                <a:rect b="b" l="l" r="r" t="t"/>
                <a:pathLst>
                  <a:path extrusionOk="0" h="355010" w="70691">
                    <a:moveTo>
                      <a:pt x="19477" y="347171"/>
                    </a:moveTo>
                    <a:cubicBezTo>
                      <a:pt x="19477" y="245822"/>
                      <a:pt x="19545" y="144472"/>
                      <a:pt x="19545" y="43055"/>
                    </a:cubicBezTo>
                    <a:cubicBezTo>
                      <a:pt x="19545" y="36494"/>
                      <a:pt x="19340" y="30002"/>
                      <a:pt x="19477" y="23441"/>
                    </a:cubicBezTo>
                    <a:cubicBezTo>
                      <a:pt x="19682" y="14830"/>
                      <a:pt x="16470" y="8953"/>
                      <a:pt x="7723" y="6287"/>
                    </a:cubicBezTo>
                    <a:cubicBezTo>
                      <a:pt x="4852" y="5399"/>
                      <a:pt x="2529" y="2529"/>
                      <a:pt x="0" y="547"/>
                    </a:cubicBezTo>
                    <a:cubicBezTo>
                      <a:pt x="17426" y="342"/>
                      <a:pt x="34854" y="205"/>
                      <a:pt x="52280" y="0"/>
                    </a:cubicBezTo>
                    <a:cubicBezTo>
                      <a:pt x="59047" y="1845"/>
                      <a:pt x="63147" y="6492"/>
                      <a:pt x="65744" y="12711"/>
                    </a:cubicBezTo>
                    <a:cubicBezTo>
                      <a:pt x="73876" y="46950"/>
                      <a:pt x="69434" y="81804"/>
                      <a:pt x="69844" y="116384"/>
                    </a:cubicBezTo>
                    <a:cubicBezTo>
                      <a:pt x="70596" y="177071"/>
                      <a:pt x="70391" y="237826"/>
                      <a:pt x="69844" y="298513"/>
                    </a:cubicBezTo>
                    <a:cubicBezTo>
                      <a:pt x="69707" y="316760"/>
                      <a:pt x="71347" y="335895"/>
                      <a:pt x="55561" y="349973"/>
                    </a:cubicBezTo>
                    <a:cubicBezTo>
                      <a:pt x="42781" y="358037"/>
                      <a:pt x="30890" y="355919"/>
                      <a:pt x="19477" y="347171"/>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85" name="Google Shape;3285;p7"/>
              <p:cNvSpPr/>
              <p:nvPr/>
            </p:nvSpPr>
            <p:spPr>
              <a:xfrm>
                <a:off x="9676770" y="3189174"/>
                <a:ext cx="87408" cy="251355"/>
              </a:xfrm>
              <a:custGeom>
                <a:rect b="b" l="l" r="r" t="t"/>
                <a:pathLst>
                  <a:path extrusionOk="0" h="251355" w="87408">
                    <a:moveTo>
                      <a:pt x="80916" y="9158"/>
                    </a:moveTo>
                    <a:cubicBezTo>
                      <a:pt x="86588" y="13668"/>
                      <a:pt x="87408" y="20024"/>
                      <a:pt x="87408" y="26653"/>
                    </a:cubicBezTo>
                    <a:cubicBezTo>
                      <a:pt x="87408" y="93832"/>
                      <a:pt x="87408" y="160943"/>
                      <a:pt x="87408" y="228122"/>
                    </a:cubicBezTo>
                    <a:cubicBezTo>
                      <a:pt x="87408" y="234819"/>
                      <a:pt x="86246" y="241038"/>
                      <a:pt x="80437" y="245412"/>
                    </a:cubicBezTo>
                    <a:cubicBezTo>
                      <a:pt x="61575" y="253613"/>
                      <a:pt x="43465" y="254706"/>
                      <a:pt x="26995" y="239808"/>
                    </a:cubicBezTo>
                    <a:cubicBezTo>
                      <a:pt x="17838" y="238099"/>
                      <a:pt x="7859" y="239876"/>
                      <a:pt x="0" y="233179"/>
                    </a:cubicBezTo>
                    <a:cubicBezTo>
                      <a:pt x="20093" y="218281"/>
                      <a:pt x="26107" y="198257"/>
                      <a:pt x="25013" y="173586"/>
                    </a:cubicBezTo>
                    <a:cubicBezTo>
                      <a:pt x="23441" y="138800"/>
                      <a:pt x="23852" y="103946"/>
                      <a:pt x="24876" y="69093"/>
                    </a:cubicBezTo>
                    <a:cubicBezTo>
                      <a:pt x="25492" y="48522"/>
                      <a:pt x="21322" y="30480"/>
                      <a:pt x="7587" y="14967"/>
                    </a:cubicBezTo>
                    <a:cubicBezTo>
                      <a:pt x="12302" y="12848"/>
                      <a:pt x="17018" y="10729"/>
                      <a:pt x="21733" y="8679"/>
                    </a:cubicBezTo>
                    <a:cubicBezTo>
                      <a:pt x="29387" y="1777"/>
                      <a:pt x="38681" y="0"/>
                      <a:pt x="48523" y="0"/>
                    </a:cubicBezTo>
                    <a:cubicBezTo>
                      <a:pt x="60140" y="273"/>
                      <a:pt x="71963" y="-478"/>
                      <a:pt x="80916" y="9158"/>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86" name="Google Shape;3286;p7"/>
              <p:cNvSpPr/>
              <p:nvPr/>
            </p:nvSpPr>
            <p:spPr>
              <a:xfrm>
                <a:off x="9645197" y="3204233"/>
                <a:ext cx="66618" cy="218257"/>
              </a:xfrm>
              <a:custGeom>
                <a:rect b="b" l="l" r="r" t="t"/>
                <a:pathLst>
                  <a:path extrusionOk="0" h="218257" w="66618">
                    <a:moveTo>
                      <a:pt x="39160" y="45"/>
                    </a:moveTo>
                    <a:cubicBezTo>
                      <a:pt x="43465" y="387"/>
                      <a:pt x="47839" y="797"/>
                      <a:pt x="52144" y="1070"/>
                    </a:cubicBezTo>
                    <a:cubicBezTo>
                      <a:pt x="61234" y="1617"/>
                      <a:pt x="66086" y="6401"/>
                      <a:pt x="66223" y="15490"/>
                    </a:cubicBezTo>
                    <a:cubicBezTo>
                      <a:pt x="66496" y="27450"/>
                      <a:pt x="66564" y="39341"/>
                      <a:pt x="66564" y="51301"/>
                    </a:cubicBezTo>
                    <a:cubicBezTo>
                      <a:pt x="66632" y="93604"/>
                      <a:pt x="66564" y="135975"/>
                      <a:pt x="66564" y="178278"/>
                    </a:cubicBezTo>
                    <a:cubicBezTo>
                      <a:pt x="66564" y="184770"/>
                      <a:pt x="66838" y="191331"/>
                      <a:pt x="66154" y="197823"/>
                    </a:cubicBezTo>
                    <a:cubicBezTo>
                      <a:pt x="64992" y="209783"/>
                      <a:pt x="60551" y="214294"/>
                      <a:pt x="47770" y="216754"/>
                    </a:cubicBezTo>
                    <a:cubicBezTo>
                      <a:pt x="42440" y="217779"/>
                      <a:pt x="36973" y="217779"/>
                      <a:pt x="31573" y="218257"/>
                    </a:cubicBezTo>
                    <a:cubicBezTo>
                      <a:pt x="20502" y="218121"/>
                      <a:pt x="9499" y="218121"/>
                      <a:pt x="0" y="211082"/>
                    </a:cubicBezTo>
                    <a:cubicBezTo>
                      <a:pt x="5741" y="154700"/>
                      <a:pt x="3213" y="98183"/>
                      <a:pt x="2734" y="41665"/>
                    </a:cubicBezTo>
                    <a:cubicBezTo>
                      <a:pt x="2665" y="29842"/>
                      <a:pt x="-683" y="17677"/>
                      <a:pt x="7381" y="7016"/>
                    </a:cubicBezTo>
                    <a:cubicBezTo>
                      <a:pt x="17017" y="45"/>
                      <a:pt x="28020" y="-160"/>
                      <a:pt x="39160" y="45"/>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87" name="Google Shape;3287;p7"/>
              <p:cNvSpPr/>
              <p:nvPr/>
            </p:nvSpPr>
            <p:spPr>
              <a:xfrm>
                <a:off x="9535507" y="3223497"/>
                <a:ext cx="90042" cy="179199"/>
              </a:xfrm>
              <a:custGeom>
                <a:rect b="b" l="l" r="r" t="t"/>
                <a:pathLst>
                  <a:path extrusionOk="0" h="179199" w="90042">
                    <a:moveTo>
                      <a:pt x="11690" y="18984"/>
                    </a:moveTo>
                    <a:cubicBezTo>
                      <a:pt x="29937" y="9211"/>
                      <a:pt x="49140" y="2445"/>
                      <a:pt x="69779" y="190"/>
                    </a:cubicBezTo>
                    <a:cubicBezTo>
                      <a:pt x="81807" y="-1450"/>
                      <a:pt x="85293" y="7844"/>
                      <a:pt x="86181" y="15977"/>
                    </a:cubicBezTo>
                    <a:cubicBezTo>
                      <a:pt x="91307" y="63200"/>
                      <a:pt x="91307" y="110629"/>
                      <a:pt x="86318" y="157852"/>
                    </a:cubicBezTo>
                    <a:cubicBezTo>
                      <a:pt x="85019" y="169812"/>
                      <a:pt x="79005" y="180951"/>
                      <a:pt x="63082" y="178970"/>
                    </a:cubicBezTo>
                    <a:cubicBezTo>
                      <a:pt x="42443" y="176509"/>
                      <a:pt x="23240" y="169675"/>
                      <a:pt x="5129" y="159561"/>
                    </a:cubicBezTo>
                    <a:cubicBezTo>
                      <a:pt x="1849" y="112406"/>
                      <a:pt x="-7378" y="65045"/>
                      <a:pt x="11690" y="18984"/>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88" name="Google Shape;3288;p7"/>
              <p:cNvSpPr/>
              <p:nvPr/>
            </p:nvSpPr>
            <p:spPr>
              <a:xfrm>
                <a:off x="9598589" y="3211112"/>
                <a:ext cx="60836" cy="204065"/>
              </a:xfrm>
              <a:custGeom>
                <a:rect b="b" l="l" r="r" t="t"/>
                <a:pathLst>
                  <a:path extrusionOk="0" h="204065" w="60836">
                    <a:moveTo>
                      <a:pt x="0" y="191354"/>
                    </a:moveTo>
                    <a:cubicBezTo>
                      <a:pt x="9841" y="186912"/>
                      <a:pt x="14762" y="179395"/>
                      <a:pt x="14762" y="168460"/>
                    </a:cubicBezTo>
                    <a:cubicBezTo>
                      <a:pt x="14693" y="122057"/>
                      <a:pt x="14693" y="75653"/>
                      <a:pt x="14693" y="29250"/>
                    </a:cubicBezTo>
                    <a:cubicBezTo>
                      <a:pt x="14693" y="22416"/>
                      <a:pt x="12574" y="16607"/>
                      <a:pt x="6697" y="12506"/>
                    </a:cubicBezTo>
                    <a:cubicBezTo>
                      <a:pt x="12506" y="6492"/>
                      <a:pt x="19887" y="6287"/>
                      <a:pt x="27473" y="6561"/>
                    </a:cubicBezTo>
                    <a:cubicBezTo>
                      <a:pt x="33145" y="1298"/>
                      <a:pt x="41551" y="5946"/>
                      <a:pt x="47361" y="1162"/>
                    </a:cubicBezTo>
                    <a:cubicBezTo>
                      <a:pt x="49547" y="752"/>
                      <a:pt x="51802" y="410"/>
                      <a:pt x="53989" y="0"/>
                    </a:cubicBezTo>
                    <a:cubicBezTo>
                      <a:pt x="60072" y="17769"/>
                      <a:pt x="60960" y="36084"/>
                      <a:pt x="60823" y="54741"/>
                    </a:cubicBezTo>
                    <a:cubicBezTo>
                      <a:pt x="60413" y="98342"/>
                      <a:pt x="60550" y="142012"/>
                      <a:pt x="60687" y="185614"/>
                    </a:cubicBezTo>
                    <a:cubicBezTo>
                      <a:pt x="60687" y="195728"/>
                      <a:pt x="57338" y="202494"/>
                      <a:pt x="46608" y="204066"/>
                    </a:cubicBezTo>
                    <a:cubicBezTo>
                      <a:pt x="30002" y="203861"/>
                      <a:pt x="14625" y="199008"/>
                      <a:pt x="0" y="191354"/>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89" name="Google Shape;3289;p7"/>
              <p:cNvSpPr/>
              <p:nvPr/>
            </p:nvSpPr>
            <p:spPr>
              <a:xfrm>
                <a:off x="9475233" y="3242480"/>
                <a:ext cx="72607" cy="140713"/>
              </a:xfrm>
              <a:custGeom>
                <a:rect b="b" l="l" r="r" t="t"/>
                <a:pathLst>
                  <a:path extrusionOk="0" h="140713" w="72607">
                    <a:moveTo>
                      <a:pt x="71963" y="0"/>
                    </a:moveTo>
                    <a:cubicBezTo>
                      <a:pt x="72168" y="38954"/>
                      <a:pt x="72374" y="77840"/>
                      <a:pt x="72578" y="116794"/>
                    </a:cubicBezTo>
                    <a:cubicBezTo>
                      <a:pt x="72646" y="125474"/>
                      <a:pt x="73125" y="134290"/>
                      <a:pt x="65403" y="140645"/>
                    </a:cubicBezTo>
                    <a:cubicBezTo>
                      <a:pt x="65403" y="140645"/>
                      <a:pt x="65675" y="140714"/>
                      <a:pt x="65675" y="140714"/>
                    </a:cubicBezTo>
                    <a:cubicBezTo>
                      <a:pt x="61166" y="132581"/>
                      <a:pt x="51187" y="139210"/>
                      <a:pt x="45857" y="133265"/>
                    </a:cubicBezTo>
                    <a:cubicBezTo>
                      <a:pt x="29318" y="129574"/>
                      <a:pt x="13668" y="123834"/>
                      <a:pt x="0" y="113582"/>
                    </a:cubicBezTo>
                    <a:cubicBezTo>
                      <a:pt x="5946" y="85084"/>
                      <a:pt x="1709" y="55903"/>
                      <a:pt x="5604" y="27268"/>
                    </a:cubicBezTo>
                    <a:cubicBezTo>
                      <a:pt x="13600" y="20024"/>
                      <a:pt x="22895" y="15923"/>
                      <a:pt x="33624" y="14967"/>
                    </a:cubicBezTo>
                    <a:cubicBezTo>
                      <a:pt x="36836" y="10866"/>
                      <a:pt x="42509" y="12506"/>
                      <a:pt x="46130" y="9499"/>
                    </a:cubicBezTo>
                    <a:cubicBezTo>
                      <a:pt x="47634" y="7586"/>
                      <a:pt x="49479" y="7039"/>
                      <a:pt x="51734" y="7791"/>
                    </a:cubicBezTo>
                    <a:cubicBezTo>
                      <a:pt x="56040" y="4852"/>
                      <a:pt x="61986" y="6082"/>
                      <a:pt x="65881" y="2187"/>
                    </a:cubicBezTo>
                    <a:cubicBezTo>
                      <a:pt x="67863" y="1435"/>
                      <a:pt x="69913" y="683"/>
                      <a:pt x="71963" y="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90" name="Google Shape;3290;p7"/>
              <p:cNvSpPr/>
              <p:nvPr/>
            </p:nvSpPr>
            <p:spPr>
              <a:xfrm>
                <a:off x="9395207" y="3269612"/>
                <a:ext cx="93042" cy="86382"/>
              </a:xfrm>
              <a:custGeom>
                <a:rect b="b" l="l" r="r" t="t"/>
                <a:pathLst>
                  <a:path extrusionOk="0" h="86382" w="93042">
                    <a:moveTo>
                      <a:pt x="85563" y="0"/>
                    </a:moveTo>
                    <a:cubicBezTo>
                      <a:pt x="87955" y="3417"/>
                      <a:pt x="92260" y="6766"/>
                      <a:pt x="92397" y="10319"/>
                    </a:cubicBezTo>
                    <a:cubicBezTo>
                      <a:pt x="93149" y="31710"/>
                      <a:pt x="93149" y="53101"/>
                      <a:pt x="92875" y="74560"/>
                    </a:cubicBezTo>
                    <a:cubicBezTo>
                      <a:pt x="92807" y="82419"/>
                      <a:pt x="86588" y="84948"/>
                      <a:pt x="79958" y="86383"/>
                    </a:cubicBezTo>
                    <a:cubicBezTo>
                      <a:pt x="51050" y="77498"/>
                      <a:pt x="25696" y="62053"/>
                      <a:pt x="0" y="45515"/>
                    </a:cubicBezTo>
                    <a:cubicBezTo>
                      <a:pt x="23236" y="26995"/>
                      <a:pt x="54331" y="10661"/>
                      <a:pt x="85563" y="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91" name="Google Shape;3291;p7"/>
              <p:cNvSpPr/>
              <p:nvPr/>
            </p:nvSpPr>
            <p:spPr>
              <a:xfrm>
                <a:off x="9574943" y="3437022"/>
                <a:ext cx="169553" cy="44445"/>
              </a:xfrm>
              <a:custGeom>
                <a:rect b="b" l="l" r="r" t="t"/>
                <a:pathLst>
                  <a:path extrusionOk="0" h="44445" w="169553">
                    <a:moveTo>
                      <a:pt x="169553" y="5150"/>
                    </a:moveTo>
                    <a:cubicBezTo>
                      <a:pt x="169007" y="15469"/>
                      <a:pt x="161216" y="24353"/>
                      <a:pt x="164633" y="35766"/>
                    </a:cubicBezTo>
                    <a:cubicBezTo>
                      <a:pt x="166888" y="43147"/>
                      <a:pt x="158824" y="42669"/>
                      <a:pt x="154382" y="44446"/>
                    </a:cubicBezTo>
                    <a:cubicBezTo>
                      <a:pt x="100734" y="42395"/>
                      <a:pt x="50025" y="27634"/>
                      <a:pt x="0" y="9660"/>
                    </a:cubicBezTo>
                    <a:cubicBezTo>
                      <a:pt x="136" y="7473"/>
                      <a:pt x="273" y="3578"/>
                      <a:pt x="683" y="3578"/>
                    </a:cubicBezTo>
                    <a:cubicBezTo>
                      <a:pt x="56996" y="776"/>
                      <a:pt x="113377" y="-3530"/>
                      <a:pt x="169553" y="515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92" name="Google Shape;3292;p7"/>
              <p:cNvSpPr/>
              <p:nvPr/>
            </p:nvSpPr>
            <p:spPr>
              <a:xfrm>
                <a:off x="9587244" y="3142324"/>
                <a:ext cx="183631" cy="50214"/>
              </a:xfrm>
              <a:custGeom>
                <a:rect b="b" l="l" r="r" t="t"/>
                <a:pathLst>
                  <a:path extrusionOk="0" h="50214" w="183631">
                    <a:moveTo>
                      <a:pt x="183632" y="4001"/>
                    </a:moveTo>
                    <a:cubicBezTo>
                      <a:pt x="175431" y="15892"/>
                      <a:pt x="177140" y="29492"/>
                      <a:pt x="177003" y="42750"/>
                    </a:cubicBezTo>
                    <a:cubicBezTo>
                      <a:pt x="163335" y="52250"/>
                      <a:pt x="147548" y="50541"/>
                      <a:pt x="132855" y="49038"/>
                    </a:cubicBezTo>
                    <a:cubicBezTo>
                      <a:pt x="96088" y="45142"/>
                      <a:pt x="59252" y="46987"/>
                      <a:pt x="22484" y="45826"/>
                    </a:cubicBezTo>
                    <a:cubicBezTo>
                      <a:pt x="14488" y="45552"/>
                      <a:pt x="1914" y="52045"/>
                      <a:pt x="0" y="36190"/>
                    </a:cubicBezTo>
                    <a:cubicBezTo>
                      <a:pt x="752" y="34686"/>
                      <a:pt x="1845" y="34413"/>
                      <a:pt x="3280" y="35369"/>
                    </a:cubicBezTo>
                    <a:cubicBezTo>
                      <a:pt x="8885" y="33729"/>
                      <a:pt x="15171" y="34071"/>
                      <a:pt x="19751" y="29629"/>
                    </a:cubicBezTo>
                    <a:cubicBezTo>
                      <a:pt x="20571" y="28125"/>
                      <a:pt x="21733" y="27920"/>
                      <a:pt x="23099" y="28877"/>
                    </a:cubicBezTo>
                    <a:cubicBezTo>
                      <a:pt x="28498" y="27237"/>
                      <a:pt x="34512" y="27374"/>
                      <a:pt x="39296" y="23683"/>
                    </a:cubicBezTo>
                    <a:cubicBezTo>
                      <a:pt x="40732" y="22248"/>
                      <a:pt x="42372" y="21906"/>
                      <a:pt x="44285" y="22658"/>
                    </a:cubicBezTo>
                    <a:cubicBezTo>
                      <a:pt x="50709" y="18148"/>
                      <a:pt x="59389" y="22453"/>
                      <a:pt x="65539" y="17054"/>
                    </a:cubicBezTo>
                    <a:cubicBezTo>
                      <a:pt x="67111" y="15619"/>
                      <a:pt x="68820" y="15346"/>
                      <a:pt x="70801" y="16166"/>
                    </a:cubicBezTo>
                    <a:cubicBezTo>
                      <a:pt x="79139" y="10357"/>
                      <a:pt x="90142" y="16986"/>
                      <a:pt x="98343" y="10425"/>
                    </a:cubicBezTo>
                    <a:cubicBezTo>
                      <a:pt x="101691" y="10015"/>
                      <a:pt x="105040" y="9605"/>
                      <a:pt x="108388" y="9195"/>
                    </a:cubicBezTo>
                    <a:cubicBezTo>
                      <a:pt x="117683" y="4958"/>
                      <a:pt x="128481" y="9537"/>
                      <a:pt x="137638" y="4206"/>
                    </a:cubicBezTo>
                    <a:cubicBezTo>
                      <a:pt x="143516" y="2156"/>
                      <a:pt x="149530" y="1336"/>
                      <a:pt x="155681" y="2771"/>
                    </a:cubicBezTo>
                    <a:cubicBezTo>
                      <a:pt x="165112" y="-236"/>
                      <a:pt x="174543" y="-2013"/>
                      <a:pt x="183632" y="4001"/>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93" name="Google Shape;3293;p7"/>
              <p:cNvSpPr/>
              <p:nvPr/>
            </p:nvSpPr>
            <p:spPr>
              <a:xfrm>
                <a:off x="9738052" y="3505524"/>
                <a:ext cx="143741" cy="44080"/>
              </a:xfrm>
              <a:custGeom>
                <a:rect b="b" l="l" r="r" t="t"/>
                <a:pathLst>
                  <a:path extrusionOk="0" h="44080" w="143741">
                    <a:moveTo>
                      <a:pt x="88932" y="41209"/>
                    </a:moveTo>
                    <a:cubicBezTo>
                      <a:pt x="60980" y="43806"/>
                      <a:pt x="33781" y="38818"/>
                      <a:pt x="6718" y="32872"/>
                    </a:cubicBezTo>
                    <a:cubicBezTo>
                      <a:pt x="1729" y="30890"/>
                      <a:pt x="-1415" y="27815"/>
                      <a:pt x="636" y="21937"/>
                    </a:cubicBezTo>
                    <a:cubicBezTo>
                      <a:pt x="30569" y="16880"/>
                      <a:pt x="59887" y="8133"/>
                      <a:pt x="90436" y="7108"/>
                    </a:cubicBezTo>
                    <a:cubicBezTo>
                      <a:pt x="98841" y="1572"/>
                      <a:pt x="109571" y="7723"/>
                      <a:pt x="117909" y="1709"/>
                    </a:cubicBezTo>
                    <a:cubicBezTo>
                      <a:pt x="121599" y="1162"/>
                      <a:pt x="125289" y="547"/>
                      <a:pt x="129048" y="0"/>
                    </a:cubicBezTo>
                    <a:cubicBezTo>
                      <a:pt x="145928" y="9841"/>
                      <a:pt x="147158" y="15308"/>
                      <a:pt x="138343" y="41415"/>
                    </a:cubicBezTo>
                    <a:lnTo>
                      <a:pt x="138615" y="41209"/>
                    </a:lnTo>
                    <a:cubicBezTo>
                      <a:pt x="122009" y="45105"/>
                      <a:pt x="105470" y="44968"/>
                      <a:pt x="88932" y="41209"/>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94" name="Google Shape;3294;p7"/>
              <p:cNvSpPr/>
              <p:nvPr/>
            </p:nvSpPr>
            <p:spPr>
              <a:xfrm>
                <a:off x="9725293" y="3079146"/>
                <a:ext cx="123901" cy="39569"/>
              </a:xfrm>
              <a:custGeom>
                <a:rect b="b" l="l" r="r" t="t"/>
                <a:pathLst>
                  <a:path extrusionOk="0" h="39569" w="123901">
                    <a:moveTo>
                      <a:pt x="71689" y="820"/>
                    </a:moveTo>
                    <a:cubicBezTo>
                      <a:pt x="84606" y="547"/>
                      <a:pt x="97522" y="273"/>
                      <a:pt x="110507" y="0"/>
                    </a:cubicBezTo>
                    <a:cubicBezTo>
                      <a:pt x="114949" y="683"/>
                      <a:pt x="119460" y="1367"/>
                      <a:pt x="123902" y="2050"/>
                    </a:cubicBezTo>
                    <a:cubicBezTo>
                      <a:pt x="119391" y="7928"/>
                      <a:pt x="112147" y="6766"/>
                      <a:pt x="106201" y="8884"/>
                    </a:cubicBezTo>
                    <a:cubicBezTo>
                      <a:pt x="99504" y="11208"/>
                      <a:pt x="96497" y="19477"/>
                      <a:pt x="100871" y="24466"/>
                    </a:cubicBezTo>
                    <a:cubicBezTo>
                      <a:pt x="105791" y="30070"/>
                      <a:pt x="111874" y="34581"/>
                      <a:pt x="117477" y="39569"/>
                    </a:cubicBezTo>
                    <a:cubicBezTo>
                      <a:pt x="78796" y="35674"/>
                      <a:pt x="41004" y="27405"/>
                      <a:pt x="0" y="18725"/>
                    </a:cubicBezTo>
                    <a:cubicBezTo>
                      <a:pt x="24260" y="4716"/>
                      <a:pt x="49068" y="7313"/>
                      <a:pt x="71689" y="82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95" name="Google Shape;3295;p7"/>
              <p:cNvSpPr/>
              <p:nvPr/>
            </p:nvSpPr>
            <p:spPr>
              <a:xfrm>
                <a:off x="9867032" y="3494069"/>
                <a:ext cx="64011" cy="53851"/>
              </a:xfrm>
              <a:custGeom>
                <a:rect b="b" l="l" r="r" t="t"/>
                <a:pathLst>
                  <a:path extrusionOk="0" h="53851" w="64011">
                    <a:moveTo>
                      <a:pt x="9294" y="52869"/>
                    </a:moveTo>
                    <a:cubicBezTo>
                      <a:pt x="7312" y="38791"/>
                      <a:pt x="6834" y="24371"/>
                      <a:pt x="0" y="11455"/>
                    </a:cubicBezTo>
                    <a:cubicBezTo>
                      <a:pt x="6082" y="5919"/>
                      <a:pt x="14009" y="6944"/>
                      <a:pt x="21185" y="5372"/>
                    </a:cubicBezTo>
                    <a:cubicBezTo>
                      <a:pt x="28020" y="-232"/>
                      <a:pt x="36083" y="-437"/>
                      <a:pt x="44353" y="315"/>
                    </a:cubicBezTo>
                    <a:cubicBezTo>
                      <a:pt x="70869" y="12616"/>
                      <a:pt x="66632" y="31068"/>
                      <a:pt x="54536" y="51092"/>
                    </a:cubicBezTo>
                    <a:cubicBezTo>
                      <a:pt x="39569" y="53484"/>
                      <a:pt x="24534" y="54919"/>
                      <a:pt x="9294" y="52869"/>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96" name="Google Shape;3296;p7"/>
              <p:cNvSpPr/>
              <p:nvPr/>
            </p:nvSpPr>
            <p:spPr>
              <a:xfrm>
                <a:off x="9572614" y="3178513"/>
                <a:ext cx="193802" cy="19818"/>
              </a:xfrm>
              <a:custGeom>
                <a:rect b="b" l="l" r="r" t="t"/>
                <a:pathLst>
                  <a:path extrusionOk="0" h="19818" w="193802">
                    <a:moveTo>
                      <a:pt x="14630" y="0"/>
                    </a:moveTo>
                    <a:cubicBezTo>
                      <a:pt x="22079" y="9021"/>
                      <a:pt x="32467" y="6356"/>
                      <a:pt x="41898" y="6424"/>
                    </a:cubicBezTo>
                    <a:cubicBezTo>
                      <a:pt x="91787" y="6629"/>
                      <a:pt x="141743" y="6561"/>
                      <a:pt x="191633" y="6561"/>
                    </a:cubicBezTo>
                    <a:cubicBezTo>
                      <a:pt x="194503" y="9021"/>
                      <a:pt x="194640" y="11208"/>
                      <a:pt x="191359" y="13600"/>
                    </a:cubicBezTo>
                    <a:cubicBezTo>
                      <a:pt x="189036" y="15377"/>
                      <a:pt x="187190" y="17700"/>
                      <a:pt x="185141" y="19819"/>
                    </a:cubicBezTo>
                    <a:cubicBezTo>
                      <a:pt x="173727" y="19614"/>
                      <a:pt x="162314" y="19409"/>
                      <a:pt x="150970" y="19204"/>
                    </a:cubicBezTo>
                    <a:cubicBezTo>
                      <a:pt x="143794" y="12780"/>
                      <a:pt x="133201" y="20502"/>
                      <a:pt x="126231" y="13190"/>
                    </a:cubicBezTo>
                    <a:cubicBezTo>
                      <a:pt x="95204" y="12780"/>
                      <a:pt x="64177" y="12370"/>
                      <a:pt x="33151" y="11960"/>
                    </a:cubicBezTo>
                    <a:cubicBezTo>
                      <a:pt x="23514" y="11823"/>
                      <a:pt x="13878" y="11960"/>
                      <a:pt x="4242" y="11550"/>
                    </a:cubicBezTo>
                    <a:cubicBezTo>
                      <a:pt x="2738" y="11481"/>
                      <a:pt x="-131" y="8543"/>
                      <a:pt x="5" y="8269"/>
                    </a:cubicBezTo>
                    <a:cubicBezTo>
                      <a:pt x="1440" y="5809"/>
                      <a:pt x="2944" y="2802"/>
                      <a:pt x="5335" y="1572"/>
                    </a:cubicBezTo>
                    <a:cubicBezTo>
                      <a:pt x="7932" y="205"/>
                      <a:pt x="11486" y="478"/>
                      <a:pt x="14630" y="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97" name="Google Shape;3297;p7"/>
              <p:cNvSpPr/>
              <p:nvPr/>
            </p:nvSpPr>
            <p:spPr>
              <a:xfrm>
                <a:off x="9566541" y="3428091"/>
                <a:ext cx="190734" cy="18591"/>
              </a:xfrm>
              <a:custGeom>
                <a:rect b="b" l="l" r="r" t="t"/>
                <a:pathLst>
                  <a:path extrusionOk="0" h="18591" w="190734">
                    <a:moveTo>
                      <a:pt x="177955" y="14081"/>
                    </a:moveTo>
                    <a:cubicBezTo>
                      <a:pt x="129570" y="13944"/>
                      <a:pt x="81253" y="13739"/>
                      <a:pt x="32868" y="13739"/>
                    </a:cubicBezTo>
                    <a:cubicBezTo>
                      <a:pt x="24530" y="13739"/>
                      <a:pt x="15509" y="11621"/>
                      <a:pt x="8402" y="18591"/>
                    </a:cubicBezTo>
                    <a:cubicBezTo>
                      <a:pt x="5737" y="17361"/>
                      <a:pt x="1431" y="16815"/>
                      <a:pt x="679" y="14901"/>
                    </a:cubicBezTo>
                    <a:cubicBezTo>
                      <a:pt x="-1918" y="8614"/>
                      <a:pt x="3481" y="7930"/>
                      <a:pt x="7582" y="7862"/>
                    </a:cubicBezTo>
                    <a:cubicBezTo>
                      <a:pt x="36490" y="7725"/>
                      <a:pt x="65398" y="7794"/>
                      <a:pt x="94306" y="7794"/>
                    </a:cubicBezTo>
                    <a:cubicBezTo>
                      <a:pt x="103942" y="7794"/>
                      <a:pt x="113579" y="7657"/>
                      <a:pt x="123214" y="7384"/>
                    </a:cubicBezTo>
                    <a:cubicBezTo>
                      <a:pt x="128682" y="7247"/>
                      <a:pt x="133739" y="5607"/>
                      <a:pt x="137293" y="1028"/>
                    </a:cubicBezTo>
                    <a:cubicBezTo>
                      <a:pt x="143648" y="-817"/>
                      <a:pt x="149936" y="3"/>
                      <a:pt x="156086" y="2053"/>
                    </a:cubicBezTo>
                    <a:cubicBezTo>
                      <a:pt x="167363" y="5812"/>
                      <a:pt x="178980" y="6632"/>
                      <a:pt x="190735" y="6632"/>
                    </a:cubicBezTo>
                    <a:cubicBezTo>
                      <a:pt x="188343" y="12236"/>
                      <a:pt x="182671" y="12373"/>
                      <a:pt x="177955" y="14081"/>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98" name="Google Shape;3298;p7"/>
              <p:cNvSpPr/>
              <p:nvPr/>
            </p:nvSpPr>
            <p:spPr>
              <a:xfrm>
                <a:off x="9770535" y="3482581"/>
                <a:ext cx="166024" cy="17202"/>
              </a:xfrm>
              <a:custGeom>
                <a:rect b="b" l="l" r="r" t="t"/>
                <a:pathLst>
                  <a:path extrusionOk="0" h="17202" w="166024">
                    <a:moveTo>
                      <a:pt x="137502" y="17202"/>
                    </a:moveTo>
                    <a:cubicBezTo>
                      <a:pt x="130940" y="17066"/>
                      <a:pt x="124312" y="16997"/>
                      <a:pt x="117751" y="16861"/>
                    </a:cubicBezTo>
                    <a:cubicBezTo>
                      <a:pt x="111874" y="10232"/>
                      <a:pt x="103946" y="11667"/>
                      <a:pt x="96497" y="11530"/>
                    </a:cubicBezTo>
                    <a:cubicBezTo>
                      <a:pt x="72646" y="11188"/>
                      <a:pt x="48727" y="11120"/>
                      <a:pt x="24876" y="10642"/>
                    </a:cubicBezTo>
                    <a:cubicBezTo>
                      <a:pt x="16334" y="10505"/>
                      <a:pt x="7312" y="11325"/>
                      <a:pt x="0" y="5243"/>
                    </a:cubicBezTo>
                    <a:cubicBezTo>
                      <a:pt x="17563" y="4764"/>
                      <a:pt x="35195" y="4354"/>
                      <a:pt x="52759" y="3876"/>
                    </a:cubicBezTo>
                    <a:cubicBezTo>
                      <a:pt x="72441" y="5926"/>
                      <a:pt x="92123" y="5789"/>
                      <a:pt x="111805" y="3671"/>
                    </a:cubicBezTo>
                    <a:cubicBezTo>
                      <a:pt x="122808" y="3466"/>
                      <a:pt x="133743" y="3261"/>
                      <a:pt x="144745" y="3056"/>
                    </a:cubicBezTo>
                    <a:cubicBezTo>
                      <a:pt x="151033" y="391"/>
                      <a:pt x="157321" y="-1933"/>
                      <a:pt x="163813" y="2441"/>
                    </a:cubicBezTo>
                    <a:cubicBezTo>
                      <a:pt x="166136" y="5243"/>
                      <a:pt x="166615" y="8318"/>
                      <a:pt x="165316" y="11667"/>
                    </a:cubicBezTo>
                    <a:cubicBezTo>
                      <a:pt x="157457" y="20619"/>
                      <a:pt x="145702" y="10027"/>
                      <a:pt x="137502" y="17202"/>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299" name="Google Shape;3299;p7"/>
              <p:cNvSpPr/>
              <p:nvPr/>
            </p:nvSpPr>
            <p:spPr>
              <a:xfrm>
                <a:off x="9914119" y="3132725"/>
                <a:ext cx="49068" cy="20870"/>
              </a:xfrm>
              <a:custGeom>
                <a:rect b="b" l="l" r="r" t="t"/>
                <a:pathLst>
                  <a:path extrusionOk="0" h="20870" w="49068">
                    <a:moveTo>
                      <a:pt x="7586" y="13053"/>
                    </a:moveTo>
                    <a:cubicBezTo>
                      <a:pt x="5398" y="10798"/>
                      <a:pt x="3143" y="8611"/>
                      <a:pt x="956" y="6356"/>
                    </a:cubicBezTo>
                    <a:cubicBezTo>
                      <a:pt x="1024" y="4442"/>
                      <a:pt x="683" y="2529"/>
                      <a:pt x="0" y="683"/>
                    </a:cubicBezTo>
                    <a:cubicBezTo>
                      <a:pt x="9089" y="478"/>
                      <a:pt x="18110" y="273"/>
                      <a:pt x="27200" y="0"/>
                    </a:cubicBezTo>
                    <a:cubicBezTo>
                      <a:pt x="31983" y="7244"/>
                      <a:pt x="39637" y="6424"/>
                      <a:pt x="46745" y="6971"/>
                    </a:cubicBezTo>
                    <a:cubicBezTo>
                      <a:pt x="47497" y="8269"/>
                      <a:pt x="48317" y="9636"/>
                      <a:pt x="49068" y="11003"/>
                    </a:cubicBezTo>
                    <a:cubicBezTo>
                      <a:pt x="47907" y="14010"/>
                      <a:pt x="45925" y="16265"/>
                      <a:pt x="43123" y="17837"/>
                    </a:cubicBezTo>
                    <a:cubicBezTo>
                      <a:pt x="38749" y="19819"/>
                      <a:pt x="34102" y="20707"/>
                      <a:pt x="29318" y="20844"/>
                    </a:cubicBezTo>
                    <a:cubicBezTo>
                      <a:pt x="21049" y="21117"/>
                      <a:pt x="13531" y="19340"/>
                      <a:pt x="7586" y="13053"/>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00" name="Google Shape;3300;p7"/>
              <p:cNvSpPr/>
              <p:nvPr/>
            </p:nvSpPr>
            <p:spPr>
              <a:xfrm>
                <a:off x="9742856" y="3139074"/>
                <a:ext cx="67111" cy="7251"/>
              </a:xfrm>
              <a:custGeom>
                <a:rect b="b" l="l" r="r" t="t"/>
                <a:pathLst>
                  <a:path extrusionOk="0" h="7251" w="67111">
                    <a:moveTo>
                      <a:pt x="28020" y="7251"/>
                    </a:moveTo>
                    <a:cubicBezTo>
                      <a:pt x="18657" y="6841"/>
                      <a:pt x="9363" y="6431"/>
                      <a:pt x="0" y="6021"/>
                    </a:cubicBezTo>
                    <a:cubicBezTo>
                      <a:pt x="21869" y="-1702"/>
                      <a:pt x="44490" y="-198"/>
                      <a:pt x="67111" y="895"/>
                    </a:cubicBezTo>
                    <a:cubicBezTo>
                      <a:pt x="62600" y="6294"/>
                      <a:pt x="56381" y="6704"/>
                      <a:pt x="49958" y="6773"/>
                    </a:cubicBezTo>
                    <a:cubicBezTo>
                      <a:pt x="42645" y="6841"/>
                      <a:pt x="35332" y="7046"/>
                      <a:pt x="28020" y="7251"/>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01" name="Google Shape;3301;p7"/>
              <p:cNvSpPr/>
              <p:nvPr/>
            </p:nvSpPr>
            <p:spPr>
              <a:xfrm>
                <a:off x="9826984" y="3546733"/>
                <a:ext cx="49683" cy="4852"/>
              </a:xfrm>
              <a:custGeom>
                <a:rect b="b" l="l" r="r" t="t"/>
                <a:pathLst>
                  <a:path extrusionOk="0" h="4852" w="49683">
                    <a:moveTo>
                      <a:pt x="0" y="0"/>
                    </a:moveTo>
                    <a:cubicBezTo>
                      <a:pt x="16538" y="0"/>
                      <a:pt x="33145" y="0"/>
                      <a:pt x="49683" y="0"/>
                    </a:cubicBezTo>
                    <a:cubicBezTo>
                      <a:pt x="49137" y="1709"/>
                      <a:pt x="48385" y="3280"/>
                      <a:pt x="47565" y="4852"/>
                    </a:cubicBezTo>
                    <a:cubicBezTo>
                      <a:pt x="31778" y="2324"/>
                      <a:pt x="15308" y="6971"/>
                      <a:pt x="0" y="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02" name="Google Shape;3302;p7"/>
              <p:cNvSpPr/>
              <p:nvPr/>
            </p:nvSpPr>
            <p:spPr>
              <a:xfrm>
                <a:off x="9695564" y="3145919"/>
                <a:ext cx="29250" cy="6642"/>
              </a:xfrm>
              <a:custGeom>
                <a:rect b="b" l="l" r="r" t="t"/>
                <a:pathLst>
                  <a:path extrusionOk="0" h="6642" w="29250">
                    <a:moveTo>
                      <a:pt x="29250" y="611"/>
                    </a:moveTo>
                    <a:cubicBezTo>
                      <a:pt x="20707" y="9495"/>
                      <a:pt x="10115" y="6078"/>
                      <a:pt x="0" y="5599"/>
                    </a:cubicBezTo>
                    <a:cubicBezTo>
                      <a:pt x="8953" y="-620"/>
                      <a:pt x="19067" y="-551"/>
                      <a:pt x="29250" y="611"/>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03" name="Google Shape;3303;p7"/>
              <p:cNvSpPr/>
              <p:nvPr/>
            </p:nvSpPr>
            <p:spPr>
              <a:xfrm>
                <a:off x="9657977" y="3152355"/>
                <a:ext cx="27541" cy="6832"/>
              </a:xfrm>
              <a:custGeom>
                <a:rect b="b" l="l" r="r" t="t"/>
                <a:pathLst>
                  <a:path extrusionOk="0" h="6832" w="27541">
                    <a:moveTo>
                      <a:pt x="27542" y="394"/>
                    </a:moveTo>
                    <a:cubicBezTo>
                      <a:pt x="19819" y="9415"/>
                      <a:pt x="9636" y="6408"/>
                      <a:pt x="0" y="6135"/>
                    </a:cubicBezTo>
                    <a:cubicBezTo>
                      <a:pt x="8407" y="257"/>
                      <a:pt x="17769" y="-699"/>
                      <a:pt x="27542" y="394"/>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04" name="Google Shape;3304;p7"/>
              <p:cNvSpPr/>
              <p:nvPr/>
            </p:nvSpPr>
            <p:spPr>
              <a:xfrm>
                <a:off x="9698572" y="3190166"/>
                <a:ext cx="24944" cy="7755"/>
              </a:xfrm>
              <a:custGeom>
                <a:rect b="b" l="l" r="r" t="t"/>
                <a:pathLst>
                  <a:path extrusionOk="0" h="7755" w="24944">
                    <a:moveTo>
                      <a:pt x="205" y="1537"/>
                    </a:moveTo>
                    <a:cubicBezTo>
                      <a:pt x="9226" y="238"/>
                      <a:pt x="18794" y="-3110"/>
                      <a:pt x="24945" y="7551"/>
                    </a:cubicBezTo>
                    <a:cubicBezTo>
                      <a:pt x="16606" y="7619"/>
                      <a:pt x="8269" y="7687"/>
                      <a:pt x="0" y="7756"/>
                    </a:cubicBezTo>
                    <a:cubicBezTo>
                      <a:pt x="0" y="5705"/>
                      <a:pt x="68" y="3587"/>
                      <a:pt x="205" y="1537"/>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05" name="Google Shape;3305;p7"/>
              <p:cNvSpPr/>
              <p:nvPr/>
            </p:nvSpPr>
            <p:spPr>
              <a:xfrm>
                <a:off x="9727898" y="3526764"/>
                <a:ext cx="16803" cy="11589"/>
              </a:xfrm>
              <a:custGeom>
                <a:rect b="b" l="l" r="r" t="t"/>
                <a:pathLst>
                  <a:path extrusionOk="0" h="11589" w="16803">
                    <a:moveTo>
                      <a:pt x="10721" y="629"/>
                    </a:moveTo>
                    <a:cubicBezTo>
                      <a:pt x="12772" y="4251"/>
                      <a:pt x="14821" y="7941"/>
                      <a:pt x="16804" y="11563"/>
                    </a:cubicBezTo>
                    <a:cubicBezTo>
                      <a:pt x="13796" y="11495"/>
                      <a:pt x="10721" y="11837"/>
                      <a:pt x="7851" y="11153"/>
                    </a:cubicBezTo>
                    <a:cubicBezTo>
                      <a:pt x="3750" y="10265"/>
                      <a:pt x="-828" y="7121"/>
                      <a:pt x="128" y="3431"/>
                    </a:cubicBezTo>
                    <a:cubicBezTo>
                      <a:pt x="1222" y="-601"/>
                      <a:pt x="6621" y="-396"/>
                      <a:pt x="10721" y="629"/>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06" name="Google Shape;3306;p7"/>
              <p:cNvSpPr/>
              <p:nvPr/>
            </p:nvSpPr>
            <p:spPr>
              <a:xfrm>
                <a:off x="9828487" y="3506815"/>
                <a:ext cx="27473" cy="6449"/>
              </a:xfrm>
              <a:custGeom>
                <a:rect b="b" l="l" r="r" t="t"/>
                <a:pathLst>
                  <a:path extrusionOk="0" h="6449" w="27473">
                    <a:moveTo>
                      <a:pt x="27473" y="349"/>
                    </a:moveTo>
                    <a:cubicBezTo>
                      <a:pt x="19682" y="9233"/>
                      <a:pt x="9499" y="5816"/>
                      <a:pt x="0" y="5748"/>
                    </a:cubicBezTo>
                    <a:cubicBezTo>
                      <a:pt x="8337" y="-61"/>
                      <a:pt x="17768" y="-540"/>
                      <a:pt x="27473" y="349"/>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07" name="Google Shape;3307;p7"/>
              <p:cNvSpPr/>
              <p:nvPr/>
            </p:nvSpPr>
            <p:spPr>
              <a:xfrm>
                <a:off x="9631529" y="3159082"/>
                <a:ext cx="21254" cy="6452"/>
              </a:xfrm>
              <a:custGeom>
                <a:rect b="b" l="l" r="r" t="t"/>
                <a:pathLst>
                  <a:path extrusionOk="0" h="6452" w="21254">
                    <a:moveTo>
                      <a:pt x="21255" y="296"/>
                    </a:moveTo>
                    <a:cubicBezTo>
                      <a:pt x="15650" y="7677"/>
                      <a:pt x="7791" y="6720"/>
                      <a:pt x="0" y="5900"/>
                    </a:cubicBezTo>
                    <a:cubicBezTo>
                      <a:pt x="6219" y="570"/>
                      <a:pt x="13395" y="-660"/>
                      <a:pt x="21255" y="296"/>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08" name="Google Shape;3308;p7"/>
              <p:cNvSpPr/>
              <p:nvPr/>
            </p:nvSpPr>
            <p:spPr>
              <a:xfrm>
                <a:off x="9625994" y="3211949"/>
                <a:ext cx="19955" cy="5969"/>
              </a:xfrm>
              <a:custGeom>
                <a:rect b="b" l="l" r="r" t="t"/>
                <a:pathLst>
                  <a:path extrusionOk="0" h="5969" w="19955">
                    <a:moveTo>
                      <a:pt x="19956" y="325"/>
                    </a:moveTo>
                    <a:cubicBezTo>
                      <a:pt x="14693" y="7159"/>
                      <a:pt x="7244" y="5997"/>
                      <a:pt x="0" y="5723"/>
                    </a:cubicBezTo>
                    <a:cubicBezTo>
                      <a:pt x="5809" y="598"/>
                      <a:pt x="12574" y="-701"/>
                      <a:pt x="19956" y="325"/>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09" name="Google Shape;3309;p7"/>
              <p:cNvSpPr/>
              <p:nvPr/>
            </p:nvSpPr>
            <p:spPr>
              <a:xfrm>
                <a:off x="9521022" y="3375543"/>
                <a:ext cx="19819" cy="7582"/>
              </a:xfrm>
              <a:custGeom>
                <a:rect b="b" l="l" r="r" t="t"/>
                <a:pathLst>
                  <a:path extrusionOk="0" h="7582" w="19819">
                    <a:moveTo>
                      <a:pt x="0" y="134"/>
                    </a:moveTo>
                    <a:cubicBezTo>
                      <a:pt x="7586" y="-3"/>
                      <a:pt x="15582" y="-1233"/>
                      <a:pt x="19819" y="7583"/>
                    </a:cubicBezTo>
                    <a:cubicBezTo>
                      <a:pt x="12301" y="7514"/>
                      <a:pt x="5262" y="6216"/>
                      <a:pt x="0" y="134"/>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10" name="Google Shape;3310;p7"/>
              <p:cNvSpPr/>
              <p:nvPr/>
            </p:nvSpPr>
            <p:spPr>
              <a:xfrm>
                <a:off x="9610343" y="3165723"/>
                <a:ext cx="16196" cy="5780"/>
              </a:xfrm>
              <a:custGeom>
                <a:rect b="b" l="l" r="r" t="t"/>
                <a:pathLst>
                  <a:path extrusionOk="0" h="5780" w="16196">
                    <a:moveTo>
                      <a:pt x="16197" y="216"/>
                    </a:moveTo>
                    <a:cubicBezTo>
                      <a:pt x="12096" y="5956"/>
                      <a:pt x="6288" y="6298"/>
                      <a:pt x="0" y="5410"/>
                    </a:cubicBezTo>
                    <a:cubicBezTo>
                      <a:pt x="4442" y="557"/>
                      <a:pt x="10046" y="-536"/>
                      <a:pt x="16197" y="216"/>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11" name="Google Shape;3311;p7"/>
              <p:cNvSpPr/>
              <p:nvPr/>
            </p:nvSpPr>
            <p:spPr>
              <a:xfrm>
                <a:off x="9590524" y="3171782"/>
                <a:ext cx="16470" cy="6177"/>
              </a:xfrm>
              <a:custGeom>
                <a:rect b="b" l="l" r="r" t="t"/>
                <a:pathLst>
                  <a:path extrusionOk="0" h="6177" w="16470">
                    <a:moveTo>
                      <a:pt x="16470" y="102"/>
                    </a:moveTo>
                    <a:cubicBezTo>
                      <a:pt x="12438" y="6184"/>
                      <a:pt x="6493" y="6731"/>
                      <a:pt x="0" y="5842"/>
                    </a:cubicBezTo>
                    <a:cubicBezTo>
                      <a:pt x="4306" y="717"/>
                      <a:pt x="10115" y="-377"/>
                      <a:pt x="16470" y="102"/>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12" name="Google Shape;3312;p7"/>
              <p:cNvSpPr/>
              <p:nvPr/>
            </p:nvSpPr>
            <p:spPr>
              <a:xfrm>
                <a:off x="9526968" y="3244525"/>
                <a:ext cx="14146" cy="5881"/>
              </a:xfrm>
              <a:custGeom>
                <a:rect b="b" l="l" r="r" t="t"/>
                <a:pathLst>
                  <a:path extrusionOk="0" h="5881" w="14146">
                    <a:moveTo>
                      <a:pt x="14146" y="142"/>
                    </a:moveTo>
                    <a:cubicBezTo>
                      <a:pt x="10729" y="5336"/>
                      <a:pt x="5672" y="6293"/>
                      <a:pt x="0" y="5746"/>
                    </a:cubicBezTo>
                    <a:cubicBezTo>
                      <a:pt x="3485" y="825"/>
                      <a:pt x="8474" y="-473"/>
                      <a:pt x="14146" y="142"/>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13" name="Google Shape;3313;p7"/>
              <p:cNvSpPr/>
              <p:nvPr/>
            </p:nvSpPr>
            <p:spPr>
              <a:xfrm>
                <a:off x="9508789" y="3251762"/>
                <a:ext cx="12506" cy="5620"/>
              </a:xfrm>
              <a:custGeom>
                <a:rect b="b" l="l" r="r" t="t"/>
                <a:pathLst>
                  <a:path extrusionOk="0" h="5620" w="12506">
                    <a:moveTo>
                      <a:pt x="12506" y="150"/>
                    </a:moveTo>
                    <a:cubicBezTo>
                      <a:pt x="9499" y="4660"/>
                      <a:pt x="4989" y="5685"/>
                      <a:pt x="0" y="5617"/>
                    </a:cubicBezTo>
                    <a:cubicBezTo>
                      <a:pt x="3212" y="1517"/>
                      <a:pt x="7245" y="-602"/>
                      <a:pt x="12506" y="15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14" name="Google Shape;3314;p7"/>
              <p:cNvSpPr/>
              <p:nvPr/>
            </p:nvSpPr>
            <p:spPr>
              <a:xfrm>
                <a:off x="9935031" y="3086922"/>
                <a:ext cx="59046" cy="458513"/>
              </a:xfrm>
              <a:custGeom>
                <a:rect b="b" l="l" r="r" t="t"/>
                <a:pathLst>
                  <a:path extrusionOk="0" h="458513" w="59046">
                    <a:moveTo>
                      <a:pt x="51939" y="451679"/>
                    </a:moveTo>
                    <a:cubicBezTo>
                      <a:pt x="43123" y="453319"/>
                      <a:pt x="33214" y="450654"/>
                      <a:pt x="26038" y="458513"/>
                    </a:cubicBezTo>
                    <a:cubicBezTo>
                      <a:pt x="17359" y="458308"/>
                      <a:pt x="8679" y="458035"/>
                      <a:pt x="0" y="457830"/>
                    </a:cubicBezTo>
                    <a:cubicBezTo>
                      <a:pt x="615" y="440540"/>
                      <a:pt x="3963" y="423728"/>
                      <a:pt x="8543" y="407053"/>
                    </a:cubicBezTo>
                    <a:cubicBezTo>
                      <a:pt x="14762" y="398578"/>
                      <a:pt x="23646" y="391061"/>
                      <a:pt x="17632" y="378486"/>
                    </a:cubicBezTo>
                    <a:cubicBezTo>
                      <a:pt x="15377" y="283014"/>
                      <a:pt x="17017" y="187679"/>
                      <a:pt x="16676" y="92343"/>
                    </a:cubicBezTo>
                    <a:cubicBezTo>
                      <a:pt x="16607" y="80315"/>
                      <a:pt x="16948" y="68356"/>
                      <a:pt x="26038" y="58856"/>
                    </a:cubicBezTo>
                    <a:lnTo>
                      <a:pt x="25901" y="58515"/>
                    </a:lnTo>
                    <a:cubicBezTo>
                      <a:pt x="28020" y="56396"/>
                      <a:pt x="30275" y="54346"/>
                      <a:pt x="32599" y="52432"/>
                    </a:cubicBezTo>
                    <a:cubicBezTo>
                      <a:pt x="27200" y="35347"/>
                      <a:pt x="24876" y="17920"/>
                      <a:pt x="26038" y="15"/>
                    </a:cubicBezTo>
                    <a:cubicBezTo>
                      <a:pt x="33761" y="-122"/>
                      <a:pt x="41210" y="630"/>
                      <a:pt x="48112" y="4730"/>
                    </a:cubicBezTo>
                    <a:cubicBezTo>
                      <a:pt x="54126" y="8284"/>
                      <a:pt x="58363" y="12795"/>
                      <a:pt x="58500" y="20107"/>
                    </a:cubicBezTo>
                    <a:cubicBezTo>
                      <a:pt x="58636" y="26668"/>
                      <a:pt x="58773" y="33228"/>
                      <a:pt x="58773" y="39789"/>
                    </a:cubicBezTo>
                    <a:cubicBezTo>
                      <a:pt x="58773" y="162119"/>
                      <a:pt x="58569" y="284449"/>
                      <a:pt x="59047" y="406711"/>
                    </a:cubicBezTo>
                    <a:cubicBezTo>
                      <a:pt x="59047" y="422361"/>
                      <a:pt x="56586" y="437123"/>
                      <a:pt x="51939" y="451679"/>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15" name="Google Shape;3315;p7"/>
              <p:cNvSpPr/>
              <p:nvPr/>
            </p:nvSpPr>
            <p:spPr>
              <a:xfrm>
                <a:off x="9960864" y="3139422"/>
                <a:ext cx="6697" cy="6082"/>
              </a:xfrm>
              <a:custGeom>
                <a:rect b="b" l="l" r="r" t="t"/>
                <a:pathLst>
                  <a:path extrusionOk="0" h="6082" w="6697">
                    <a:moveTo>
                      <a:pt x="6697" y="0"/>
                    </a:moveTo>
                    <a:cubicBezTo>
                      <a:pt x="4442" y="2050"/>
                      <a:pt x="2255" y="4100"/>
                      <a:pt x="0" y="6082"/>
                    </a:cubicBezTo>
                    <a:cubicBezTo>
                      <a:pt x="68" y="4169"/>
                      <a:pt x="68" y="2255"/>
                      <a:pt x="0" y="342"/>
                    </a:cubicBezTo>
                    <a:cubicBezTo>
                      <a:pt x="2255" y="205"/>
                      <a:pt x="4442" y="68"/>
                      <a:pt x="6697" y="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16" name="Google Shape;3316;p7"/>
              <p:cNvSpPr/>
              <p:nvPr/>
            </p:nvSpPr>
            <p:spPr>
              <a:xfrm>
                <a:off x="9907968" y="3490734"/>
                <a:ext cx="40211" cy="54427"/>
              </a:xfrm>
              <a:custGeom>
                <a:rect b="b" l="l" r="r" t="t"/>
                <a:pathLst>
                  <a:path extrusionOk="0" h="54427" w="40211">
                    <a:moveTo>
                      <a:pt x="39774" y="3104"/>
                    </a:moveTo>
                    <a:cubicBezTo>
                      <a:pt x="39842" y="11373"/>
                      <a:pt x="39228" y="19711"/>
                      <a:pt x="40048" y="27912"/>
                    </a:cubicBezTo>
                    <a:cubicBezTo>
                      <a:pt x="41277" y="39666"/>
                      <a:pt x="35468" y="47389"/>
                      <a:pt x="26994" y="54086"/>
                    </a:cubicBezTo>
                    <a:cubicBezTo>
                      <a:pt x="22552" y="54223"/>
                      <a:pt x="18042" y="54291"/>
                      <a:pt x="13600" y="54428"/>
                    </a:cubicBezTo>
                    <a:cubicBezTo>
                      <a:pt x="13531" y="44040"/>
                      <a:pt x="13463" y="33652"/>
                      <a:pt x="13395" y="23333"/>
                    </a:cubicBezTo>
                    <a:cubicBezTo>
                      <a:pt x="13326" y="14448"/>
                      <a:pt x="8064" y="10485"/>
                      <a:pt x="0" y="9118"/>
                    </a:cubicBezTo>
                    <a:cubicBezTo>
                      <a:pt x="7586" y="1942"/>
                      <a:pt x="17426" y="3787"/>
                      <a:pt x="26516" y="2557"/>
                    </a:cubicBezTo>
                    <a:cubicBezTo>
                      <a:pt x="31163" y="-1133"/>
                      <a:pt x="35537" y="-723"/>
                      <a:pt x="39774" y="3104"/>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17" name="Google Shape;3317;p7"/>
              <p:cNvSpPr/>
              <p:nvPr/>
            </p:nvSpPr>
            <p:spPr>
              <a:xfrm>
                <a:off x="9915143" y="3145778"/>
                <a:ext cx="39503" cy="340952"/>
              </a:xfrm>
              <a:custGeom>
                <a:rect b="b" l="l" r="r" t="t"/>
                <a:pathLst>
                  <a:path extrusionOk="0" h="340952" w="39503">
                    <a:moveTo>
                      <a:pt x="6561" y="0"/>
                    </a:moveTo>
                    <a:cubicBezTo>
                      <a:pt x="15241" y="137"/>
                      <a:pt x="23919" y="273"/>
                      <a:pt x="32667" y="410"/>
                    </a:cubicBezTo>
                    <a:cubicBezTo>
                      <a:pt x="39023" y="7449"/>
                      <a:pt x="39296" y="16197"/>
                      <a:pt x="39228" y="24876"/>
                    </a:cubicBezTo>
                    <a:cubicBezTo>
                      <a:pt x="38750" y="125747"/>
                      <a:pt x="40663" y="226618"/>
                      <a:pt x="38272" y="327421"/>
                    </a:cubicBezTo>
                    <a:cubicBezTo>
                      <a:pt x="36084" y="337399"/>
                      <a:pt x="28772" y="340406"/>
                      <a:pt x="19682" y="340952"/>
                    </a:cubicBezTo>
                    <a:cubicBezTo>
                      <a:pt x="13122" y="340542"/>
                      <a:pt x="6561" y="340132"/>
                      <a:pt x="0" y="339791"/>
                    </a:cubicBezTo>
                    <a:cubicBezTo>
                      <a:pt x="8270" y="328173"/>
                      <a:pt x="6424" y="314778"/>
                      <a:pt x="6424" y="301725"/>
                    </a:cubicBezTo>
                    <a:cubicBezTo>
                      <a:pt x="6561" y="201195"/>
                      <a:pt x="6561" y="100598"/>
                      <a:pt x="6561" y="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18" name="Google Shape;3318;p7"/>
              <p:cNvSpPr/>
              <p:nvPr/>
            </p:nvSpPr>
            <p:spPr>
              <a:xfrm>
                <a:off x="9934553" y="3477461"/>
                <a:ext cx="28326" cy="16376"/>
              </a:xfrm>
              <a:custGeom>
                <a:rect b="b" l="l" r="r" t="t"/>
                <a:pathLst>
                  <a:path extrusionOk="0" h="16376" w="28326">
                    <a:moveTo>
                      <a:pt x="341" y="9337"/>
                    </a:moveTo>
                    <a:cubicBezTo>
                      <a:pt x="3349" y="4417"/>
                      <a:pt x="8132" y="3255"/>
                      <a:pt x="13395" y="2913"/>
                    </a:cubicBezTo>
                    <a:cubicBezTo>
                      <a:pt x="17768" y="-982"/>
                      <a:pt x="22142" y="-982"/>
                      <a:pt x="26516" y="2981"/>
                    </a:cubicBezTo>
                    <a:cubicBezTo>
                      <a:pt x="29728" y="6262"/>
                      <a:pt x="28361" y="8449"/>
                      <a:pt x="24808" y="10294"/>
                    </a:cubicBezTo>
                    <a:cubicBezTo>
                      <a:pt x="20912" y="12276"/>
                      <a:pt x="17085" y="14326"/>
                      <a:pt x="13258" y="16376"/>
                    </a:cubicBezTo>
                    <a:cubicBezTo>
                      <a:pt x="8815" y="16171"/>
                      <a:pt x="4441" y="15966"/>
                      <a:pt x="0" y="15830"/>
                    </a:cubicBezTo>
                    <a:cubicBezTo>
                      <a:pt x="410" y="13643"/>
                      <a:pt x="478" y="11456"/>
                      <a:pt x="341" y="9337"/>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19" name="Google Shape;3319;p7"/>
              <p:cNvSpPr/>
              <p:nvPr/>
            </p:nvSpPr>
            <p:spPr>
              <a:xfrm>
                <a:off x="9947742" y="3145846"/>
                <a:ext cx="13258" cy="334596"/>
              </a:xfrm>
              <a:custGeom>
                <a:rect b="b" l="l" r="r" t="t"/>
                <a:pathLst>
                  <a:path extrusionOk="0" h="334596" w="13258">
                    <a:moveTo>
                      <a:pt x="13259" y="334597"/>
                    </a:moveTo>
                    <a:cubicBezTo>
                      <a:pt x="8885" y="334597"/>
                      <a:pt x="4511" y="334597"/>
                      <a:pt x="137" y="334528"/>
                    </a:cubicBezTo>
                    <a:cubicBezTo>
                      <a:pt x="68" y="223133"/>
                      <a:pt x="68" y="111737"/>
                      <a:pt x="0" y="342"/>
                    </a:cubicBezTo>
                    <a:cubicBezTo>
                      <a:pt x="4374" y="205"/>
                      <a:pt x="8816" y="137"/>
                      <a:pt x="13259" y="0"/>
                    </a:cubicBezTo>
                    <a:cubicBezTo>
                      <a:pt x="13259" y="111532"/>
                      <a:pt x="13259" y="223064"/>
                      <a:pt x="13259" y="334597"/>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grpSp>
        <p:sp>
          <p:nvSpPr>
            <p:cNvPr id="3320" name="Google Shape;3320;p7"/>
            <p:cNvSpPr/>
            <p:nvPr/>
          </p:nvSpPr>
          <p:spPr>
            <a:xfrm rot="-969350">
              <a:off x="10621859" y="2549010"/>
              <a:ext cx="939016" cy="52348"/>
            </a:xfrm>
            <a:custGeom>
              <a:rect b="b" l="l" r="r" t="t"/>
              <a:pathLst>
                <a:path extrusionOk="0" h="55582" w="997024">
                  <a:moveTo>
                    <a:pt x="970098" y="16355"/>
                  </a:moveTo>
                  <a:cubicBezTo>
                    <a:pt x="976727" y="24897"/>
                    <a:pt x="983356" y="33440"/>
                    <a:pt x="990053" y="41982"/>
                  </a:cubicBezTo>
                  <a:cubicBezTo>
                    <a:pt x="992241" y="44306"/>
                    <a:pt x="993676" y="47381"/>
                    <a:pt x="996819" y="48748"/>
                  </a:cubicBezTo>
                  <a:cubicBezTo>
                    <a:pt x="996819" y="48748"/>
                    <a:pt x="997024" y="48612"/>
                    <a:pt x="997024" y="48612"/>
                  </a:cubicBezTo>
                  <a:cubicBezTo>
                    <a:pt x="993266" y="52917"/>
                    <a:pt x="988482" y="55241"/>
                    <a:pt x="982741" y="55377"/>
                  </a:cubicBezTo>
                  <a:cubicBezTo>
                    <a:pt x="975087" y="55514"/>
                    <a:pt x="967433" y="55582"/>
                    <a:pt x="959847" y="55582"/>
                  </a:cubicBezTo>
                  <a:cubicBezTo>
                    <a:pt x="649785" y="55582"/>
                    <a:pt x="339790" y="55582"/>
                    <a:pt x="29728" y="55582"/>
                  </a:cubicBezTo>
                  <a:cubicBezTo>
                    <a:pt x="19887" y="55582"/>
                    <a:pt x="10114" y="55036"/>
                    <a:pt x="274" y="54762"/>
                  </a:cubicBezTo>
                  <a:cubicBezTo>
                    <a:pt x="205" y="41846"/>
                    <a:pt x="68" y="28929"/>
                    <a:pt x="0" y="15945"/>
                  </a:cubicBezTo>
                  <a:cubicBezTo>
                    <a:pt x="16676" y="1320"/>
                    <a:pt x="37178" y="5147"/>
                    <a:pt x="56450" y="5078"/>
                  </a:cubicBezTo>
                  <a:cubicBezTo>
                    <a:pt x="255390" y="4805"/>
                    <a:pt x="454261" y="4873"/>
                    <a:pt x="653202" y="4942"/>
                  </a:cubicBezTo>
                  <a:cubicBezTo>
                    <a:pt x="675071" y="4942"/>
                    <a:pt x="696939" y="4942"/>
                    <a:pt x="718604" y="2481"/>
                  </a:cubicBezTo>
                  <a:cubicBezTo>
                    <a:pt x="724891" y="-115"/>
                    <a:pt x="731998" y="-1414"/>
                    <a:pt x="737534" y="2345"/>
                  </a:cubicBezTo>
                  <a:cubicBezTo>
                    <a:pt x="761727" y="19020"/>
                    <a:pt x="789268" y="16833"/>
                    <a:pt x="816331" y="17516"/>
                  </a:cubicBezTo>
                  <a:cubicBezTo>
                    <a:pt x="867587" y="20387"/>
                    <a:pt x="918843" y="20182"/>
                    <a:pt x="970098" y="16355"/>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21" name="Google Shape;3321;p7"/>
            <p:cNvSpPr/>
            <p:nvPr/>
          </p:nvSpPr>
          <p:spPr>
            <a:xfrm rot="-969350">
              <a:off x="10006705" y="2601676"/>
              <a:ext cx="70028" cy="179122"/>
            </a:xfrm>
            <a:custGeom>
              <a:rect b="b" l="l" r="r" t="t"/>
              <a:pathLst>
                <a:path extrusionOk="0" h="190188" w="74354">
                  <a:moveTo>
                    <a:pt x="0" y="338"/>
                  </a:moveTo>
                  <a:cubicBezTo>
                    <a:pt x="11687" y="-1439"/>
                    <a:pt x="21870" y="4233"/>
                    <a:pt x="32599" y="7035"/>
                  </a:cubicBezTo>
                  <a:cubicBezTo>
                    <a:pt x="32667" y="51047"/>
                    <a:pt x="32530" y="94990"/>
                    <a:pt x="32941" y="139001"/>
                  </a:cubicBezTo>
                  <a:cubicBezTo>
                    <a:pt x="33078" y="153216"/>
                    <a:pt x="33692" y="153285"/>
                    <a:pt x="52828" y="157454"/>
                  </a:cubicBezTo>
                  <a:cubicBezTo>
                    <a:pt x="48727" y="160529"/>
                    <a:pt x="44558" y="163672"/>
                    <a:pt x="40253" y="166885"/>
                  </a:cubicBezTo>
                  <a:cubicBezTo>
                    <a:pt x="45720" y="171805"/>
                    <a:pt x="52212" y="168593"/>
                    <a:pt x="58022" y="169413"/>
                  </a:cubicBezTo>
                  <a:cubicBezTo>
                    <a:pt x="63011" y="170097"/>
                    <a:pt x="68341" y="169140"/>
                    <a:pt x="74355" y="174334"/>
                  </a:cubicBezTo>
                  <a:cubicBezTo>
                    <a:pt x="52828" y="179938"/>
                    <a:pt x="33009" y="185063"/>
                    <a:pt x="13259" y="190189"/>
                  </a:cubicBezTo>
                  <a:cubicBezTo>
                    <a:pt x="4237" y="182740"/>
                    <a:pt x="6630" y="172352"/>
                    <a:pt x="6561" y="162784"/>
                  </a:cubicBezTo>
                  <a:cubicBezTo>
                    <a:pt x="6356" y="120208"/>
                    <a:pt x="6424" y="77700"/>
                    <a:pt x="6561" y="35123"/>
                  </a:cubicBezTo>
                  <a:cubicBezTo>
                    <a:pt x="6561" y="23027"/>
                    <a:pt x="6834" y="11068"/>
                    <a:pt x="0" y="338"/>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22" name="Google Shape;3322;p7"/>
            <p:cNvSpPr/>
            <p:nvPr/>
          </p:nvSpPr>
          <p:spPr>
            <a:xfrm rot="-969350">
              <a:off x="10078320" y="2832135"/>
              <a:ext cx="46774" cy="17781"/>
            </a:xfrm>
            <a:custGeom>
              <a:rect b="b" l="l" r="r" t="t"/>
              <a:pathLst>
                <a:path extrusionOk="0" h="18879" w="49663">
                  <a:moveTo>
                    <a:pt x="10846" y="18862"/>
                  </a:moveTo>
                  <a:cubicBezTo>
                    <a:pt x="9753" y="18794"/>
                    <a:pt x="8454" y="19067"/>
                    <a:pt x="7634" y="18589"/>
                  </a:cubicBezTo>
                  <a:cubicBezTo>
                    <a:pt x="5037" y="17085"/>
                    <a:pt x="1415" y="15787"/>
                    <a:pt x="390" y="13463"/>
                  </a:cubicBezTo>
                  <a:cubicBezTo>
                    <a:pt x="-1182" y="9841"/>
                    <a:pt x="2303" y="8132"/>
                    <a:pt x="5379" y="6561"/>
                  </a:cubicBezTo>
                  <a:cubicBezTo>
                    <a:pt x="9137" y="4647"/>
                    <a:pt x="12691" y="2255"/>
                    <a:pt x="16313" y="0"/>
                  </a:cubicBezTo>
                  <a:cubicBezTo>
                    <a:pt x="25676" y="2050"/>
                    <a:pt x="35107" y="4032"/>
                    <a:pt x="44470" y="6356"/>
                  </a:cubicBezTo>
                  <a:cubicBezTo>
                    <a:pt x="46246" y="6766"/>
                    <a:pt x="47750" y="8611"/>
                    <a:pt x="49664" y="10114"/>
                  </a:cubicBezTo>
                  <a:cubicBezTo>
                    <a:pt x="40506" y="14488"/>
                    <a:pt x="30870" y="11891"/>
                    <a:pt x="21644" y="12916"/>
                  </a:cubicBezTo>
                  <a:cubicBezTo>
                    <a:pt x="17065" y="13395"/>
                    <a:pt x="13443" y="15035"/>
                    <a:pt x="10846" y="1886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23" name="Google Shape;3323;p7"/>
            <p:cNvSpPr/>
            <p:nvPr/>
          </p:nvSpPr>
          <p:spPr>
            <a:xfrm rot="-969350">
              <a:off x="10218314" y="2667371"/>
              <a:ext cx="15150" cy="11485"/>
            </a:xfrm>
            <a:custGeom>
              <a:rect b="b" l="l" r="r" t="t"/>
              <a:pathLst>
                <a:path extrusionOk="0" h="12194" w="16086">
                  <a:moveTo>
                    <a:pt x="0" y="0"/>
                  </a:moveTo>
                  <a:cubicBezTo>
                    <a:pt x="4716" y="1845"/>
                    <a:pt x="9431" y="3759"/>
                    <a:pt x="14147" y="5604"/>
                  </a:cubicBezTo>
                  <a:cubicBezTo>
                    <a:pt x="16539" y="8064"/>
                    <a:pt x="17222" y="10798"/>
                    <a:pt x="13259" y="11755"/>
                  </a:cubicBezTo>
                  <a:cubicBezTo>
                    <a:pt x="8270" y="13053"/>
                    <a:pt x="3827" y="11481"/>
                    <a:pt x="820" y="6971"/>
                  </a:cubicBezTo>
                  <a:cubicBezTo>
                    <a:pt x="547" y="4647"/>
                    <a:pt x="274" y="2324"/>
                    <a:pt x="0" y="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24" name="Google Shape;3324;p7"/>
            <p:cNvSpPr/>
            <p:nvPr/>
          </p:nvSpPr>
          <p:spPr>
            <a:xfrm rot="-969350">
              <a:off x="10023610" y="2795690"/>
              <a:ext cx="7209" cy="5084"/>
            </a:xfrm>
            <a:custGeom>
              <a:rect b="b" l="l" r="r" t="t"/>
              <a:pathLst>
                <a:path extrusionOk="0" h="5398" w="7654">
                  <a:moveTo>
                    <a:pt x="0" y="5399"/>
                  </a:moveTo>
                  <a:cubicBezTo>
                    <a:pt x="2529" y="3622"/>
                    <a:pt x="5057" y="1777"/>
                    <a:pt x="7654" y="0"/>
                  </a:cubicBezTo>
                  <a:cubicBezTo>
                    <a:pt x="5057" y="1777"/>
                    <a:pt x="2529" y="3622"/>
                    <a:pt x="0" y="5399"/>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25" name="Google Shape;3325;p7"/>
            <p:cNvSpPr/>
            <p:nvPr/>
          </p:nvSpPr>
          <p:spPr>
            <a:xfrm rot="-969350">
              <a:off x="10039829" y="2829539"/>
              <a:ext cx="7080" cy="4956"/>
            </a:xfrm>
            <a:custGeom>
              <a:rect b="b" l="l" r="r" t="t"/>
              <a:pathLst>
                <a:path extrusionOk="0" h="5262" w="7517">
                  <a:moveTo>
                    <a:pt x="7517" y="5262"/>
                  </a:moveTo>
                  <a:cubicBezTo>
                    <a:pt x="4989" y="3485"/>
                    <a:pt x="2460" y="1777"/>
                    <a:pt x="0" y="0"/>
                  </a:cubicBezTo>
                  <a:cubicBezTo>
                    <a:pt x="2460" y="1777"/>
                    <a:pt x="4989" y="3485"/>
                    <a:pt x="7517" y="526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26" name="Google Shape;3326;p7"/>
            <p:cNvSpPr/>
            <p:nvPr/>
          </p:nvSpPr>
          <p:spPr>
            <a:xfrm rot="-969350">
              <a:off x="10585504" y="2434426"/>
              <a:ext cx="934059" cy="35387"/>
            </a:xfrm>
            <a:custGeom>
              <a:rect b="b" l="l" r="r" t="t"/>
              <a:pathLst>
                <a:path extrusionOk="0" h="37573" w="991761">
                  <a:moveTo>
                    <a:pt x="991762" y="405"/>
                  </a:moveTo>
                  <a:cubicBezTo>
                    <a:pt x="989233" y="6146"/>
                    <a:pt x="984928" y="10314"/>
                    <a:pt x="979734" y="13663"/>
                  </a:cubicBezTo>
                  <a:cubicBezTo>
                    <a:pt x="973379" y="15508"/>
                    <a:pt x="974540" y="22616"/>
                    <a:pt x="970918" y="26374"/>
                  </a:cubicBezTo>
                  <a:lnTo>
                    <a:pt x="970986" y="26306"/>
                  </a:lnTo>
                  <a:cubicBezTo>
                    <a:pt x="952055" y="41683"/>
                    <a:pt x="929435" y="36557"/>
                    <a:pt x="908044" y="37036"/>
                  </a:cubicBezTo>
                  <a:cubicBezTo>
                    <a:pt x="880845" y="37651"/>
                    <a:pt x="853508" y="38061"/>
                    <a:pt x="826377" y="35532"/>
                  </a:cubicBezTo>
                  <a:cubicBezTo>
                    <a:pt x="804576" y="34097"/>
                    <a:pt x="783186" y="27468"/>
                    <a:pt x="761043" y="29723"/>
                  </a:cubicBezTo>
                  <a:cubicBezTo>
                    <a:pt x="753663" y="29928"/>
                    <a:pt x="746555" y="31500"/>
                    <a:pt x="739584" y="34029"/>
                  </a:cubicBezTo>
                  <a:cubicBezTo>
                    <a:pt x="735757" y="35259"/>
                    <a:pt x="731930" y="36147"/>
                    <a:pt x="728035" y="36967"/>
                  </a:cubicBezTo>
                  <a:cubicBezTo>
                    <a:pt x="497726" y="37924"/>
                    <a:pt x="267418" y="37651"/>
                    <a:pt x="37109" y="36831"/>
                  </a:cubicBezTo>
                  <a:cubicBezTo>
                    <a:pt x="23441" y="36762"/>
                    <a:pt x="5057" y="40931"/>
                    <a:pt x="0" y="19677"/>
                  </a:cubicBezTo>
                  <a:cubicBezTo>
                    <a:pt x="0" y="13116"/>
                    <a:pt x="0" y="6556"/>
                    <a:pt x="0" y="63"/>
                  </a:cubicBezTo>
                  <a:cubicBezTo>
                    <a:pt x="318605" y="63"/>
                    <a:pt x="637210" y="63"/>
                    <a:pt x="955814" y="63"/>
                  </a:cubicBezTo>
                  <a:cubicBezTo>
                    <a:pt x="967774" y="-142"/>
                    <a:pt x="979734" y="200"/>
                    <a:pt x="991762" y="405"/>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27" name="Google Shape;3327;p7"/>
            <p:cNvSpPr/>
            <p:nvPr/>
          </p:nvSpPr>
          <p:spPr>
            <a:xfrm rot="-969350">
              <a:off x="10590981" y="2485495"/>
              <a:ext cx="704599" cy="48041"/>
            </a:xfrm>
            <a:custGeom>
              <a:rect b="b" l="l" r="r" t="t"/>
              <a:pathLst>
                <a:path extrusionOk="0" h="51008" w="748126">
                  <a:moveTo>
                    <a:pt x="6492" y="0"/>
                  </a:moveTo>
                  <a:cubicBezTo>
                    <a:pt x="10251" y="4442"/>
                    <a:pt x="15171" y="6424"/>
                    <a:pt x="20912" y="6424"/>
                  </a:cubicBezTo>
                  <a:cubicBezTo>
                    <a:pt x="30753" y="6492"/>
                    <a:pt x="40594" y="6561"/>
                    <a:pt x="50436" y="6561"/>
                  </a:cubicBezTo>
                  <a:cubicBezTo>
                    <a:pt x="263522" y="6561"/>
                    <a:pt x="476609" y="6697"/>
                    <a:pt x="689695" y="6356"/>
                  </a:cubicBezTo>
                  <a:cubicBezTo>
                    <a:pt x="709172" y="6356"/>
                    <a:pt x="728650" y="10593"/>
                    <a:pt x="748127" y="6902"/>
                  </a:cubicBezTo>
                  <a:cubicBezTo>
                    <a:pt x="747716" y="30548"/>
                    <a:pt x="733365" y="42166"/>
                    <a:pt x="712453" y="48180"/>
                  </a:cubicBezTo>
                  <a:cubicBezTo>
                    <a:pt x="698443" y="51324"/>
                    <a:pt x="684297" y="50777"/>
                    <a:pt x="670150" y="50777"/>
                  </a:cubicBezTo>
                  <a:cubicBezTo>
                    <a:pt x="467656" y="50846"/>
                    <a:pt x="265230" y="50914"/>
                    <a:pt x="62736" y="50709"/>
                  </a:cubicBezTo>
                  <a:cubicBezTo>
                    <a:pt x="43465" y="50709"/>
                    <a:pt x="23099" y="53921"/>
                    <a:pt x="6629" y="39296"/>
                  </a:cubicBezTo>
                  <a:cubicBezTo>
                    <a:pt x="7175" y="27815"/>
                    <a:pt x="6082" y="16743"/>
                    <a:pt x="0" y="6629"/>
                  </a:cubicBezTo>
                  <a:cubicBezTo>
                    <a:pt x="0" y="4442"/>
                    <a:pt x="0" y="2255"/>
                    <a:pt x="0" y="68"/>
                  </a:cubicBezTo>
                  <a:cubicBezTo>
                    <a:pt x="2187" y="0"/>
                    <a:pt x="4374" y="0"/>
                    <a:pt x="6492"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28" name="Google Shape;3328;p7"/>
            <p:cNvSpPr/>
            <p:nvPr/>
          </p:nvSpPr>
          <p:spPr>
            <a:xfrm rot="-969350">
              <a:off x="10607312" y="2523275"/>
              <a:ext cx="676925" cy="46596"/>
            </a:xfrm>
            <a:custGeom>
              <a:rect b="b" l="l" r="r" t="t"/>
              <a:pathLst>
                <a:path extrusionOk="0" h="49474" w="718743">
                  <a:moveTo>
                    <a:pt x="274" y="0"/>
                  </a:moveTo>
                  <a:cubicBezTo>
                    <a:pt x="238578" y="0"/>
                    <a:pt x="476882" y="68"/>
                    <a:pt x="715187" y="68"/>
                  </a:cubicBezTo>
                  <a:cubicBezTo>
                    <a:pt x="717647" y="3212"/>
                    <a:pt x="718809" y="6697"/>
                    <a:pt x="718741" y="10729"/>
                  </a:cubicBezTo>
                  <a:cubicBezTo>
                    <a:pt x="716758" y="24261"/>
                    <a:pt x="717647" y="39228"/>
                    <a:pt x="701861" y="46267"/>
                  </a:cubicBezTo>
                  <a:cubicBezTo>
                    <a:pt x="691336" y="50435"/>
                    <a:pt x="680265" y="49274"/>
                    <a:pt x="669467" y="49274"/>
                  </a:cubicBezTo>
                  <a:cubicBezTo>
                    <a:pt x="460891" y="49342"/>
                    <a:pt x="252315" y="49342"/>
                    <a:pt x="43738" y="49274"/>
                  </a:cubicBezTo>
                  <a:cubicBezTo>
                    <a:pt x="28635" y="49274"/>
                    <a:pt x="12780" y="51734"/>
                    <a:pt x="410" y="39433"/>
                  </a:cubicBezTo>
                  <a:cubicBezTo>
                    <a:pt x="274" y="35127"/>
                    <a:pt x="137" y="30890"/>
                    <a:pt x="0" y="26585"/>
                  </a:cubicBezTo>
                  <a:cubicBezTo>
                    <a:pt x="68" y="17700"/>
                    <a:pt x="205" y="8816"/>
                    <a:pt x="274"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29" name="Google Shape;3329;p7"/>
            <p:cNvSpPr/>
            <p:nvPr/>
          </p:nvSpPr>
          <p:spPr>
            <a:xfrm rot="-969350">
              <a:off x="11682031" y="2416565"/>
              <a:ext cx="6178" cy="6823"/>
            </a:xfrm>
            <a:custGeom>
              <a:rect b="b" l="l" r="r" t="t"/>
              <a:pathLst>
                <a:path extrusionOk="0" h="7244" w="6560">
                  <a:moveTo>
                    <a:pt x="0" y="7244"/>
                  </a:moveTo>
                  <a:cubicBezTo>
                    <a:pt x="2187" y="4852"/>
                    <a:pt x="4374" y="2392"/>
                    <a:pt x="6560" y="0"/>
                  </a:cubicBezTo>
                  <a:cubicBezTo>
                    <a:pt x="5809" y="3690"/>
                    <a:pt x="3622" y="6082"/>
                    <a:pt x="0" y="7244"/>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30" name="Google Shape;3330;p7"/>
            <p:cNvSpPr/>
            <p:nvPr/>
          </p:nvSpPr>
          <p:spPr>
            <a:xfrm rot="-969350">
              <a:off x="10618771" y="2566646"/>
              <a:ext cx="685649" cy="34020"/>
            </a:xfrm>
            <a:custGeom>
              <a:rect b="b" l="l" r="r" t="t"/>
              <a:pathLst>
                <a:path extrusionOk="0" h="36121" w="728005">
                  <a:moveTo>
                    <a:pt x="727488" y="24024"/>
                  </a:moveTo>
                  <a:cubicBezTo>
                    <a:pt x="726325" y="29696"/>
                    <a:pt x="723865" y="34548"/>
                    <a:pt x="717579" y="35437"/>
                  </a:cubicBezTo>
                  <a:cubicBezTo>
                    <a:pt x="712179" y="36188"/>
                    <a:pt x="706712" y="36120"/>
                    <a:pt x="701245" y="36120"/>
                  </a:cubicBezTo>
                  <a:cubicBezTo>
                    <a:pt x="467587" y="36052"/>
                    <a:pt x="233930" y="35915"/>
                    <a:pt x="273" y="35847"/>
                  </a:cubicBezTo>
                  <a:cubicBezTo>
                    <a:pt x="204" y="27167"/>
                    <a:pt x="68" y="18488"/>
                    <a:pt x="0" y="9809"/>
                  </a:cubicBezTo>
                  <a:cubicBezTo>
                    <a:pt x="8406" y="1403"/>
                    <a:pt x="18998" y="104"/>
                    <a:pt x="30138" y="104"/>
                  </a:cubicBezTo>
                  <a:cubicBezTo>
                    <a:pt x="253339" y="309"/>
                    <a:pt x="476609" y="-511"/>
                    <a:pt x="699809" y="583"/>
                  </a:cubicBezTo>
                  <a:cubicBezTo>
                    <a:pt x="703090" y="583"/>
                    <a:pt x="706302" y="1335"/>
                    <a:pt x="709514" y="1813"/>
                  </a:cubicBezTo>
                  <a:cubicBezTo>
                    <a:pt x="720380" y="5367"/>
                    <a:pt x="730427" y="9467"/>
                    <a:pt x="727488" y="2402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31" name="Google Shape;3331;p7"/>
            <p:cNvSpPr/>
            <p:nvPr/>
          </p:nvSpPr>
          <p:spPr>
            <a:xfrm rot="-969350">
              <a:off x="10614030" y="2559265"/>
              <a:ext cx="676162" cy="18794"/>
            </a:xfrm>
            <a:custGeom>
              <a:rect b="b" l="l" r="r" t="t"/>
              <a:pathLst>
                <a:path extrusionOk="0" h="19955" w="717932">
                  <a:moveTo>
                    <a:pt x="716758" y="19477"/>
                  </a:moveTo>
                  <a:cubicBezTo>
                    <a:pt x="666597" y="19614"/>
                    <a:pt x="616434" y="19956"/>
                    <a:pt x="566272" y="19956"/>
                  </a:cubicBezTo>
                  <a:cubicBezTo>
                    <a:pt x="377583" y="19956"/>
                    <a:pt x="188894" y="19887"/>
                    <a:pt x="205" y="19887"/>
                  </a:cubicBezTo>
                  <a:cubicBezTo>
                    <a:pt x="137" y="13326"/>
                    <a:pt x="68" y="6834"/>
                    <a:pt x="0" y="273"/>
                  </a:cubicBezTo>
                  <a:cubicBezTo>
                    <a:pt x="235913" y="205"/>
                    <a:pt x="471893" y="137"/>
                    <a:pt x="707805" y="0"/>
                  </a:cubicBezTo>
                  <a:cubicBezTo>
                    <a:pt x="713136" y="2255"/>
                    <a:pt x="715733" y="6766"/>
                    <a:pt x="717647" y="11823"/>
                  </a:cubicBezTo>
                  <a:cubicBezTo>
                    <a:pt x="718193" y="14420"/>
                    <a:pt x="717988" y="17017"/>
                    <a:pt x="716758" y="19477"/>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32" name="Google Shape;3332;p7"/>
            <p:cNvSpPr/>
            <p:nvPr/>
          </p:nvSpPr>
          <p:spPr>
            <a:xfrm rot="-969350">
              <a:off x="11350253" y="2353383"/>
              <a:ext cx="142577" cy="41677"/>
            </a:xfrm>
            <a:custGeom>
              <a:rect b="b" l="l" r="r" t="t"/>
              <a:pathLst>
                <a:path extrusionOk="0" h="44252" w="151384">
                  <a:moveTo>
                    <a:pt x="10" y="0"/>
                  </a:moveTo>
                  <a:cubicBezTo>
                    <a:pt x="50446" y="0"/>
                    <a:pt x="100949" y="0"/>
                    <a:pt x="151384" y="0"/>
                  </a:cubicBezTo>
                  <a:cubicBezTo>
                    <a:pt x="146943" y="10866"/>
                    <a:pt x="142569" y="21801"/>
                    <a:pt x="138126" y="32667"/>
                  </a:cubicBezTo>
                  <a:cubicBezTo>
                    <a:pt x="104571" y="51666"/>
                    <a:pt x="68966" y="41961"/>
                    <a:pt x="33907" y="40321"/>
                  </a:cubicBezTo>
                  <a:cubicBezTo>
                    <a:pt x="16411" y="32120"/>
                    <a:pt x="-469" y="23373"/>
                    <a:pt x="10"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33" name="Google Shape;3333;p7"/>
            <p:cNvSpPr/>
            <p:nvPr/>
          </p:nvSpPr>
          <p:spPr>
            <a:xfrm rot="-969350">
              <a:off x="11379095" y="2381756"/>
              <a:ext cx="110499" cy="47327"/>
            </a:xfrm>
            <a:custGeom>
              <a:rect b="b" l="l" r="r" t="t"/>
              <a:pathLst>
                <a:path extrusionOk="0" h="50251" w="117325">
                  <a:moveTo>
                    <a:pt x="5998" y="0"/>
                  </a:moveTo>
                  <a:cubicBezTo>
                    <a:pt x="43107" y="0"/>
                    <a:pt x="80216" y="68"/>
                    <a:pt x="117325" y="68"/>
                  </a:cubicBezTo>
                  <a:cubicBezTo>
                    <a:pt x="117188" y="2324"/>
                    <a:pt x="117051" y="4510"/>
                    <a:pt x="116846" y="6766"/>
                  </a:cubicBezTo>
                  <a:cubicBezTo>
                    <a:pt x="110217" y="51256"/>
                    <a:pt x="110217" y="51461"/>
                    <a:pt x="61285" y="49752"/>
                  </a:cubicBezTo>
                  <a:cubicBezTo>
                    <a:pt x="43175" y="49137"/>
                    <a:pt x="23903" y="52827"/>
                    <a:pt x="8731" y="38202"/>
                  </a:cubicBezTo>
                  <a:cubicBezTo>
                    <a:pt x="1077" y="25969"/>
                    <a:pt x="-5005" y="13600"/>
                    <a:pt x="5998"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34" name="Google Shape;3334;p7"/>
            <p:cNvSpPr/>
            <p:nvPr/>
          </p:nvSpPr>
          <p:spPr>
            <a:xfrm rot="-969350">
              <a:off x="11367086" y="2435984"/>
              <a:ext cx="148875" cy="38454"/>
            </a:xfrm>
            <a:custGeom>
              <a:rect b="b" l="l" r="r" t="t"/>
              <a:pathLst>
                <a:path extrusionOk="0" h="40829" w="158072">
                  <a:moveTo>
                    <a:pt x="158072" y="27883"/>
                  </a:moveTo>
                  <a:cubicBezTo>
                    <a:pt x="156773" y="34785"/>
                    <a:pt x="153630" y="40116"/>
                    <a:pt x="145839" y="40321"/>
                  </a:cubicBezTo>
                  <a:cubicBezTo>
                    <a:pt x="132991" y="40663"/>
                    <a:pt x="120074" y="40799"/>
                    <a:pt x="107226" y="40799"/>
                  </a:cubicBezTo>
                  <a:cubicBezTo>
                    <a:pt x="79344" y="40868"/>
                    <a:pt x="51460" y="40799"/>
                    <a:pt x="23509" y="40799"/>
                  </a:cubicBezTo>
                  <a:cubicBezTo>
                    <a:pt x="14966" y="40799"/>
                    <a:pt x="6150" y="41551"/>
                    <a:pt x="0" y="33555"/>
                  </a:cubicBezTo>
                  <a:cubicBezTo>
                    <a:pt x="137" y="31984"/>
                    <a:pt x="273" y="30480"/>
                    <a:pt x="410" y="28908"/>
                  </a:cubicBezTo>
                  <a:cubicBezTo>
                    <a:pt x="1366" y="25833"/>
                    <a:pt x="2733" y="23031"/>
                    <a:pt x="4510" y="20366"/>
                  </a:cubicBezTo>
                  <a:cubicBezTo>
                    <a:pt x="12028" y="11413"/>
                    <a:pt x="19955" y="3280"/>
                    <a:pt x="33077" y="4442"/>
                  </a:cubicBezTo>
                  <a:cubicBezTo>
                    <a:pt x="70733" y="3964"/>
                    <a:pt x="108457" y="7518"/>
                    <a:pt x="145771" y="0"/>
                  </a:cubicBezTo>
                  <a:cubicBezTo>
                    <a:pt x="152810" y="8064"/>
                    <a:pt x="153698" y="18725"/>
                    <a:pt x="158072" y="27883"/>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35" name="Google Shape;3335;p7"/>
            <p:cNvSpPr/>
            <p:nvPr/>
          </p:nvSpPr>
          <p:spPr>
            <a:xfrm rot="-969350">
              <a:off x="11379513" y="2387969"/>
              <a:ext cx="114661" cy="62025"/>
            </a:xfrm>
            <a:custGeom>
              <a:rect b="b" l="l" r="r" t="t"/>
              <a:pathLst>
                <a:path extrusionOk="0" h="65857" w="121744">
                  <a:moveTo>
                    <a:pt x="121744" y="50846"/>
                  </a:moveTo>
                  <a:cubicBezTo>
                    <a:pt x="120036" y="57133"/>
                    <a:pt x="118053" y="64240"/>
                    <a:pt x="110331" y="64445"/>
                  </a:cubicBezTo>
                  <a:cubicBezTo>
                    <a:pt x="76160" y="65471"/>
                    <a:pt x="41990" y="67589"/>
                    <a:pt x="7888" y="63147"/>
                  </a:cubicBezTo>
                  <a:cubicBezTo>
                    <a:pt x="6111" y="62942"/>
                    <a:pt x="4539" y="60618"/>
                    <a:pt x="2899" y="59320"/>
                  </a:cubicBezTo>
                  <a:cubicBezTo>
                    <a:pt x="-1953" y="44627"/>
                    <a:pt x="-2431" y="31505"/>
                    <a:pt x="15201" y="24944"/>
                  </a:cubicBezTo>
                  <a:cubicBezTo>
                    <a:pt x="20190" y="32052"/>
                    <a:pt x="27639" y="32667"/>
                    <a:pt x="35361" y="32667"/>
                  </a:cubicBezTo>
                  <a:cubicBezTo>
                    <a:pt x="50464" y="32667"/>
                    <a:pt x="65705" y="33829"/>
                    <a:pt x="80671" y="32325"/>
                  </a:cubicBezTo>
                  <a:cubicBezTo>
                    <a:pt x="91196" y="31300"/>
                    <a:pt x="103087" y="42850"/>
                    <a:pt x="110878" y="32735"/>
                  </a:cubicBezTo>
                  <a:cubicBezTo>
                    <a:pt x="116072" y="26106"/>
                    <a:pt x="114568" y="14352"/>
                    <a:pt x="116482" y="4989"/>
                  </a:cubicBezTo>
                  <a:cubicBezTo>
                    <a:pt x="116824" y="3144"/>
                    <a:pt x="119079" y="1640"/>
                    <a:pt x="120445" y="0"/>
                  </a:cubicBezTo>
                  <a:cubicBezTo>
                    <a:pt x="120924" y="16949"/>
                    <a:pt x="121334" y="33897"/>
                    <a:pt x="121744" y="50846"/>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36" name="Google Shape;3336;p7"/>
            <p:cNvSpPr/>
            <p:nvPr/>
          </p:nvSpPr>
          <p:spPr>
            <a:xfrm rot="-969350">
              <a:off x="11482343" y="2321560"/>
              <a:ext cx="8303" cy="11971"/>
            </a:xfrm>
            <a:custGeom>
              <a:rect b="b" l="l" r="r" t="t"/>
              <a:pathLst>
                <a:path extrusionOk="0" h="12711" w="8816">
                  <a:moveTo>
                    <a:pt x="0" y="12711"/>
                  </a:moveTo>
                  <a:cubicBezTo>
                    <a:pt x="137" y="6561"/>
                    <a:pt x="1845" y="1435"/>
                    <a:pt x="8816" y="0"/>
                  </a:cubicBezTo>
                  <a:cubicBezTo>
                    <a:pt x="7176" y="5126"/>
                    <a:pt x="5058" y="9910"/>
                    <a:pt x="0" y="1271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37" name="Google Shape;3337;p7"/>
            <p:cNvSpPr/>
            <p:nvPr/>
          </p:nvSpPr>
          <p:spPr>
            <a:xfrm rot="-969350">
              <a:off x="11540446" y="2458215"/>
              <a:ext cx="6372" cy="6372"/>
            </a:xfrm>
            <a:custGeom>
              <a:rect b="b" l="l" r="r" t="t"/>
              <a:pathLst>
                <a:path extrusionOk="0" h="6765" w="6765">
                  <a:moveTo>
                    <a:pt x="6766" y="6766"/>
                  </a:moveTo>
                  <a:cubicBezTo>
                    <a:pt x="4511" y="4511"/>
                    <a:pt x="2256" y="2255"/>
                    <a:pt x="0" y="0"/>
                  </a:cubicBezTo>
                  <a:cubicBezTo>
                    <a:pt x="2256" y="2255"/>
                    <a:pt x="4511" y="4511"/>
                    <a:pt x="6766" y="6766"/>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38" name="Google Shape;3338;p7"/>
            <p:cNvSpPr/>
            <p:nvPr/>
          </p:nvSpPr>
          <p:spPr>
            <a:xfrm rot="-969350">
              <a:off x="11275419" y="2386736"/>
              <a:ext cx="12551" cy="6439"/>
            </a:xfrm>
            <a:custGeom>
              <a:rect b="b" l="l" r="r" t="t"/>
              <a:pathLst>
                <a:path extrusionOk="0" h="6836" w="13326">
                  <a:moveTo>
                    <a:pt x="13327" y="2"/>
                  </a:moveTo>
                  <a:cubicBezTo>
                    <a:pt x="10046" y="4513"/>
                    <a:pt x="5399" y="6426"/>
                    <a:pt x="0" y="6836"/>
                  </a:cubicBezTo>
                  <a:cubicBezTo>
                    <a:pt x="2734" y="1301"/>
                    <a:pt x="7723" y="-66"/>
                    <a:pt x="13327" y="2"/>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39" name="Google Shape;3339;p7"/>
            <p:cNvSpPr/>
            <p:nvPr/>
          </p:nvSpPr>
          <p:spPr>
            <a:xfrm rot="-969350">
              <a:off x="11262450" y="2437241"/>
              <a:ext cx="6372" cy="42995"/>
            </a:xfrm>
            <a:custGeom>
              <a:rect b="b" l="l" r="r" t="t"/>
              <a:pathLst>
                <a:path extrusionOk="0" h="45651" w="6765">
                  <a:moveTo>
                    <a:pt x="6082" y="0"/>
                  </a:moveTo>
                  <a:cubicBezTo>
                    <a:pt x="6288" y="15240"/>
                    <a:pt x="6561" y="30412"/>
                    <a:pt x="6766" y="45652"/>
                  </a:cubicBezTo>
                  <a:cubicBezTo>
                    <a:pt x="1709" y="42645"/>
                    <a:pt x="616" y="37587"/>
                    <a:pt x="0" y="32325"/>
                  </a:cubicBezTo>
                  <a:cubicBezTo>
                    <a:pt x="1640" y="21459"/>
                    <a:pt x="-3417" y="9363"/>
                    <a:pt x="6082"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40" name="Google Shape;3340;p7"/>
            <p:cNvSpPr/>
            <p:nvPr/>
          </p:nvSpPr>
          <p:spPr>
            <a:xfrm rot="-969350">
              <a:off x="11372806" y="2481842"/>
              <a:ext cx="6758" cy="5471"/>
            </a:xfrm>
            <a:custGeom>
              <a:rect b="b" l="l" r="r" t="t"/>
              <a:pathLst>
                <a:path extrusionOk="0" h="5809" w="7175">
                  <a:moveTo>
                    <a:pt x="0" y="5809"/>
                  </a:moveTo>
                  <a:cubicBezTo>
                    <a:pt x="1161" y="2392"/>
                    <a:pt x="3690" y="547"/>
                    <a:pt x="7175" y="0"/>
                  </a:cubicBezTo>
                  <a:cubicBezTo>
                    <a:pt x="4784" y="1982"/>
                    <a:pt x="2392" y="3895"/>
                    <a:pt x="0" y="5809"/>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341" name="Google Shape;3341;p7"/>
            <p:cNvSpPr/>
            <p:nvPr/>
          </p:nvSpPr>
          <p:spPr>
            <a:xfrm rot="-969350">
              <a:off x="11464364" y="2246300"/>
              <a:ext cx="234807" cy="234807"/>
            </a:xfrm>
            <a:prstGeom prst="ellipse">
              <a:avLst/>
            </a:prstGeom>
            <a:solidFill>
              <a:srgbClr val="BF20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3342" name="Google Shape;3342;p7"/>
            <p:cNvSpPr/>
            <p:nvPr/>
          </p:nvSpPr>
          <p:spPr>
            <a:xfrm rot="-969350">
              <a:off x="11256423" y="2367279"/>
              <a:ext cx="140614" cy="140614"/>
            </a:xfrm>
            <a:prstGeom prst="ellipse">
              <a:avLst/>
            </a:prstGeom>
            <a:solidFill>
              <a:srgbClr val="BF20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grpSp>
      <p:sp>
        <p:nvSpPr>
          <p:cNvPr id="3343" name="Google Shape;3343;p7"/>
          <p:cNvSpPr txBox="1"/>
          <p:nvPr>
            <p:ph idx="12" type="sldNum"/>
          </p:nvPr>
        </p:nvSpPr>
        <p:spPr>
          <a:xfrm>
            <a:off x="0" y="0"/>
            <a:ext cx="0" cy="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808081"/>
              </a:buClr>
              <a:buSzPts val="1200"/>
              <a:buFont typeface="Open Sans"/>
              <a:buNone/>
            </a:pPr>
            <a:fld id="{00000000-1234-1234-1234-123412341234}" type="slidenum">
              <a:rPr b="0" i="0" lang="en-US" sz="1200" u="none" cap="none" strike="noStrike">
                <a:solidFill>
                  <a:srgbClr val="808081"/>
                </a:solidFill>
                <a:latin typeface="Open Sans"/>
                <a:ea typeface="Open Sans"/>
                <a:cs typeface="Open Sans"/>
                <a:sym typeface="Open Sans"/>
              </a:rPr>
              <a:t>‹#›</a:t>
            </a:fld>
            <a:endParaRPr b="0" i="0" sz="1200" u="none" cap="none" strike="noStrike">
              <a:solidFill>
                <a:srgbClr val="808081"/>
              </a:solidFill>
              <a:latin typeface="Open Sans"/>
              <a:ea typeface="Open Sans"/>
              <a:cs typeface="Open Sans"/>
              <a:sym typeface="Open Sans"/>
            </a:endParaRPr>
          </a:p>
        </p:txBody>
      </p:sp>
      <p:sp>
        <p:nvSpPr>
          <p:cNvPr id="3344" name="Google Shape;3344;p7"/>
          <p:cNvSpPr txBox="1"/>
          <p:nvPr/>
        </p:nvSpPr>
        <p:spPr>
          <a:xfrm>
            <a:off x="1817406" y="592696"/>
            <a:ext cx="8484054"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BF2026"/>
              </a:buClr>
              <a:buSzPts val="4000"/>
              <a:buFont typeface="Open Sans"/>
              <a:buNone/>
            </a:pPr>
            <a:r>
              <a:rPr b="1" i="0" lang="en-US" sz="4000" u="none" cap="none" strike="noStrike">
                <a:solidFill>
                  <a:srgbClr val="BF2026"/>
                </a:solidFill>
                <a:latin typeface="Open Sans"/>
                <a:ea typeface="Open Sans"/>
                <a:cs typeface="Open Sans"/>
                <a:sym typeface="Open Sans"/>
              </a:rPr>
              <a:t>WADHWANI IGNITE PERJALANAN</a:t>
            </a:r>
            <a:endParaRPr/>
          </a:p>
        </p:txBody>
      </p:sp>
      <p:sp>
        <p:nvSpPr>
          <p:cNvPr id="3345" name="Google Shape;3345;p7"/>
          <p:cNvSpPr txBox="1"/>
          <p:nvPr/>
        </p:nvSpPr>
        <p:spPr>
          <a:xfrm>
            <a:off x="10324187" y="2692268"/>
            <a:ext cx="1418568" cy="126188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Presentasi Kelayakan usaha</a:t>
            </a:r>
            <a:endParaRPr b="0" i="0" sz="1800" u="none" cap="none" strike="noStrike">
              <a:solidFill>
                <a:srgbClr val="414042"/>
              </a:solidFill>
              <a:latin typeface="Arial"/>
              <a:ea typeface="Arial"/>
              <a:cs typeface="Arial"/>
              <a:sym typeface="Arial"/>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Pengajuan milestone dan persiapan presentasi</a:t>
            </a:r>
            <a:endParaRPr b="0" i="0" sz="1000" u="none" cap="none" strike="noStrike">
              <a:solidFill>
                <a:srgbClr val="414042"/>
              </a:solidFill>
              <a:latin typeface="Barlow"/>
              <a:ea typeface="Barlow"/>
              <a:cs typeface="Barlow"/>
              <a:sym typeface="Barlow"/>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Presentasi kelayakan usaha</a:t>
            </a:r>
            <a:endParaRPr b="0" i="0" sz="1000" u="none" cap="none" strike="noStrike">
              <a:solidFill>
                <a:srgbClr val="414042"/>
              </a:solidFill>
              <a:latin typeface="Barlow"/>
              <a:ea typeface="Barlow"/>
              <a:cs typeface="Barlow"/>
              <a:sym typeface="Barlow"/>
            </a:endParaRPr>
          </a:p>
        </p:txBody>
      </p:sp>
      <p:sp>
        <p:nvSpPr>
          <p:cNvPr id="3346" name="Google Shape;3346;p7"/>
          <p:cNvSpPr txBox="1"/>
          <p:nvPr/>
        </p:nvSpPr>
        <p:spPr>
          <a:xfrm>
            <a:off x="9448934" y="4777580"/>
            <a:ext cx="1722700" cy="10926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Skala Orientasi</a:t>
            </a:r>
            <a:endParaRPr b="0" i="0" sz="1100" u="none" cap="none" strike="noStrike">
              <a:solidFill>
                <a:srgbClr val="000000"/>
              </a:solidFill>
              <a:latin typeface="Barlow ExtraBold"/>
              <a:ea typeface="Barlow ExtraBold"/>
              <a:cs typeface="Barlow ExtraBold"/>
              <a:sym typeface="Barlow ExtraBold"/>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Berpikir melampaui prototype dan diluar kebiasaan</a:t>
            </a:r>
            <a:endParaRPr b="0" i="0" sz="1000" u="none" cap="none" strike="noStrike">
              <a:solidFill>
                <a:srgbClr val="414042"/>
              </a:solidFill>
              <a:latin typeface="Barlow"/>
              <a:ea typeface="Barlow"/>
              <a:cs typeface="Barlow"/>
              <a:sym typeface="Barlow"/>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Menceritakan secara persuasive tentang ide usaha yang layak</a:t>
            </a:r>
            <a:endParaRPr b="0" i="0" sz="1000" u="none" cap="none" strike="noStrike">
              <a:solidFill>
                <a:srgbClr val="414042"/>
              </a:solidFill>
              <a:latin typeface="Barlow"/>
              <a:ea typeface="Barlow"/>
              <a:cs typeface="Barlow"/>
              <a:sym typeface="Barlow"/>
            </a:endParaRPr>
          </a:p>
        </p:txBody>
      </p:sp>
      <p:grpSp>
        <p:nvGrpSpPr>
          <p:cNvPr id="3347" name="Google Shape;3347;p7"/>
          <p:cNvGrpSpPr/>
          <p:nvPr/>
        </p:nvGrpSpPr>
        <p:grpSpPr>
          <a:xfrm>
            <a:off x="4507643" y="2440040"/>
            <a:ext cx="1771651" cy="4115075"/>
            <a:chOff x="267212" y="4673559"/>
            <a:chExt cx="1771651" cy="4115075"/>
          </a:xfrm>
        </p:grpSpPr>
        <p:sp>
          <p:nvSpPr>
            <p:cNvPr id="3348" name="Google Shape;3348;p7"/>
            <p:cNvSpPr/>
            <p:nvPr/>
          </p:nvSpPr>
          <p:spPr>
            <a:xfrm>
              <a:off x="267212" y="4673559"/>
              <a:ext cx="1771651" cy="1600938"/>
            </a:xfrm>
            <a:prstGeom prst="roundRect">
              <a:avLst>
                <a:gd fmla="val 16667" name="adj"/>
              </a:avLst>
            </a:prstGeom>
            <a:solidFill>
              <a:srgbClr val="F2F2F2">
                <a:alpha val="30980"/>
              </a:srgbClr>
            </a:solidFill>
            <a:ln cap="flat" cmpd="sng" w="19050">
              <a:solidFill>
                <a:srgbClr val="F2672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cxnSp>
          <p:nvCxnSpPr>
            <p:cNvPr id="3349" name="Google Shape;3349;p7"/>
            <p:cNvCxnSpPr/>
            <p:nvPr/>
          </p:nvCxnSpPr>
          <p:spPr>
            <a:xfrm>
              <a:off x="1282173" y="6300328"/>
              <a:ext cx="0" cy="2080377"/>
            </a:xfrm>
            <a:prstGeom prst="straightConnector1">
              <a:avLst/>
            </a:prstGeom>
            <a:noFill/>
            <a:ln cap="flat" cmpd="sng" w="19050">
              <a:solidFill>
                <a:srgbClr val="C00000"/>
              </a:solidFill>
              <a:prstDash val="solid"/>
              <a:miter lim="800000"/>
              <a:headEnd len="med" w="med" type="triangle"/>
              <a:tailEnd len="sm" w="sm" type="none"/>
            </a:ln>
          </p:spPr>
        </p:cxnSp>
        <p:sp>
          <p:nvSpPr>
            <p:cNvPr id="3350" name="Google Shape;3350;p7"/>
            <p:cNvSpPr txBox="1"/>
            <p:nvPr/>
          </p:nvSpPr>
          <p:spPr>
            <a:xfrm>
              <a:off x="336091" y="8419302"/>
              <a:ext cx="1490793"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800"/>
                <a:buFont typeface="Arial"/>
                <a:buNone/>
              </a:pPr>
              <a:r>
                <a:rPr b="1" i="0" lang="en-US" sz="1800" u="none" cap="none" strike="noStrike">
                  <a:solidFill>
                    <a:srgbClr val="414042"/>
                  </a:solidFill>
                  <a:latin typeface="Arial"/>
                  <a:ea typeface="Arial"/>
                  <a:cs typeface="Arial"/>
                  <a:sym typeface="Arial"/>
                </a:rPr>
                <a:t>Kami di sini!</a:t>
              </a:r>
              <a:endParaRPr/>
            </a:p>
          </p:txBody>
        </p:sp>
      </p:grpSp>
      <p:sp>
        <p:nvSpPr>
          <p:cNvPr id="3351" name="Google Shape;3351;p7"/>
          <p:cNvSpPr txBox="1"/>
          <p:nvPr/>
        </p:nvSpPr>
        <p:spPr>
          <a:xfrm>
            <a:off x="191995" y="4777580"/>
            <a:ext cx="1619249" cy="136960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Identifikasi masalah</a:t>
            </a:r>
            <a:endParaRPr b="1" i="0" sz="1100" u="none" cap="none" strike="noStrike">
              <a:solidFill>
                <a:srgbClr val="414042"/>
              </a:solidFill>
              <a:latin typeface="Barlow ExtraBold"/>
              <a:ea typeface="Barlow ExtraBold"/>
              <a:cs typeface="Barlow ExtraBold"/>
              <a:sym typeface="Barlow ExtraBold"/>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orientasi</a:t>
            </a:r>
            <a:endParaRPr b="0" i="0" sz="1000" u="none" cap="none" strike="noStrike">
              <a:solidFill>
                <a:srgbClr val="414042"/>
              </a:solidFill>
              <a:latin typeface="Barlow"/>
              <a:ea typeface="Barlow"/>
              <a:cs typeface="Barlow"/>
              <a:sym typeface="Barlow"/>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Pengembangan Masalah Industri Makro</a:t>
            </a:r>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Perspektif  dalam Merakit sehari-hari</a:t>
            </a:r>
            <a:endParaRPr b="0" i="0" sz="1000" u="none" cap="none" strike="noStrike">
              <a:solidFill>
                <a:srgbClr val="414042"/>
              </a:solidFill>
              <a:latin typeface="Barlow"/>
              <a:ea typeface="Barlow"/>
              <a:cs typeface="Barlow"/>
              <a:sym typeface="Barlow"/>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Memeriksa masalah yang dipilih</a:t>
            </a:r>
            <a:endParaRPr b="0" i="0" sz="1000" u="none" cap="none" strike="noStrike">
              <a:solidFill>
                <a:srgbClr val="414042"/>
              </a:solidFill>
              <a:latin typeface="Barlow"/>
              <a:ea typeface="Barlow"/>
              <a:cs typeface="Barlow"/>
              <a:sym typeface="Barlow"/>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Menganalisis  masalah</a:t>
            </a:r>
            <a:endParaRPr b="0" i="0" sz="1000" u="none" cap="none" strike="noStrike">
              <a:solidFill>
                <a:srgbClr val="414042"/>
              </a:solidFill>
              <a:latin typeface="Barlow"/>
              <a:ea typeface="Barlow"/>
              <a:cs typeface="Barlow"/>
              <a:sym typeface="Barlow"/>
            </a:endParaRPr>
          </a:p>
        </p:txBody>
      </p:sp>
      <p:sp>
        <p:nvSpPr>
          <p:cNvPr id="3352" name="Google Shape;3352;p7"/>
          <p:cNvSpPr txBox="1"/>
          <p:nvPr/>
        </p:nvSpPr>
        <p:spPr>
          <a:xfrm>
            <a:off x="2244654" y="4783062"/>
            <a:ext cx="1608180"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Ide Solusi</a:t>
            </a:r>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Memeriksa Teknik penciptaan Ide</a:t>
            </a:r>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Menghasilkan gagasan untuk menjadi Solusi permasalahan </a:t>
            </a:r>
            <a:endParaRPr/>
          </a:p>
        </p:txBody>
      </p:sp>
      <p:sp>
        <p:nvSpPr>
          <p:cNvPr id="3353" name="Google Shape;3353;p7"/>
          <p:cNvSpPr txBox="1"/>
          <p:nvPr/>
        </p:nvSpPr>
        <p:spPr>
          <a:xfrm>
            <a:off x="889203" y="2597646"/>
            <a:ext cx="1771650" cy="240065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Mengidentifikasi pelanggan dan memvalidasi kebutuhan</a:t>
            </a:r>
            <a:endParaRPr b="1" i="0" sz="1100" u="none" cap="none" strike="noStrike">
              <a:solidFill>
                <a:srgbClr val="414042"/>
              </a:solidFill>
              <a:latin typeface="Barlow ExtraBold"/>
              <a:ea typeface="Barlow ExtraBold"/>
              <a:cs typeface="Barlow ExtraBold"/>
              <a:sym typeface="Barlow ExtraBold"/>
            </a:endParaRPr>
          </a:p>
          <a:p>
            <a:pPr indent="-171450" lvl="0" marL="17145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Mengidentifikasi segmen pelanggan</a:t>
            </a:r>
            <a:endParaRPr b="0" i="0" sz="1000" u="none" cap="none" strike="noStrike">
              <a:solidFill>
                <a:srgbClr val="414042"/>
              </a:solidFill>
              <a:latin typeface="Barlow"/>
              <a:ea typeface="Barlow"/>
              <a:cs typeface="Barlow"/>
              <a:sym typeface="Barlow"/>
            </a:endParaRPr>
          </a:p>
          <a:p>
            <a:pPr indent="-171450" lvl="0" marL="17145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Menilai pekerjaan yang harus dikerjakan</a:t>
            </a:r>
            <a:r>
              <a:rPr b="0" i="0" lang="en-US" sz="1000" u="none" cap="none" strike="noStrike">
                <a:solidFill>
                  <a:srgbClr val="BF2026"/>
                </a:solidFill>
                <a:latin typeface="Barlow"/>
                <a:ea typeface="Barlow"/>
                <a:cs typeface="Barlow"/>
                <a:sym typeface="Barlow"/>
              </a:rPr>
              <a:t>’</a:t>
            </a:r>
            <a:endParaRPr/>
          </a:p>
          <a:p>
            <a:pPr indent="-171450" lvl="0" marL="17145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Menggembangkan Persona Pelanggan</a:t>
            </a:r>
            <a:endParaRPr b="0" i="0" sz="1000" u="none" cap="none" strike="noStrike">
              <a:solidFill>
                <a:srgbClr val="414042"/>
              </a:solidFill>
              <a:latin typeface="Barlow"/>
              <a:ea typeface="Barlow"/>
              <a:cs typeface="Barlow"/>
              <a:sym typeface="Barlow"/>
            </a:endParaRPr>
          </a:p>
          <a:p>
            <a:pPr indent="-171450" lvl="0" marL="17145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Memahami validasi dari pelanggan</a:t>
            </a:r>
            <a:endParaRPr b="0" i="0" sz="1000" u="none" cap="none" strike="noStrike">
              <a:solidFill>
                <a:srgbClr val="414042"/>
              </a:solidFill>
              <a:latin typeface="Barlow"/>
              <a:ea typeface="Barlow"/>
              <a:cs typeface="Barlow"/>
              <a:sym typeface="Barlow"/>
            </a:endParaRPr>
          </a:p>
          <a:p>
            <a:pPr indent="-171450" lvl="0" marL="17145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Memvalidasi persamaan masalah pelanggan</a:t>
            </a:r>
            <a:endParaRPr b="0" i="0" sz="1000" u="none" cap="none" strike="noStrike">
              <a:solidFill>
                <a:srgbClr val="414042"/>
              </a:solidFill>
              <a:latin typeface="Barlow"/>
              <a:ea typeface="Barlow"/>
              <a:cs typeface="Barlow"/>
              <a:sym typeface="Barlow"/>
            </a:endParaRPr>
          </a:p>
          <a:p>
            <a:pPr indent="-171450" lvl="0" marL="17145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Perbaiki persamaan pelanggan</a:t>
            </a:r>
            <a:endParaRPr b="0" i="0" sz="1000" u="none" cap="none" strike="noStrike">
              <a:solidFill>
                <a:srgbClr val="414042"/>
              </a:solidFill>
              <a:latin typeface="Barlow"/>
              <a:ea typeface="Barlow"/>
              <a:cs typeface="Barlow"/>
              <a:sym typeface="Barlow"/>
            </a:endParaRPr>
          </a:p>
          <a:p>
            <a:pPr indent="-86360" lvl="0" marL="143510" marR="0" rtl="0" algn="l">
              <a:lnSpc>
                <a:spcPct val="100000"/>
              </a:lnSpc>
              <a:spcBef>
                <a:spcPts val="0"/>
              </a:spcBef>
              <a:spcAft>
                <a:spcPts val="0"/>
              </a:spcAft>
              <a:buClr>
                <a:srgbClr val="FFFFFF"/>
              </a:buClr>
              <a:buSzPts val="900"/>
              <a:buFont typeface="Arial"/>
              <a:buNone/>
            </a:pPr>
            <a:r>
              <a:t/>
            </a:r>
            <a:endParaRPr b="0" i="0" sz="900" u="none" cap="none" strike="noStrike">
              <a:solidFill>
                <a:srgbClr val="414042"/>
              </a:solidFill>
              <a:latin typeface="Barlow"/>
              <a:ea typeface="Barlow"/>
              <a:cs typeface="Barlow"/>
              <a:sym typeface="Barlow"/>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7" name="Shape 3357"/>
        <p:cNvGrpSpPr/>
        <p:nvPr/>
      </p:nvGrpSpPr>
      <p:grpSpPr>
        <a:xfrm>
          <a:off x="0" y="0"/>
          <a:ext cx="0" cy="0"/>
          <a:chOff x="0" y="0"/>
          <a:chExt cx="0" cy="0"/>
        </a:xfrm>
      </p:grpSpPr>
      <p:cxnSp>
        <p:nvCxnSpPr>
          <p:cNvPr id="3358" name="Google Shape;3358;p8"/>
          <p:cNvCxnSpPr/>
          <p:nvPr/>
        </p:nvCxnSpPr>
        <p:spPr>
          <a:xfrm flipH="1" rot="10800000">
            <a:off x="2673032" y="1209040"/>
            <a:ext cx="6633528" cy="10160"/>
          </a:xfrm>
          <a:prstGeom prst="straightConnector1">
            <a:avLst/>
          </a:prstGeom>
          <a:noFill/>
          <a:ln cap="flat" cmpd="sng" w="127000">
            <a:solidFill>
              <a:srgbClr val="9F9F9F"/>
            </a:solidFill>
            <a:prstDash val="solid"/>
            <a:miter lim="800000"/>
            <a:headEnd len="sm" w="sm" type="none"/>
            <a:tailEnd len="sm" w="sm" type="none"/>
          </a:ln>
        </p:spPr>
      </p:cxnSp>
      <p:sp>
        <p:nvSpPr>
          <p:cNvPr id="3359" name="Google Shape;3359;p8"/>
          <p:cNvSpPr/>
          <p:nvPr/>
        </p:nvSpPr>
        <p:spPr>
          <a:xfrm>
            <a:off x="8046722" y="1209043"/>
            <a:ext cx="3392170" cy="2489196"/>
          </a:xfrm>
          <a:prstGeom prst="arc">
            <a:avLst>
              <a:gd fmla="val 15361620" name="adj1"/>
              <a:gd fmla="val 6188706" name="adj2"/>
            </a:avLst>
          </a:prstGeom>
          <a:noFill/>
          <a:ln cap="flat" cmpd="sng" w="127000">
            <a:solidFill>
              <a:srgbClr val="9F9F9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000"/>
              <a:buFont typeface="Arial"/>
              <a:buNone/>
            </a:pPr>
            <a:r>
              <a:t/>
            </a:r>
            <a:endParaRPr b="0" i="0" sz="2000" u="none" cap="none" strike="noStrike">
              <a:solidFill>
                <a:srgbClr val="000000"/>
              </a:solidFill>
              <a:latin typeface="Calibri"/>
              <a:ea typeface="Calibri"/>
              <a:cs typeface="Calibri"/>
              <a:sym typeface="Calibri"/>
            </a:endParaRPr>
          </a:p>
        </p:txBody>
      </p:sp>
      <p:cxnSp>
        <p:nvCxnSpPr>
          <p:cNvPr id="3360" name="Google Shape;3360;p8"/>
          <p:cNvCxnSpPr/>
          <p:nvPr/>
        </p:nvCxnSpPr>
        <p:spPr>
          <a:xfrm>
            <a:off x="3484880" y="3698239"/>
            <a:ext cx="5984240" cy="0"/>
          </a:xfrm>
          <a:prstGeom prst="straightConnector1">
            <a:avLst/>
          </a:prstGeom>
          <a:noFill/>
          <a:ln cap="flat" cmpd="sng" w="127000">
            <a:solidFill>
              <a:srgbClr val="9F9F9F"/>
            </a:solidFill>
            <a:prstDash val="solid"/>
            <a:miter lim="800000"/>
            <a:headEnd len="sm" w="sm" type="none"/>
            <a:tailEnd len="sm" w="sm" type="none"/>
          </a:ln>
        </p:spPr>
      </p:cxnSp>
      <p:sp>
        <p:nvSpPr>
          <p:cNvPr id="3361" name="Google Shape;3361;p8"/>
          <p:cNvSpPr/>
          <p:nvPr/>
        </p:nvSpPr>
        <p:spPr>
          <a:xfrm flipH="1">
            <a:off x="1482238" y="3596535"/>
            <a:ext cx="3278827" cy="2548689"/>
          </a:xfrm>
          <a:prstGeom prst="arc">
            <a:avLst>
              <a:gd fmla="val 16669717" name="adj1"/>
              <a:gd fmla="val 4965785" name="adj2"/>
            </a:avLst>
          </a:prstGeom>
          <a:noFill/>
          <a:ln cap="flat" cmpd="sng" w="127000">
            <a:solidFill>
              <a:srgbClr val="9F9F9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000"/>
              <a:buFont typeface="Arial"/>
              <a:buNone/>
            </a:pPr>
            <a:r>
              <a:t/>
            </a:r>
            <a:endParaRPr b="0" i="0" sz="2000" u="none" cap="none" strike="noStrike">
              <a:solidFill>
                <a:srgbClr val="000000"/>
              </a:solidFill>
              <a:latin typeface="Calibri"/>
              <a:ea typeface="Calibri"/>
              <a:cs typeface="Calibri"/>
              <a:sym typeface="Calibri"/>
            </a:endParaRPr>
          </a:p>
        </p:txBody>
      </p:sp>
      <p:cxnSp>
        <p:nvCxnSpPr>
          <p:cNvPr id="3362" name="Google Shape;3362;p8"/>
          <p:cNvCxnSpPr/>
          <p:nvPr/>
        </p:nvCxnSpPr>
        <p:spPr>
          <a:xfrm flipH="1" rot="10800000">
            <a:off x="3307079" y="6151883"/>
            <a:ext cx="6365880" cy="25397"/>
          </a:xfrm>
          <a:prstGeom prst="straightConnector1">
            <a:avLst/>
          </a:prstGeom>
          <a:noFill/>
          <a:ln cap="flat" cmpd="sng" w="127000">
            <a:solidFill>
              <a:srgbClr val="9F9F9F"/>
            </a:solidFill>
            <a:prstDash val="solid"/>
            <a:miter lim="800000"/>
            <a:headEnd len="sm" w="sm" type="none"/>
            <a:tailEnd len="sm" w="sm" type="none"/>
          </a:ln>
        </p:spPr>
      </p:cxnSp>
      <p:sp>
        <p:nvSpPr>
          <p:cNvPr id="3363" name="Google Shape;3363;p8"/>
          <p:cNvSpPr/>
          <p:nvPr/>
        </p:nvSpPr>
        <p:spPr>
          <a:xfrm>
            <a:off x="8816342" y="5842002"/>
            <a:ext cx="619758" cy="619758"/>
          </a:xfrm>
          <a:prstGeom prst="ellipse">
            <a:avLst/>
          </a:prstGeom>
          <a:solidFill>
            <a:srgbClr val="E56947"/>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01</a:t>
            </a:r>
            <a:endParaRPr/>
          </a:p>
        </p:txBody>
      </p:sp>
      <p:sp>
        <p:nvSpPr>
          <p:cNvPr id="3364" name="Google Shape;3364;p8"/>
          <p:cNvSpPr/>
          <p:nvPr/>
        </p:nvSpPr>
        <p:spPr>
          <a:xfrm>
            <a:off x="2923540" y="858522"/>
            <a:ext cx="619758" cy="619758"/>
          </a:xfrm>
          <a:prstGeom prst="ellipse">
            <a:avLst/>
          </a:prstGeom>
          <a:solidFill>
            <a:srgbClr val="92D050"/>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12</a:t>
            </a:r>
            <a:endParaRPr/>
          </a:p>
        </p:txBody>
      </p:sp>
      <p:sp>
        <p:nvSpPr>
          <p:cNvPr id="3365" name="Google Shape;3365;p8"/>
          <p:cNvSpPr/>
          <p:nvPr/>
        </p:nvSpPr>
        <p:spPr>
          <a:xfrm>
            <a:off x="5006344" y="858522"/>
            <a:ext cx="619758" cy="619758"/>
          </a:xfrm>
          <a:prstGeom prst="ellipse">
            <a:avLst/>
          </a:prstGeom>
          <a:solidFill>
            <a:srgbClr val="6E757D"/>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11</a:t>
            </a:r>
            <a:endParaRPr/>
          </a:p>
        </p:txBody>
      </p:sp>
      <p:sp>
        <p:nvSpPr>
          <p:cNvPr id="3366" name="Google Shape;3366;p8"/>
          <p:cNvSpPr/>
          <p:nvPr/>
        </p:nvSpPr>
        <p:spPr>
          <a:xfrm>
            <a:off x="11038247" y="1810451"/>
            <a:ext cx="619758" cy="619758"/>
          </a:xfrm>
          <a:prstGeom prst="ellipse">
            <a:avLst/>
          </a:prstGeom>
          <a:solidFill>
            <a:srgbClr val="8ABCB9"/>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08</a:t>
            </a:r>
            <a:endParaRPr/>
          </a:p>
        </p:txBody>
      </p:sp>
      <p:sp>
        <p:nvSpPr>
          <p:cNvPr id="3367" name="Google Shape;3367;p8"/>
          <p:cNvSpPr/>
          <p:nvPr/>
        </p:nvSpPr>
        <p:spPr>
          <a:xfrm>
            <a:off x="8283897" y="3372463"/>
            <a:ext cx="619758" cy="619758"/>
          </a:xfrm>
          <a:prstGeom prst="ellipse">
            <a:avLst/>
          </a:prstGeom>
          <a:solidFill>
            <a:srgbClr val="7030A0"/>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07</a:t>
            </a:r>
            <a:endParaRPr/>
          </a:p>
        </p:txBody>
      </p:sp>
      <p:sp>
        <p:nvSpPr>
          <p:cNvPr id="3368" name="Google Shape;3368;p8"/>
          <p:cNvSpPr/>
          <p:nvPr/>
        </p:nvSpPr>
        <p:spPr>
          <a:xfrm>
            <a:off x="1248241" y="4712796"/>
            <a:ext cx="619758" cy="619758"/>
          </a:xfrm>
          <a:prstGeom prst="ellipse">
            <a:avLst/>
          </a:prstGeom>
          <a:solidFill>
            <a:srgbClr val="FE945A"/>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04</a:t>
            </a:r>
            <a:endParaRPr b="0" i="0" sz="1800" u="none" cap="none" strike="noStrike">
              <a:solidFill>
                <a:srgbClr val="000000"/>
              </a:solidFill>
              <a:latin typeface="Calibri"/>
              <a:ea typeface="Calibri"/>
              <a:cs typeface="Calibri"/>
              <a:sym typeface="Calibri"/>
            </a:endParaRPr>
          </a:p>
        </p:txBody>
      </p:sp>
      <p:sp>
        <p:nvSpPr>
          <p:cNvPr id="3369" name="Google Shape;3369;p8"/>
          <p:cNvSpPr/>
          <p:nvPr/>
        </p:nvSpPr>
        <p:spPr>
          <a:xfrm>
            <a:off x="5675634" y="5842002"/>
            <a:ext cx="619758" cy="619758"/>
          </a:xfrm>
          <a:prstGeom prst="ellipse">
            <a:avLst/>
          </a:prstGeom>
          <a:solidFill>
            <a:srgbClr val="9B9750"/>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02</a:t>
            </a:r>
            <a:endParaRPr/>
          </a:p>
        </p:txBody>
      </p:sp>
      <p:sp>
        <p:nvSpPr>
          <p:cNvPr id="3370" name="Google Shape;3370;p8"/>
          <p:cNvSpPr/>
          <p:nvPr/>
        </p:nvSpPr>
        <p:spPr>
          <a:xfrm>
            <a:off x="5675634" y="3388362"/>
            <a:ext cx="619758" cy="619758"/>
          </a:xfrm>
          <a:prstGeom prst="ellipse">
            <a:avLst/>
          </a:prstGeom>
          <a:solidFill>
            <a:srgbClr val="7B7B7B"/>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600"/>
              <a:buFont typeface="Calibri"/>
              <a:buNone/>
            </a:pPr>
            <a:r>
              <a:rPr b="0" i="0" lang="en-US" sz="1600" u="none" cap="none" strike="noStrike">
                <a:solidFill>
                  <a:srgbClr val="FFFFFF"/>
                </a:solidFill>
                <a:latin typeface="Calibri"/>
                <a:ea typeface="Calibri"/>
                <a:cs typeface="Calibri"/>
                <a:sym typeface="Calibri"/>
              </a:rPr>
              <a:t>06</a:t>
            </a:r>
            <a:endParaRPr b="0" i="0" sz="1800" u="none" cap="none" strike="noStrike">
              <a:solidFill>
                <a:srgbClr val="FFFFFF"/>
              </a:solidFill>
              <a:latin typeface="Calibri"/>
              <a:ea typeface="Calibri"/>
              <a:cs typeface="Calibri"/>
              <a:sym typeface="Calibri"/>
            </a:endParaRPr>
          </a:p>
        </p:txBody>
      </p:sp>
      <p:sp>
        <p:nvSpPr>
          <p:cNvPr id="3371" name="Google Shape;3371;p8"/>
          <p:cNvSpPr/>
          <p:nvPr/>
        </p:nvSpPr>
        <p:spPr>
          <a:xfrm>
            <a:off x="8816342" y="858522"/>
            <a:ext cx="619758" cy="619758"/>
          </a:xfrm>
          <a:prstGeom prst="ellipse">
            <a:avLst/>
          </a:prstGeom>
          <a:solidFill>
            <a:srgbClr val="FBEAEB"/>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09</a:t>
            </a:r>
            <a:endParaRPr/>
          </a:p>
        </p:txBody>
      </p:sp>
      <p:sp>
        <p:nvSpPr>
          <p:cNvPr id="3372" name="Google Shape;3372;p8"/>
          <p:cNvSpPr/>
          <p:nvPr/>
        </p:nvSpPr>
        <p:spPr>
          <a:xfrm>
            <a:off x="2923540" y="3388362"/>
            <a:ext cx="619758" cy="619758"/>
          </a:xfrm>
          <a:prstGeom prst="ellipse">
            <a:avLst/>
          </a:prstGeom>
          <a:solidFill>
            <a:srgbClr val="D34B8D"/>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05</a:t>
            </a:r>
            <a:endParaRPr/>
          </a:p>
        </p:txBody>
      </p:sp>
      <p:sp>
        <p:nvSpPr>
          <p:cNvPr id="3373" name="Google Shape;3373;p8"/>
          <p:cNvSpPr/>
          <p:nvPr/>
        </p:nvSpPr>
        <p:spPr>
          <a:xfrm>
            <a:off x="2923540" y="5842002"/>
            <a:ext cx="619758" cy="619758"/>
          </a:xfrm>
          <a:prstGeom prst="ellipse">
            <a:avLst/>
          </a:prstGeom>
          <a:solidFill>
            <a:srgbClr val="00B0F0"/>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03</a:t>
            </a:r>
            <a:endParaRPr/>
          </a:p>
        </p:txBody>
      </p:sp>
      <p:sp>
        <p:nvSpPr>
          <p:cNvPr id="3374" name="Google Shape;3374;p8"/>
          <p:cNvSpPr/>
          <p:nvPr/>
        </p:nvSpPr>
        <p:spPr>
          <a:xfrm>
            <a:off x="6986272" y="858522"/>
            <a:ext cx="619758" cy="619758"/>
          </a:xfrm>
          <a:prstGeom prst="ellipse">
            <a:avLst/>
          </a:prstGeom>
          <a:solidFill>
            <a:srgbClr val="CD9934"/>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10</a:t>
            </a:r>
            <a:endParaRPr/>
          </a:p>
        </p:txBody>
      </p:sp>
      <p:sp>
        <p:nvSpPr>
          <p:cNvPr id="3375" name="Google Shape;3375;p8"/>
          <p:cNvSpPr txBox="1"/>
          <p:nvPr/>
        </p:nvSpPr>
        <p:spPr>
          <a:xfrm>
            <a:off x="8394462" y="5342077"/>
            <a:ext cx="1298576" cy="430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100">
                <a:solidFill>
                  <a:srgbClr val="000000"/>
                </a:solidFill>
                <a:latin typeface="Montserrat"/>
                <a:ea typeface="Montserrat"/>
                <a:cs typeface="Montserrat"/>
                <a:sym typeface="Montserrat"/>
              </a:rPr>
              <a:t>Identifikasi Masalah</a:t>
            </a:r>
            <a:endParaRPr b="0" i="0" sz="1100" u="none" cap="none" strike="noStrike">
              <a:solidFill>
                <a:srgbClr val="000000"/>
              </a:solidFill>
              <a:latin typeface="Montserrat"/>
              <a:ea typeface="Montserrat"/>
              <a:cs typeface="Montserrat"/>
              <a:sym typeface="Montserrat"/>
            </a:endParaRPr>
          </a:p>
        </p:txBody>
      </p:sp>
      <p:sp>
        <p:nvSpPr>
          <p:cNvPr id="3376" name="Google Shape;3376;p8"/>
          <p:cNvSpPr txBox="1"/>
          <p:nvPr/>
        </p:nvSpPr>
        <p:spPr>
          <a:xfrm>
            <a:off x="5006346" y="5342077"/>
            <a:ext cx="1919607" cy="42075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67">
                <a:solidFill>
                  <a:srgbClr val="000000"/>
                </a:solidFill>
                <a:latin typeface="Montserrat"/>
                <a:ea typeface="Montserrat"/>
                <a:cs typeface="Montserrat"/>
                <a:sym typeface="Montserrat"/>
              </a:rPr>
              <a:t>Identifikasi Pelanggan &amp; Validasi Kebutuhan</a:t>
            </a:r>
            <a:endParaRPr b="0" i="0" sz="1067" u="none" cap="none" strike="noStrike">
              <a:solidFill>
                <a:srgbClr val="000000"/>
              </a:solidFill>
              <a:latin typeface="Montserrat"/>
              <a:ea typeface="Montserrat"/>
              <a:cs typeface="Montserrat"/>
              <a:sym typeface="Montserrat"/>
            </a:endParaRPr>
          </a:p>
        </p:txBody>
      </p:sp>
      <p:sp>
        <p:nvSpPr>
          <p:cNvPr id="3377" name="Google Shape;3377;p8"/>
          <p:cNvSpPr txBox="1"/>
          <p:nvPr/>
        </p:nvSpPr>
        <p:spPr>
          <a:xfrm>
            <a:off x="0" y="4927626"/>
            <a:ext cx="1261741" cy="58496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67">
                <a:solidFill>
                  <a:srgbClr val="000000"/>
                </a:solidFill>
                <a:latin typeface="Montserrat"/>
                <a:ea typeface="Montserrat"/>
                <a:cs typeface="Montserrat"/>
                <a:sym typeface="Montserrat"/>
              </a:rPr>
              <a:t>Pemetaan Peluang &amp; Persaingan</a:t>
            </a:r>
            <a:endParaRPr b="0" i="0" sz="1067" u="none" cap="none" strike="noStrike">
              <a:solidFill>
                <a:srgbClr val="000000"/>
              </a:solidFill>
              <a:latin typeface="Montserrat"/>
              <a:ea typeface="Montserrat"/>
              <a:cs typeface="Montserrat"/>
              <a:sym typeface="Montserrat"/>
            </a:endParaRPr>
          </a:p>
        </p:txBody>
      </p:sp>
      <p:sp>
        <p:nvSpPr>
          <p:cNvPr id="3378" name="Google Shape;3378;p8"/>
          <p:cNvSpPr/>
          <p:nvPr/>
        </p:nvSpPr>
        <p:spPr>
          <a:xfrm rot="-5400000">
            <a:off x="7427216" y="6028053"/>
            <a:ext cx="346205" cy="298453"/>
          </a:xfrm>
          <a:prstGeom prst="triangle">
            <a:avLst>
              <a:gd fmla="val 50000" name="adj"/>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379" name="Google Shape;3379;p8"/>
          <p:cNvSpPr/>
          <p:nvPr/>
        </p:nvSpPr>
        <p:spPr>
          <a:xfrm rot="-5400000">
            <a:off x="4048380" y="1069976"/>
            <a:ext cx="346205" cy="298453"/>
          </a:xfrm>
          <a:prstGeom prst="triangle">
            <a:avLst>
              <a:gd fmla="val 50000" name="adj"/>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380" name="Google Shape;3380;p8"/>
          <p:cNvSpPr/>
          <p:nvPr/>
        </p:nvSpPr>
        <p:spPr>
          <a:xfrm flipH="1" rot="5400000">
            <a:off x="4484628" y="3549013"/>
            <a:ext cx="346205" cy="298453"/>
          </a:xfrm>
          <a:prstGeom prst="triangle">
            <a:avLst>
              <a:gd fmla="val 50000" name="adj"/>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381" name="Google Shape;3381;p8"/>
          <p:cNvSpPr/>
          <p:nvPr/>
        </p:nvSpPr>
        <p:spPr>
          <a:xfrm flipH="1" rot="5400000">
            <a:off x="7427216" y="3549013"/>
            <a:ext cx="346205" cy="298453"/>
          </a:xfrm>
          <a:prstGeom prst="triangle">
            <a:avLst>
              <a:gd fmla="val 50000" name="adj"/>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382" name="Google Shape;3382;p8"/>
          <p:cNvSpPr txBox="1"/>
          <p:nvPr/>
        </p:nvSpPr>
        <p:spPr>
          <a:xfrm>
            <a:off x="2605799" y="2740585"/>
            <a:ext cx="1298576" cy="58496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67">
                <a:solidFill>
                  <a:srgbClr val="000000"/>
                </a:solidFill>
                <a:latin typeface="Montserrat"/>
                <a:ea typeface="Montserrat"/>
                <a:cs typeface="Montserrat"/>
                <a:sym typeface="Montserrat"/>
              </a:rPr>
              <a:t>Pengembangan Prototipe &amp; MVP</a:t>
            </a:r>
            <a:endParaRPr b="0" i="0" sz="1067" u="none" cap="none" strike="noStrike">
              <a:solidFill>
                <a:srgbClr val="000000"/>
              </a:solidFill>
              <a:latin typeface="Montserrat"/>
              <a:ea typeface="Montserrat"/>
              <a:cs typeface="Montserrat"/>
              <a:sym typeface="Montserrat"/>
            </a:endParaRPr>
          </a:p>
        </p:txBody>
      </p:sp>
      <p:sp>
        <p:nvSpPr>
          <p:cNvPr id="3383" name="Google Shape;3383;p8"/>
          <p:cNvSpPr txBox="1"/>
          <p:nvPr/>
        </p:nvSpPr>
        <p:spPr>
          <a:xfrm>
            <a:off x="5306092" y="2896610"/>
            <a:ext cx="1298576" cy="42075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67">
                <a:solidFill>
                  <a:srgbClr val="000000"/>
                </a:solidFill>
                <a:latin typeface="Montserrat"/>
                <a:ea typeface="Montserrat"/>
                <a:cs typeface="Montserrat"/>
                <a:sym typeface="Montserrat"/>
              </a:rPr>
              <a:t>Peluang) Penilaian</a:t>
            </a:r>
            <a:endParaRPr b="0" i="0" sz="1067" u="none" cap="none" strike="noStrike">
              <a:solidFill>
                <a:srgbClr val="000000"/>
              </a:solidFill>
              <a:latin typeface="Montserrat"/>
              <a:ea typeface="Montserrat"/>
              <a:cs typeface="Montserrat"/>
              <a:sym typeface="Montserrat"/>
            </a:endParaRPr>
          </a:p>
        </p:txBody>
      </p:sp>
      <p:sp>
        <p:nvSpPr>
          <p:cNvPr id="3384" name="Google Shape;3384;p8"/>
          <p:cNvSpPr txBox="1"/>
          <p:nvPr/>
        </p:nvSpPr>
        <p:spPr>
          <a:xfrm>
            <a:off x="7827609" y="2896968"/>
            <a:ext cx="1298576" cy="430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100">
                <a:solidFill>
                  <a:srgbClr val="000000"/>
                </a:solidFill>
                <a:latin typeface="Montserrat"/>
                <a:ea typeface="Montserrat"/>
                <a:cs typeface="Montserrat"/>
                <a:sym typeface="Montserrat"/>
              </a:rPr>
              <a:t>Pemodelan Bisnis</a:t>
            </a:r>
            <a:endParaRPr b="0" i="0" sz="1100" u="none" cap="none" strike="noStrike">
              <a:solidFill>
                <a:srgbClr val="000000"/>
              </a:solidFill>
              <a:latin typeface="Montserrat"/>
              <a:ea typeface="Montserrat"/>
              <a:cs typeface="Montserrat"/>
              <a:sym typeface="Montserrat"/>
            </a:endParaRPr>
          </a:p>
        </p:txBody>
      </p:sp>
      <p:sp>
        <p:nvSpPr>
          <p:cNvPr id="3385" name="Google Shape;3385;p8"/>
          <p:cNvSpPr txBox="1"/>
          <p:nvPr/>
        </p:nvSpPr>
        <p:spPr>
          <a:xfrm>
            <a:off x="2503803" y="5342077"/>
            <a:ext cx="1919607" cy="42075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67">
                <a:solidFill>
                  <a:srgbClr val="000000"/>
                </a:solidFill>
                <a:latin typeface="Montserrat"/>
                <a:ea typeface="Montserrat"/>
                <a:cs typeface="Montserrat"/>
                <a:sym typeface="Montserrat"/>
              </a:rPr>
              <a:t>Ide Solusi</a:t>
            </a:r>
            <a:br>
              <a:rPr lang="en-US" sz="1067">
                <a:solidFill>
                  <a:srgbClr val="000000"/>
                </a:solidFill>
                <a:latin typeface="Montserrat"/>
                <a:ea typeface="Montserrat"/>
                <a:cs typeface="Montserrat"/>
                <a:sym typeface="Montserrat"/>
              </a:rPr>
            </a:br>
            <a:r>
              <a:rPr lang="en-US" sz="1067">
                <a:solidFill>
                  <a:srgbClr val="000000"/>
                </a:solidFill>
                <a:latin typeface="Montserrat"/>
                <a:ea typeface="Montserrat"/>
                <a:cs typeface="Montserrat"/>
                <a:sym typeface="Montserrat"/>
              </a:rPr>
              <a:t>Generasi</a:t>
            </a:r>
            <a:endParaRPr b="0" i="0" sz="1067" u="none" cap="none" strike="noStrike">
              <a:solidFill>
                <a:srgbClr val="000000"/>
              </a:solidFill>
              <a:latin typeface="Montserrat"/>
              <a:ea typeface="Montserrat"/>
              <a:cs typeface="Montserrat"/>
              <a:sym typeface="Montserrat"/>
            </a:endParaRPr>
          </a:p>
        </p:txBody>
      </p:sp>
      <p:sp>
        <p:nvSpPr>
          <p:cNvPr id="3386" name="Google Shape;3386;p8"/>
          <p:cNvSpPr txBox="1"/>
          <p:nvPr/>
        </p:nvSpPr>
        <p:spPr>
          <a:xfrm>
            <a:off x="9366006" y="2044783"/>
            <a:ext cx="1593153" cy="42075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67">
                <a:solidFill>
                  <a:srgbClr val="000000"/>
                </a:solidFill>
                <a:latin typeface="Montserrat"/>
                <a:ea typeface="Montserrat"/>
                <a:cs typeface="Montserrat"/>
                <a:sym typeface="Montserrat"/>
              </a:rPr>
              <a:t>Strategi Pemasaran &amp; Penjualan</a:t>
            </a:r>
            <a:endParaRPr b="0" i="0" sz="1067" u="none" cap="none" strike="noStrike">
              <a:solidFill>
                <a:srgbClr val="000000"/>
              </a:solidFill>
              <a:latin typeface="Montserrat"/>
              <a:ea typeface="Montserrat"/>
              <a:cs typeface="Montserrat"/>
              <a:sym typeface="Montserrat"/>
            </a:endParaRPr>
          </a:p>
        </p:txBody>
      </p:sp>
      <p:sp>
        <p:nvSpPr>
          <p:cNvPr id="3387" name="Google Shape;3387;p8"/>
          <p:cNvSpPr txBox="1"/>
          <p:nvPr/>
        </p:nvSpPr>
        <p:spPr>
          <a:xfrm>
            <a:off x="8343899" y="1613355"/>
            <a:ext cx="1846901" cy="42075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67">
                <a:solidFill>
                  <a:srgbClr val="000000"/>
                </a:solidFill>
                <a:latin typeface="Montserrat"/>
                <a:ea typeface="Montserrat"/>
                <a:cs typeface="Montserrat"/>
                <a:sym typeface="Montserrat"/>
              </a:rPr>
              <a:t>Manajemen Keuangan untuk Profitabilitas</a:t>
            </a:r>
            <a:endParaRPr b="0" i="0" sz="1067" u="none" cap="none" strike="noStrike">
              <a:solidFill>
                <a:srgbClr val="000000"/>
              </a:solidFill>
              <a:latin typeface="Montserrat"/>
              <a:ea typeface="Montserrat"/>
              <a:cs typeface="Montserrat"/>
              <a:sym typeface="Montserrat"/>
            </a:endParaRPr>
          </a:p>
        </p:txBody>
      </p:sp>
      <p:sp>
        <p:nvSpPr>
          <p:cNvPr id="3388" name="Google Shape;3388;p8"/>
          <p:cNvSpPr txBox="1"/>
          <p:nvPr/>
        </p:nvSpPr>
        <p:spPr>
          <a:xfrm>
            <a:off x="6748144" y="1600073"/>
            <a:ext cx="1298576" cy="42075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67">
                <a:solidFill>
                  <a:srgbClr val="000000"/>
                </a:solidFill>
                <a:latin typeface="Montserrat"/>
                <a:ea typeface="Montserrat"/>
                <a:cs typeface="Montserrat"/>
                <a:sym typeface="Montserrat"/>
              </a:rPr>
              <a:t>Persyaratan Tim &amp; Bakat</a:t>
            </a:r>
            <a:endParaRPr b="0" i="0" sz="1067" u="none" cap="none" strike="noStrike">
              <a:solidFill>
                <a:srgbClr val="000000"/>
              </a:solidFill>
              <a:latin typeface="Montserrat"/>
              <a:ea typeface="Montserrat"/>
              <a:cs typeface="Montserrat"/>
              <a:sym typeface="Montserrat"/>
            </a:endParaRPr>
          </a:p>
        </p:txBody>
      </p:sp>
      <p:sp>
        <p:nvSpPr>
          <p:cNvPr id="3389" name="Google Shape;3389;p8"/>
          <p:cNvSpPr txBox="1"/>
          <p:nvPr/>
        </p:nvSpPr>
        <p:spPr>
          <a:xfrm>
            <a:off x="4666936" y="1600073"/>
            <a:ext cx="1510345" cy="42075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67">
                <a:solidFill>
                  <a:srgbClr val="000000"/>
                </a:solidFill>
                <a:latin typeface="Montserrat"/>
                <a:ea typeface="Montserrat"/>
                <a:cs typeface="Montserrat"/>
                <a:sym typeface="Montserrat"/>
              </a:rPr>
              <a:t>Orientasi untuk Skala</a:t>
            </a:r>
            <a:endParaRPr b="0" i="0" sz="1067" u="none" cap="none" strike="noStrike">
              <a:solidFill>
                <a:srgbClr val="000000"/>
              </a:solidFill>
              <a:latin typeface="Montserrat"/>
              <a:ea typeface="Montserrat"/>
              <a:cs typeface="Montserrat"/>
              <a:sym typeface="Montserrat"/>
            </a:endParaRPr>
          </a:p>
        </p:txBody>
      </p:sp>
      <p:sp>
        <p:nvSpPr>
          <p:cNvPr id="3390" name="Google Shape;3390;p8"/>
          <p:cNvSpPr txBox="1"/>
          <p:nvPr/>
        </p:nvSpPr>
        <p:spPr>
          <a:xfrm>
            <a:off x="2584131" y="1600072"/>
            <a:ext cx="1298576" cy="58496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67">
                <a:solidFill>
                  <a:srgbClr val="000000"/>
                </a:solidFill>
                <a:latin typeface="Montserrat"/>
                <a:ea typeface="Montserrat"/>
                <a:cs typeface="Montserrat"/>
                <a:sym typeface="Montserrat"/>
              </a:rPr>
              <a:t>Presentasi Kelangsungan Hidup Usaha</a:t>
            </a:r>
            <a:endParaRPr b="0" i="0" sz="1067" u="none" cap="none" strike="noStrike">
              <a:solidFill>
                <a:srgbClr val="000000"/>
              </a:solidFill>
              <a:latin typeface="Montserrat"/>
              <a:ea typeface="Montserrat"/>
              <a:cs typeface="Montserrat"/>
              <a:sym typeface="Montserrat"/>
            </a:endParaRPr>
          </a:p>
        </p:txBody>
      </p:sp>
      <p:pic>
        <p:nvPicPr>
          <p:cNvPr descr="A red and white rocket&#10;&#10;Description automatically generated" id="3391" name="Google Shape;3391;p8"/>
          <p:cNvPicPr preferRelativeResize="0"/>
          <p:nvPr/>
        </p:nvPicPr>
        <p:blipFill rotWithShape="1">
          <a:blip r:embed="rId3">
            <a:alphaModFix/>
          </a:blip>
          <a:srcRect b="0" l="0" r="0" t="0"/>
          <a:stretch/>
        </p:blipFill>
        <p:spPr>
          <a:xfrm rot="-4790535">
            <a:off x="1851166" y="661103"/>
            <a:ext cx="623209" cy="623209"/>
          </a:xfrm>
          <a:prstGeom prst="rect">
            <a:avLst/>
          </a:prstGeom>
          <a:noFill/>
          <a:ln>
            <a:noFill/>
          </a:ln>
          <a:effectLst>
            <a:reflection blurRad="0" dir="0" dist="0" endA="300" endPos="35000" kx="0" rotWithShape="0" algn="bl" stA="52000" stPos="0" sy="-100000" ky="0"/>
          </a:effectLst>
        </p:spPr>
      </p:pic>
      <p:sp>
        <p:nvSpPr>
          <p:cNvPr id="3392" name="Google Shape;3392;p8"/>
          <p:cNvSpPr/>
          <p:nvPr/>
        </p:nvSpPr>
        <p:spPr>
          <a:xfrm>
            <a:off x="1656079" y="2472728"/>
            <a:ext cx="1107441" cy="359640"/>
          </a:xfrm>
          <a:prstGeom prst="roundRect">
            <a:avLst>
              <a:gd fmla="val 16667" name="adj"/>
            </a:avLst>
          </a:prstGeom>
          <a:solidFill>
            <a:schemeClr val="dk1"/>
          </a:solidFill>
          <a:ln cap="flat" cmpd="sng" w="19050">
            <a:solidFill>
              <a:srgbClr val="45454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100"/>
              <a:buFont typeface="Calibri"/>
              <a:buNone/>
            </a:pPr>
            <a:r>
              <a:rPr b="0" i="0" lang="en-US" sz="1100" u="none" cap="none" strike="noStrike">
                <a:solidFill>
                  <a:srgbClr val="FFFFFF"/>
                </a:solidFill>
                <a:latin typeface="Calibri"/>
                <a:ea typeface="Calibri"/>
                <a:cs typeface="Calibri"/>
                <a:sym typeface="Calibri"/>
              </a:rPr>
              <a:t>Tonggak #1</a:t>
            </a:r>
            <a:endParaRPr/>
          </a:p>
        </p:txBody>
      </p:sp>
      <p:cxnSp>
        <p:nvCxnSpPr>
          <p:cNvPr id="3393" name="Google Shape;3393;p8"/>
          <p:cNvCxnSpPr/>
          <p:nvPr/>
        </p:nvCxnSpPr>
        <p:spPr>
          <a:xfrm>
            <a:off x="2096684" y="2847584"/>
            <a:ext cx="37704" cy="1023758"/>
          </a:xfrm>
          <a:prstGeom prst="straightConnector1">
            <a:avLst/>
          </a:prstGeom>
          <a:noFill/>
          <a:ln cap="flat" cmpd="sng" w="12700">
            <a:solidFill>
              <a:schemeClr val="dk1"/>
            </a:solidFill>
            <a:prstDash val="solid"/>
            <a:miter lim="800000"/>
            <a:headEnd len="sm" w="sm" type="none"/>
            <a:tailEnd len="sm" w="sm" type="none"/>
          </a:ln>
        </p:spPr>
      </p:cxnSp>
      <p:sp>
        <p:nvSpPr>
          <p:cNvPr id="3394" name="Google Shape;3394;p8"/>
          <p:cNvSpPr/>
          <p:nvPr/>
        </p:nvSpPr>
        <p:spPr>
          <a:xfrm>
            <a:off x="9893101" y="2652548"/>
            <a:ext cx="1107441" cy="359640"/>
          </a:xfrm>
          <a:prstGeom prst="roundRect">
            <a:avLst>
              <a:gd fmla="val 16667" name="adj"/>
            </a:avLst>
          </a:prstGeom>
          <a:solidFill>
            <a:schemeClr val="dk1"/>
          </a:solidFill>
          <a:ln cap="flat" cmpd="sng" w="19050">
            <a:solidFill>
              <a:srgbClr val="45454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100"/>
              <a:buFont typeface="Calibri"/>
              <a:buNone/>
            </a:pPr>
            <a:r>
              <a:rPr b="0" i="0" lang="en-US" sz="1100" u="none" cap="none" strike="noStrike">
                <a:solidFill>
                  <a:srgbClr val="FFFFFF"/>
                </a:solidFill>
                <a:latin typeface="Calibri"/>
                <a:ea typeface="Calibri"/>
                <a:cs typeface="Calibri"/>
                <a:sym typeface="Calibri"/>
              </a:rPr>
              <a:t>Tonggak #2</a:t>
            </a:r>
            <a:endParaRPr/>
          </a:p>
        </p:txBody>
      </p:sp>
      <p:cxnSp>
        <p:nvCxnSpPr>
          <p:cNvPr id="3395" name="Google Shape;3395;p8"/>
          <p:cNvCxnSpPr>
            <a:stCxn id="3394" idx="3"/>
          </p:cNvCxnSpPr>
          <p:nvPr/>
        </p:nvCxnSpPr>
        <p:spPr>
          <a:xfrm>
            <a:off x="11000542" y="2832368"/>
            <a:ext cx="95400" cy="366900"/>
          </a:xfrm>
          <a:prstGeom prst="straightConnector1">
            <a:avLst/>
          </a:prstGeom>
          <a:noFill/>
          <a:ln cap="flat" cmpd="sng" w="12700">
            <a:solidFill>
              <a:schemeClr val="dk1"/>
            </a:solidFill>
            <a:prstDash val="solid"/>
            <a:miter lim="800000"/>
            <a:headEnd len="sm" w="sm" type="none"/>
            <a:tailEnd len="sm" w="sm" type="none"/>
          </a:ln>
        </p:spPr>
      </p:cxnSp>
      <p:sp>
        <p:nvSpPr>
          <p:cNvPr id="3396" name="Google Shape;3396;p8"/>
          <p:cNvSpPr/>
          <p:nvPr/>
        </p:nvSpPr>
        <p:spPr>
          <a:xfrm>
            <a:off x="5017469" y="261175"/>
            <a:ext cx="1107441" cy="359640"/>
          </a:xfrm>
          <a:prstGeom prst="roundRect">
            <a:avLst>
              <a:gd fmla="val 16667" name="adj"/>
            </a:avLst>
          </a:prstGeom>
          <a:solidFill>
            <a:schemeClr val="dk1"/>
          </a:solidFill>
          <a:ln cap="flat" cmpd="sng" w="19050">
            <a:solidFill>
              <a:srgbClr val="45454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100"/>
              <a:buFont typeface="Calibri"/>
              <a:buNone/>
            </a:pPr>
            <a:r>
              <a:rPr b="0" i="0" lang="en-US" sz="1100" u="none" cap="none" strike="noStrike">
                <a:solidFill>
                  <a:srgbClr val="FFFFFF"/>
                </a:solidFill>
                <a:latin typeface="Calibri"/>
                <a:ea typeface="Calibri"/>
                <a:cs typeface="Calibri"/>
                <a:sym typeface="Calibri"/>
              </a:rPr>
              <a:t>Tonggak #3</a:t>
            </a:r>
            <a:endParaRPr/>
          </a:p>
        </p:txBody>
      </p:sp>
      <p:cxnSp>
        <p:nvCxnSpPr>
          <p:cNvPr id="3397" name="Google Shape;3397;p8"/>
          <p:cNvCxnSpPr>
            <a:stCxn id="3396" idx="2"/>
          </p:cNvCxnSpPr>
          <p:nvPr/>
        </p:nvCxnSpPr>
        <p:spPr>
          <a:xfrm>
            <a:off x="5571190" y="620815"/>
            <a:ext cx="408300" cy="518700"/>
          </a:xfrm>
          <a:prstGeom prst="straightConnector1">
            <a:avLst/>
          </a:prstGeom>
          <a:noFill/>
          <a:ln cap="flat" cmpd="sng" w="12700">
            <a:solidFill>
              <a:schemeClr val="dk1"/>
            </a:solidFill>
            <a:prstDash val="solid"/>
            <a:miter lim="800000"/>
            <a:headEnd len="sm" w="sm" type="none"/>
            <a:tailEnd len="sm" w="sm" type="none"/>
          </a:ln>
        </p:spPr>
      </p:cxnSp>
      <p:sp>
        <p:nvSpPr>
          <p:cNvPr id="3398" name="Google Shape;3398;p8"/>
          <p:cNvSpPr/>
          <p:nvPr/>
        </p:nvSpPr>
        <p:spPr>
          <a:xfrm>
            <a:off x="5565619" y="5767568"/>
            <a:ext cx="828000" cy="768625"/>
          </a:xfrm>
          <a:prstGeom prst="ellipse">
            <a:avLst/>
          </a:prstGeom>
          <a:noFill/>
          <a:ln cap="flat" cmpd="sng" w="38100">
            <a:solidFill>
              <a:srgbClr val="E5694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399" name="Google Shape;3399;p8"/>
          <p:cNvSpPr/>
          <p:nvPr/>
        </p:nvSpPr>
        <p:spPr>
          <a:xfrm>
            <a:off x="807557" y="3502852"/>
            <a:ext cx="1107441" cy="359640"/>
          </a:xfrm>
          <a:prstGeom prst="roundRect">
            <a:avLst>
              <a:gd fmla="val 16667" name="adj"/>
            </a:avLst>
          </a:prstGeom>
          <a:solidFill>
            <a:schemeClr val="accent2"/>
          </a:solidFill>
          <a:ln cap="flat" cmpd="sng" w="254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FFFFFF"/>
                </a:solidFill>
                <a:latin typeface="Calibri"/>
                <a:ea typeface="Calibri"/>
                <a:cs typeface="Calibri"/>
                <a:sym typeface="Calibri"/>
              </a:rPr>
              <a:t>Kuis 1</a:t>
            </a:r>
            <a:endParaRPr b="0" i="0" sz="1100" u="none" cap="none" strike="noStrike">
              <a:solidFill>
                <a:srgbClr val="FFFFFF"/>
              </a:solidFill>
              <a:latin typeface="Calibri"/>
              <a:ea typeface="Calibri"/>
              <a:cs typeface="Calibri"/>
              <a:sym typeface="Calibri"/>
            </a:endParaRPr>
          </a:p>
        </p:txBody>
      </p:sp>
      <p:sp>
        <p:nvSpPr>
          <p:cNvPr id="3400" name="Google Shape;3400;p8"/>
          <p:cNvSpPr/>
          <p:nvPr/>
        </p:nvSpPr>
        <p:spPr>
          <a:xfrm>
            <a:off x="9762683" y="4173655"/>
            <a:ext cx="1107441" cy="359640"/>
          </a:xfrm>
          <a:prstGeom prst="roundRect">
            <a:avLst>
              <a:gd fmla="val 16667" name="adj"/>
            </a:avLst>
          </a:prstGeom>
          <a:solidFill>
            <a:schemeClr val="accent2"/>
          </a:solidFill>
          <a:ln cap="flat" cmpd="sng" w="254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FFFFFF"/>
                </a:solidFill>
                <a:latin typeface="Calibri"/>
                <a:ea typeface="Calibri"/>
                <a:cs typeface="Calibri"/>
                <a:sym typeface="Calibri"/>
              </a:rPr>
              <a:t>Kuis 2</a:t>
            </a:r>
            <a:endParaRPr b="0" i="0" sz="1100" u="none" cap="none" strike="noStrike">
              <a:solidFill>
                <a:srgbClr val="FFFFFF"/>
              </a:solidFill>
              <a:latin typeface="Calibri"/>
              <a:ea typeface="Calibri"/>
              <a:cs typeface="Calibri"/>
              <a:sym typeface="Calibri"/>
            </a:endParaRPr>
          </a:p>
        </p:txBody>
      </p:sp>
      <p:sp>
        <p:nvSpPr>
          <p:cNvPr id="3401" name="Google Shape;3401;p8"/>
          <p:cNvSpPr/>
          <p:nvPr/>
        </p:nvSpPr>
        <p:spPr>
          <a:xfrm>
            <a:off x="6358259" y="239847"/>
            <a:ext cx="1107441" cy="359640"/>
          </a:xfrm>
          <a:prstGeom prst="roundRect">
            <a:avLst>
              <a:gd fmla="val 16667" name="adj"/>
            </a:avLst>
          </a:prstGeom>
          <a:solidFill>
            <a:schemeClr val="accent2"/>
          </a:solidFill>
          <a:ln cap="flat" cmpd="sng" w="254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FFFFFF"/>
                </a:solidFill>
                <a:latin typeface="Calibri"/>
                <a:ea typeface="Calibri"/>
                <a:cs typeface="Calibri"/>
                <a:sym typeface="Calibri"/>
              </a:rPr>
              <a:t>Kuis 3</a:t>
            </a:r>
            <a:endParaRPr b="0" i="0" sz="1100" u="none" cap="none" strike="noStrike">
              <a:solidFill>
                <a:srgbClr val="FFFFFF"/>
              </a:solidFill>
              <a:latin typeface="Calibri"/>
              <a:ea typeface="Calibri"/>
              <a:cs typeface="Calibri"/>
              <a:sym typeface="Calibri"/>
            </a:endParaRPr>
          </a:p>
        </p:txBody>
      </p:sp>
      <p:cxnSp>
        <p:nvCxnSpPr>
          <p:cNvPr id="3402" name="Google Shape;3402;p8"/>
          <p:cNvCxnSpPr/>
          <p:nvPr/>
        </p:nvCxnSpPr>
        <p:spPr>
          <a:xfrm flipH="1">
            <a:off x="1573210" y="3845324"/>
            <a:ext cx="1" cy="652642"/>
          </a:xfrm>
          <a:prstGeom prst="straightConnector1">
            <a:avLst/>
          </a:prstGeom>
          <a:noFill/>
          <a:ln cap="flat" cmpd="sng" w="12700">
            <a:solidFill>
              <a:schemeClr val="dk1"/>
            </a:solidFill>
            <a:prstDash val="solid"/>
            <a:miter lim="800000"/>
            <a:headEnd len="sm" w="sm" type="none"/>
            <a:tailEnd len="sm" w="sm" type="none"/>
          </a:ln>
        </p:spPr>
      </p:cxnSp>
      <p:cxnSp>
        <p:nvCxnSpPr>
          <p:cNvPr id="3403" name="Google Shape;3403;p8"/>
          <p:cNvCxnSpPr>
            <a:endCxn id="3400" idx="0"/>
          </p:cNvCxnSpPr>
          <p:nvPr/>
        </p:nvCxnSpPr>
        <p:spPr>
          <a:xfrm>
            <a:off x="10090204" y="3682255"/>
            <a:ext cx="226200" cy="491400"/>
          </a:xfrm>
          <a:prstGeom prst="straightConnector1">
            <a:avLst/>
          </a:prstGeom>
          <a:noFill/>
          <a:ln cap="flat" cmpd="sng" w="12700">
            <a:solidFill>
              <a:schemeClr val="dk1"/>
            </a:solidFill>
            <a:prstDash val="solid"/>
            <a:miter lim="800000"/>
            <a:headEnd len="sm" w="sm" type="none"/>
            <a:tailEnd len="sm" w="sm" type="none"/>
          </a:ln>
        </p:spPr>
      </p:cxnSp>
      <p:cxnSp>
        <p:nvCxnSpPr>
          <p:cNvPr id="3404" name="Google Shape;3404;p8"/>
          <p:cNvCxnSpPr>
            <a:stCxn id="3401" idx="2"/>
          </p:cNvCxnSpPr>
          <p:nvPr/>
        </p:nvCxnSpPr>
        <p:spPr>
          <a:xfrm flipH="1">
            <a:off x="6758680" y="599487"/>
            <a:ext cx="153300" cy="656100"/>
          </a:xfrm>
          <a:prstGeom prst="straightConnector1">
            <a:avLst/>
          </a:prstGeom>
          <a:noFill/>
          <a:ln cap="flat" cmpd="sng" w="12700">
            <a:solidFill>
              <a:schemeClr val="dk1"/>
            </a:solidFill>
            <a:prstDash val="solid"/>
            <a:miter lim="800000"/>
            <a:headEnd len="sm" w="sm" type="none"/>
            <a:tailEnd len="sm" w="sm" type="none"/>
          </a:ln>
        </p:spPr>
      </p:cxnSp>
      <p:sp>
        <p:nvSpPr>
          <p:cNvPr id="3405" name="Google Shape;3405;p8"/>
          <p:cNvSpPr txBox="1"/>
          <p:nvPr/>
        </p:nvSpPr>
        <p:spPr>
          <a:xfrm>
            <a:off x="215055" y="164208"/>
            <a:ext cx="1884569"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F68721"/>
                </a:solidFill>
                <a:latin typeface="Open Sans"/>
                <a:ea typeface="Open Sans"/>
                <a:cs typeface="Open Sans"/>
                <a:sym typeface="Open Sans"/>
              </a:rPr>
              <a:t>Perjalanan Usaha Anda</a:t>
            </a:r>
            <a:endParaRPr b="1" i="0" sz="2400" u="none" cap="none" strike="noStrike">
              <a:solidFill>
                <a:srgbClr val="F68721"/>
              </a:solidFill>
              <a:latin typeface="Open Sans"/>
              <a:ea typeface="Open Sans"/>
              <a:cs typeface="Open Sans"/>
              <a:sym typeface="Open Sans"/>
            </a:endParaRPr>
          </a:p>
        </p:txBody>
      </p:sp>
      <p:sp>
        <p:nvSpPr>
          <p:cNvPr id="3406" name="Google Shape;3406;p8"/>
          <p:cNvSpPr/>
          <p:nvPr/>
        </p:nvSpPr>
        <p:spPr>
          <a:xfrm flipH="1" rot="7826874">
            <a:off x="4493584" y="2613013"/>
            <a:ext cx="2125688" cy="1492898"/>
          </a:xfrm>
          <a:prstGeom prst="arc">
            <a:avLst>
              <a:gd fmla="val 12431416" name="adj1"/>
              <a:gd fmla="val 14759896" name="adj2"/>
            </a:avLst>
          </a:prstGeom>
          <a:noFill/>
          <a:ln cap="flat" cmpd="sng" w="19050">
            <a:solidFill>
              <a:srgbClr val="E56947"/>
            </a:solidFill>
            <a:prstDash val="solid"/>
            <a:miter lim="800000"/>
            <a:headEnd len="sm" w="sm" type="none"/>
            <a:tailEnd len="med" w="med" type="triangl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3407" name="Google Shape;3407;p8"/>
          <p:cNvSpPr/>
          <p:nvPr/>
        </p:nvSpPr>
        <p:spPr>
          <a:xfrm>
            <a:off x="3639226" y="4413891"/>
            <a:ext cx="3656925" cy="853216"/>
          </a:xfrm>
          <a:prstGeom prst="roundRect">
            <a:avLst>
              <a:gd fmla="val 16667" name="adj"/>
            </a:avLst>
          </a:prstGeom>
          <a:gradFill>
            <a:gsLst>
              <a:gs pos="0">
                <a:srgbClr val="F3F3F3"/>
              </a:gs>
              <a:gs pos="50000">
                <a:srgbClr val="EAEAEA"/>
              </a:gs>
              <a:gs pos="100000">
                <a:srgbClr val="E8E8E8"/>
              </a:gs>
            </a:gsLst>
            <a:lin ang="5400000" scaled="0"/>
          </a:grad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311150" lvl="0" marL="311150" marR="0" rtl="0" algn="l">
              <a:lnSpc>
                <a:spcPct val="90000"/>
              </a:lnSpc>
              <a:spcBef>
                <a:spcPts val="0"/>
              </a:spcBef>
              <a:spcAft>
                <a:spcPts val="0"/>
              </a:spcAft>
              <a:buNone/>
            </a:pPr>
            <a:r>
              <a:rPr lang="en-US" sz="1400">
                <a:solidFill>
                  <a:schemeClr val="dk1"/>
                </a:solidFill>
                <a:latin typeface="Barlow"/>
                <a:ea typeface="Barlow"/>
                <a:cs typeface="Barlow"/>
                <a:sym typeface="Barlow"/>
              </a:rPr>
              <a:t>6.1 Analisis Persaingan </a:t>
            </a:r>
            <a:br>
              <a:rPr lang="en-US" sz="1400">
                <a:solidFill>
                  <a:schemeClr val="dk1"/>
                </a:solidFill>
                <a:latin typeface="Barlow"/>
                <a:ea typeface="Barlow"/>
                <a:cs typeface="Barlow"/>
                <a:sym typeface="Barlow"/>
              </a:rPr>
            </a:br>
            <a:r>
              <a:rPr lang="en-US" sz="1400">
                <a:solidFill>
                  <a:schemeClr val="dk1"/>
                </a:solidFill>
                <a:latin typeface="Barlow"/>
                <a:ea typeface="Barlow"/>
                <a:cs typeface="Barlow"/>
                <a:sym typeface="Barlow"/>
              </a:rPr>
              <a:t>6.2 Posisi kompetitif </a:t>
            </a:r>
            <a:br>
              <a:rPr lang="en-US" sz="1400">
                <a:solidFill>
                  <a:schemeClr val="dk1"/>
                </a:solidFill>
                <a:latin typeface="Barlow"/>
                <a:ea typeface="Barlow"/>
                <a:cs typeface="Barlow"/>
                <a:sym typeface="Barlow"/>
              </a:rPr>
            </a:br>
            <a:r>
              <a:rPr lang="en-US" sz="1400">
                <a:solidFill>
                  <a:srgbClr val="A5A5A5"/>
                </a:solidFill>
                <a:latin typeface="Barlow"/>
                <a:ea typeface="Barlow"/>
                <a:cs typeface="Barlow"/>
                <a:sym typeface="Barlow"/>
              </a:rPr>
              <a:t>6.3 Penilaian Peluang</a:t>
            </a:r>
            <a:endParaRPr sz="1400">
              <a:solidFill>
                <a:srgbClr val="A5A5A5"/>
              </a:solidFill>
              <a:latin typeface="Barlow"/>
              <a:ea typeface="Barlow"/>
              <a:cs typeface="Barlow"/>
              <a:sym typeface="Barlow"/>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0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40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1" name="Shape 3411"/>
        <p:cNvGrpSpPr/>
        <p:nvPr/>
      </p:nvGrpSpPr>
      <p:grpSpPr>
        <a:xfrm>
          <a:off x="0" y="0"/>
          <a:ext cx="0" cy="0"/>
          <a:chOff x="0" y="0"/>
          <a:chExt cx="0" cy="0"/>
        </a:xfrm>
      </p:grpSpPr>
      <p:sp>
        <p:nvSpPr>
          <p:cNvPr id="3412" name="Google Shape;3412;p9"/>
          <p:cNvSpPr txBox="1"/>
          <p:nvPr>
            <p:ph type="ctrTitle"/>
          </p:nvPr>
        </p:nvSpPr>
        <p:spPr>
          <a:xfrm>
            <a:off x="360000" y="308292"/>
            <a:ext cx="11484000" cy="492443"/>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Clr>
                <a:schemeClr val="dk2"/>
              </a:buClr>
              <a:buSzPts val="3200"/>
              <a:buFont typeface="Barlow Medium"/>
              <a:buNone/>
            </a:pPr>
            <a:r>
              <a:rPr lang="en-US"/>
              <a:t>Tujuan Pembelajaran</a:t>
            </a:r>
            <a:endParaRPr b="1"/>
          </a:p>
        </p:txBody>
      </p:sp>
      <p:pic>
        <p:nvPicPr>
          <p:cNvPr descr="Brainstorm with solid fill" id="3413" name="Google Shape;3413;p9"/>
          <p:cNvPicPr preferRelativeResize="0"/>
          <p:nvPr>
            <p:ph idx="2" type="pic"/>
          </p:nvPr>
        </p:nvPicPr>
        <p:blipFill rotWithShape="1">
          <a:blip r:embed="rId3">
            <a:alphaModFix/>
          </a:blip>
          <a:srcRect b="0" l="0" r="0" t="0"/>
          <a:stretch/>
        </p:blipFill>
        <p:spPr>
          <a:xfrm>
            <a:off x="5376746" y="4688736"/>
            <a:ext cx="1438508" cy="1438508"/>
          </a:xfrm>
          <a:prstGeom prst="rect">
            <a:avLst/>
          </a:prstGeom>
          <a:noFill/>
          <a:ln>
            <a:noFill/>
          </a:ln>
        </p:spPr>
      </p:pic>
      <p:sp>
        <p:nvSpPr>
          <p:cNvPr id="3414" name="Google Shape;3414;p9"/>
          <p:cNvSpPr txBox="1"/>
          <p:nvPr>
            <p:ph idx="1" type="body"/>
          </p:nvPr>
        </p:nvSpPr>
        <p:spPr>
          <a:xfrm>
            <a:off x="360000" y="1133857"/>
            <a:ext cx="5142248" cy="446724"/>
          </a:xfrm>
          <a:prstGeom prst="rect">
            <a:avLst/>
          </a:prstGeom>
          <a:noFill/>
          <a:ln>
            <a:noFill/>
          </a:ln>
        </p:spPr>
        <p:txBody>
          <a:bodyPr anchorCtr="0" anchor="t" bIns="45700" lIns="91425" spcFirstLastPara="1" rIns="91425" wrap="square" tIns="45700">
            <a:normAutofit fontScale="85000" lnSpcReduction="10000"/>
          </a:bodyPr>
          <a:lstStyle/>
          <a:p>
            <a:pPr indent="0" lvl="0" marL="0" rtl="0" algn="l">
              <a:lnSpc>
                <a:spcPct val="90000"/>
              </a:lnSpc>
              <a:spcBef>
                <a:spcPts val="0"/>
              </a:spcBef>
              <a:spcAft>
                <a:spcPts val="0"/>
              </a:spcAft>
              <a:buClr>
                <a:srgbClr val="303031"/>
              </a:buClr>
              <a:buSzPct val="100000"/>
              <a:buNone/>
            </a:pPr>
            <a:r>
              <a:rPr b="0" lang="en-US" sz="2400">
                <a:solidFill>
                  <a:srgbClr val="303031"/>
                </a:solidFill>
              </a:rPr>
              <a:t>Pada akhir pelajaran ini, Anda akan dapat:</a:t>
            </a:r>
            <a:endParaRPr b="0" i="0" sz="2400" u="none" cap="none" strike="noStrike">
              <a:solidFill>
                <a:srgbClr val="303031"/>
              </a:solidFill>
            </a:endParaRPr>
          </a:p>
        </p:txBody>
      </p:sp>
      <p:sp>
        <p:nvSpPr>
          <p:cNvPr id="3415" name="Google Shape;3415;p9"/>
          <p:cNvSpPr txBox="1"/>
          <p:nvPr>
            <p:ph idx="2" type="body"/>
          </p:nvPr>
        </p:nvSpPr>
        <p:spPr>
          <a:xfrm>
            <a:off x="1001698" y="3442650"/>
            <a:ext cx="1017788" cy="69453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B7B7B"/>
              </a:buClr>
              <a:buSzPts val="4100"/>
              <a:buNone/>
            </a:pPr>
            <a:r>
              <a:rPr lang="en-US" sz="4100">
                <a:solidFill>
                  <a:srgbClr val="7B7B7B"/>
                </a:solidFill>
              </a:rPr>
              <a:t>02</a:t>
            </a:r>
            <a:endParaRPr/>
          </a:p>
        </p:txBody>
      </p:sp>
      <p:sp>
        <p:nvSpPr>
          <p:cNvPr id="3416" name="Google Shape;3416;p9"/>
          <p:cNvSpPr txBox="1"/>
          <p:nvPr/>
        </p:nvSpPr>
        <p:spPr>
          <a:xfrm>
            <a:off x="1001698" y="5066677"/>
            <a:ext cx="815382" cy="682625"/>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7B7B7B"/>
              </a:buClr>
              <a:buSzPts val="4100"/>
              <a:buFont typeface="Arial"/>
              <a:buNone/>
            </a:pPr>
            <a:r>
              <a:rPr b="1" lang="en-US" sz="4100">
                <a:solidFill>
                  <a:srgbClr val="7B7B7B"/>
                </a:solidFill>
                <a:latin typeface="Barlow"/>
                <a:ea typeface="Barlow"/>
                <a:cs typeface="Barlow"/>
                <a:sym typeface="Barlow"/>
              </a:rPr>
              <a:t>03</a:t>
            </a:r>
            <a:endParaRPr/>
          </a:p>
        </p:txBody>
      </p:sp>
      <p:sp>
        <p:nvSpPr>
          <p:cNvPr id="3417" name="Google Shape;3417;p9"/>
          <p:cNvSpPr txBox="1"/>
          <p:nvPr/>
        </p:nvSpPr>
        <p:spPr>
          <a:xfrm>
            <a:off x="1001698" y="1840314"/>
            <a:ext cx="815382" cy="682625"/>
          </a:xfrm>
          <a:prstGeom prst="rect">
            <a:avLst/>
          </a:prstGeom>
          <a:noFill/>
          <a:ln>
            <a:noFill/>
          </a:ln>
        </p:spPr>
        <p:txBody>
          <a:bodyPr anchorCtr="0" anchor="t" bIns="45700" lIns="91425" spcFirstLastPara="1" rIns="91425" wrap="square" tIns="45700">
            <a:normAutofit lnSpcReduction="10000"/>
          </a:bodyPr>
          <a:lstStyle/>
          <a:p>
            <a:pPr indent="0" lvl="0" marL="0" marR="0" rtl="0" algn="l">
              <a:lnSpc>
                <a:spcPct val="90000"/>
              </a:lnSpc>
              <a:spcBef>
                <a:spcPts val="0"/>
              </a:spcBef>
              <a:spcAft>
                <a:spcPts val="0"/>
              </a:spcAft>
              <a:buClr>
                <a:srgbClr val="7B7B7B"/>
              </a:buClr>
              <a:buSzPts val="4400"/>
              <a:buFont typeface="Arial"/>
              <a:buNone/>
            </a:pPr>
            <a:r>
              <a:rPr b="1" lang="en-US" sz="4400">
                <a:solidFill>
                  <a:srgbClr val="7B7B7B"/>
                </a:solidFill>
                <a:latin typeface="Barlow"/>
                <a:ea typeface="Barlow"/>
                <a:cs typeface="Barlow"/>
                <a:sym typeface="Barlow"/>
              </a:rPr>
              <a:t>01</a:t>
            </a:r>
            <a:endParaRPr/>
          </a:p>
        </p:txBody>
      </p:sp>
      <p:sp>
        <p:nvSpPr>
          <p:cNvPr id="3418" name="Google Shape;3418;p9"/>
          <p:cNvSpPr txBox="1"/>
          <p:nvPr>
            <p:ph idx="4" type="body"/>
          </p:nvPr>
        </p:nvSpPr>
        <p:spPr>
          <a:xfrm>
            <a:off x="2019486" y="1942308"/>
            <a:ext cx="4230844" cy="682624"/>
          </a:xfrm>
          <a:prstGeom prst="rect">
            <a:avLst/>
          </a:prstGeom>
          <a:noFill/>
          <a:ln>
            <a:noFill/>
          </a:ln>
        </p:spPr>
        <p:txBody>
          <a:bodyPr anchorCtr="0" anchor="t" bIns="45700" lIns="91425" spcFirstLastPara="1" rIns="91425" wrap="square" tIns="45700">
            <a:normAutofit/>
          </a:bodyPr>
          <a:lstStyle/>
          <a:p>
            <a:pPr indent="0" lvl="0" marL="0" rtl="0" algn="just">
              <a:lnSpc>
                <a:spcPct val="100000"/>
              </a:lnSpc>
              <a:spcBef>
                <a:spcPts val="0"/>
              </a:spcBef>
              <a:spcAft>
                <a:spcPts val="0"/>
              </a:spcAft>
              <a:buClr>
                <a:schemeClr val="dk1"/>
              </a:buClr>
              <a:buSzPts val="1800"/>
              <a:buNone/>
            </a:pPr>
            <a:r>
              <a:rPr b="0" lang="en-US">
                <a:solidFill>
                  <a:schemeClr val="dk1"/>
                </a:solidFill>
                <a:latin typeface="Open Sans"/>
                <a:ea typeface="Open Sans"/>
                <a:cs typeface="Open Sans"/>
                <a:sym typeface="Open Sans"/>
              </a:rPr>
              <a:t>Analisis Pesaing Anda.</a:t>
            </a:r>
            <a:endParaRPr/>
          </a:p>
          <a:p>
            <a:pPr indent="0" lvl="0" marL="0" rtl="0" algn="l">
              <a:lnSpc>
                <a:spcPct val="90000"/>
              </a:lnSpc>
              <a:spcBef>
                <a:spcPts val="1000"/>
              </a:spcBef>
              <a:spcAft>
                <a:spcPts val="0"/>
              </a:spcAft>
              <a:buClr>
                <a:schemeClr val="lt1"/>
              </a:buClr>
              <a:buSzPts val="1800"/>
              <a:buNone/>
            </a:pPr>
            <a:r>
              <a:t/>
            </a:r>
            <a:endParaRPr>
              <a:solidFill>
                <a:srgbClr val="303031"/>
              </a:solidFill>
              <a:latin typeface="Open Sans"/>
              <a:ea typeface="Open Sans"/>
              <a:cs typeface="Open Sans"/>
              <a:sym typeface="Open Sans"/>
            </a:endParaRPr>
          </a:p>
        </p:txBody>
      </p:sp>
      <p:sp>
        <p:nvSpPr>
          <p:cNvPr id="3419" name="Google Shape;3419;p9"/>
          <p:cNvSpPr txBox="1"/>
          <p:nvPr>
            <p:ph idx="5" type="body"/>
          </p:nvPr>
        </p:nvSpPr>
        <p:spPr>
          <a:xfrm>
            <a:off x="2051602" y="3540124"/>
            <a:ext cx="4650109" cy="98830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0000"/>
              </a:buClr>
              <a:buSzPts val="1800"/>
              <a:buNone/>
            </a:pPr>
            <a:r>
              <a:rPr b="0" lang="en-US">
                <a:solidFill>
                  <a:srgbClr val="000000"/>
                </a:solidFill>
                <a:latin typeface="Open Sans"/>
                <a:ea typeface="Open Sans"/>
                <a:cs typeface="Open Sans"/>
                <a:sym typeface="Open Sans"/>
              </a:rPr>
              <a:t>Identifikasi dan artikulasikan UVP (Unique Value Proposition) usaha Anda.</a:t>
            </a:r>
            <a:endParaRPr/>
          </a:p>
        </p:txBody>
      </p:sp>
      <p:sp>
        <p:nvSpPr>
          <p:cNvPr id="3420" name="Google Shape;3420;p9"/>
          <p:cNvSpPr txBox="1"/>
          <p:nvPr>
            <p:ph idx="6" type="body"/>
          </p:nvPr>
        </p:nvSpPr>
        <p:spPr>
          <a:xfrm>
            <a:off x="2165148" y="5186953"/>
            <a:ext cx="4650106" cy="682625"/>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rgbClr val="000000"/>
              </a:buClr>
              <a:buSzPts val="1800"/>
              <a:buNone/>
            </a:pPr>
            <a:r>
              <a:rPr b="0" lang="en-US">
                <a:solidFill>
                  <a:srgbClr val="000000"/>
                </a:solidFill>
                <a:latin typeface="Open Sans"/>
                <a:ea typeface="Open Sans"/>
                <a:cs typeface="Open Sans"/>
                <a:sym typeface="Open Sans"/>
              </a:rPr>
              <a:t>Pahami dan bangun MOAT usaha Anda.</a:t>
            </a:r>
            <a:endParaRPr>
              <a:solidFill>
                <a:srgbClr val="303031"/>
              </a:solidFill>
            </a:endParaRPr>
          </a:p>
        </p:txBody>
      </p:sp>
      <p:sp>
        <p:nvSpPr>
          <p:cNvPr id="3421" name="Google Shape;3421;p9"/>
          <p:cNvSpPr txBox="1"/>
          <p:nvPr/>
        </p:nvSpPr>
        <p:spPr>
          <a:xfrm>
            <a:off x="3996127" y="3627289"/>
            <a:ext cx="3106946" cy="1059606"/>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chemeClr val="lt1"/>
              </a:buClr>
              <a:buSzPts val="1800"/>
              <a:buFont typeface="Arial"/>
              <a:buNone/>
            </a:pPr>
            <a:r>
              <a:t/>
            </a:r>
            <a:endParaRPr b="0" i="0" sz="1800" u="none" cap="none" strike="noStrike">
              <a:solidFill>
                <a:srgbClr val="7B7B7B"/>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3421"/>
                                        </p:tgtEl>
                                        <p:attrNameLst>
                                          <p:attrName>style.visibility</p:attrName>
                                        </p:attrNameLst>
                                      </p:cBhvr>
                                      <p:to>
                                        <p:strVal val="visible"/>
                                      </p:to>
                                    </p:set>
                                    <p:anim calcmode="lin" valueType="num">
                                      <p:cBhvr additive="base">
                                        <p:cTn dur="500"/>
                                        <p:tgtEl>
                                          <p:spTgt spid="3421"/>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413"/>
                                        </p:tgtEl>
                                        <p:attrNameLst>
                                          <p:attrName>style.visibility</p:attrName>
                                        </p:attrNameLst>
                                      </p:cBhvr>
                                      <p:to>
                                        <p:strVal val="visible"/>
                                      </p:to>
                                    </p:set>
                                    <p:anim calcmode="lin" valueType="num">
                                      <p:cBhvr additive="base">
                                        <p:cTn dur="500"/>
                                        <p:tgtEl>
                                          <p:spTgt spid="3413"/>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Office Theme">
  <a:themeElements>
    <a:clrScheme name="Custom 2">
      <a:dk1>
        <a:srgbClr val="414042"/>
      </a:dk1>
      <a:lt1>
        <a:srgbClr val="FFFFFF"/>
      </a:lt1>
      <a:dk2>
        <a:srgbClr val="BF2026"/>
      </a:dk2>
      <a:lt2>
        <a:srgbClr val="FFFFFF"/>
      </a:lt2>
      <a:accent1>
        <a:srgbClr val="A5A5A5"/>
      </a:accent1>
      <a:accent2>
        <a:srgbClr val="D8D8D8"/>
      </a:accent2>
      <a:accent3>
        <a:srgbClr val="FFFFFF"/>
      </a:accent3>
      <a:accent4>
        <a:srgbClr val="EE9C9F"/>
      </a:accent4>
      <a:accent5>
        <a:srgbClr val="F9B779"/>
      </a:accent5>
      <a:accent6>
        <a:srgbClr val="F7A37F"/>
      </a:accent6>
      <a:hlink>
        <a:srgbClr val="24D4BD"/>
      </a:hlink>
      <a:folHlink>
        <a:srgbClr val="FF878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2_Office Theme">
  <a:themeElements>
    <a:clrScheme name="Custom 9">
      <a:dk1>
        <a:srgbClr val="000000"/>
      </a:dk1>
      <a:lt1>
        <a:srgbClr val="FFFFFF"/>
      </a:lt1>
      <a:dk2>
        <a:srgbClr val="44546A"/>
      </a:dk2>
      <a:lt2>
        <a:srgbClr val="E7E6E6"/>
      </a:lt2>
      <a:accent1>
        <a:srgbClr val="BF2025"/>
      </a:accent1>
      <a:accent2>
        <a:srgbClr val="F3861E"/>
      </a:accent2>
      <a:accent3>
        <a:srgbClr val="BBCDE9"/>
      </a:accent3>
      <a:accent4>
        <a:srgbClr val="FFC000"/>
      </a:accent4>
      <a:accent5>
        <a:srgbClr val="DCDCDC"/>
      </a:accent5>
      <a:accent6>
        <a:srgbClr val="DE5F2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5_Office Theme">
  <a:themeElements>
    <a:clrScheme name="Custom 2">
      <a:dk1>
        <a:srgbClr val="414042"/>
      </a:dk1>
      <a:lt1>
        <a:srgbClr val="FFFFFF"/>
      </a:lt1>
      <a:dk2>
        <a:srgbClr val="BF2026"/>
      </a:dk2>
      <a:lt2>
        <a:srgbClr val="FFFFFF"/>
      </a:lt2>
      <a:accent1>
        <a:srgbClr val="A5A5A5"/>
      </a:accent1>
      <a:accent2>
        <a:srgbClr val="D8D8D8"/>
      </a:accent2>
      <a:accent3>
        <a:srgbClr val="FFFFFF"/>
      </a:accent3>
      <a:accent4>
        <a:srgbClr val="EE9C9F"/>
      </a:accent4>
      <a:accent5>
        <a:srgbClr val="F9B779"/>
      </a:accent5>
      <a:accent6>
        <a:srgbClr val="F7A37F"/>
      </a:accent6>
      <a:hlink>
        <a:srgbClr val="24D4BD"/>
      </a:hlink>
      <a:folHlink>
        <a:srgbClr val="FF878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3_Office Theme">
  <a:themeElements>
    <a:clrScheme name="Custom 2">
      <a:dk1>
        <a:srgbClr val="414042"/>
      </a:dk1>
      <a:lt1>
        <a:srgbClr val="FFFFFF"/>
      </a:lt1>
      <a:dk2>
        <a:srgbClr val="BF2026"/>
      </a:dk2>
      <a:lt2>
        <a:srgbClr val="FFFFFF"/>
      </a:lt2>
      <a:accent1>
        <a:srgbClr val="A5A5A5"/>
      </a:accent1>
      <a:accent2>
        <a:srgbClr val="D8D8D8"/>
      </a:accent2>
      <a:accent3>
        <a:srgbClr val="FFFFFF"/>
      </a:accent3>
      <a:accent4>
        <a:srgbClr val="EE9C9F"/>
      </a:accent4>
      <a:accent5>
        <a:srgbClr val="F9B779"/>
      </a:accent5>
      <a:accent6>
        <a:srgbClr val="F7A37F"/>
      </a:accent6>
      <a:hlink>
        <a:srgbClr val="24D4BD"/>
      </a:hlink>
      <a:folHlink>
        <a:srgbClr val="FF878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Theme 4X3">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Office Theme">
  <a:themeElements>
    <a:clrScheme name="Custom 1">
      <a:dk1>
        <a:srgbClr val="414042"/>
      </a:dk1>
      <a:lt1>
        <a:srgbClr val="FFFFFF"/>
      </a:lt1>
      <a:dk2>
        <a:srgbClr val="BF2026"/>
      </a:dk2>
      <a:lt2>
        <a:srgbClr val="FFFFFF"/>
      </a:lt2>
      <a:accent1>
        <a:srgbClr val="F2672A"/>
      </a:accent1>
      <a:accent2>
        <a:srgbClr val="F68721"/>
      </a:accent2>
      <a:accent3>
        <a:srgbClr val="24D4BD"/>
      </a:accent3>
      <a:accent4>
        <a:srgbClr val="2480D1"/>
      </a:accent4>
      <a:accent5>
        <a:srgbClr val="66218F"/>
      </a:accent5>
      <a:accent6>
        <a:srgbClr val="FF878F"/>
      </a:accent6>
      <a:hlink>
        <a:srgbClr val="24D4BD"/>
      </a:hlink>
      <a:folHlink>
        <a:srgbClr val="FF878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Override1.xml><?xml version="1.0" encoding="utf-8"?>
<a:themeOverride xmlns:a="http://schemas.openxmlformats.org/drawingml/2006/main" xmlns:r="http://schemas.openxmlformats.org/officeDocument/2006/relationships">
  <a:clrScheme name="Custom 2">
    <a:dk1>
      <a:srgbClr val="414042"/>
    </a:dk1>
    <a:lt1>
      <a:srgbClr val="FFFFFF"/>
    </a:lt1>
    <a:dk2>
      <a:srgbClr val="BF2026"/>
    </a:dk2>
    <a:lt2>
      <a:srgbClr val="FFFFFF"/>
    </a:lt2>
    <a:accent1>
      <a:srgbClr val="A5A5A5"/>
    </a:accent1>
    <a:accent2>
      <a:srgbClr val="D8D8D8"/>
    </a:accent2>
    <a:accent3>
      <a:srgbClr val="FFFFFF"/>
    </a:accent3>
    <a:accent4>
      <a:srgbClr val="EE9C9F"/>
    </a:accent4>
    <a:accent5>
      <a:srgbClr val="F9B779"/>
    </a:accent5>
    <a:accent6>
      <a:srgbClr val="F7A37F"/>
    </a:accent6>
    <a:hlink>
      <a:srgbClr val="24D4BD"/>
    </a:hlink>
    <a:folHlink>
      <a:srgbClr val="FF878F"/>
    </a:folHlink>
  </a:clrScheme>
</a:themeOverride>
</file>

<file path=ppt/theme/themeOverride2.xml><?xml version="1.0" encoding="utf-8"?>
<a:themeOverride xmlns:a="http://schemas.openxmlformats.org/drawingml/2006/main" xmlns:r="http://schemas.openxmlformats.org/officeDocument/2006/relationships">
  <a:clrScheme name="Custom 2">
    <a:dk1>
      <a:srgbClr val="414042"/>
    </a:dk1>
    <a:lt1>
      <a:srgbClr val="FFFFFF"/>
    </a:lt1>
    <a:dk2>
      <a:srgbClr val="BF2026"/>
    </a:dk2>
    <a:lt2>
      <a:srgbClr val="FFFFFF"/>
    </a:lt2>
    <a:accent1>
      <a:srgbClr val="A5A5A5"/>
    </a:accent1>
    <a:accent2>
      <a:srgbClr val="D8D8D8"/>
    </a:accent2>
    <a:accent3>
      <a:srgbClr val="FFFFFF"/>
    </a:accent3>
    <a:accent4>
      <a:srgbClr val="EE9C9F"/>
    </a:accent4>
    <a:accent5>
      <a:srgbClr val="F9B779"/>
    </a:accent5>
    <a:accent6>
      <a:srgbClr val="F7A37F"/>
    </a:accent6>
    <a:hlink>
      <a:srgbClr val="24D4BD"/>
    </a:hlink>
    <a:folHlink>
      <a:srgbClr val="FF878F"/>
    </a:folHlink>
  </a:clrScheme>
</a:themeOverrid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2024-05-21T06:05:11Z</dcterms:created>
  <dc:creator>Madhuri Gupta</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08B8107C-5239-4633-A64E-7915C5E44F4D</vt:lpwstr>
  </property>
  <property fmtid="{D5CDD505-2E9C-101B-9397-08002B2CF9AE}" pid="3" name="ArticulatePath">
    <vt:lpwstr>https://wadhwanifoundation-my.sharepoint.com/personal/prathistha_jain_wadhwanifoundation_org/Documents/Ignite 5.0 POC Documents/Completed Content, Tools, and Materials Ignite 5.0/Content files for Curriculum v4.0/Faculty Decks/New Decks/6.1 IgniteX_Faculty Deck_v2</vt:lpwstr>
  </property>
</Properties>
</file>