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56" r:id="rId2"/>
    <p:sldId id="318" r:id="rId3"/>
    <p:sldId id="367" r:id="rId4"/>
    <p:sldId id="329" r:id="rId5"/>
    <p:sldId id="325" r:id="rId6"/>
    <p:sldId id="379" r:id="rId7"/>
    <p:sldId id="370" r:id="rId8"/>
    <p:sldId id="398" r:id="rId9"/>
    <p:sldId id="399" r:id="rId10"/>
    <p:sldId id="358" r:id="rId11"/>
    <p:sldId id="380" r:id="rId12"/>
    <p:sldId id="368" r:id="rId13"/>
    <p:sldId id="371" r:id="rId14"/>
    <p:sldId id="400" r:id="rId15"/>
    <p:sldId id="401" r:id="rId16"/>
    <p:sldId id="402" r:id="rId17"/>
    <p:sldId id="403" r:id="rId18"/>
    <p:sldId id="404" r:id="rId19"/>
    <p:sldId id="378" r:id="rId20"/>
    <p:sldId id="374" r:id="rId21"/>
    <p:sldId id="300" r:id="rId22"/>
  </p:sldIdLst>
  <p:sldSz cx="9144000" cy="6858000" type="screen4x3"/>
  <p:notesSz cx="7045325" cy="9345613"/>
  <p:custDataLst>
    <p:tags r:id="rId2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16" autoAdjust="0"/>
    <p:restoredTop sz="94580" autoAdjust="0"/>
  </p:normalViewPr>
  <p:slideViewPr>
    <p:cSldViewPr>
      <p:cViewPr varScale="1">
        <p:scale>
          <a:sx n="51" d="100"/>
          <a:sy n="51" d="100"/>
        </p:scale>
        <p:origin x="52" y="2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C9B2416-25C5-458D-AB31-B94FBB79E44B}" type="doc">
      <dgm:prSet loTypeId="urn:microsoft.com/office/officeart/2005/8/layout/hierarchy2" loCatId="hierarchy" qsTypeId="urn:microsoft.com/office/officeart/2005/8/quickstyle/simple4" qsCatId="simple" csTypeId="urn:microsoft.com/office/officeart/2005/8/colors/accent1_2" csCatId="accent1" phldr="1"/>
      <dgm:spPr/>
      <dgm:t>
        <a:bodyPr/>
        <a:lstStyle/>
        <a:p>
          <a:endParaRPr lang="en-ID"/>
        </a:p>
      </dgm:t>
    </dgm:pt>
    <dgm:pt modelId="{F23A27FB-D3F9-47E0-8F78-02A76C121DFC}">
      <dgm:prSet phldrT="[Text]" custT="1"/>
      <dgm:spPr/>
      <dgm:t>
        <a:bodyPr/>
        <a:lstStyle/>
        <a:p>
          <a:r>
            <a:rPr lang="en-US" sz="2000" b="1" dirty="0" err="1">
              <a:latin typeface="Cambria" panose="02040503050406030204" pitchFamily="18" charset="0"/>
              <a:ea typeface="Cambria" panose="02040503050406030204" pitchFamily="18" charset="0"/>
            </a:rPr>
            <a:t>Kualifikasi</a:t>
          </a:r>
          <a:r>
            <a:rPr lang="en-US" sz="2000" b="1" dirty="0">
              <a:latin typeface="Cambria" panose="02040503050406030204" pitchFamily="18" charset="0"/>
              <a:ea typeface="Cambria" panose="02040503050406030204" pitchFamily="18" charset="0"/>
            </a:rPr>
            <a:t> </a:t>
          </a:r>
          <a:r>
            <a:rPr lang="en-US" sz="2000" b="1" dirty="0" err="1">
              <a:latin typeface="Cambria" panose="02040503050406030204" pitchFamily="18" charset="0"/>
              <a:ea typeface="Cambria" panose="02040503050406030204" pitchFamily="18" charset="0"/>
            </a:rPr>
            <a:t>dalam</a:t>
          </a:r>
          <a:r>
            <a:rPr lang="en-US" sz="2000" b="1" dirty="0">
              <a:latin typeface="Cambria" panose="02040503050406030204" pitchFamily="18" charset="0"/>
              <a:ea typeface="Cambria" panose="02040503050406030204" pitchFamily="18" charset="0"/>
            </a:rPr>
            <a:t> HPI </a:t>
          </a:r>
          <a:r>
            <a:rPr lang="en-US" sz="2000" b="1" dirty="0" err="1">
              <a:latin typeface="Cambria" panose="02040503050406030204" pitchFamily="18" charset="0"/>
              <a:ea typeface="Cambria" panose="02040503050406030204" pitchFamily="18" charset="0"/>
            </a:rPr>
            <a:t>dianggap</a:t>
          </a:r>
          <a:r>
            <a:rPr lang="en-US" sz="2000" b="1" dirty="0">
              <a:latin typeface="Cambria" panose="02040503050406030204" pitchFamily="18" charset="0"/>
              <a:ea typeface="Cambria" panose="02040503050406030204" pitchFamily="18" charset="0"/>
            </a:rPr>
            <a:t> </a:t>
          </a:r>
          <a:r>
            <a:rPr lang="en-US" sz="2000" b="1" dirty="0" err="1">
              <a:latin typeface="Cambria" panose="02040503050406030204" pitchFamily="18" charset="0"/>
              <a:ea typeface="Cambria" panose="02040503050406030204" pitchFamily="18" charset="0"/>
            </a:rPr>
            <a:t>mempunyai</a:t>
          </a:r>
          <a:r>
            <a:rPr lang="en-US" sz="2000" b="1" dirty="0">
              <a:latin typeface="Cambria" panose="02040503050406030204" pitchFamily="18" charset="0"/>
              <a:ea typeface="Cambria" panose="02040503050406030204" pitchFamily="18" charset="0"/>
            </a:rPr>
            <a:t> </a:t>
          </a:r>
          <a:r>
            <a:rPr lang="en-US" sz="2000" b="1" dirty="0" err="1">
              <a:latin typeface="Cambria" panose="02040503050406030204" pitchFamily="18" charset="0"/>
              <a:ea typeface="Cambria" panose="02040503050406030204" pitchFamily="18" charset="0"/>
            </a:rPr>
            <a:t>tujuan</a:t>
          </a:r>
          <a:r>
            <a:rPr lang="en-US" sz="2000" b="1" dirty="0">
              <a:latin typeface="Cambria" panose="02040503050406030204" pitchFamily="18" charset="0"/>
              <a:ea typeface="Cambria" panose="02040503050406030204" pitchFamily="18" charset="0"/>
            </a:rPr>
            <a:t> </a:t>
          </a:r>
          <a:r>
            <a:rPr lang="en-US" sz="2000" b="1" dirty="0" err="1">
              <a:latin typeface="Cambria" panose="02040503050406030204" pitchFamily="18" charset="0"/>
              <a:ea typeface="Cambria" panose="02040503050406030204" pitchFamily="18" charset="0"/>
            </a:rPr>
            <a:t>tertentu</a:t>
          </a:r>
          <a:r>
            <a:rPr lang="en-US" sz="2000" b="1" dirty="0">
              <a:latin typeface="Cambria" panose="02040503050406030204" pitchFamily="18" charset="0"/>
              <a:ea typeface="Cambria" panose="02040503050406030204" pitchFamily="18" charset="0"/>
            </a:rPr>
            <a:t> </a:t>
          </a:r>
          <a:r>
            <a:rPr lang="en-US" sz="2000" b="1" dirty="0" err="1">
              <a:latin typeface="Cambria" panose="02040503050406030204" pitchFamily="18" charset="0"/>
              <a:ea typeface="Cambria" panose="02040503050406030204" pitchFamily="18" charset="0"/>
            </a:rPr>
            <a:t>yg</a:t>
          </a:r>
          <a:r>
            <a:rPr lang="en-US" sz="2000" b="1" dirty="0">
              <a:latin typeface="Cambria" panose="02040503050406030204" pitchFamily="18" charset="0"/>
              <a:ea typeface="Cambria" panose="02040503050406030204" pitchFamily="18" charset="0"/>
            </a:rPr>
            <a:t> </a:t>
          </a:r>
          <a:r>
            <a:rPr lang="en-US" sz="2000" b="1" dirty="0" err="1">
              <a:latin typeface="Cambria" panose="02040503050406030204" pitchFamily="18" charset="0"/>
              <a:ea typeface="Cambria" panose="02040503050406030204" pitchFamily="18" charset="0"/>
            </a:rPr>
            <a:t>ingin</a:t>
          </a:r>
          <a:r>
            <a:rPr lang="en-US" sz="2000" b="1" dirty="0">
              <a:latin typeface="Cambria" panose="02040503050406030204" pitchFamily="18" charset="0"/>
              <a:ea typeface="Cambria" panose="02040503050406030204" pitchFamily="18" charset="0"/>
            </a:rPr>
            <a:t> </a:t>
          </a:r>
          <a:r>
            <a:rPr lang="en-US" sz="2000" b="1" dirty="0" err="1">
              <a:latin typeface="Cambria" panose="02040503050406030204" pitchFamily="18" charset="0"/>
              <a:ea typeface="Cambria" panose="02040503050406030204" pitchFamily="18" charset="0"/>
            </a:rPr>
            <a:t>dicapai</a:t>
          </a:r>
          <a:r>
            <a:rPr lang="en-US" sz="2000" b="1" dirty="0">
              <a:latin typeface="Cambria" panose="02040503050406030204" pitchFamily="18" charset="0"/>
              <a:ea typeface="Cambria" panose="02040503050406030204" pitchFamily="18" charset="0"/>
            </a:rPr>
            <a:t>:</a:t>
          </a:r>
          <a:endParaRPr lang="en-ID" sz="2000" b="1" dirty="0">
            <a:latin typeface="Cambria" panose="02040503050406030204" pitchFamily="18" charset="0"/>
            <a:ea typeface="Cambria" panose="02040503050406030204" pitchFamily="18" charset="0"/>
          </a:endParaRPr>
        </a:p>
      </dgm:t>
    </dgm:pt>
    <dgm:pt modelId="{8E4B86CB-4841-42F8-9451-F2950E39FFE7}" type="parTrans" cxnId="{3A990A3C-5249-4407-B968-31B913358DD4}">
      <dgm:prSet/>
      <dgm:spPr/>
      <dgm:t>
        <a:bodyPr/>
        <a:lstStyle/>
        <a:p>
          <a:endParaRPr lang="en-ID"/>
        </a:p>
      </dgm:t>
    </dgm:pt>
    <dgm:pt modelId="{79890E06-0657-485E-BE80-4820D6CED3C3}" type="sibTrans" cxnId="{3A990A3C-5249-4407-B968-31B913358DD4}">
      <dgm:prSet/>
      <dgm:spPr/>
      <dgm:t>
        <a:bodyPr/>
        <a:lstStyle/>
        <a:p>
          <a:endParaRPr lang="en-ID"/>
        </a:p>
      </dgm:t>
    </dgm:pt>
    <dgm:pt modelId="{DE25A96C-6518-4B99-A1C1-A7F7EE1682F0}">
      <dgm:prSet phldrT="[Text]" custT="1"/>
      <dgm:spPr/>
      <dgm:t>
        <a:bodyPr/>
        <a:lstStyle/>
        <a:p>
          <a:r>
            <a:rPr lang="en-US" sz="1600" b="1" dirty="0" err="1">
              <a:latin typeface="Cambria" panose="02040503050406030204" pitchFamily="18" charset="0"/>
              <a:ea typeface="Cambria" panose="02040503050406030204" pitchFamily="18" charset="0"/>
            </a:rPr>
            <a:t>Untuk</a:t>
          </a:r>
          <a:r>
            <a:rPr lang="en-US" sz="1600" b="1" dirty="0">
              <a:latin typeface="Cambria" panose="02040503050406030204" pitchFamily="18" charset="0"/>
              <a:ea typeface="Cambria" panose="02040503050406030204" pitchFamily="18" charset="0"/>
            </a:rPr>
            <a:t> </a:t>
          </a:r>
          <a:r>
            <a:rPr lang="en-US" sz="1600" b="1" dirty="0" err="1">
              <a:latin typeface="Cambria" panose="02040503050406030204" pitchFamily="18" charset="0"/>
              <a:ea typeface="Cambria" panose="02040503050406030204" pitchFamily="18" charset="0"/>
            </a:rPr>
            <a:t>kepentingan</a:t>
          </a:r>
          <a:r>
            <a:rPr lang="en-US" sz="1600" b="1" dirty="0">
              <a:latin typeface="Cambria" panose="02040503050406030204" pitchFamily="18" charset="0"/>
              <a:ea typeface="Cambria" panose="02040503050406030204" pitchFamily="18" charset="0"/>
            </a:rPr>
            <a:t> </a:t>
          </a:r>
          <a:r>
            <a:rPr lang="en-US" sz="1600" b="1" dirty="0" err="1">
              <a:latin typeface="Cambria" panose="02040503050406030204" pitchFamily="18" charset="0"/>
              <a:ea typeface="Cambria" panose="02040503050406030204" pitchFamily="18" charset="0"/>
            </a:rPr>
            <a:t>keadilan</a:t>
          </a:r>
          <a:r>
            <a:rPr lang="en-US" sz="1600" b="1" dirty="0">
              <a:latin typeface="Cambria" panose="02040503050406030204" pitchFamily="18" charset="0"/>
              <a:ea typeface="Cambria" panose="02040503050406030204" pitchFamily="18" charset="0"/>
            </a:rPr>
            <a:t> </a:t>
          </a:r>
          <a:r>
            <a:rPr lang="en-US" sz="1600" b="1" dirty="0" err="1">
              <a:latin typeface="Cambria" panose="02040503050406030204" pitchFamily="18" charset="0"/>
              <a:ea typeface="Cambria" panose="02040503050406030204" pitchFamily="18" charset="0"/>
            </a:rPr>
            <a:t>dalam</a:t>
          </a:r>
          <a:r>
            <a:rPr lang="en-US" sz="1600" b="1" dirty="0">
              <a:latin typeface="Cambria" panose="02040503050406030204" pitchFamily="18" charset="0"/>
              <a:ea typeface="Cambria" panose="02040503050406030204" pitchFamily="18" charset="0"/>
            </a:rPr>
            <a:t> hub </a:t>
          </a:r>
          <a:r>
            <a:rPr lang="en-US" sz="1600" b="1" dirty="0" err="1">
              <a:latin typeface="Cambria" panose="02040503050406030204" pitchFamily="18" charset="0"/>
              <a:ea typeface="Cambria" panose="02040503050406030204" pitchFamily="18" charset="0"/>
            </a:rPr>
            <a:t>internasional</a:t>
          </a:r>
          <a:endParaRPr lang="en-ID" sz="1600" b="1" i="1" dirty="0">
            <a:latin typeface="Cambria" panose="02040503050406030204" pitchFamily="18" charset="0"/>
            <a:ea typeface="Cambria" panose="02040503050406030204" pitchFamily="18" charset="0"/>
          </a:endParaRPr>
        </a:p>
      </dgm:t>
    </dgm:pt>
    <dgm:pt modelId="{8001C48F-A770-43FC-A8E6-EF3C3FDA8F69}" type="parTrans" cxnId="{FC6163B0-E46F-4218-9D8D-9B654A32E80E}">
      <dgm:prSet/>
      <dgm:spPr/>
      <dgm:t>
        <a:bodyPr/>
        <a:lstStyle/>
        <a:p>
          <a:endParaRPr lang="en-ID"/>
        </a:p>
      </dgm:t>
    </dgm:pt>
    <dgm:pt modelId="{5B379B36-D8D8-45C1-9301-E4B452C025F6}" type="sibTrans" cxnId="{FC6163B0-E46F-4218-9D8D-9B654A32E80E}">
      <dgm:prSet/>
      <dgm:spPr/>
      <dgm:t>
        <a:bodyPr/>
        <a:lstStyle/>
        <a:p>
          <a:endParaRPr lang="en-ID"/>
        </a:p>
      </dgm:t>
    </dgm:pt>
    <dgm:pt modelId="{C3D3EDFC-08C2-491F-9058-1B1858BD7C41}">
      <dgm:prSet phldrT="[Text]" custT="1"/>
      <dgm:spPr>
        <a:gradFill rotWithShape="0">
          <a:gsLst>
            <a:gs pos="0">
              <a:srgbClr val="4F81BD">
                <a:hueOff val="0"/>
                <a:satOff val="0"/>
                <a:lumOff val="0"/>
                <a:alphaOff val="0"/>
                <a:shade val="51000"/>
                <a:satMod val="130000"/>
              </a:srgbClr>
            </a:gs>
            <a:gs pos="80000">
              <a:srgbClr val="4F81BD">
                <a:hueOff val="0"/>
                <a:satOff val="0"/>
                <a:lumOff val="0"/>
                <a:alphaOff val="0"/>
                <a:shade val="93000"/>
                <a:satMod val="130000"/>
              </a:srgbClr>
            </a:gs>
            <a:gs pos="100000">
              <a:srgbClr val="4F81BD">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dgm:spPr>
      <dgm:t>
        <a:bodyPr spcFirstLastPara="0" vert="horz" wrap="square" lIns="10160" tIns="10160" rIns="10160" bIns="10160" numCol="1" spcCol="1270" anchor="ctr" anchorCtr="0"/>
        <a:lstStyle/>
        <a:p>
          <a:r>
            <a:rPr lang="en-US" sz="1600" b="1" dirty="0" err="1">
              <a:latin typeface="Cambria" panose="02040503050406030204" pitchFamily="18" charset="0"/>
              <a:ea typeface="Cambria" panose="02040503050406030204" pitchFamily="18" charset="0"/>
            </a:rPr>
            <a:t>Untuk</a:t>
          </a:r>
          <a:r>
            <a:rPr lang="en-US" sz="1600" b="1" dirty="0">
              <a:latin typeface="Cambria" panose="02040503050406030204" pitchFamily="18" charset="0"/>
              <a:ea typeface="Cambria" panose="02040503050406030204" pitchFamily="18" charset="0"/>
            </a:rPr>
            <a:t> </a:t>
          </a:r>
          <a:r>
            <a:rPr lang="en-US" sz="1600" b="1" dirty="0" err="1">
              <a:latin typeface="Cambria" panose="02040503050406030204" pitchFamily="18" charset="0"/>
              <a:ea typeface="Cambria" panose="02040503050406030204" pitchFamily="18" charset="0"/>
            </a:rPr>
            <a:t>terjadinya</a:t>
          </a:r>
          <a:r>
            <a:rPr lang="en-US" sz="1600" b="1" dirty="0">
              <a:latin typeface="Cambria" panose="02040503050406030204" pitchFamily="18" charset="0"/>
              <a:ea typeface="Cambria" panose="02040503050406030204" pitchFamily="18" charset="0"/>
            </a:rPr>
            <a:t> </a:t>
          </a:r>
          <a:r>
            <a:rPr lang="en-US" sz="1600" b="1" dirty="0" err="1">
              <a:latin typeface="Cambria" panose="02040503050406030204" pitchFamily="18" charset="0"/>
              <a:ea typeface="Cambria" panose="02040503050406030204" pitchFamily="18" charset="0"/>
            </a:rPr>
            <a:t>kepastian</a:t>
          </a:r>
          <a:r>
            <a:rPr lang="en-US" sz="1600" b="1" dirty="0">
              <a:latin typeface="Cambria" panose="02040503050406030204" pitchFamily="18" charset="0"/>
              <a:ea typeface="Cambria" panose="02040503050406030204" pitchFamily="18" charset="0"/>
            </a:rPr>
            <a:t> </a:t>
          </a:r>
          <a:r>
            <a:rPr lang="en-US" sz="1600" b="1" dirty="0" err="1">
              <a:latin typeface="Cambria" panose="02040503050406030204" pitchFamily="18" charset="0"/>
              <a:ea typeface="Cambria" panose="02040503050406030204" pitchFamily="18" charset="0"/>
            </a:rPr>
            <a:t>hukum</a:t>
          </a:r>
          <a:r>
            <a:rPr lang="en-US" sz="1600" b="1" dirty="0">
              <a:latin typeface="Cambria" panose="02040503050406030204" pitchFamily="18" charset="0"/>
              <a:ea typeface="Cambria" panose="02040503050406030204" pitchFamily="18" charset="0"/>
            </a:rPr>
            <a:t> </a:t>
          </a:r>
          <a:r>
            <a:rPr lang="en-US" sz="1600" b="1" dirty="0" err="1">
              <a:latin typeface="Cambria" panose="02040503050406030204" pitchFamily="18" charset="0"/>
              <a:ea typeface="Cambria" panose="02040503050406030204" pitchFamily="18" charset="0"/>
            </a:rPr>
            <a:t>dalam</a:t>
          </a:r>
          <a:r>
            <a:rPr lang="en-US" sz="1600" b="1" dirty="0">
              <a:latin typeface="Cambria" panose="02040503050406030204" pitchFamily="18" charset="0"/>
              <a:ea typeface="Cambria" panose="02040503050406030204" pitchFamily="18" charset="0"/>
            </a:rPr>
            <a:t> hub </a:t>
          </a:r>
          <a:r>
            <a:rPr lang="en-US" sz="1600" b="1" dirty="0" err="1">
              <a:latin typeface="Cambria" panose="02040503050406030204" pitchFamily="18" charset="0"/>
              <a:ea typeface="Cambria" panose="02040503050406030204" pitchFamily="18" charset="0"/>
            </a:rPr>
            <a:t>internasional</a:t>
          </a:r>
          <a:endParaRPr lang="en-ID" sz="1600" b="1" dirty="0">
            <a:latin typeface="Cambria" panose="02040503050406030204" pitchFamily="18" charset="0"/>
            <a:ea typeface="Cambria" panose="02040503050406030204" pitchFamily="18" charset="0"/>
          </a:endParaRPr>
        </a:p>
      </dgm:t>
    </dgm:pt>
    <dgm:pt modelId="{96617991-9BE8-4EE9-80A7-47DCDFE92384}" type="parTrans" cxnId="{6D7A93A0-F520-4362-AC43-77F5DC4D9C21}">
      <dgm:prSet/>
      <dgm:spPr/>
      <dgm:t>
        <a:bodyPr/>
        <a:lstStyle/>
        <a:p>
          <a:endParaRPr lang="en-ID"/>
        </a:p>
      </dgm:t>
    </dgm:pt>
    <dgm:pt modelId="{AD41763C-4652-4CFD-9780-12872E58235C}" type="sibTrans" cxnId="{6D7A93A0-F520-4362-AC43-77F5DC4D9C21}">
      <dgm:prSet/>
      <dgm:spPr/>
      <dgm:t>
        <a:bodyPr/>
        <a:lstStyle/>
        <a:p>
          <a:endParaRPr lang="en-ID"/>
        </a:p>
      </dgm:t>
    </dgm:pt>
    <dgm:pt modelId="{70D50A5F-EC5D-4DDA-B440-1E51D9A40798}">
      <dgm:prSet custT="1"/>
      <dgm:spPr/>
      <dgm:t>
        <a:bodyPr/>
        <a:lstStyle/>
        <a:p>
          <a:r>
            <a:rPr lang="en-US" sz="1600" b="1" dirty="0" err="1">
              <a:latin typeface="Cambria" panose="02040503050406030204" pitchFamily="18" charset="0"/>
              <a:ea typeface="Cambria" panose="02040503050406030204" pitchFamily="18" charset="0"/>
            </a:rPr>
            <a:t>Untuk</a:t>
          </a:r>
          <a:r>
            <a:rPr lang="en-US" sz="1600" b="1" dirty="0">
              <a:latin typeface="Cambria" panose="02040503050406030204" pitchFamily="18" charset="0"/>
              <a:ea typeface="Cambria" panose="02040503050406030204" pitchFamily="18" charset="0"/>
            </a:rPr>
            <a:t> </a:t>
          </a:r>
          <a:r>
            <a:rPr lang="en-US" sz="1600" b="1" dirty="0" err="1">
              <a:latin typeface="Cambria" panose="02040503050406030204" pitchFamily="18" charset="0"/>
              <a:ea typeface="Cambria" panose="02040503050406030204" pitchFamily="18" charset="0"/>
            </a:rPr>
            <a:t>terjadinya</a:t>
          </a:r>
          <a:r>
            <a:rPr lang="en-US" sz="1600" b="1" dirty="0">
              <a:latin typeface="Cambria" panose="02040503050406030204" pitchFamily="18" charset="0"/>
              <a:ea typeface="Cambria" panose="02040503050406030204" pitchFamily="18" charset="0"/>
            </a:rPr>
            <a:t> </a:t>
          </a:r>
          <a:r>
            <a:rPr lang="en-US" sz="1600" b="1" dirty="0" err="1">
              <a:latin typeface="Cambria" panose="02040503050406030204" pitchFamily="18" charset="0"/>
              <a:ea typeface="Cambria" panose="02040503050406030204" pitchFamily="18" charset="0"/>
            </a:rPr>
            <a:t>kelancaran</a:t>
          </a:r>
          <a:r>
            <a:rPr lang="en-US" sz="1600" b="1" dirty="0">
              <a:latin typeface="Cambria" panose="02040503050406030204" pitchFamily="18" charset="0"/>
              <a:ea typeface="Cambria" panose="02040503050406030204" pitchFamily="18" charset="0"/>
            </a:rPr>
            <a:t> </a:t>
          </a:r>
          <a:r>
            <a:rPr lang="en-US" sz="1600" b="1" dirty="0" err="1">
              <a:latin typeface="Cambria" panose="02040503050406030204" pitchFamily="18" charset="0"/>
              <a:ea typeface="Cambria" panose="02040503050406030204" pitchFamily="18" charset="0"/>
            </a:rPr>
            <a:t>dalam</a:t>
          </a:r>
          <a:r>
            <a:rPr lang="en-US" sz="1600" b="1" dirty="0">
              <a:latin typeface="Cambria" panose="02040503050406030204" pitchFamily="18" charset="0"/>
              <a:ea typeface="Cambria" panose="02040503050406030204" pitchFamily="18" charset="0"/>
            </a:rPr>
            <a:t> hub </a:t>
          </a:r>
          <a:r>
            <a:rPr lang="en-US" sz="1600" b="1" dirty="0" err="1">
              <a:latin typeface="Cambria" panose="02040503050406030204" pitchFamily="18" charset="0"/>
              <a:ea typeface="Cambria" panose="02040503050406030204" pitchFamily="18" charset="0"/>
            </a:rPr>
            <a:t>internasional</a:t>
          </a:r>
          <a:endParaRPr lang="en-ID" sz="1600" b="1" dirty="0">
            <a:latin typeface="Cambria" panose="02040503050406030204" pitchFamily="18" charset="0"/>
            <a:ea typeface="Cambria" panose="02040503050406030204" pitchFamily="18" charset="0"/>
          </a:endParaRPr>
        </a:p>
      </dgm:t>
    </dgm:pt>
    <dgm:pt modelId="{8594921D-D867-468F-87DB-9F4B218715A1}" type="parTrans" cxnId="{BDD4E09C-85F6-4FEE-B7AA-07EA9B0C1191}">
      <dgm:prSet/>
      <dgm:spPr/>
      <dgm:t>
        <a:bodyPr/>
        <a:lstStyle/>
        <a:p>
          <a:endParaRPr lang="en-ID"/>
        </a:p>
      </dgm:t>
    </dgm:pt>
    <dgm:pt modelId="{58F5C504-369D-4A64-9C16-58889666FDC2}" type="sibTrans" cxnId="{BDD4E09C-85F6-4FEE-B7AA-07EA9B0C1191}">
      <dgm:prSet/>
      <dgm:spPr/>
      <dgm:t>
        <a:bodyPr/>
        <a:lstStyle/>
        <a:p>
          <a:endParaRPr lang="en-ID"/>
        </a:p>
      </dgm:t>
    </dgm:pt>
    <dgm:pt modelId="{47D00E7B-81F0-410F-BADE-2FA27C56B9A9}">
      <dgm:prSet custT="1"/>
      <dgm:spPr>
        <a:gradFill rotWithShape="0">
          <a:gsLst>
            <a:gs pos="0">
              <a:srgbClr val="4F81BD">
                <a:hueOff val="0"/>
                <a:satOff val="0"/>
                <a:lumOff val="0"/>
                <a:alphaOff val="0"/>
                <a:shade val="51000"/>
                <a:satMod val="130000"/>
              </a:srgbClr>
            </a:gs>
            <a:gs pos="80000">
              <a:srgbClr val="4F81BD">
                <a:hueOff val="0"/>
                <a:satOff val="0"/>
                <a:lumOff val="0"/>
                <a:alphaOff val="0"/>
                <a:shade val="93000"/>
                <a:satMod val="130000"/>
              </a:srgbClr>
            </a:gs>
            <a:gs pos="100000">
              <a:srgbClr val="4F81BD">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dgm:spPr>
      <dgm:t>
        <a:bodyPr spcFirstLastPara="0" vert="horz" wrap="square" lIns="10160" tIns="10160" rIns="10160" bIns="10160" numCol="1" spcCol="1270" anchor="ctr" anchorCtr="0"/>
        <a:lstStyle/>
        <a:p>
          <a:pPr marL="0" lvl="0" indent="0" algn="ctr" defTabSz="711200">
            <a:lnSpc>
              <a:spcPct val="90000"/>
            </a:lnSpc>
            <a:spcBef>
              <a:spcPct val="0"/>
            </a:spcBef>
            <a:spcAft>
              <a:spcPct val="35000"/>
            </a:spcAft>
            <a:buNone/>
          </a:pPr>
          <a:r>
            <a:rPr lang="en-US" sz="1600" b="1" kern="1200" dirty="0" err="1">
              <a:solidFill>
                <a:prstClr val="white"/>
              </a:solidFill>
              <a:latin typeface="Cambria" panose="02040503050406030204" pitchFamily="18" charset="0"/>
              <a:ea typeface="Cambria" panose="02040503050406030204" pitchFamily="18" charset="0"/>
              <a:cs typeface="+mn-cs"/>
            </a:rPr>
            <a:t>Untuk</a:t>
          </a:r>
          <a:r>
            <a:rPr lang="en-US" sz="1600" b="1" kern="1200" dirty="0">
              <a:solidFill>
                <a:prstClr val="white"/>
              </a:solidFill>
              <a:latin typeface="Cambria" panose="02040503050406030204" pitchFamily="18" charset="0"/>
              <a:ea typeface="Cambria" panose="02040503050406030204" pitchFamily="18" charset="0"/>
              <a:cs typeface="+mn-cs"/>
            </a:rPr>
            <a:t> </a:t>
          </a:r>
          <a:r>
            <a:rPr lang="en-US" sz="1600" b="1" kern="1200" dirty="0" err="1">
              <a:solidFill>
                <a:prstClr val="white"/>
              </a:solidFill>
              <a:latin typeface="Cambria" panose="02040503050406030204" pitchFamily="18" charset="0"/>
              <a:ea typeface="Cambria" panose="02040503050406030204" pitchFamily="18" charset="0"/>
              <a:cs typeface="+mn-cs"/>
            </a:rPr>
            <a:t>terjadinya</a:t>
          </a:r>
          <a:r>
            <a:rPr lang="en-US" sz="1600" b="1" kern="1200" dirty="0">
              <a:solidFill>
                <a:prstClr val="white"/>
              </a:solidFill>
              <a:latin typeface="Cambria" panose="02040503050406030204" pitchFamily="18" charset="0"/>
              <a:ea typeface="Cambria" panose="02040503050406030204" pitchFamily="18" charset="0"/>
              <a:cs typeface="+mn-cs"/>
            </a:rPr>
            <a:t> </a:t>
          </a:r>
          <a:r>
            <a:rPr lang="en-US" sz="1600" b="1" kern="1200" dirty="0" err="1">
              <a:solidFill>
                <a:prstClr val="white"/>
              </a:solidFill>
              <a:latin typeface="Cambria" panose="02040503050406030204" pitchFamily="18" charset="0"/>
              <a:ea typeface="Cambria" panose="02040503050406030204" pitchFamily="18" charset="0"/>
              <a:cs typeface="+mn-cs"/>
            </a:rPr>
            <a:t>ketertiban</a:t>
          </a:r>
          <a:r>
            <a:rPr lang="en-US" sz="1600" b="1" kern="1200" dirty="0">
              <a:solidFill>
                <a:prstClr val="white"/>
              </a:solidFill>
              <a:latin typeface="Cambria" panose="02040503050406030204" pitchFamily="18" charset="0"/>
              <a:ea typeface="Cambria" panose="02040503050406030204" pitchFamily="18" charset="0"/>
              <a:cs typeface="+mn-cs"/>
            </a:rPr>
            <a:t> </a:t>
          </a:r>
          <a:r>
            <a:rPr lang="en-US" sz="1600" b="1" kern="1200" dirty="0" err="1">
              <a:latin typeface="Cambria" panose="02040503050406030204" pitchFamily="18" charset="0"/>
              <a:ea typeface="Cambria" panose="02040503050406030204" pitchFamily="18" charset="0"/>
            </a:rPr>
            <a:t>dalam</a:t>
          </a:r>
          <a:r>
            <a:rPr lang="en-US" sz="1600" b="1" kern="1200" dirty="0">
              <a:latin typeface="Cambria" panose="02040503050406030204" pitchFamily="18" charset="0"/>
              <a:ea typeface="Cambria" panose="02040503050406030204" pitchFamily="18" charset="0"/>
            </a:rPr>
            <a:t> hub </a:t>
          </a:r>
          <a:r>
            <a:rPr lang="en-US" sz="1600" b="1" kern="1200" dirty="0" err="1">
              <a:latin typeface="Cambria" panose="02040503050406030204" pitchFamily="18" charset="0"/>
              <a:ea typeface="Cambria" panose="02040503050406030204" pitchFamily="18" charset="0"/>
            </a:rPr>
            <a:t>internasional</a:t>
          </a:r>
          <a:endParaRPr lang="en-ID" sz="1600" b="1" kern="1200" dirty="0">
            <a:solidFill>
              <a:prstClr val="white"/>
            </a:solidFill>
            <a:latin typeface="Cambria" panose="02040503050406030204" pitchFamily="18" charset="0"/>
            <a:ea typeface="Cambria" panose="02040503050406030204" pitchFamily="18" charset="0"/>
            <a:cs typeface="+mn-cs"/>
          </a:endParaRPr>
        </a:p>
      </dgm:t>
    </dgm:pt>
    <dgm:pt modelId="{6057B32A-A7D2-49C4-8385-0CE4E2DBA7DA}" type="sibTrans" cxnId="{4C3F56AB-EC5C-4026-AE58-EAE70D83C30F}">
      <dgm:prSet/>
      <dgm:spPr/>
      <dgm:t>
        <a:bodyPr/>
        <a:lstStyle/>
        <a:p>
          <a:endParaRPr lang="en-ID"/>
        </a:p>
      </dgm:t>
    </dgm:pt>
    <dgm:pt modelId="{3720BF7B-C537-41D7-8967-AE4EF6B56063}" type="parTrans" cxnId="{4C3F56AB-EC5C-4026-AE58-EAE70D83C30F}">
      <dgm:prSet/>
      <dgm:spPr/>
      <dgm:t>
        <a:bodyPr/>
        <a:lstStyle/>
        <a:p>
          <a:endParaRPr lang="en-ID"/>
        </a:p>
      </dgm:t>
    </dgm:pt>
    <dgm:pt modelId="{C25C98F5-B644-4AF8-A9D0-6EFB4960915B}" type="pres">
      <dgm:prSet presAssocID="{3C9B2416-25C5-458D-AB31-B94FBB79E44B}" presName="diagram" presStyleCnt="0">
        <dgm:presLayoutVars>
          <dgm:chPref val="1"/>
          <dgm:dir/>
          <dgm:animOne val="branch"/>
          <dgm:animLvl val="lvl"/>
          <dgm:resizeHandles val="exact"/>
        </dgm:presLayoutVars>
      </dgm:prSet>
      <dgm:spPr/>
    </dgm:pt>
    <dgm:pt modelId="{12818BCB-043A-4FC2-90AE-B703CC84E541}" type="pres">
      <dgm:prSet presAssocID="{F23A27FB-D3F9-47E0-8F78-02A76C121DFC}" presName="root1" presStyleCnt="0"/>
      <dgm:spPr/>
    </dgm:pt>
    <dgm:pt modelId="{A0DC5ADD-0397-4A71-8152-D3A2D5A7DA4C}" type="pres">
      <dgm:prSet presAssocID="{F23A27FB-D3F9-47E0-8F78-02A76C121DFC}" presName="LevelOneTextNode" presStyleLbl="node0" presStyleIdx="0" presStyleCnt="1" custScaleX="86562" custScaleY="143674">
        <dgm:presLayoutVars>
          <dgm:chPref val="3"/>
        </dgm:presLayoutVars>
      </dgm:prSet>
      <dgm:spPr/>
    </dgm:pt>
    <dgm:pt modelId="{A84F3035-BD49-4A32-A9FC-0C7F51EF0B93}" type="pres">
      <dgm:prSet presAssocID="{F23A27FB-D3F9-47E0-8F78-02A76C121DFC}" presName="level2hierChild" presStyleCnt="0"/>
      <dgm:spPr/>
    </dgm:pt>
    <dgm:pt modelId="{755434BC-5BC9-4423-A2A5-D3CFE219544C}" type="pres">
      <dgm:prSet presAssocID="{8001C48F-A770-43FC-A8E6-EF3C3FDA8F69}" presName="conn2-1" presStyleLbl="parChTrans1D2" presStyleIdx="0" presStyleCnt="4"/>
      <dgm:spPr/>
    </dgm:pt>
    <dgm:pt modelId="{007004D9-BD76-41FB-9BD6-C046998D8F1A}" type="pres">
      <dgm:prSet presAssocID="{8001C48F-A770-43FC-A8E6-EF3C3FDA8F69}" presName="connTx" presStyleLbl="parChTrans1D2" presStyleIdx="0" presStyleCnt="4"/>
      <dgm:spPr/>
    </dgm:pt>
    <dgm:pt modelId="{3CC11E85-459D-4154-9713-775791EE9200}" type="pres">
      <dgm:prSet presAssocID="{DE25A96C-6518-4B99-A1C1-A7F7EE1682F0}" presName="root2" presStyleCnt="0"/>
      <dgm:spPr/>
    </dgm:pt>
    <dgm:pt modelId="{1FA063DA-ABCF-4B79-9DEC-1874A11436A7}" type="pres">
      <dgm:prSet presAssocID="{DE25A96C-6518-4B99-A1C1-A7F7EE1682F0}" presName="LevelTwoTextNode" presStyleLbl="node2" presStyleIdx="0" presStyleCnt="4" custScaleX="109459" custScaleY="65784">
        <dgm:presLayoutVars>
          <dgm:chPref val="3"/>
        </dgm:presLayoutVars>
      </dgm:prSet>
      <dgm:spPr/>
    </dgm:pt>
    <dgm:pt modelId="{BA15CF2D-1D4E-43A0-865D-FD8C354B7A9B}" type="pres">
      <dgm:prSet presAssocID="{DE25A96C-6518-4B99-A1C1-A7F7EE1682F0}" presName="level3hierChild" presStyleCnt="0"/>
      <dgm:spPr/>
    </dgm:pt>
    <dgm:pt modelId="{8871AB0B-8041-487E-BA6B-3D40E3E170E0}" type="pres">
      <dgm:prSet presAssocID="{96617991-9BE8-4EE9-80A7-47DCDFE92384}" presName="conn2-1" presStyleLbl="parChTrans1D2" presStyleIdx="1" presStyleCnt="4"/>
      <dgm:spPr/>
    </dgm:pt>
    <dgm:pt modelId="{BB6F280D-2D50-4425-B7F4-B0CA8C30159A}" type="pres">
      <dgm:prSet presAssocID="{96617991-9BE8-4EE9-80A7-47DCDFE92384}" presName="connTx" presStyleLbl="parChTrans1D2" presStyleIdx="1" presStyleCnt="4"/>
      <dgm:spPr/>
    </dgm:pt>
    <dgm:pt modelId="{6FBB667D-F669-4B9C-915C-035470F8973F}" type="pres">
      <dgm:prSet presAssocID="{C3D3EDFC-08C2-491F-9058-1B1858BD7C41}" presName="root2" presStyleCnt="0"/>
      <dgm:spPr/>
    </dgm:pt>
    <dgm:pt modelId="{3E688C58-BBFD-4398-B0EC-602295F2833A}" type="pres">
      <dgm:prSet presAssocID="{C3D3EDFC-08C2-491F-9058-1B1858BD7C41}" presName="LevelTwoTextNode" presStyleLbl="node2" presStyleIdx="1" presStyleCnt="4" custScaleX="109406" custScaleY="63238">
        <dgm:presLayoutVars>
          <dgm:chPref val="3"/>
        </dgm:presLayoutVars>
      </dgm:prSet>
      <dgm:spPr>
        <a:xfrm>
          <a:off x="3661053" y="928693"/>
          <a:ext cx="1408799" cy="321530"/>
        </a:xfrm>
        <a:prstGeom prst="roundRect">
          <a:avLst>
            <a:gd name="adj" fmla="val 10000"/>
          </a:avLst>
        </a:prstGeom>
      </dgm:spPr>
    </dgm:pt>
    <dgm:pt modelId="{BF806301-C5F9-4054-892A-5488827B54AF}" type="pres">
      <dgm:prSet presAssocID="{C3D3EDFC-08C2-491F-9058-1B1858BD7C41}" presName="level3hierChild" presStyleCnt="0"/>
      <dgm:spPr/>
    </dgm:pt>
    <dgm:pt modelId="{F589531C-ADFD-4216-B31C-4A4E636854C7}" type="pres">
      <dgm:prSet presAssocID="{3720BF7B-C537-41D7-8967-AE4EF6B56063}" presName="conn2-1" presStyleLbl="parChTrans1D2" presStyleIdx="2" presStyleCnt="4"/>
      <dgm:spPr/>
    </dgm:pt>
    <dgm:pt modelId="{C9E97956-1F74-4A07-A2BB-70919A48D654}" type="pres">
      <dgm:prSet presAssocID="{3720BF7B-C537-41D7-8967-AE4EF6B56063}" presName="connTx" presStyleLbl="parChTrans1D2" presStyleIdx="2" presStyleCnt="4"/>
      <dgm:spPr/>
    </dgm:pt>
    <dgm:pt modelId="{A5C389CD-6320-4D7A-88B3-A38AAA7B4D0F}" type="pres">
      <dgm:prSet presAssocID="{47D00E7B-81F0-410F-BADE-2FA27C56B9A9}" presName="root2" presStyleCnt="0"/>
      <dgm:spPr/>
    </dgm:pt>
    <dgm:pt modelId="{1F528E78-2F5F-43BE-85AD-ECA262A25342}" type="pres">
      <dgm:prSet presAssocID="{47D00E7B-81F0-410F-BADE-2FA27C56B9A9}" presName="LevelTwoTextNode" presStyleLbl="node2" presStyleIdx="2" presStyleCnt="4" custScaleX="106672" custScaleY="49163">
        <dgm:presLayoutVars>
          <dgm:chPref val="3"/>
        </dgm:presLayoutVars>
      </dgm:prSet>
      <dgm:spPr>
        <a:xfrm>
          <a:off x="3661053" y="1422074"/>
          <a:ext cx="2291327" cy="1145663"/>
        </a:xfrm>
        <a:prstGeom prst="roundRect">
          <a:avLst>
            <a:gd name="adj" fmla="val 10000"/>
          </a:avLst>
        </a:prstGeom>
      </dgm:spPr>
    </dgm:pt>
    <dgm:pt modelId="{21E9EB35-8B53-4E4B-A87B-C42EF2726676}" type="pres">
      <dgm:prSet presAssocID="{47D00E7B-81F0-410F-BADE-2FA27C56B9A9}" presName="level3hierChild" presStyleCnt="0"/>
      <dgm:spPr/>
    </dgm:pt>
    <dgm:pt modelId="{C32E79F9-D1E3-4F08-B841-CE17B45FDF83}" type="pres">
      <dgm:prSet presAssocID="{8594921D-D867-468F-87DB-9F4B218715A1}" presName="conn2-1" presStyleLbl="parChTrans1D2" presStyleIdx="3" presStyleCnt="4"/>
      <dgm:spPr/>
    </dgm:pt>
    <dgm:pt modelId="{61BCC26B-349F-4891-85BB-57495EBC4DE3}" type="pres">
      <dgm:prSet presAssocID="{8594921D-D867-468F-87DB-9F4B218715A1}" presName="connTx" presStyleLbl="parChTrans1D2" presStyleIdx="3" presStyleCnt="4"/>
      <dgm:spPr/>
    </dgm:pt>
    <dgm:pt modelId="{B18DEB07-C158-4CD6-A48C-432C0B848F96}" type="pres">
      <dgm:prSet presAssocID="{70D50A5F-EC5D-4DDA-B440-1E51D9A40798}" presName="root2" presStyleCnt="0"/>
      <dgm:spPr/>
    </dgm:pt>
    <dgm:pt modelId="{F9B1A173-1A15-4B3B-A90B-E852869D7B0F}" type="pres">
      <dgm:prSet presAssocID="{70D50A5F-EC5D-4DDA-B440-1E51D9A40798}" presName="LevelTwoTextNode" presStyleLbl="node2" presStyleIdx="3" presStyleCnt="4" custScaleX="109794" custScaleY="62037">
        <dgm:presLayoutVars>
          <dgm:chPref val="3"/>
        </dgm:presLayoutVars>
      </dgm:prSet>
      <dgm:spPr/>
    </dgm:pt>
    <dgm:pt modelId="{BA96207D-E4B6-42BF-A6CA-3FCBE38030FD}" type="pres">
      <dgm:prSet presAssocID="{70D50A5F-EC5D-4DDA-B440-1E51D9A40798}" presName="level3hierChild" presStyleCnt="0"/>
      <dgm:spPr/>
    </dgm:pt>
  </dgm:ptLst>
  <dgm:cxnLst>
    <dgm:cxn modelId="{DE25190F-8527-405B-AD9D-0A099EC22D30}" type="presOf" srcId="{8594921D-D867-468F-87DB-9F4B218715A1}" destId="{C32E79F9-D1E3-4F08-B841-CE17B45FDF83}" srcOrd="0" destOrd="0" presId="urn:microsoft.com/office/officeart/2005/8/layout/hierarchy2"/>
    <dgm:cxn modelId="{C14CC021-814B-49BE-93A4-F11864E037BF}" type="presOf" srcId="{F23A27FB-D3F9-47E0-8F78-02A76C121DFC}" destId="{A0DC5ADD-0397-4A71-8152-D3A2D5A7DA4C}" srcOrd="0" destOrd="0" presId="urn:microsoft.com/office/officeart/2005/8/layout/hierarchy2"/>
    <dgm:cxn modelId="{A8B69B2B-8B7E-4B24-A203-58FDA258F3A5}" type="presOf" srcId="{8001C48F-A770-43FC-A8E6-EF3C3FDA8F69}" destId="{007004D9-BD76-41FB-9BD6-C046998D8F1A}" srcOrd="1" destOrd="0" presId="urn:microsoft.com/office/officeart/2005/8/layout/hierarchy2"/>
    <dgm:cxn modelId="{3A990A3C-5249-4407-B968-31B913358DD4}" srcId="{3C9B2416-25C5-458D-AB31-B94FBB79E44B}" destId="{F23A27FB-D3F9-47E0-8F78-02A76C121DFC}" srcOrd="0" destOrd="0" parTransId="{8E4B86CB-4841-42F8-9451-F2950E39FFE7}" sibTransId="{79890E06-0657-485E-BE80-4820D6CED3C3}"/>
    <dgm:cxn modelId="{47B65545-CA04-4B38-9861-0F9EACFB5978}" type="presOf" srcId="{96617991-9BE8-4EE9-80A7-47DCDFE92384}" destId="{8871AB0B-8041-487E-BA6B-3D40E3E170E0}" srcOrd="0" destOrd="0" presId="urn:microsoft.com/office/officeart/2005/8/layout/hierarchy2"/>
    <dgm:cxn modelId="{813B7765-FC9A-46B3-8EA8-91C6E6FF859C}" type="presOf" srcId="{8594921D-D867-468F-87DB-9F4B218715A1}" destId="{61BCC26B-349F-4891-85BB-57495EBC4DE3}" srcOrd="1" destOrd="0" presId="urn:microsoft.com/office/officeart/2005/8/layout/hierarchy2"/>
    <dgm:cxn modelId="{99B6F86B-8FCF-43B9-9068-1B5A814BD442}" type="presOf" srcId="{3720BF7B-C537-41D7-8967-AE4EF6B56063}" destId="{F589531C-ADFD-4216-B31C-4A4E636854C7}" srcOrd="0" destOrd="0" presId="urn:microsoft.com/office/officeart/2005/8/layout/hierarchy2"/>
    <dgm:cxn modelId="{3A19CD75-C003-4942-B731-B07857CD9FDE}" type="presOf" srcId="{DE25A96C-6518-4B99-A1C1-A7F7EE1682F0}" destId="{1FA063DA-ABCF-4B79-9DEC-1874A11436A7}" srcOrd="0" destOrd="0" presId="urn:microsoft.com/office/officeart/2005/8/layout/hierarchy2"/>
    <dgm:cxn modelId="{BDD4E09C-85F6-4FEE-B7AA-07EA9B0C1191}" srcId="{F23A27FB-D3F9-47E0-8F78-02A76C121DFC}" destId="{70D50A5F-EC5D-4DDA-B440-1E51D9A40798}" srcOrd="3" destOrd="0" parTransId="{8594921D-D867-468F-87DB-9F4B218715A1}" sibTransId="{58F5C504-369D-4A64-9C16-58889666FDC2}"/>
    <dgm:cxn modelId="{CB51D69E-4FCD-4370-9223-C21D54316D0F}" type="presOf" srcId="{8001C48F-A770-43FC-A8E6-EF3C3FDA8F69}" destId="{755434BC-5BC9-4423-A2A5-D3CFE219544C}" srcOrd="0" destOrd="0" presId="urn:microsoft.com/office/officeart/2005/8/layout/hierarchy2"/>
    <dgm:cxn modelId="{6D7A93A0-F520-4362-AC43-77F5DC4D9C21}" srcId="{F23A27FB-D3F9-47E0-8F78-02A76C121DFC}" destId="{C3D3EDFC-08C2-491F-9058-1B1858BD7C41}" srcOrd="1" destOrd="0" parTransId="{96617991-9BE8-4EE9-80A7-47DCDFE92384}" sibTransId="{AD41763C-4652-4CFD-9780-12872E58235C}"/>
    <dgm:cxn modelId="{A1571BA5-1FD8-41B8-BAD8-B00D873F0F90}" type="presOf" srcId="{47D00E7B-81F0-410F-BADE-2FA27C56B9A9}" destId="{1F528E78-2F5F-43BE-85AD-ECA262A25342}" srcOrd="0" destOrd="0" presId="urn:microsoft.com/office/officeart/2005/8/layout/hierarchy2"/>
    <dgm:cxn modelId="{4C3F56AB-EC5C-4026-AE58-EAE70D83C30F}" srcId="{F23A27FB-D3F9-47E0-8F78-02A76C121DFC}" destId="{47D00E7B-81F0-410F-BADE-2FA27C56B9A9}" srcOrd="2" destOrd="0" parTransId="{3720BF7B-C537-41D7-8967-AE4EF6B56063}" sibTransId="{6057B32A-A7D2-49C4-8385-0CE4E2DBA7DA}"/>
    <dgm:cxn modelId="{FC6163B0-E46F-4218-9D8D-9B654A32E80E}" srcId="{F23A27FB-D3F9-47E0-8F78-02A76C121DFC}" destId="{DE25A96C-6518-4B99-A1C1-A7F7EE1682F0}" srcOrd="0" destOrd="0" parTransId="{8001C48F-A770-43FC-A8E6-EF3C3FDA8F69}" sibTransId="{5B379B36-D8D8-45C1-9301-E4B452C025F6}"/>
    <dgm:cxn modelId="{9F4A3DC5-759E-4803-B10A-EFC7E1C13810}" type="presOf" srcId="{70D50A5F-EC5D-4DDA-B440-1E51D9A40798}" destId="{F9B1A173-1A15-4B3B-A90B-E852869D7B0F}" srcOrd="0" destOrd="0" presId="urn:microsoft.com/office/officeart/2005/8/layout/hierarchy2"/>
    <dgm:cxn modelId="{54A51DCA-8B4A-4EAD-A9B1-01F65035A328}" type="presOf" srcId="{3C9B2416-25C5-458D-AB31-B94FBB79E44B}" destId="{C25C98F5-B644-4AF8-A9D0-6EFB4960915B}" srcOrd="0" destOrd="0" presId="urn:microsoft.com/office/officeart/2005/8/layout/hierarchy2"/>
    <dgm:cxn modelId="{8E236BCE-9FAD-4056-BBE6-7F2C9AE44FDF}" type="presOf" srcId="{96617991-9BE8-4EE9-80A7-47DCDFE92384}" destId="{BB6F280D-2D50-4425-B7F4-B0CA8C30159A}" srcOrd="1" destOrd="0" presId="urn:microsoft.com/office/officeart/2005/8/layout/hierarchy2"/>
    <dgm:cxn modelId="{5D2AD5ED-1217-4827-80E9-72077B931D7A}" type="presOf" srcId="{3720BF7B-C537-41D7-8967-AE4EF6B56063}" destId="{C9E97956-1F74-4A07-A2BB-70919A48D654}" srcOrd="1" destOrd="0" presId="urn:microsoft.com/office/officeart/2005/8/layout/hierarchy2"/>
    <dgm:cxn modelId="{8D6547EF-B62A-4167-9817-5A9F9C4B09A0}" type="presOf" srcId="{C3D3EDFC-08C2-491F-9058-1B1858BD7C41}" destId="{3E688C58-BBFD-4398-B0EC-602295F2833A}" srcOrd="0" destOrd="0" presId="urn:microsoft.com/office/officeart/2005/8/layout/hierarchy2"/>
    <dgm:cxn modelId="{3402BD99-4BCA-4B1B-96B2-46E6E89896CA}" type="presParOf" srcId="{C25C98F5-B644-4AF8-A9D0-6EFB4960915B}" destId="{12818BCB-043A-4FC2-90AE-B703CC84E541}" srcOrd="0" destOrd="0" presId="urn:microsoft.com/office/officeart/2005/8/layout/hierarchy2"/>
    <dgm:cxn modelId="{78FAE372-D47D-459E-A51A-1F6839A974B6}" type="presParOf" srcId="{12818BCB-043A-4FC2-90AE-B703CC84E541}" destId="{A0DC5ADD-0397-4A71-8152-D3A2D5A7DA4C}" srcOrd="0" destOrd="0" presId="urn:microsoft.com/office/officeart/2005/8/layout/hierarchy2"/>
    <dgm:cxn modelId="{48544362-67AA-402A-A039-6971FDD128CD}" type="presParOf" srcId="{12818BCB-043A-4FC2-90AE-B703CC84E541}" destId="{A84F3035-BD49-4A32-A9FC-0C7F51EF0B93}" srcOrd="1" destOrd="0" presId="urn:microsoft.com/office/officeart/2005/8/layout/hierarchy2"/>
    <dgm:cxn modelId="{CC37933D-DFB9-4A16-97FA-6E354E563A00}" type="presParOf" srcId="{A84F3035-BD49-4A32-A9FC-0C7F51EF0B93}" destId="{755434BC-5BC9-4423-A2A5-D3CFE219544C}" srcOrd="0" destOrd="0" presId="urn:microsoft.com/office/officeart/2005/8/layout/hierarchy2"/>
    <dgm:cxn modelId="{62A35572-02B6-4B18-92E5-523B40DCC082}" type="presParOf" srcId="{755434BC-5BC9-4423-A2A5-D3CFE219544C}" destId="{007004D9-BD76-41FB-9BD6-C046998D8F1A}" srcOrd="0" destOrd="0" presId="urn:microsoft.com/office/officeart/2005/8/layout/hierarchy2"/>
    <dgm:cxn modelId="{AE71C8B7-7E3D-4243-89D1-DB7E20CDEB09}" type="presParOf" srcId="{A84F3035-BD49-4A32-A9FC-0C7F51EF0B93}" destId="{3CC11E85-459D-4154-9713-775791EE9200}" srcOrd="1" destOrd="0" presId="urn:microsoft.com/office/officeart/2005/8/layout/hierarchy2"/>
    <dgm:cxn modelId="{19BB2B6B-5BCB-4A46-8261-7FB0B980C678}" type="presParOf" srcId="{3CC11E85-459D-4154-9713-775791EE9200}" destId="{1FA063DA-ABCF-4B79-9DEC-1874A11436A7}" srcOrd="0" destOrd="0" presId="urn:microsoft.com/office/officeart/2005/8/layout/hierarchy2"/>
    <dgm:cxn modelId="{FA28ACCC-232A-41E0-BABA-B485F3736C23}" type="presParOf" srcId="{3CC11E85-459D-4154-9713-775791EE9200}" destId="{BA15CF2D-1D4E-43A0-865D-FD8C354B7A9B}" srcOrd="1" destOrd="0" presId="urn:microsoft.com/office/officeart/2005/8/layout/hierarchy2"/>
    <dgm:cxn modelId="{058BE3A0-EC79-489C-A631-F5CE8335D4F7}" type="presParOf" srcId="{A84F3035-BD49-4A32-A9FC-0C7F51EF0B93}" destId="{8871AB0B-8041-487E-BA6B-3D40E3E170E0}" srcOrd="2" destOrd="0" presId="urn:microsoft.com/office/officeart/2005/8/layout/hierarchy2"/>
    <dgm:cxn modelId="{8F26F4BF-93D3-4124-89C1-42D9EC45B84A}" type="presParOf" srcId="{8871AB0B-8041-487E-BA6B-3D40E3E170E0}" destId="{BB6F280D-2D50-4425-B7F4-B0CA8C30159A}" srcOrd="0" destOrd="0" presId="urn:microsoft.com/office/officeart/2005/8/layout/hierarchy2"/>
    <dgm:cxn modelId="{B4A61189-1CAD-4084-B466-2056C6EB49AB}" type="presParOf" srcId="{A84F3035-BD49-4A32-A9FC-0C7F51EF0B93}" destId="{6FBB667D-F669-4B9C-915C-035470F8973F}" srcOrd="3" destOrd="0" presId="urn:microsoft.com/office/officeart/2005/8/layout/hierarchy2"/>
    <dgm:cxn modelId="{32BCD028-7418-4B4D-A147-8054726E8D52}" type="presParOf" srcId="{6FBB667D-F669-4B9C-915C-035470F8973F}" destId="{3E688C58-BBFD-4398-B0EC-602295F2833A}" srcOrd="0" destOrd="0" presId="urn:microsoft.com/office/officeart/2005/8/layout/hierarchy2"/>
    <dgm:cxn modelId="{E8477ADA-EF97-489E-87AE-ACC7D08CDCBE}" type="presParOf" srcId="{6FBB667D-F669-4B9C-915C-035470F8973F}" destId="{BF806301-C5F9-4054-892A-5488827B54AF}" srcOrd="1" destOrd="0" presId="urn:microsoft.com/office/officeart/2005/8/layout/hierarchy2"/>
    <dgm:cxn modelId="{A9AFB3D3-0354-4ACB-BFF9-B9D68A084AF7}" type="presParOf" srcId="{A84F3035-BD49-4A32-A9FC-0C7F51EF0B93}" destId="{F589531C-ADFD-4216-B31C-4A4E636854C7}" srcOrd="4" destOrd="0" presId="urn:microsoft.com/office/officeart/2005/8/layout/hierarchy2"/>
    <dgm:cxn modelId="{DFECCAB1-DA55-4688-AA09-AF52F38887CA}" type="presParOf" srcId="{F589531C-ADFD-4216-B31C-4A4E636854C7}" destId="{C9E97956-1F74-4A07-A2BB-70919A48D654}" srcOrd="0" destOrd="0" presId="urn:microsoft.com/office/officeart/2005/8/layout/hierarchy2"/>
    <dgm:cxn modelId="{27164C3A-E20F-4320-8E33-0F0A5C14B277}" type="presParOf" srcId="{A84F3035-BD49-4A32-A9FC-0C7F51EF0B93}" destId="{A5C389CD-6320-4D7A-88B3-A38AAA7B4D0F}" srcOrd="5" destOrd="0" presId="urn:microsoft.com/office/officeart/2005/8/layout/hierarchy2"/>
    <dgm:cxn modelId="{F5B44017-B59E-4362-A201-C0FF49A637A5}" type="presParOf" srcId="{A5C389CD-6320-4D7A-88B3-A38AAA7B4D0F}" destId="{1F528E78-2F5F-43BE-85AD-ECA262A25342}" srcOrd="0" destOrd="0" presId="urn:microsoft.com/office/officeart/2005/8/layout/hierarchy2"/>
    <dgm:cxn modelId="{321B0B85-EB60-466C-A02E-066AC46D93CC}" type="presParOf" srcId="{A5C389CD-6320-4D7A-88B3-A38AAA7B4D0F}" destId="{21E9EB35-8B53-4E4B-A87B-C42EF2726676}" srcOrd="1" destOrd="0" presId="urn:microsoft.com/office/officeart/2005/8/layout/hierarchy2"/>
    <dgm:cxn modelId="{F69E22E3-98CB-49DA-BF65-C1BEB2EC7D40}" type="presParOf" srcId="{A84F3035-BD49-4A32-A9FC-0C7F51EF0B93}" destId="{C32E79F9-D1E3-4F08-B841-CE17B45FDF83}" srcOrd="6" destOrd="0" presId="urn:microsoft.com/office/officeart/2005/8/layout/hierarchy2"/>
    <dgm:cxn modelId="{F0AE56D1-6271-4A54-8B1F-D09EFBAE42F7}" type="presParOf" srcId="{C32E79F9-D1E3-4F08-B841-CE17B45FDF83}" destId="{61BCC26B-349F-4891-85BB-57495EBC4DE3}" srcOrd="0" destOrd="0" presId="urn:microsoft.com/office/officeart/2005/8/layout/hierarchy2"/>
    <dgm:cxn modelId="{908AC3C1-A4CE-4EEB-9A70-B24685BC2154}" type="presParOf" srcId="{A84F3035-BD49-4A32-A9FC-0C7F51EF0B93}" destId="{B18DEB07-C158-4CD6-A48C-432C0B848F96}" srcOrd="7" destOrd="0" presId="urn:microsoft.com/office/officeart/2005/8/layout/hierarchy2"/>
    <dgm:cxn modelId="{B2CEBFBF-0741-4C6C-B3D6-BA53533EB577}" type="presParOf" srcId="{B18DEB07-C158-4CD6-A48C-432C0B848F96}" destId="{F9B1A173-1A15-4B3B-A90B-E852869D7B0F}" srcOrd="0" destOrd="0" presId="urn:microsoft.com/office/officeart/2005/8/layout/hierarchy2"/>
    <dgm:cxn modelId="{93C2B68B-F6F9-4E70-9EBD-7B96CD8358CD}" type="presParOf" srcId="{B18DEB07-C158-4CD6-A48C-432C0B848F96}" destId="{BA96207D-E4B6-42BF-A6CA-3FCBE38030FD}"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DC5ADD-0397-4A71-8152-D3A2D5A7DA4C}">
      <dsp:nvSpPr>
        <dsp:cNvPr id="0" name=""/>
        <dsp:cNvSpPr/>
      </dsp:nvSpPr>
      <dsp:spPr>
        <a:xfrm>
          <a:off x="2780" y="1275051"/>
          <a:ext cx="2740640" cy="2274432"/>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b="1" kern="1200" dirty="0" err="1">
              <a:latin typeface="Cambria" panose="02040503050406030204" pitchFamily="18" charset="0"/>
              <a:ea typeface="Cambria" panose="02040503050406030204" pitchFamily="18" charset="0"/>
            </a:rPr>
            <a:t>Kualifikasi</a:t>
          </a:r>
          <a:r>
            <a:rPr lang="en-US" sz="2000" b="1" kern="1200" dirty="0">
              <a:latin typeface="Cambria" panose="02040503050406030204" pitchFamily="18" charset="0"/>
              <a:ea typeface="Cambria" panose="02040503050406030204" pitchFamily="18" charset="0"/>
            </a:rPr>
            <a:t> </a:t>
          </a:r>
          <a:r>
            <a:rPr lang="en-US" sz="2000" b="1" kern="1200" dirty="0" err="1">
              <a:latin typeface="Cambria" panose="02040503050406030204" pitchFamily="18" charset="0"/>
              <a:ea typeface="Cambria" panose="02040503050406030204" pitchFamily="18" charset="0"/>
            </a:rPr>
            <a:t>dalam</a:t>
          </a:r>
          <a:r>
            <a:rPr lang="en-US" sz="2000" b="1" kern="1200" dirty="0">
              <a:latin typeface="Cambria" panose="02040503050406030204" pitchFamily="18" charset="0"/>
              <a:ea typeface="Cambria" panose="02040503050406030204" pitchFamily="18" charset="0"/>
            </a:rPr>
            <a:t> HPI </a:t>
          </a:r>
          <a:r>
            <a:rPr lang="en-US" sz="2000" b="1" kern="1200" dirty="0" err="1">
              <a:latin typeface="Cambria" panose="02040503050406030204" pitchFamily="18" charset="0"/>
              <a:ea typeface="Cambria" panose="02040503050406030204" pitchFamily="18" charset="0"/>
            </a:rPr>
            <a:t>dianggap</a:t>
          </a:r>
          <a:r>
            <a:rPr lang="en-US" sz="2000" b="1" kern="1200" dirty="0">
              <a:latin typeface="Cambria" panose="02040503050406030204" pitchFamily="18" charset="0"/>
              <a:ea typeface="Cambria" panose="02040503050406030204" pitchFamily="18" charset="0"/>
            </a:rPr>
            <a:t> </a:t>
          </a:r>
          <a:r>
            <a:rPr lang="en-US" sz="2000" b="1" kern="1200" dirty="0" err="1">
              <a:latin typeface="Cambria" panose="02040503050406030204" pitchFamily="18" charset="0"/>
              <a:ea typeface="Cambria" panose="02040503050406030204" pitchFamily="18" charset="0"/>
            </a:rPr>
            <a:t>mempunyai</a:t>
          </a:r>
          <a:r>
            <a:rPr lang="en-US" sz="2000" b="1" kern="1200" dirty="0">
              <a:latin typeface="Cambria" panose="02040503050406030204" pitchFamily="18" charset="0"/>
              <a:ea typeface="Cambria" panose="02040503050406030204" pitchFamily="18" charset="0"/>
            </a:rPr>
            <a:t> </a:t>
          </a:r>
          <a:r>
            <a:rPr lang="en-US" sz="2000" b="1" kern="1200" dirty="0" err="1">
              <a:latin typeface="Cambria" panose="02040503050406030204" pitchFamily="18" charset="0"/>
              <a:ea typeface="Cambria" panose="02040503050406030204" pitchFamily="18" charset="0"/>
            </a:rPr>
            <a:t>tujuan</a:t>
          </a:r>
          <a:r>
            <a:rPr lang="en-US" sz="2000" b="1" kern="1200" dirty="0">
              <a:latin typeface="Cambria" panose="02040503050406030204" pitchFamily="18" charset="0"/>
              <a:ea typeface="Cambria" panose="02040503050406030204" pitchFamily="18" charset="0"/>
            </a:rPr>
            <a:t> </a:t>
          </a:r>
          <a:r>
            <a:rPr lang="en-US" sz="2000" b="1" kern="1200" dirty="0" err="1">
              <a:latin typeface="Cambria" panose="02040503050406030204" pitchFamily="18" charset="0"/>
              <a:ea typeface="Cambria" panose="02040503050406030204" pitchFamily="18" charset="0"/>
            </a:rPr>
            <a:t>tertentu</a:t>
          </a:r>
          <a:r>
            <a:rPr lang="en-US" sz="2000" b="1" kern="1200" dirty="0">
              <a:latin typeface="Cambria" panose="02040503050406030204" pitchFamily="18" charset="0"/>
              <a:ea typeface="Cambria" panose="02040503050406030204" pitchFamily="18" charset="0"/>
            </a:rPr>
            <a:t> </a:t>
          </a:r>
          <a:r>
            <a:rPr lang="en-US" sz="2000" b="1" kern="1200" dirty="0" err="1">
              <a:latin typeface="Cambria" panose="02040503050406030204" pitchFamily="18" charset="0"/>
              <a:ea typeface="Cambria" panose="02040503050406030204" pitchFamily="18" charset="0"/>
            </a:rPr>
            <a:t>yg</a:t>
          </a:r>
          <a:r>
            <a:rPr lang="en-US" sz="2000" b="1" kern="1200" dirty="0">
              <a:latin typeface="Cambria" panose="02040503050406030204" pitchFamily="18" charset="0"/>
              <a:ea typeface="Cambria" panose="02040503050406030204" pitchFamily="18" charset="0"/>
            </a:rPr>
            <a:t> </a:t>
          </a:r>
          <a:r>
            <a:rPr lang="en-US" sz="2000" b="1" kern="1200" dirty="0" err="1">
              <a:latin typeface="Cambria" panose="02040503050406030204" pitchFamily="18" charset="0"/>
              <a:ea typeface="Cambria" panose="02040503050406030204" pitchFamily="18" charset="0"/>
            </a:rPr>
            <a:t>ingin</a:t>
          </a:r>
          <a:r>
            <a:rPr lang="en-US" sz="2000" b="1" kern="1200" dirty="0">
              <a:latin typeface="Cambria" panose="02040503050406030204" pitchFamily="18" charset="0"/>
              <a:ea typeface="Cambria" panose="02040503050406030204" pitchFamily="18" charset="0"/>
            </a:rPr>
            <a:t> </a:t>
          </a:r>
          <a:r>
            <a:rPr lang="en-US" sz="2000" b="1" kern="1200" dirty="0" err="1">
              <a:latin typeface="Cambria" panose="02040503050406030204" pitchFamily="18" charset="0"/>
              <a:ea typeface="Cambria" panose="02040503050406030204" pitchFamily="18" charset="0"/>
            </a:rPr>
            <a:t>dicapai</a:t>
          </a:r>
          <a:r>
            <a:rPr lang="en-US" sz="2000" b="1" kern="1200" dirty="0">
              <a:latin typeface="Cambria" panose="02040503050406030204" pitchFamily="18" charset="0"/>
              <a:ea typeface="Cambria" panose="02040503050406030204" pitchFamily="18" charset="0"/>
            </a:rPr>
            <a:t>:</a:t>
          </a:r>
          <a:endParaRPr lang="en-ID" sz="2000" b="1" kern="1200" dirty="0">
            <a:latin typeface="Cambria" panose="02040503050406030204" pitchFamily="18" charset="0"/>
            <a:ea typeface="Cambria" panose="02040503050406030204" pitchFamily="18" charset="0"/>
          </a:endParaRPr>
        </a:p>
      </dsp:txBody>
      <dsp:txXfrm>
        <a:off x="69396" y="1341667"/>
        <a:ext cx="2607408" cy="2141200"/>
      </dsp:txXfrm>
    </dsp:sp>
    <dsp:sp modelId="{755434BC-5BC9-4423-A2A5-D3CFE219544C}">
      <dsp:nvSpPr>
        <dsp:cNvPr id="0" name=""/>
        <dsp:cNvSpPr/>
      </dsp:nvSpPr>
      <dsp:spPr>
        <a:xfrm rot="18365827">
          <a:off x="2301848" y="1514282"/>
          <a:ext cx="2149586" cy="59062"/>
        </a:xfrm>
        <a:custGeom>
          <a:avLst/>
          <a:gdLst/>
          <a:ahLst/>
          <a:cxnLst/>
          <a:rect l="0" t="0" r="0" b="0"/>
          <a:pathLst>
            <a:path>
              <a:moveTo>
                <a:pt x="0" y="29531"/>
              </a:moveTo>
              <a:lnTo>
                <a:pt x="2149586" y="29531"/>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n-ID" sz="700" kern="1200"/>
        </a:p>
      </dsp:txBody>
      <dsp:txXfrm>
        <a:off x="3322901" y="1490074"/>
        <a:ext cx="107479" cy="107479"/>
      </dsp:txXfrm>
    </dsp:sp>
    <dsp:sp modelId="{1FA063DA-ABCF-4B79-9DEC-1874A11436A7}">
      <dsp:nvSpPr>
        <dsp:cNvPr id="0" name=""/>
        <dsp:cNvSpPr/>
      </dsp:nvSpPr>
      <dsp:spPr>
        <a:xfrm>
          <a:off x="4009861" y="154663"/>
          <a:ext cx="3465583" cy="1041394"/>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1" kern="1200" dirty="0" err="1">
              <a:latin typeface="Cambria" panose="02040503050406030204" pitchFamily="18" charset="0"/>
              <a:ea typeface="Cambria" panose="02040503050406030204" pitchFamily="18" charset="0"/>
            </a:rPr>
            <a:t>Untuk</a:t>
          </a:r>
          <a:r>
            <a:rPr lang="en-US" sz="1600" b="1" kern="1200" dirty="0">
              <a:latin typeface="Cambria" panose="02040503050406030204" pitchFamily="18" charset="0"/>
              <a:ea typeface="Cambria" panose="02040503050406030204" pitchFamily="18" charset="0"/>
            </a:rPr>
            <a:t> </a:t>
          </a:r>
          <a:r>
            <a:rPr lang="en-US" sz="1600" b="1" kern="1200" dirty="0" err="1">
              <a:latin typeface="Cambria" panose="02040503050406030204" pitchFamily="18" charset="0"/>
              <a:ea typeface="Cambria" panose="02040503050406030204" pitchFamily="18" charset="0"/>
            </a:rPr>
            <a:t>kepentingan</a:t>
          </a:r>
          <a:r>
            <a:rPr lang="en-US" sz="1600" b="1" kern="1200" dirty="0">
              <a:latin typeface="Cambria" panose="02040503050406030204" pitchFamily="18" charset="0"/>
              <a:ea typeface="Cambria" panose="02040503050406030204" pitchFamily="18" charset="0"/>
            </a:rPr>
            <a:t> </a:t>
          </a:r>
          <a:r>
            <a:rPr lang="en-US" sz="1600" b="1" kern="1200" dirty="0" err="1">
              <a:latin typeface="Cambria" panose="02040503050406030204" pitchFamily="18" charset="0"/>
              <a:ea typeface="Cambria" panose="02040503050406030204" pitchFamily="18" charset="0"/>
            </a:rPr>
            <a:t>keadilan</a:t>
          </a:r>
          <a:r>
            <a:rPr lang="en-US" sz="1600" b="1" kern="1200" dirty="0">
              <a:latin typeface="Cambria" panose="02040503050406030204" pitchFamily="18" charset="0"/>
              <a:ea typeface="Cambria" panose="02040503050406030204" pitchFamily="18" charset="0"/>
            </a:rPr>
            <a:t> </a:t>
          </a:r>
          <a:r>
            <a:rPr lang="en-US" sz="1600" b="1" kern="1200" dirty="0" err="1">
              <a:latin typeface="Cambria" panose="02040503050406030204" pitchFamily="18" charset="0"/>
              <a:ea typeface="Cambria" panose="02040503050406030204" pitchFamily="18" charset="0"/>
            </a:rPr>
            <a:t>dalam</a:t>
          </a:r>
          <a:r>
            <a:rPr lang="en-US" sz="1600" b="1" kern="1200" dirty="0">
              <a:latin typeface="Cambria" panose="02040503050406030204" pitchFamily="18" charset="0"/>
              <a:ea typeface="Cambria" panose="02040503050406030204" pitchFamily="18" charset="0"/>
            </a:rPr>
            <a:t> hub </a:t>
          </a:r>
          <a:r>
            <a:rPr lang="en-US" sz="1600" b="1" kern="1200" dirty="0" err="1">
              <a:latin typeface="Cambria" panose="02040503050406030204" pitchFamily="18" charset="0"/>
              <a:ea typeface="Cambria" panose="02040503050406030204" pitchFamily="18" charset="0"/>
            </a:rPr>
            <a:t>internasional</a:t>
          </a:r>
          <a:endParaRPr lang="en-ID" sz="1600" b="1" i="1" kern="1200" dirty="0">
            <a:latin typeface="Cambria" panose="02040503050406030204" pitchFamily="18" charset="0"/>
            <a:ea typeface="Cambria" panose="02040503050406030204" pitchFamily="18" charset="0"/>
          </a:endParaRPr>
        </a:p>
      </dsp:txBody>
      <dsp:txXfrm>
        <a:off x="4040362" y="185164"/>
        <a:ext cx="3404581" cy="980392"/>
      </dsp:txXfrm>
    </dsp:sp>
    <dsp:sp modelId="{8871AB0B-8041-487E-BA6B-3D40E3E170E0}">
      <dsp:nvSpPr>
        <dsp:cNvPr id="0" name=""/>
        <dsp:cNvSpPr/>
      </dsp:nvSpPr>
      <dsp:spPr>
        <a:xfrm rot="20358808">
          <a:off x="2699782" y="2143632"/>
          <a:ext cx="1353718" cy="59062"/>
        </a:xfrm>
        <a:custGeom>
          <a:avLst/>
          <a:gdLst/>
          <a:ahLst/>
          <a:cxnLst/>
          <a:rect l="0" t="0" r="0" b="0"/>
          <a:pathLst>
            <a:path>
              <a:moveTo>
                <a:pt x="0" y="29531"/>
              </a:moveTo>
              <a:lnTo>
                <a:pt x="1353718" y="29531"/>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ID" sz="500" kern="1200"/>
        </a:p>
      </dsp:txBody>
      <dsp:txXfrm>
        <a:off x="3342798" y="2139321"/>
        <a:ext cx="67685" cy="67685"/>
      </dsp:txXfrm>
    </dsp:sp>
    <dsp:sp modelId="{3E688C58-BBFD-4398-B0EC-602295F2833A}">
      <dsp:nvSpPr>
        <dsp:cNvPr id="0" name=""/>
        <dsp:cNvSpPr/>
      </dsp:nvSpPr>
      <dsp:spPr>
        <a:xfrm>
          <a:off x="4009861" y="1433515"/>
          <a:ext cx="3463905" cy="1001089"/>
        </a:xfrm>
        <a:prstGeom prst="roundRect">
          <a:avLst>
            <a:gd name="adj" fmla="val 10000"/>
          </a:avLst>
        </a:prstGeom>
        <a:gradFill rotWithShape="0">
          <a:gsLst>
            <a:gs pos="0">
              <a:srgbClr val="4F81BD">
                <a:hueOff val="0"/>
                <a:satOff val="0"/>
                <a:lumOff val="0"/>
                <a:alphaOff val="0"/>
                <a:shade val="51000"/>
                <a:satMod val="130000"/>
              </a:srgbClr>
            </a:gs>
            <a:gs pos="80000">
              <a:srgbClr val="4F81BD">
                <a:hueOff val="0"/>
                <a:satOff val="0"/>
                <a:lumOff val="0"/>
                <a:alphaOff val="0"/>
                <a:shade val="93000"/>
                <a:satMod val="130000"/>
              </a:srgbClr>
            </a:gs>
            <a:gs pos="100000">
              <a:srgbClr val="4F81BD">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1" kern="1200" dirty="0" err="1">
              <a:latin typeface="Cambria" panose="02040503050406030204" pitchFamily="18" charset="0"/>
              <a:ea typeface="Cambria" panose="02040503050406030204" pitchFamily="18" charset="0"/>
            </a:rPr>
            <a:t>Untuk</a:t>
          </a:r>
          <a:r>
            <a:rPr lang="en-US" sz="1600" b="1" kern="1200" dirty="0">
              <a:latin typeface="Cambria" panose="02040503050406030204" pitchFamily="18" charset="0"/>
              <a:ea typeface="Cambria" panose="02040503050406030204" pitchFamily="18" charset="0"/>
            </a:rPr>
            <a:t> </a:t>
          </a:r>
          <a:r>
            <a:rPr lang="en-US" sz="1600" b="1" kern="1200" dirty="0" err="1">
              <a:latin typeface="Cambria" panose="02040503050406030204" pitchFamily="18" charset="0"/>
              <a:ea typeface="Cambria" panose="02040503050406030204" pitchFamily="18" charset="0"/>
            </a:rPr>
            <a:t>terjadinya</a:t>
          </a:r>
          <a:r>
            <a:rPr lang="en-US" sz="1600" b="1" kern="1200" dirty="0">
              <a:latin typeface="Cambria" panose="02040503050406030204" pitchFamily="18" charset="0"/>
              <a:ea typeface="Cambria" panose="02040503050406030204" pitchFamily="18" charset="0"/>
            </a:rPr>
            <a:t> </a:t>
          </a:r>
          <a:r>
            <a:rPr lang="en-US" sz="1600" b="1" kern="1200" dirty="0" err="1">
              <a:latin typeface="Cambria" panose="02040503050406030204" pitchFamily="18" charset="0"/>
              <a:ea typeface="Cambria" panose="02040503050406030204" pitchFamily="18" charset="0"/>
            </a:rPr>
            <a:t>kepastian</a:t>
          </a:r>
          <a:r>
            <a:rPr lang="en-US" sz="1600" b="1" kern="1200" dirty="0">
              <a:latin typeface="Cambria" panose="02040503050406030204" pitchFamily="18" charset="0"/>
              <a:ea typeface="Cambria" panose="02040503050406030204" pitchFamily="18" charset="0"/>
            </a:rPr>
            <a:t> </a:t>
          </a:r>
          <a:r>
            <a:rPr lang="en-US" sz="1600" b="1" kern="1200" dirty="0" err="1">
              <a:latin typeface="Cambria" panose="02040503050406030204" pitchFamily="18" charset="0"/>
              <a:ea typeface="Cambria" panose="02040503050406030204" pitchFamily="18" charset="0"/>
            </a:rPr>
            <a:t>hukum</a:t>
          </a:r>
          <a:r>
            <a:rPr lang="en-US" sz="1600" b="1" kern="1200" dirty="0">
              <a:latin typeface="Cambria" panose="02040503050406030204" pitchFamily="18" charset="0"/>
              <a:ea typeface="Cambria" panose="02040503050406030204" pitchFamily="18" charset="0"/>
            </a:rPr>
            <a:t> </a:t>
          </a:r>
          <a:r>
            <a:rPr lang="en-US" sz="1600" b="1" kern="1200" dirty="0" err="1">
              <a:latin typeface="Cambria" panose="02040503050406030204" pitchFamily="18" charset="0"/>
              <a:ea typeface="Cambria" panose="02040503050406030204" pitchFamily="18" charset="0"/>
            </a:rPr>
            <a:t>dalam</a:t>
          </a:r>
          <a:r>
            <a:rPr lang="en-US" sz="1600" b="1" kern="1200" dirty="0">
              <a:latin typeface="Cambria" panose="02040503050406030204" pitchFamily="18" charset="0"/>
              <a:ea typeface="Cambria" panose="02040503050406030204" pitchFamily="18" charset="0"/>
            </a:rPr>
            <a:t> hub </a:t>
          </a:r>
          <a:r>
            <a:rPr lang="en-US" sz="1600" b="1" kern="1200" dirty="0" err="1">
              <a:latin typeface="Cambria" panose="02040503050406030204" pitchFamily="18" charset="0"/>
              <a:ea typeface="Cambria" panose="02040503050406030204" pitchFamily="18" charset="0"/>
            </a:rPr>
            <a:t>internasional</a:t>
          </a:r>
          <a:endParaRPr lang="en-ID" sz="1600" b="1" kern="1200" dirty="0">
            <a:latin typeface="Cambria" panose="02040503050406030204" pitchFamily="18" charset="0"/>
            <a:ea typeface="Cambria" panose="02040503050406030204" pitchFamily="18" charset="0"/>
          </a:endParaRPr>
        </a:p>
      </dsp:txBody>
      <dsp:txXfrm>
        <a:off x="4039182" y="1462836"/>
        <a:ext cx="3405263" cy="942447"/>
      </dsp:txXfrm>
    </dsp:sp>
    <dsp:sp modelId="{F589531C-ADFD-4216-B31C-4A4E636854C7}">
      <dsp:nvSpPr>
        <dsp:cNvPr id="0" name=""/>
        <dsp:cNvSpPr/>
      </dsp:nvSpPr>
      <dsp:spPr>
        <a:xfrm rot="1627853">
          <a:off x="2665131" y="2707202"/>
          <a:ext cx="1423019" cy="59062"/>
        </a:xfrm>
        <a:custGeom>
          <a:avLst/>
          <a:gdLst/>
          <a:ahLst/>
          <a:cxnLst/>
          <a:rect l="0" t="0" r="0" b="0"/>
          <a:pathLst>
            <a:path>
              <a:moveTo>
                <a:pt x="0" y="29531"/>
              </a:moveTo>
              <a:lnTo>
                <a:pt x="1423019" y="29531"/>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ID" sz="500" kern="1200"/>
        </a:p>
      </dsp:txBody>
      <dsp:txXfrm>
        <a:off x="3341066" y="2701158"/>
        <a:ext cx="71150" cy="71150"/>
      </dsp:txXfrm>
    </dsp:sp>
    <dsp:sp modelId="{1F528E78-2F5F-43BE-85AD-ECA262A25342}">
      <dsp:nvSpPr>
        <dsp:cNvPr id="0" name=""/>
        <dsp:cNvSpPr/>
      </dsp:nvSpPr>
      <dsp:spPr>
        <a:xfrm>
          <a:off x="4009861" y="2672062"/>
          <a:ext cx="3377344" cy="778275"/>
        </a:xfrm>
        <a:prstGeom prst="roundRect">
          <a:avLst>
            <a:gd name="adj" fmla="val 10000"/>
          </a:avLst>
        </a:prstGeom>
        <a:gradFill rotWithShape="0">
          <a:gsLst>
            <a:gs pos="0">
              <a:srgbClr val="4F81BD">
                <a:hueOff val="0"/>
                <a:satOff val="0"/>
                <a:lumOff val="0"/>
                <a:alphaOff val="0"/>
                <a:shade val="51000"/>
                <a:satMod val="130000"/>
              </a:srgbClr>
            </a:gs>
            <a:gs pos="80000">
              <a:srgbClr val="4F81BD">
                <a:hueOff val="0"/>
                <a:satOff val="0"/>
                <a:lumOff val="0"/>
                <a:alphaOff val="0"/>
                <a:shade val="93000"/>
                <a:satMod val="130000"/>
              </a:srgbClr>
            </a:gs>
            <a:gs pos="100000">
              <a:srgbClr val="4F81BD">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1" kern="1200" dirty="0" err="1">
              <a:solidFill>
                <a:prstClr val="white"/>
              </a:solidFill>
              <a:latin typeface="Cambria" panose="02040503050406030204" pitchFamily="18" charset="0"/>
              <a:ea typeface="Cambria" panose="02040503050406030204" pitchFamily="18" charset="0"/>
              <a:cs typeface="+mn-cs"/>
            </a:rPr>
            <a:t>Untuk</a:t>
          </a:r>
          <a:r>
            <a:rPr lang="en-US" sz="1600" b="1" kern="1200" dirty="0">
              <a:solidFill>
                <a:prstClr val="white"/>
              </a:solidFill>
              <a:latin typeface="Cambria" panose="02040503050406030204" pitchFamily="18" charset="0"/>
              <a:ea typeface="Cambria" panose="02040503050406030204" pitchFamily="18" charset="0"/>
              <a:cs typeface="+mn-cs"/>
            </a:rPr>
            <a:t> </a:t>
          </a:r>
          <a:r>
            <a:rPr lang="en-US" sz="1600" b="1" kern="1200" dirty="0" err="1">
              <a:solidFill>
                <a:prstClr val="white"/>
              </a:solidFill>
              <a:latin typeface="Cambria" panose="02040503050406030204" pitchFamily="18" charset="0"/>
              <a:ea typeface="Cambria" panose="02040503050406030204" pitchFamily="18" charset="0"/>
              <a:cs typeface="+mn-cs"/>
            </a:rPr>
            <a:t>terjadinya</a:t>
          </a:r>
          <a:r>
            <a:rPr lang="en-US" sz="1600" b="1" kern="1200" dirty="0">
              <a:solidFill>
                <a:prstClr val="white"/>
              </a:solidFill>
              <a:latin typeface="Cambria" panose="02040503050406030204" pitchFamily="18" charset="0"/>
              <a:ea typeface="Cambria" panose="02040503050406030204" pitchFamily="18" charset="0"/>
              <a:cs typeface="+mn-cs"/>
            </a:rPr>
            <a:t> </a:t>
          </a:r>
          <a:r>
            <a:rPr lang="en-US" sz="1600" b="1" kern="1200" dirty="0" err="1">
              <a:solidFill>
                <a:prstClr val="white"/>
              </a:solidFill>
              <a:latin typeface="Cambria" panose="02040503050406030204" pitchFamily="18" charset="0"/>
              <a:ea typeface="Cambria" panose="02040503050406030204" pitchFamily="18" charset="0"/>
              <a:cs typeface="+mn-cs"/>
            </a:rPr>
            <a:t>ketertiban</a:t>
          </a:r>
          <a:r>
            <a:rPr lang="en-US" sz="1600" b="1" kern="1200" dirty="0">
              <a:solidFill>
                <a:prstClr val="white"/>
              </a:solidFill>
              <a:latin typeface="Cambria" panose="02040503050406030204" pitchFamily="18" charset="0"/>
              <a:ea typeface="Cambria" panose="02040503050406030204" pitchFamily="18" charset="0"/>
              <a:cs typeface="+mn-cs"/>
            </a:rPr>
            <a:t> </a:t>
          </a:r>
          <a:r>
            <a:rPr lang="en-US" sz="1600" b="1" kern="1200" dirty="0" err="1">
              <a:latin typeface="Cambria" panose="02040503050406030204" pitchFamily="18" charset="0"/>
              <a:ea typeface="Cambria" panose="02040503050406030204" pitchFamily="18" charset="0"/>
            </a:rPr>
            <a:t>dalam</a:t>
          </a:r>
          <a:r>
            <a:rPr lang="en-US" sz="1600" b="1" kern="1200" dirty="0">
              <a:latin typeface="Cambria" panose="02040503050406030204" pitchFamily="18" charset="0"/>
              <a:ea typeface="Cambria" panose="02040503050406030204" pitchFamily="18" charset="0"/>
            </a:rPr>
            <a:t> hub </a:t>
          </a:r>
          <a:r>
            <a:rPr lang="en-US" sz="1600" b="1" kern="1200" dirty="0" err="1">
              <a:latin typeface="Cambria" panose="02040503050406030204" pitchFamily="18" charset="0"/>
              <a:ea typeface="Cambria" panose="02040503050406030204" pitchFamily="18" charset="0"/>
            </a:rPr>
            <a:t>internasional</a:t>
          </a:r>
          <a:endParaRPr lang="en-ID" sz="1600" b="1" kern="1200" dirty="0">
            <a:solidFill>
              <a:prstClr val="white"/>
            </a:solidFill>
            <a:latin typeface="Cambria" panose="02040503050406030204" pitchFamily="18" charset="0"/>
            <a:ea typeface="Cambria" panose="02040503050406030204" pitchFamily="18" charset="0"/>
            <a:cs typeface="+mn-cs"/>
          </a:endParaRPr>
        </a:p>
      </dsp:txBody>
      <dsp:txXfrm>
        <a:off x="4032656" y="2694857"/>
        <a:ext cx="3331754" cy="732685"/>
      </dsp:txXfrm>
    </dsp:sp>
    <dsp:sp modelId="{C32E79F9-D1E3-4F08-B841-CE17B45FDF83}">
      <dsp:nvSpPr>
        <dsp:cNvPr id="0" name=""/>
        <dsp:cNvSpPr/>
      </dsp:nvSpPr>
      <dsp:spPr>
        <a:xfrm rot="3261809">
          <a:off x="2289831" y="3266019"/>
          <a:ext cx="2173620" cy="59062"/>
        </a:xfrm>
        <a:custGeom>
          <a:avLst/>
          <a:gdLst/>
          <a:ahLst/>
          <a:cxnLst/>
          <a:rect l="0" t="0" r="0" b="0"/>
          <a:pathLst>
            <a:path>
              <a:moveTo>
                <a:pt x="0" y="29531"/>
              </a:moveTo>
              <a:lnTo>
                <a:pt x="2173620" y="29531"/>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11150">
            <a:lnSpc>
              <a:spcPct val="90000"/>
            </a:lnSpc>
            <a:spcBef>
              <a:spcPct val="0"/>
            </a:spcBef>
            <a:spcAft>
              <a:spcPct val="35000"/>
            </a:spcAft>
            <a:buNone/>
          </a:pPr>
          <a:endParaRPr lang="en-ID" sz="700" kern="1200"/>
        </a:p>
      </dsp:txBody>
      <dsp:txXfrm>
        <a:off x="3322301" y="3241210"/>
        <a:ext cx="108681" cy="108681"/>
      </dsp:txXfrm>
    </dsp:sp>
    <dsp:sp modelId="{F9B1A173-1A15-4B3B-A90B-E852869D7B0F}">
      <dsp:nvSpPr>
        <dsp:cNvPr id="0" name=""/>
        <dsp:cNvSpPr/>
      </dsp:nvSpPr>
      <dsp:spPr>
        <a:xfrm>
          <a:off x="4009861" y="3687795"/>
          <a:ext cx="3476189" cy="982077"/>
        </a:xfrm>
        <a:prstGeom prst="roundRect">
          <a:avLst>
            <a:gd name="adj" fmla="val 1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n-US" sz="1600" b="1" kern="1200" dirty="0" err="1">
              <a:latin typeface="Cambria" panose="02040503050406030204" pitchFamily="18" charset="0"/>
              <a:ea typeface="Cambria" panose="02040503050406030204" pitchFamily="18" charset="0"/>
            </a:rPr>
            <a:t>Untuk</a:t>
          </a:r>
          <a:r>
            <a:rPr lang="en-US" sz="1600" b="1" kern="1200" dirty="0">
              <a:latin typeface="Cambria" panose="02040503050406030204" pitchFamily="18" charset="0"/>
              <a:ea typeface="Cambria" panose="02040503050406030204" pitchFamily="18" charset="0"/>
            </a:rPr>
            <a:t> </a:t>
          </a:r>
          <a:r>
            <a:rPr lang="en-US" sz="1600" b="1" kern="1200" dirty="0" err="1">
              <a:latin typeface="Cambria" panose="02040503050406030204" pitchFamily="18" charset="0"/>
              <a:ea typeface="Cambria" panose="02040503050406030204" pitchFamily="18" charset="0"/>
            </a:rPr>
            <a:t>terjadinya</a:t>
          </a:r>
          <a:r>
            <a:rPr lang="en-US" sz="1600" b="1" kern="1200" dirty="0">
              <a:latin typeface="Cambria" panose="02040503050406030204" pitchFamily="18" charset="0"/>
              <a:ea typeface="Cambria" panose="02040503050406030204" pitchFamily="18" charset="0"/>
            </a:rPr>
            <a:t> </a:t>
          </a:r>
          <a:r>
            <a:rPr lang="en-US" sz="1600" b="1" kern="1200" dirty="0" err="1">
              <a:latin typeface="Cambria" panose="02040503050406030204" pitchFamily="18" charset="0"/>
              <a:ea typeface="Cambria" panose="02040503050406030204" pitchFamily="18" charset="0"/>
            </a:rPr>
            <a:t>kelancaran</a:t>
          </a:r>
          <a:r>
            <a:rPr lang="en-US" sz="1600" b="1" kern="1200" dirty="0">
              <a:latin typeface="Cambria" panose="02040503050406030204" pitchFamily="18" charset="0"/>
              <a:ea typeface="Cambria" panose="02040503050406030204" pitchFamily="18" charset="0"/>
            </a:rPr>
            <a:t> </a:t>
          </a:r>
          <a:r>
            <a:rPr lang="en-US" sz="1600" b="1" kern="1200" dirty="0" err="1">
              <a:latin typeface="Cambria" panose="02040503050406030204" pitchFamily="18" charset="0"/>
              <a:ea typeface="Cambria" panose="02040503050406030204" pitchFamily="18" charset="0"/>
            </a:rPr>
            <a:t>dalam</a:t>
          </a:r>
          <a:r>
            <a:rPr lang="en-US" sz="1600" b="1" kern="1200" dirty="0">
              <a:latin typeface="Cambria" panose="02040503050406030204" pitchFamily="18" charset="0"/>
              <a:ea typeface="Cambria" panose="02040503050406030204" pitchFamily="18" charset="0"/>
            </a:rPr>
            <a:t> hub </a:t>
          </a:r>
          <a:r>
            <a:rPr lang="en-US" sz="1600" b="1" kern="1200" dirty="0" err="1">
              <a:latin typeface="Cambria" panose="02040503050406030204" pitchFamily="18" charset="0"/>
              <a:ea typeface="Cambria" panose="02040503050406030204" pitchFamily="18" charset="0"/>
            </a:rPr>
            <a:t>internasional</a:t>
          </a:r>
          <a:endParaRPr lang="en-ID" sz="1600" b="1" kern="1200" dirty="0">
            <a:latin typeface="Cambria" panose="02040503050406030204" pitchFamily="18" charset="0"/>
            <a:ea typeface="Cambria" panose="02040503050406030204" pitchFamily="18" charset="0"/>
          </a:endParaRPr>
        </a:p>
      </dsp:txBody>
      <dsp:txXfrm>
        <a:off x="4038625" y="3716559"/>
        <a:ext cx="3418661" cy="924549"/>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7544419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23692996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9044675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27588741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0271786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Primer: </a:t>
            </a:r>
            <a:r>
              <a:rPr lang="en-ID" sz="1800" b="0" i="0" dirty="0" err="1">
                <a:solidFill>
                  <a:srgbClr val="221E1E"/>
                </a:solidFill>
                <a:effectLst/>
                <a:latin typeface="Cambria" panose="02040503050406030204" pitchFamily="18" charset="0"/>
              </a:rPr>
              <a:t>Berdasarkan</a:t>
            </a:r>
            <a:r>
              <a:rPr lang="en-ID" sz="1800" b="0" i="0" dirty="0">
                <a:solidFill>
                  <a:srgbClr val="221E1E"/>
                </a:solidFill>
                <a:effectLst/>
                <a:latin typeface="Cambria" panose="02040503050406030204" pitchFamily="18" charset="0"/>
              </a:rPr>
              <a:t> </a:t>
            </a:r>
            <a:r>
              <a:rPr lang="en-ID" sz="1800" b="0" i="0" dirty="0" err="1">
                <a:solidFill>
                  <a:srgbClr val="221E1E"/>
                </a:solidFill>
                <a:effectLst/>
                <a:latin typeface="Cambria" panose="02040503050406030204" pitchFamily="18" charset="0"/>
              </a:rPr>
              <a:t>kualifikasi</a:t>
            </a:r>
            <a:r>
              <a:rPr lang="en-ID" sz="1800" b="0" i="0" dirty="0">
                <a:solidFill>
                  <a:srgbClr val="221E1E"/>
                </a:solidFill>
                <a:effectLst/>
                <a:latin typeface="Cambria" panose="02040503050406030204" pitchFamily="18" charset="0"/>
              </a:rPr>
              <a:t> </a:t>
            </a:r>
            <a:r>
              <a:rPr lang="en-ID" sz="1800" b="0" i="0" dirty="0" err="1">
                <a:solidFill>
                  <a:srgbClr val="221E1E"/>
                </a:solidFill>
                <a:effectLst/>
                <a:latin typeface="Cambria" panose="02040503050406030204" pitchFamily="18" charset="0"/>
              </a:rPr>
              <a:t>inilah</a:t>
            </a:r>
            <a:r>
              <a:rPr lang="en-ID" sz="1800" b="0" i="0" dirty="0">
                <a:solidFill>
                  <a:srgbClr val="221E1E"/>
                </a:solidFill>
                <a:effectLst/>
                <a:latin typeface="Cambria" panose="02040503050406030204" pitchFamily="18" charset="0"/>
              </a:rPr>
              <a:t> </a:t>
            </a:r>
            <a:r>
              <a:rPr lang="en-ID" sz="1800" b="0" i="0" dirty="0" err="1">
                <a:solidFill>
                  <a:srgbClr val="221E1E"/>
                </a:solidFill>
                <a:effectLst/>
                <a:latin typeface="Cambria" panose="02040503050406030204" pitchFamily="18" charset="0"/>
              </a:rPr>
              <a:t>akan</a:t>
            </a:r>
            <a:r>
              <a:rPr lang="en-ID" sz="1800" b="0" i="0" dirty="0">
                <a:solidFill>
                  <a:srgbClr val="221E1E"/>
                </a:solidFill>
                <a:effectLst/>
                <a:latin typeface="Cambria" panose="02040503050406030204" pitchFamily="18" charset="0"/>
              </a:rPr>
              <a:t> </a:t>
            </a:r>
            <a:r>
              <a:rPr lang="en-ID" sz="1800" b="0" i="0" dirty="0" err="1">
                <a:solidFill>
                  <a:srgbClr val="221E1E"/>
                </a:solidFill>
                <a:effectLst/>
                <a:latin typeface="Cambria" panose="02040503050406030204" pitchFamily="18" charset="0"/>
              </a:rPr>
              <a:t>ditemukan</a:t>
            </a:r>
            <a:r>
              <a:rPr lang="en-ID" sz="1800" b="0" i="0" dirty="0">
                <a:solidFill>
                  <a:srgbClr val="221E1E"/>
                </a:solidFill>
                <a:effectLst/>
                <a:latin typeface="Cambria" panose="02040503050406030204" pitchFamily="18" charset="0"/>
              </a:rPr>
              <a:t> </a:t>
            </a:r>
            <a:r>
              <a:rPr lang="en-ID" sz="1800" b="0" i="0" dirty="0" err="1">
                <a:solidFill>
                  <a:srgbClr val="221E1E"/>
                </a:solidFill>
                <a:effectLst/>
                <a:latin typeface="Cambria" panose="02040503050406030204" pitchFamily="18" charset="0"/>
              </a:rPr>
              <a:t>hukum</a:t>
            </a:r>
            <a:r>
              <a:rPr lang="en-ID" sz="1800" b="0" i="0" dirty="0">
                <a:solidFill>
                  <a:srgbClr val="221E1E"/>
                </a:solidFill>
                <a:effectLst/>
                <a:latin typeface="Cambria" panose="02040503050406030204" pitchFamily="18" charset="0"/>
              </a:rPr>
              <a:t> yang </a:t>
            </a:r>
            <a:r>
              <a:rPr lang="en-ID" sz="1800" b="0" i="0" dirty="0" err="1">
                <a:solidFill>
                  <a:srgbClr val="221E1E"/>
                </a:solidFill>
                <a:effectLst/>
                <a:latin typeface="Cambria" panose="02040503050406030204" pitchFamily="18" charset="0"/>
              </a:rPr>
              <a:t>seharusnya</a:t>
            </a:r>
            <a:r>
              <a:rPr lang="en-ID" sz="1800" b="0" i="0" dirty="0">
                <a:solidFill>
                  <a:srgbClr val="221E1E"/>
                </a:solidFill>
                <a:effectLst/>
                <a:latin typeface="Cambria" panose="02040503050406030204" pitchFamily="18" charset="0"/>
              </a:rPr>
              <a:t> </a:t>
            </a:r>
            <a:r>
              <a:rPr lang="en-ID" sz="1800" b="0" i="0" dirty="0" err="1">
                <a:solidFill>
                  <a:srgbClr val="221E1E"/>
                </a:solidFill>
                <a:effectLst/>
                <a:latin typeface="Cambria" panose="02040503050406030204" pitchFamily="18" charset="0"/>
              </a:rPr>
              <a:t>dipergunakan</a:t>
            </a:r>
            <a:r>
              <a:rPr lang="en-ID" sz="1800" b="0" i="0" dirty="0">
                <a:solidFill>
                  <a:srgbClr val="221E1E"/>
                </a:solidFill>
                <a:effectLst/>
                <a:latin typeface="Cambria" panose="02040503050406030204" pitchFamily="18" charset="0"/>
              </a:rPr>
              <a:t> (</a:t>
            </a:r>
            <a:r>
              <a:rPr lang="en-ID" sz="1800" b="0" i="1" dirty="0">
                <a:solidFill>
                  <a:srgbClr val="221E1E"/>
                </a:solidFill>
                <a:effectLst/>
                <a:latin typeface="Cambria-Italic"/>
              </a:rPr>
              <a:t>lex </a:t>
            </a:r>
            <a:r>
              <a:rPr lang="en-ID" sz="1800" b="0" i="1" dirty="0" err="1">
                <a:solidFill>
                  <a:srgbClr val="221E1E"/>
                </a:solidFill>
                <a:effectLst/>
                <a:latin typeface="Cambria-Italic"/>
              </a:rPr>
              <a:t>causae</a:t>
            </a:r>
            <a:r>
              <a:rPr lang="en-ID" sz="1800" b="0" i="0" dirty="0">
                <a:solidFill>
                  <a:srgbClr val="221E1E"/>
                </a:solidFill>
                <a:effectLst/>
                <a:latin typeface="Cambria" panose="02040503050406030204" pitchFamily="18" charset="0"/>
              </a:rPr>
              <a:t>). </a:t>
            </a:r>
            <a:r>
              <a:rPr lang="en-ID" sz="1800" b="0" i="1" dirty="0">
                <a:solidFill>
                  <a:srgbClr val="221E1E"/>
                </a:solidFill>
                <a:effectLst/>
                <a:latin typeface="Cambria-Italic"/>
              </a:rPr>
              <a:t>Lex </a:t>
            </a:r>
            <a:r>
              <a:rPr lang="en-ID" sz="1800" b="0" i="1" dirty="0" err="1">
                <a:solidFill>
                  <a:srgbClr val="221E1E"/>
                </a:solidFill>
                <a:effectLst/>
                <a:latin typeface="Cambria-Italic"/>
              </a:rPr>
              <a:t>causae</a:t>
            </a:r>
            <a:r>
              <a:rPr lang="en-ID" sz="1800" b="0" i="1" dirty="0">
                <a:solidFill>
                  <a:srgbClr val="221E1E"/>
                </a:solidFill>
                <a:effectLst/>
                <a:latin typeface="Cambria-Italic"/>
              </a:rPr>
              <a:t> </a:t>
            </a:r>
            <a:r>
              <a:rPr lang="en-ID" sz="1800" b="0" i="0" dirty="0">
                <a:solidFill>
                  <a:srgbClr val="221E1E"/>
                </a:solidFill>
                <a:effectLst/>
                <a:latin typeface="Cambria" panose="02040503050406030204" pitchFamily="18" charset="0"/>
              </a:rPr>
              <a:t>yang </a:t>
            </a:r>
            <a:r>
              <a:rPr lang="en-ID" sz="1800" b="0" i="0" dirty="0" err="1">
                <a:solidFill>
                  <a:srgbClr val="221E1E"/>
                </a:solidFill>
                <a:effectLst/>
                <a:latin typeface="Cambria" panose="02040503050406030204" pitchFamily="18" charset="0"/>
              </a:rPr>
              <a:t>ditemukan</a:t>
            </a:r>
            <a:r>
              <a:rPr lang="en-ID" sz="1800" b="0" i="0" dirty="0">
                <a:solidFill>
                  <a:srgbClr val="221E1E"/>
                </a:solidFill>
                <a:effectLst/>
                <a:latin typeface="Cambria" panose="02040503050406030204" pitchFamily="18" charset="0"/>
              </a:rPr>
              <a:t> </a:t>
            </a:r>
            <a:r>
              <a:rPr lang="en-ID" sz="1800" b="0" i="0" dirty="0" err="1">
                <a:solidFill>
                  <a:srgbClr val="221E1E"/>
                </a:solidFill>
                <a:effectLst/>
                <a:latin typeface="Cambria" panose="02040503050406030204" pitchFamily="18" charset="0"/>
              </a:rPr>
              <a:t>itu</a:t>
            </a:r>
            <a:r>
              <a:rPr lang="en-ID" sz="1800" b="0" i="0" dirty="0">
                <a:solidFill>
                  <a:srgbClr val="221E1E"/>
                </a:solidFill>
                <a:effectLst/>
                <a:latin typeface="Cambria" panose="02040503050406030204" pitchFamily="18" charset="0"/>
              </a:rPr>
              <a:t> </a:t>
            </a:r>
            <a:r>
              <a:rPr lang="en-ID" sz="1800" b="0" i="0" dirty="0" err="1">
                <a:solidFill>
                  <a:srgbClr val="221E1E"/>
                </a:solidFill>
                <a:effectLst/>
                <a:latin typeface="Cambria" panose="02040503050406030204" pitchFamily="18" charset="0"/>
              </a:rPr>
              <a:t>bisa</a:t>
            </a:r>
            <a:r>
              <a:rPr lang="en-ID" sz="1800" b="0" i="0" dirty="0">
                <a:solidFill>
                  <a:srgbClr val="221E1E"/>
                </a:solidFill>
                <a:effectLst/>
                <a:latin typeface="Cambria" panose="02040503050406030204" pitchFamily="18" charset="0"/>
              </a:rPr>
              <a:t> </a:t>
            </a:r>
            <a:r>
              <a:rPr lang="en-ID" sz="1800" b="0" i="0" dirty="0" err="1">
                <a:solidFill>
                  <a:srgbClr val="221E1E"/>
                </a:solidFill>
                <a:effectLst/>
                <a:latin typeface="Cambria" panose="02040503050406030204" pitchFamily="18" charset="0"/>
              </a:rPr>
              <a:t>berupa</a:t>
            </a:r>
            <a:r>
              <a:rPr lang="en-ID" sz="1800" b="0" i="0" dirty="0">
                <a:solidFill>
                  <a:srgbClr val="221E1E"/>
                </a:solidFill>
                <a:effectLst/>
                <a:latin typeface="Cambria" panose="02040503050406030204" pitchFamily="18" charset="0"/>
              </a:rPr>
              <a:t> </a:t>
            </a:r>
            <a:r>
              <a:rPr lang="en-ID" sz="1800" b="0" i="0" dirty="0" err="1">
                <a:solidFill>
                  <a:srgbClr val="221E1E"/>
                </a:solidFill>
                <a:effectLst/>
                <a:latin typeface="Cambria" panose="02040503050406030204" pitchFamily="18" charset="0"/>
              </a:rPr>
              <a:t>hukum</a:t>
            </a:r>
            <a:r>
              <a:rPr lang="en-ID" sz="1800" b="0" i="0" dirty="0">
                <a:solidFill>
                  <a:srgbClr val="221E1E"/>
                </a:solidFill>
                <a:effectLst/>
                <a:latin typeface="Cambria" panose="02040503050406030204" pitchFamily="18" charset="0"/>
              </a:rPr>
              <a:t> </a:t>
            </a:r>
            <a:r>
              <a:rPr lang="en-ID" sz="1800" b="0" i="0" dirty="0" err="1">
                <a:solidFill>
                  <a:srgbClr val="221E1E"/>
                </a:solidFill>
                <a:effectLst/>
                <a:latin typeface="Cambria" panose="02040503050406030204" pitchFamily="18" charset="0"/>
              </a:rPr>
              <a:t>asing</a:t>
            </a:r>
            <a:r>
              <a:rPr lang="en-ID" sz="1800" b="0" i="0" dirty="0">
                <a:solidFill>
                  <a:srgbClr val="221E1E"/>
                </a:solidFill>
                <a:effectLst/>
                <a:latin typeface="Cambria" panose="02040503050406030204" pitchFamily="18" charset="0"/>
              </a:rPr>
              <a:t>, juga </a:t>
            </a:r>
            <a:r>
              <a:rPr lang="en-ID" sz="1800" b="0" i="0" dirty="0" err="1">
                <a:solidFill>
                  <a:srgbClr val="221E1E"/>
                </a:solidFill>
                <a:effectLst/>
                <a:latin typeface="Cambria" panose="02040503050406030204" pitchFamily="18" charset="0"/>
              </a:rPr>
              <a:t>bisa</a:t>
            </a:r>
            <a:r>
              <a:rPr lang="en-ID" sz="1800" b="0" i="0" dirty="0">
                <a:solidFill>
                  <a:srgbClr val="221E1E"/>
                </a:solidFill>
                <a:effectLst/>
                <a:latin typeface="Cambria" panose="02040503050406030204" pitchFamily="18" charset="0"/>
              </a:rPr>
              <a:t> </a:t>
            </a:r>
            <a:r>
              <a:rPr lang="en-ID" sz="1800" b="0" i="1" dirty="0">
                <a:solidFill>
                  <a:srgbClr val="221E1E"/>
                </a:solidFill>
                <a:effectLst/>
                <a:latin typeface="Cambria-Italic"/>
              </a:rPr>
              <a:t>lex </a:t>
            </a:r>
            <a:r>
              <a:rPr lang="en-ID" sz="1800" b="0" i="1" dirty="0" err="1">
                <a:solidFill>
                  <a:srgbClr val="221E1E"/>
                </a:solidFill>
                <a:effectLst/>
                <a:latin typeface="Cambria-Italic"/>
              </a:rPr>
              <a:t>fori</a:t>
            </a:r>
            <a:r>
              <a:rPr lang="en-ID" sz="1800" b="0" i="1" dirty="0">
                <a:solidFill>
                  <a:srgbClr val="221E1E"/>
                </a:solidFill>
                <a:effectLst/>
                <a:latin typeface="Cambria-Italic"/>
              </a:rPr>
              <a:t> </a:t>
            </a:r>
            <a:r>
              <a:rPr lang="en-ID" sz="1800" b="0" i="0" dirty="0" err="1">
                <a:solidFill>
                  <a:srgbClr val="221E1E"/>
                </a:solidFill>
                <a:effectLst/>
                <a:latin typeface="Cambria" panose="02040503050406030204" pitchFamily="18" charset="0"/>
              </a:rPr>
              <a:t>sendiri</a:t>
            </a:r>
            <a:r>
              <a:rPr lang="en-ID" dirty="0"/>
              <a:t> </a:t>
            </a: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7295590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40361315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Cth</a:t>
            </a:r>
            <a:r>
              <a:rPr lang="en-US" dirty="0"/>
              <a:t>: </a:t>
            </a:r>
            <a:r>
              <a:rPr lang="en-US" dirty="0" err="1"/>
              <a:t>permintaan</a:t>
            </a:r>
            <a:r>
              <a:rPr lang="en-US" dirty="0"/>
              <a:t> </a:t>
            </a:r>
            <a:r>
              <a:rPr lang="en-US" dirty="0" err="1"/>
              <a:t>tggt</a:t>
            </a:r>
            <a:r>
              <a:rPr lang="en-US" dirty="0"/>
              <a:t>, </a:t>
            </a:r>
            <a:r>
              <a:rPr lang="en-US" dirty="0" err="1"/>
              <a:t>penggugat</a:t>
            </a:r>
            <a:r>
              <a:rPr lang="en-US" dirty="0"/>
              <a:t> </a:t>
            </a:r>
            <a:r>
              <a:rPr lang="en-US" dirty="0" err="1"/>
              <a:t>berjanji</a:t>
            </a:r>
            <a:r>
              <a:rPr lang="en-US" dirty="0"/>
              <a:t> </a:t>
            </a:r>
            <a:r>
              <a:rPr lang="en-US" dirty="0" err="1"/>
              <a:t>memberikan</a:t>
            </a:r>
            <a:r>
              <a:rPr lang="en-US" dirty="0"/>
              <a:t> </a:t>
            </a:r>
            <a:r>
              <a:rPr lang="en-US" dirty="0" err="1"/>
              <a:t>sejumlah</a:t>
            </a:r>
            <a:r>
              <a:rPr lang="en-US" dirty="0"/>
              <a:t> uang </a:t>
            </a:r>
            <a:r>
              <a:rPr lang="en-US" dirty="0" err="1"/>
              <a:t>kpd</a:t>
            </a:r>
            <a:r>
              <a:rPr lang="en-US" dirty="0"/>
              <a:t> </a:t>
            </a:r>
            <a:r>
              <a:rPr lang="en-US" dirty="0" err="1"/>
              <a:t>tggt</a:t>
            </a:r>
            <a:r>
              <a:rPr lang="en-US" dirty="0"/>
              <a:t>, </a:t>
            </a:r>
            <a:r>
              <a:rPr lang="en-US" dirty="0" err="1"/>
              <a:t>dgn</a:t>
            </a:r>
            <a:r>
              <a:rPr lang="en-US" dirty="0"/>
              <a:t> </a:t>
            </a:r>
            <a:r>
              <a:rPr lang="en-US" dirty="0" err="1"/>
              <a:t>syarat</a:t>
            </a:r>
            <a:r>
              <a:rPr lang="en-US" dirty="0"/>
              <a:t> </a:t>
            </a:r>
            <a:r>
              <a:rPr lang="en-US" dirty="0" err="1"/>
              <a:t>apabila</a:t>
            </a:r>
            <a:r>
              <a:rPr lang="en-US" dirty="0"/>
              <a:t> next </a:t>
            </a:r>
            <a:r>
              <a:rPr lang="en-US" dirty="0" err="1"/>
              <a:t>jd</a:t>
            </a:r>
            <a:r>
              <a:rPr lang="en-US" dirty="0"/>
              <a:t> </a:t>
            </a:r>
            <a:r>
              <a:rPr lang="en-US" dirty="0" err="1"/>
              <a:t>pejabat</a:t>
            </a:r>
            <a:r>
              <a:rPr lang="en-US" dirty="0"/>
              <a:t> negara, </a:t>
            </a:r>
            <a:r>
              <a:rPr lang="en-US" dirty="0" err="1"/>
              <a:t>tggt</a:t>
            </a:r>
            <a:r>
              <a:rPr lang="en-US" dirty="0"/>
              <a:t> </a:t>
            </a:r>
            <a:r>
              <a:rPr lang="en-US" dirty="0" err="1"/>
              <a:t>akan</a:t>
            </a:r>
            <a:r>
              <a:rPr lang="en-US" dirty="0"/>
              <a:t> </a:t>
            </a:r>
            <a:r>
              <a:rPr lang="en-US" dirty="0" err="1"/>
              <a:t>memberikan</a:t>
            </a:r>
            <a:r>
              <a:rPr lang="en-US" dirty="0"/>
              <a:t> </a:t>
            </a:r>
            <a:r>
              <a:rPr lang="en-US" dirty="0" err="1"/>
              <a:t>fasilitas</a:t>
            </a:r>
            <a:r>
              <a:rPr lang="en-US" dirty="0"/>
              <a:t> </a:t>
            </a:r>
            <a:r>
              <a:rPr lang="en-US" dirty="0" err="1"/>
              <a:t>utk</a:t>
            </a:r>
            <a:r>
              <a:rPr lang="en-US" dirty="0"/>
              <a:t> </a:t>
            </a:r>
            <a:r>
              <a:rPr lang="en-US" dirty="0" err="1"/>
              <a:t>kemudahan</a:t>
            </a:r>
            <a:r>
              <a:rPr lang="en-US" dirty="0"/>
              <a:t> </a:t>
            </a:r>
            <a:r>
              <a:rPr lang="en-US" dirty="0" err="1"/>
              <a:t>usaha</a:t>
            </a:r>
            <a:r>
              <a:rPr lang="en-US" dirty="0"/>
              <a:t> </a:t>
            </a:r>
            <a:r>
              <a:rPr lang="en-US" dirty="0" err="1"/>
              <a:t>pggt</a:t>
            </a:r>
            <a:r>
              <a:rPr lang="en-US" dirty="0"/>
              <a:t>. </a:t>
            </a:r>
            <a:r>
              <a:rPr lang="en-US" dirty="0" err="1"/>
              <a:t>Pggt</a:t>
            </a:r>
            <a:r>
              <a:rPr lang="en-US" dirty="0"/>
              <a:t> </a:t>
            </a:r>
            <a:r>
              <a:rPr lang="en-US" dirty="0" err="1"/>
              <a:t>memberikan</a:t>
            </a:r>
            <a:r>
              <a:rPr lang="en-US" dirty="0"/>
              <a:t> </a:t>
            </a:r>
            <a:r>
              <a:rPr lang="en-US" dirty="0" err="1"/>
              <a:t>sejumlah</a:t>
            </a:r>
            <a:r>
              <a:rPr lang="en-US" dirty="0"/>
              <a:t> uang. </a:t>
            </a:r>
            <a:r>
              <a:rPr lang="en-US" dirty="0" err="1"/>
              <a:t>Ternyata</a:t>
            </a:r>
            <a:r>
              <a:rPr lang="en-US" dirty="0"/>
              <a:t> </a:t>
            </a:r>
            <a:r>
              <a:rPr lang="en-US" dirty="0" err="1"/>
              <a:t>stlh</a:t>
            </a:r>
            <a:r>
              <a:rPr lang="en-US" dirty="0"/>
              <a:t> </a:t>
            </a:r>
            <a:r>
              <a:rPr lang="en-US" dirty="0" err="1"/>
              <a:t>jd</a:t>
            </a:r>
            <a:r>
              <a:rPr lang="en-US" dirty="0"/>
              <a:t> </a:t>
            </a:r>
            <a:r>
              <a:rPr lang="en-US" dirty="0" err="1"/>
              <a:t>pejabat</a:t>
            </a:r>
            <a:r>
              <a:rPr lang="en-US" dirty="0"/>
              <a:t> </a:t>
            </a:r>
            <a:r>
              <a:rPr lang="en-US" dirty="0" err="1"/>
              <a:t>ingkar</a:t>
            </a:r>
            <a:r>
              <a:rPr lang="en-US" dirty="0"/>
              <a:t> </a:t>
            </a:r>
            <a:r>
              <a:rPr lang="en-US" dirty="0" err="1"/>
              <a:t>janji</a:t>
            </a:r>
            <a:r>
              <a:rPr lang="en-US" dirty="0"/>
              <a:t> dan </a:t>
            </a:r>
            <a:r>
              <a:rPr lang="en-US" dirty="0" err="1"/>
              <a:t>tdk</a:t>
            </a:r>
            <a:r>
              <a:rPr lang="en-US" dirty="0"/>
              <a:t> </a:t>
            </a:r>
            <a:r>
              <a:rPr lang="en-US" dirty="0" err="1"/>
              <a:t>memberi</a:t>
            </a:r>
            <a:r>
              <a:rPr lang="en-US" dirty="0"/>
              <a:t> </a:t>
            </a:r>
            <a:r>
              <a:rPr lang="en-US" dirty="0" err="1"/>
              <a:t>fasilitas</a:t>
            </a:r>
            <a:r>
              <a:rPr lang="en-US" dirty="0"/>
              <a:t> </a:t>
            </a:r>
            <a:r>
              <a:rPr lang="en-US" dirty="0" err="1"/>
              <a:t>apapun</a:t>
            </a:r>
            <a:r>
              <a:rPr lang="en-US" dirty="0"/>
              <a:t>. </a:t>
            </a:r>
            <a:r>
              <a:rPr lang="en-US" dirty="0" err="1"/>
              <a:t>Pggt</a:t>
            </a:r>
            <a:r>
              <a:rPr lang="en-US" dirty="0"/>
              <a:t> </a:t>
            </a:r>
            <a:r>
              <a:rPr lang="en-US" dirty="0" err="1"/>
              <a:t>mengajukan</a:t>
            </a:r>
            <a:r>
              <a:rPr lang="en-US" dirty="0"/>
              <a:t> </a:t>
            </a:r>
            <a:r>
              <a:rPr lang="en-US" dirty="0" err="1"/>
              <a:t>gugatan</a:t>
            </a:r>
            <a:r>
              <a:rPr lang="en-US" dirty="0"/>
              <a:t>. </a:t>
            </a:r>
            <a:r>
              <a:rPr lang="en-US" dirty="0" err="1"/>
              <a:t>Apakah</a:t>
            </a:r>
            <a:r>
              <a:rPr lang="en-US" dirty="0"/>
              <a:t> </a:t>
            </a:r>
            <a:r>
              <a:rPr lang="en-US" dirty="0" err="1"/>
              <a:t>termasuk</a:t>
            </a:r>
            <a:r>
              <a:rPr lang="en-US" dirty="0"/>
              <a:t> </a:t>
            </a:r>
            <a:r>
              <a:rPr lang="en-US" dirty="0" err="1"/>
              <a:t>wanprestasi</a:t>
            </a:r>
            <a:r>
              <a:rPr lang="en-US" dirty="0"/>
              <a:t> </a:t>
            </a:r>
            <a:r>
              <a:rPr lang="en-US" dirty="0" err="1"/>
              <a:t>atau</a:t>
            </a:r>
            <a:r>
              <a:rPr lang="en-US" dirty="0"/>
              <a:t> PMH?</a:t>
            </a:r>
          </a:p>
          <a:p>
            <a:endParaRPr lang="en-US" dirty="0"/>
          </a:p>
          <a:p>
            <a:r>
              <a:rPr lang="en-US" dirty="0"/>
              <a:t>Indonesia PMH, </a:t>
            </a:r>
            <a:r>
              <a:rPr lang="en-US" dirty="0" err="1"/>
              <a:t>singapura</a:t>
            </a:r>
            <a:r>
              <a:rPr lang="en-US" dirty="0"/>
              <a:t> </a:t>
            </a:r>
            <a:r>
              <a:rPr lang="en-US" dirty="0" err="1"/>
              <a:t>wanprestasi</a:t>
            </a:r>
            <a:r>
              <a:rPr lang="en-US" dirty="0"/>
              <a:t>. </a:t>
            </a:r>
            <a:r>
              <a:rPr lang="en-US" dirty="0" err="1"/>
              <a:t>Pengadilan</a:t>
            </a:r>
            <a:r>
              <a:rPr lang="en-US" dirty="0"/>
              <a:t> </a:t>
            </a:r>
            <a:r>
              <a:rPr lang="en-US" dirty="0" err="1"/>
              <a:t>indo</a:t>
            </a:r>
            <a:r>
              <a:rPr lang="en-US" dirty="0"/>
              <a:t> </a:t>
            </a:r>
            <a:r>
              <a:rPr lang="en-US" dirty="0" err="1"/>
              <a:t>kualifikasi</a:t>
            </a:r>
            <a:r>
              <a:rPr lang="en-US" dirty="0"/>
              <a:t> </a:t>
            </a:r>
            <a:r>
              <a:rPr lang="en-US" dirty="0" err="1"/>
              <a:t>sbg</a:t>
            </a:r>
            <a:r>
              <a:rPr lang="en-US" dirty="0"/>
              <a:t> </a:t>
            </a:r>
            <a:r>
              <a:rPr lang="en-US" dirty="0" err="1"/>
              <a:t>apa</a:t>
            </a:r>
            <a:r>
              <a:rPr lang="en-US" dirty="0"/>
              <a:t>?</a:t>
            </a:r>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41112802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sz="1800" b="0" i="0" dirty="0" err="1">
                <a:solidFill>
                  <a:srgbClr val="000000"/>
                </a:solidFill>
                <a:effectLst/>
                <a:latin typeface="Cambria" panose="02040503050406030204" pitchFamily="18" charset="0"/>
              </a:rPr>
              <a:t>hal-hal</a:t>
            </a:r>
            <a:r>
              <a:rPr lang="en-ID" sz="1800" b="0" i="0" dirty="0">
                <a:solidFill>
                  <a:srgbClr val="000000"/>
                </a:solidFill>
                <a:effectLst/>
                <a:latin typeface="Cambria" panose="02040503050406030204" pitchFamily="18" charset="0"/>
              </a:rPr>
              <a:t> </a:t>
            </a:r>
            <a:r>
              <a:rPr lang="en-ID" sz="1800" b="0" i="0" dirty="0" err="1">
                <a:solidFill>
                  <a:srgbClr val="000000"/>
                </a:solidFill>
                <a:effectLst/>
                <a:latin typeface="Cambria" panose="02040503050406030204" pitchFamily="18" charset="0"/>
              </a:rPr>
              <a:t>atau</a:t>
            </a:r>
            <a:r>
              <a:rPr lang="en-ID" sz="1800" b="0" i="0" dirty="0">
                <a:solidFill>
                  <a:srgbClr val="000000"/>
                </a:solidFill>
                <a:effectLst/>
                <a:latin typeface="Cambria" panose="02040503050406030204" pitchFamily="18" charset="0"/>
              </a:rPr>
              <a:t> </a:t>
            </a:r>
            <a:r>
              <a:rPr lang="en-ID" sz="1800" b="0" i="0" dirty="0" err="1">
                <a:solidFill>
                  <a:srgbClr val="000000"/>
                </a:solidFill>
                <a:effectLst/>
                <a:latin typeface="Cambria" panose="02040503050406030204" pitchFamily="18" charset="0"/>
              </a:rPr>
              <a:t>keadaan-keadaan</a:t>
            </a:r>
            <a:r>
              <a:rPr lang="en-ID" sz="1800" b="0" i="0" dirty="0">
                <a:solidFill>
                  <a:srgbClr val="000000"/>
                </a:solidFill>
                <a:effectLst/>
                <a:latin typeface="Cambria" panose="02040503050406030204" pitchFamily="18" charset="0"/>
              </a:rPr>
              <a:t> yang </a:t>
            </a:r>
            <a:r>
              <a:rPr lang="en-ID" sz="1800" b="0" i="0" dirty="0" err="1">
                <a:solidFill>
                  <a:srgbClr val="000000"/>
                </a:solidFill>
                <a:effectLst/>
                <a:latin typeface="Cambria" panose="02040503050406030204" pitchFamily="18" charset="0"/>
              </a:rPr>
              <a:t>dapat</a:t>
            </a:r>
            <a:r>
              <a:rPr lang="en-ID" sz="1800" b="0" i="0" dirty="0">
                <a:solidFill>
                  <a:srgbClr val="000000"/>
                </a:solidFill>
                <a:effectLst/>
                <a:latin typeface="Cambria" panose="02040503050406030204" pitchFamily="18" charset="0"/>
              </a:rPr>
              <a:t> </a:t>
            </a:r>
            <a:r>
              <a:rPr lang="en-ID" sz="1800" b="0" i="0" dirty="0" err="1">
                <a:solidFill>
                  <a:srgbClr val="000000"/>
                </a:solidFill>
                <a:effectLst/>
                <a:latin typeface="Cambria" panose="02040503050406030204" pitchFamily="18" charset="0"/>
              </a:rPr>
              <a:t>menunjukkan</a:t>
            </a:r>
            <a:r>
              <a:rPr lang="en-ID" sz="1800" b="0" i="0" dirty="0">
                <a:solidFill>
                  <a:srgbClr val="000000"/>
                </a:solidFill>
                <a:effectLst/>
                <a:latin typeface="Cambria" panose="02040503050406030204" pitchFamily="18" charset="0"/>
              </a:rPr>
              <a:t> </a:t>
            </a:r>
            <a:r>
              <a:rPr lang="en-ID" sz="1800" b="0" i="0" dirty="0" err="1">
                <a:solidFill>
                  <a:srgbClr val="000000"/>
                </a:solidFill>
                <a:effectLst/>
                <a:latin typeface="Cambria" panose="02040503050406030204" pitchFamily="18" charset="0"/>
              </a:rPr>
              <a:t>adanya</a:t>
            </a:r>
            <a:r>
              <a:rPr lang="en-ID" sz="1800" b="0" i="0" dirty="0">
                <a:solidFill>
                  <a:srgbClr val="000000"/>
                </a:solidFill>
                <a:effectLst/>
                <a:latin typeface="Cambria" panose="02040503050406030204" pitchFamily="18" charset="0"/>
              </a:rPr>
              <a:t> </a:t>
            </a:r>
            <a:r>
              <a:rPr lang="en-ID" sz="1800" b="0" i="0" dirty="0" err="1">
                <a:solidFill>
                  <a:srgbClr val="000000"/>
                </a:solidFill>
                <a:effectLst/>
                <a:latin typeface="Cambria" panose="02040503050406030204" pitchFamily="18" charset="0"/>
              </a:rPr>
              <a:t>kaitan</a:t>
            </a:r>
            <a:r>
              <a:rPr lang="en-ID" sz="1800" b="0" i="0" dirty="0">
                <a:solidFill>
                  <a:srgbClr val="000000"/>
                </a:solidFill>
                <a:effectLst/>
                <a:latin typeface="Cambria" panose="02040503050406030204" pitchFamily="18" charset="0"/>
              </a:rPr>
              <a:t> </a:t>
            </a:r>
            <a:r>
              <a:rPr lang="en-ID" sz="1800" b="0" i="0" dirty="0" err="1">
                <a:solidFill>
                  <a:srgbClr val="000000"/>
                </a:solidFill>
                <a:effectLst/>
                <a:latin typeface="Cambria" panose="02040503050406030204" pitchFamily="18" charset="0"/>
              </a:rPr>
              <a:t>antara</a:t>
            </a:r>
            <a:r>
              <a:rPr lang="en-ID" sz="1800" b="0" i="0" dirty="0">
                <a:solidFill>
                  <a:srgbClr val="000000"/>
                </a:solidFill>
                <a:effectLst/>
                <a:latin typeface="Cambria" panose="02040503050406030204" pitchFamily="18" charset="0"/>
              </a:rPr>
              <a:t> </a:t>
            </a:r>
            <a:r>
              <a:rPr lang="en-ID" sz="1800" b="0" i="0" dirty="0" err="1">
                <a:solidFill>
                  <a:srgbClr val="000000"/>
                </a:solidFill>
                <a:effectLst/>
                <a:latin typeface="Cambria" panose="02040503050406030204" pitchFamily="18" charset="0"/>
              </a:rPr>
              <a:t>fakta-fakta</a:t>
            </a:r>
            <a:r>
              <a:rPr lang="en-ID" sz="1800" b="0" i="0" dirty="0">
                <a:solidFill>
                  <a:srgbClr val="000000"/>
                </a:solidFill>
                <a:effectLst/>
                <a:latin typeface="Cambria" panose="02040503050406030204" pitchFamily="18" charset="0"/>
              </a:rPr>
              <a:t> yang </a:t>
            </a:r>
            <a:r>
              <a:rPr lang="en-ID" sz="1800" b="0" i="0" dirty="0" err="1">
                <a:solidFill>
                  <a:srgbClr val="000000"/>
                </a:solidFill>
                <a:effectLst/>
                <a:latin typeface="Cambria" panose="02040503050406030204" pitchFamily="18" charset="0"/>
              </a:rPr>
              <a:t>ada</a:t>
            </a:r>
            <a:r>
              <a:rPr lang="en-ID" sz="1800" b="0" i="0" dirty="0">
                <a:solidFill>
                  <a:srgbClr val="000000"/>
                </a:solidFill>
                <a:effectLst/>
                <a:latin typeface="Cambria" panose="02040503050406030204" pitchFamily="18" charset="0"/>
              </a:rPr>
              <a:t> di </a:t>
            </a:r>
            <a:r>
              <a:rPr lang="en-ID" sz="1800" b="0" i="0" dirty="0" err="1">
                <a:solidFill>
                  <a:srgbClr val="000000"/>
                </a:solidFill>
                <a:effectLst/>
                <a:latin typeface="Cambria" panose="02040503050406030204" pitchFamily="18" charset="0"/>
              </a:rPr>
              <a:t>dalam</a:t>
            </a:r>
            <a:r>
              <a:rPr lang="en-ID" sz="1800" b="0" i="0" dirty="0">
                <a:solidFill>
                  <a:srgbClr val="000000"/>
                </a:solidFill>
                <a:effectLst/>
                <a:latin typeface="Cambria" panose="02040503050406030204" pitchFamily="18" charset="0"/>
              </a:rPr>
              <a:t> </a:t>
            </a:r>
            <a:r>
              <a:rPr lang="en-ID" sz="1800" b="0" i="0" dirty="0" err="1">
                <a:solidFill>
                  <a:srgbClr val="000000"/>
                </a:solidFill>
                <a:effectLst/>
                <a:latin typeface="Cambria" panose="02040503050406030204" pitchFamily="18" charset="0"/>
              </a:rPr>
              <a:t>suatu</a:t>
            </a:r>
            <a:r>
              <a:rPr lang="en-ID" sz="1800" b="0" i="0" dirty="0">
                <a:solidFill>
                  <a:srgbClr val="000000"/>
                </a:solidFill>
                <a:effectLst/>
                <a:latin typeface="Cambria" panose="02040503050406030204" pitchFamily="18" charset="0"/>
              </a:rPr>
              <a:t> </a:t>
            </a:r>
            <a:r>
              <a:rPr lang="en-ID" sz="1800" b="0" i="0" dirty="0" err="1">
                <a:solidFill>
                  <a:srgbClr val="000000"/>
                </a:solidFill>
                <a:effectLst/>
                <a:latin typeface="Cambria" panose="02040503050406030204" pitchFamily="18" charset="0"/>
              </a:rPr>
              <a:t>perkara</a:t>
            </a:r>
            <a:r>
              <a:rPr lang="en-ID" sz="1800" b="0" i="0" dirty="0">
                <a:solidFill>
                  <a:srgbClr val="000000"/>
                </a:solidFill>
                <a:effectLst/>
                <a:latin typeface="Cambria" panose="02040503050406030204" pitchFamily="18" charset="0"/>
              </a:rPr>
              <a:t> </a:t>
            </a:r>
            <a:r>
              <a:rPr lang="en-ID" sz="1800" b="0" i="0" dirty="0" err="1">
                <a:solidFill>
                  <a:srgbClr val="000000"/>
                </a:solidFill>
                <a:effectLst/>
                <a:latin typeface="Cambria" panose="02040503050406030204" pitchFamily="18" charset="0"/>
              </a:rPr>
              <a:t>dengan</a:t>
            </a:r>
            <a:r>
              <a:rPr lang="en-ID" sz="1800" b="0" i="0" dirty="0">
                <a:solidFill>
                  <a:srgbClr val="000000"/>
                </a:solidFill>
                <a:effectLst/>
                <a:latin typeface="Cambria" panose="02040503050406030204" pitchFamily="18" charset="0"/>
              </a:rPr>
              <a:t> </a:t>
            </a:r>
            <a:r>
              <a:rPr lang="en-ID" sz="1800" b="0" i="0" dirty="0" err="1">
                <a:solidFill>
                  <a:srgbClr val="000000"/>
                </a:solidFill>
                <a:effectLst/>
                <a:latin typeface="Cambria" panose="02040503050406030204" pitchFamily="18" charset="0"/>
              </a:rPr>
              <a:t>suatu</a:t>
            </a:r>
            <a:r>
              <a:rPr lang="en-ID" sz="1800" b="0" i="0" dirty="0">
                <a:solidFill>
                  <a:srgbClr val="000000"/>
                </a:solidFill>
                <a:effectLst/>
                <a:latin typeface="Cambria" panose="02040503050406030204" pitchFamily="18" charset="0"/>
              </a:rPr>
              <a:t> </a:t>
            </a:r>
            <a:r>
              <a:rPr lang="en-ID" sz="1800" b="0" i="0" dirty="0" err="1">
                <a:solidFill>
                  <a:srgbClr val="000000"/>
                </a:solidFill>
                <a:effectLst/>
                <a:latin typeface="Cambria" panose="02040503050406030204" pitchFamily="18" charset="0"/>
              </a:rPr>
              <a:t>tempat</a:t>
            </a:r>
            <a:r>
              <a:rPr lang="en-ID" sz="1800" b="0" i="0" dirty="0">
                <a:solidFill>
                  <a:srgbClr val="000000"/>
                </a:solidFill>
                <a:effectLst/>
                <a:latin typeface="Cambria" panose="02040503050406030204" pitchFamily="18" charset="0"/>
              </a:rPr>
              <a:t>/ </a:t>
            </a:r>
            <a:r>
              <a:rPr lang="en-ID" sz="1800" b="0" i="0" dirty="0" err="1">
                <a:solidFill>
                  <a:srgbClr val="000000"/>
                </a:solidFill>
                <a:effectLst/>
                <a:latin typeface="Cambria" panose="02040503050406030204" pitchFamily="18" charset="0"/>
              </a:rPr>
              <a:t>sistem</a:t>
            </a:r>
            <a:r>
              <a:rPr lang="en-ID" sz="1800" b="0" i="0" dirty="0">
                <a:solidFill>
                  <a:srgbClr val="000000"/>
                </a:solidFill>
                <a:effectLst/>
                <a:latin typeface="Cambria" panose="02040503050406030204" pitchFamily="18" charset="0"/>
              </a:rPr>
              <a:t> </a:t>
            </a:r>
            <a:r>
              <a:rPr lang="en-ID" sz="1800" b="0" i="0" dirty="0" err="1">
                <a:solidFill>
                  <a:srgbClr val="000000"/>
                </a:solidFill>
                <a:effectLst/>
                <a:latin typeface="Cambria" panose="02040503050406030204" pitchFamily="18" charset="0"/>
              </a:rPr>
              <a:t>hukum</a:t>
            </a:r>
            <a:r>
              <a:rPr lang="en-ID" sz="1800" b="0" i="0" dirty="0">
                <a:solidFill>
                  <a:srgbClr val="000000"/>
                </a:solidFill>
                <a:effectLst/>
                <a:latin typeface="Cambria" panose="02040503050406030204" pitchFamily="18" charset="0"/>
              </a:rPr>
              <a:t> yang </a:t>
            </a:r>
            <a:r>
              <a:rPr lang="en-ID" sz="1800" b="0" i="0" dirty="0" err="1">
                <a:solidFill>
                  <a:srgbClr val="000000"/>
                </a:solidFill>
                <a:effectLst/>
                <a:latin typeface="Cambria" panose="02040503050406030204" pitchFamily="18" charset="0"/>
              </a:rPr>
              <a:t>harus</a:t>
            </a:r>
            <a:r>
              <a:rPr lang="en-ID" sz="1800" b="0" i="0" dirty="0">
                <a:solidFill>
                  <a:srgbClr val="000000"/>
                </a:solidFill>
                <a:effectLst/>
                <a:latin typeface="Cambria" panose="02040503050406030204" pitchFamily="18" charset="0"/>
              </a:rPr>
              <a:t> </a:t>
            </a:r>
            <a:r>
              <a:rPr lang="en-ID" sz="1800" b="0" i="0" dirty="0" err="1">
                <a:solidFill>
                  <a:srgbClr val="000000"/>
                </a:solidFill>
                <a:effectLst/>
                <a:latin typeface="Cambria" panose="02040503050406030204" pitchFamily="18" charset="0"/>
              </a:rPr>
              <a:t>atau</a:t>
            </a:r>
            <a:r>
              <a:rPr lang="en-ID" sz="1800" b="0" i="0" dirty="0">
                <a:solidFill>
                  <a:srgbClr val="000000"/>
                </a:solidFill>
                <a:effectLst/>
                <a:latin typeface="Cambria" panose="02040503050406030204" pitchFamily="18" charset="0"/>
              </a:rPr>
              <a:t> </a:t>
            </a:r>
            <a:r>
              <a:rPr lang="en-ID" sz="1800" b="0" i="0" dirty="0" err="1">
                <a:solidFill>
                  <a:srgbClr val="000000"/>
                </a:solidFill>
                <a:effectLst/>
                <a:latin typeface="Cambria" panose="02040503050406030204" pitchFamily="18" charset="0"/>
              </a:rPr>
              <a:t>mungkin</a:t>
            </a:r>
            <a:r>
              <a:rPr lang="en-ID" sz="1800" b="0" i="0" dirty="0">
                <a:solidFill>
                  <a:srgbClr val="000000"/>
                </a:solidFill>
                <a:effectLst/>
                <a:latin typeface="Cambria" panose="02040503050406030204" pitchFamily="18" charset="0"/>
              </a:rPr>
              <a:t> </a:t>
            </a:r>
            <a:r>
              <a:rPr lang="en-ID" sz="1800" b="0" i="0" dirty="0" err="1">
                <a:solidFill>
                  <a:srgbClr val="000000"/>
                </a:solidFill>
                <a:effectLst/>
                <a:latin typeface="Cambria" panose="02040503050406030204" pitchFamily="18" charset="0"/>
              </a:rPr>
              <a:t>untuk</a:t>
            </a:r>
            <a:r>
              <a:rPr lang="en-ID" sz="1800" b="0" i="0" dirty="0">
                <a:solidFill>
                  <a:srgbClr val="000000"/>
                </a:solidFill>
                <a:effectLst/>
                <a:latin typeface="Cambria" panose="02040503050406030204" pitchFamily="18" charset="0"/>
              </a:rPr>
              <a:t> </a:t>
            </a:r>
            <a:r>
              <a:rPr lang="en-ID" sz="1800" b="0" i="0" dirty="0" err="1">
                <a:solidFill>
                  <a:srgbClr val="000000"/>
                </a:solidFill>
                <a:effectLst/>
                <a:latin typeface="Cambria" panose="02040503050406030204" pitchFamily="18" charset="0"/>
              </a:rPr>
              <a:t>dipergunakan</a:t>
            </a:r>
            <a:r>
              <a:rPr lang="en-ID" dirty="0"/>
              <a:t> </a:t>
            </a:r>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24682162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Kualifikasi</a:t>
            </a:r>
            <a:r>
              <a:rPr lang="en-US" dirty="0"/>
              <a:t> </a:t>
            </a:r>
            <a:r>
              <a:rPr lang="en-US" dirty="0" err="1"/>
              <a:t>merupakan</a:t>
            </a:r>
            <a:r>
              <a:rPr lang="en-US" dirty="0"/>
              <a:t> </a:t>
            </a:r>
            <a:r>
              <a:rPr lang="en-US" dirty="0" err="1"/>
              <a:t>kelanjutan</a:t>
            </a:r>
            <a:r>
              <a:rPr lang="en-US" dirty="0"/>
              <a:t> </a:t>
            </a:r>
            <a:r>
              <a:rPr lang="en-US" dirty="0" err="1"/>
              <a:t>dr</a:t>
            </a:r>
            <a:r>
              <a:rPr lang="en-US" dirty="0"/>
              <a:t> </a:t>
            </a:r>
            <a:r>
              <a:rPr lang="en-US" dirty="0" err="1"/>
              <a:t>titik</a:t>
            </a:r>
            <a:r>
              <a:rPr lang="en-US" dirty="0"/>
              <a:t> taut. </a:t>
            </a:r>
            <a:r>
              <a:rPr lang="en-ID" sz="1800" b="0" i="0" dirty="0" err="1">
                <a:solidFill>
                  <a:srgbClr val="000000"/>
                </a:solidFill>
                <a:effectLst/>
                <a:latin typeface="TimesNewRomanPSMT"/>
              </a:rPr>
              <a:t>menggolongkan</a:t>
            </a:r>
            <a:r>
              <a:rPr lang="en-ID" sz="1800" b="0" i="0" dirty="0">
                <a:solidFill>
                  <a:srgbClr val="000000"/>
                </a:solidFill>
                <a:effectLst/>
                <a:latin typeface="TimesNewRomanPSMT"/>
              </a:rPr>
              <a:t> </a:t>
            </a:r>
            <a:r>
              <a:rPr lang="en-ID" sz="1800" b="0" i="0" dirty="0" err="1">
                <a:solidFill>
                  <a:srgbClr val="000000"/>
                </a:solidFill>
                <a:effectLst/>
                <a:latin typeface="TimesNewRomanPSMT"/>
              </a:rPr>
              <a:t>peristiwa</a:t>
            </a:r>
            <a:r>
              <a:rPr lang="en-ID" sz="1800" b="0" i="0" dirty="0">
                <a:solidFill>
                  <a:srgbClr val="000000"/>
                </a:solidFill>
                <a:effectLst/>
                <a:latin typeface="TimesNewRomanPSMT"/>
              </a:rPr>
              <a:t> </a:t>
            </a:r>
            <a:r>
              <a:rPr lang="en-ID" sz="1800" b="0" i="0" dirty="0" err="1">
                <a:solidFill>
                  <a:srgbClr val="000000"/>
                </a:solidFill>
                <a:effectLst/>
                <a:latin typeface="TimesNewRomanPSMT"/>
              </a:rPr>
              <a:t>atau</a:t>
            </a:r>
            <a:r>
              <a:rPr lang="en-ID" sz="1800" b="0" i="0" dirty="0">
                <a:solidFill>
                  <a:srgbClr val="000000"/>
                </a:solidFill>
                <a:effectLst/>
                <a:latin typeface="TimesNewRomanPSMT"/>
              </a:rPr>
              <a:t> </a:t>
            </a:r>
            <a:r>
              <a:rPr lang="en-ID" sz="1800" b="0" i="0" dirty="0" err="1">
                <a:solidFill>
                  <a:srgbClr val="000000"/>
                </a:solidFill>
                <a:effectLst/>
                <a:latin typeface="TimesNewRomanPSMT"/>
              </a:rPr>
              <a:t>hubungan</a:t>
            </a:r>
            <a:r>
              <a:rPr lang="en-ID" sz="1800" b="0" i="0" dirty="0">
                <a:solidFill>
                  <a:srgbClr val="000000"/>
                </a:solidFill>
                <a:effectLst/>
                <a:latin typeface="TimesNewRomanPSMT"/>
              </a:rPr>
              <a:t> yang </a:t>
            </a:r>
            <a:r>
              <a:rPr lang="en-ID" sz="1800" b="0" i="0" dirty="0" err="1">
                <a:solidFill>
                  <a:srgbClr val="000000"/>
                </a:solidFill>
                <a:effectLst/>
                <a:latin typeface="TimesNewRomanPSMT"/>
              </a:rPr>
              <a:t>sedang</a:t>
            </a:r>
            <a:r>
              <a:rPr lang="en-ID" sz="1800" b="0" i="0" dirty="0">
                <a:solidFill>
                  <a:srgbClr val="000000"/>
                </a:solidFill>
                <a:effectLst/>
                <a:latin typeface="TimesNewRomanPSMT"/>
              </a:rPr>
              <a:t> </a:t>
            </a:r>
            <a:r>
              <a:rPr lang="en-ID" sz="1800" b="0" i="0" dirty="0" err="1">
                <a:solidFill>
                  <a:srgbClr val="000000"/>
                </a:solidFill>
                <a:effectLst/>
                <a:latin typeface="TimesNewRomanPSMT"/>
              </a:rPr>
              <a:t>dihadapi</a:t>
            </a:r>
            <a:r>
              <a:rPr lang="en-ID" sz="1800" b="0" i="0" dirty="0">
                <a:solidFill>
                  <a:srgbClr val="000000"/>
                </a:solidFill>
                <a:effectLst/>
                <a:latin typeface="TimesNewRomanPSMT"/>
              </a:rPr>
              <a:t> </a:t>
            </a:r>
            <a:r>
              <a:rPr lang="en-ID" sz="1800" b="0" i="0" dirty="0" err="1">
                <a:solidFill>
                  <a:srgbClr val="000000"/>
                </a:solidFill>
                <a:effectLst/>
                <a:latin typeface="TimesNewRomanPSMT"/>
              </a:rPr>
              <a:t>kedalam</a:t>
            </a:r>
            <a:r>
              <a:rPr lang="en-ID" sz="1800" b="0" i="0" dirty="0">
                <a:solidFill>
                  <a:srgbClr val="000000"/>
                </a:solidFill>
                <a:effectLst/>
                <a:latin typeface="TimesNewRomanPSMT"/>
              </a:rPr>
              <a:t> </a:t>
            </a:r>
            <a:r>
              <a:rPr lang="en-ID" sz="1800" b="0" i="0" dirty="0" err="1">
                <a:solidFill>
                  <a:srgbClr val="000000"/>
                </a:solidFill>
                <a:effectLst/>
                <a:latin typeface="TimesNewRomanPSMT"/>
              </a:rPr>
              <a:t>sistem</a:t>
            </a:r>
            <a:r>
              <a:rPr lang="en-ID" sz="1800" b="0" i="0" dirty="0">
                <a:solidFill>
                  <a:srgbClr val="000000"/>
                </a:solidFill>
                <a:effectLst/>
                <a:latin typeface="TimesNewRomanPSMT"/>
              </a:rPr>
              <a:t> </a:t>
            </a:r>
            <a:r>
              <a:rPr lang="en-ID" sz="1800" b="0" i="0" dirty="0" err="1">
                <a:solidFill>
                  <a:srgbClr val="000000"/>
                </a:solidFill>
                <a:effectLst/>
                <a:latin typeface="TimesNewRomanPSMT"/>
              </a:rPr>
              <a:t>kaedah</a:t>
            </a:r>
            <a:r>
              <a:rPr lang="en-ID" sz="1800" b="0" i="0" dirty="0">
                <a:solidFill>
                  <a:srgbClr val="000000"/>
                </a:solidFill>
                <a:effectLst/>
                <a:latin typeface="TimesNewRomanPSMT"/>
              </a:rPr>
              <a:t> HPI dan </a:t>
            </a:r>
            <a:r>
              <a:rPr lang="en-ID" sz="1800" b="0" i="0" dirty="0" err="1">
                <a:solidFill>
                  <a:srgbClr val="000000"/>
                </a:solidFill>
                <a:effectLst/>
                <a:latin typeface="TimesNewRomanPSMT"/>
              </a:rPr>
              <a:t>hukum</a:t>
            </a:r>
            <a:r>
              <a:rPr lang="en-ID" sz="1800" b="0" i="0" dirty="0">
                <a:solidFill>
                  <a:srgbClr val="000000"/>
                </a:solidFill>
                <a:effectLst/>
                <a:latin typeface="TimesNewRomanPSMT"/>
              </a:rPr>
              <a:t> </a:t>
            </a:r>
            <a:r>
              <a:rPr lang="en-ID" sz="1800" b="0" i="0" dirty="0" err="1">
                <a:solidFill>
                  <a:srgbClr val="000000"/>
                </a:solidFill>
                <a:effectLst/>
                <a:latin typeface="TimesNewRomanPSMT"/>
              </a:rPr>
              <a:t>materiil</a:t>
            </a:r>
            <a:r>
              <a:rPr lang="en-ID" sz="1800" b="0" i="0" dirty="0">
                <a:solidFill>
                  <a:srgbClr val="000000"/>
                </a:solidFill>
                <a:effectLst/>
                <a:latin typeface="TimesNewRomanPSMT"/>
              </a:rPr>
              <a:t> </a:t>
            </a:r>
            <a:r>
              <a:rPr lang="en-ID" sz="1800" b="0" i="0" dirty="0" err="1">
                <a:solidFill>
                  <a:srgbClr val="000000"/>
                </a:solidFill>
                <a:effectLst/>
                <a:latin typeface="TimesNewRomanPSMT"/>
              </a:rPr>
              <a:t>kita</a:t>
            </a:r>
            <a:r>
              <a:rPr lang="en-ID" dirty="0"/>
              <a:t> </a:t>
            </a:r>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40046720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442505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4866076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4295329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5004197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37859976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0"/>
          </p:nvPr>
        </p:nvSpPr>
        <p:spPr/>
        <p:txBody>
          <a:bodyPr/>
          <a:lstStyle/>
          <a:p>
            <a:endParaRPr lang="en-US"/>
          </a:p>
        </p:txBody>
      </p:sp>
    </p:spTree>
    <p:extLst>
      <p:ext uri="{BB962C8B-B14F-4D97-AF65-F5344CB8AC3E}">
        <p14:creationId xmlns:p14="http://schemas.microsoft.com/office/powerpoint/2010/main" val="19626083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en-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HKB23216:</a:t>
            </a: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HUKUM PERDATA INTERNASIONAL – KUALIFIKASI</a:t>
            </a: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en-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HKB23216:</a:t>
            </a: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HUKUM PERDATA INTERNASIONAL – KUALIFIKASI</a:t>
            </a: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comments" Target="../comments/commen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46495"/>
          </a:xfrm>
          <a:prstGeom prst="rect">
            <a:avLst/>
          </a:prstGeom>
          <a:noFill/>
        </p:spPr>
        <p:txBody>
          <a:bodyPr wrap="square" lIns="91440" tIns="45720" rIns="91440" bIns="45720">
            <a:spAutoFit/>
          </a:bodyPr>
          <a:lstStyle/>
          <a:p>
            <a:pPr algn="ctr"/>
            <a:r>
              <a:rPr lang="en-US" sz="39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KUALIFIKASI</a:t>
            </a:r>
            <a:endParaRPr lang="id-ID" sz="39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4</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5">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701824"/>
            <a:ext cx="8229600" cy="1143000"/>
          </a:xfrm>
          <a:prstGeom prst="rect">
            <a:avLst/>
          </a:prstGeom>
        </p:spPr>
        <p:txBody>
          <a:bodyPr vert="horz" lIns="91440" tIns="45720" rIns="91440" bIns="45720" rtlCol="0" anchor="ctr">
            <a:normAutofit fontScale="97500"/>
          </a:bodyPr>
          <a:lstStyle/>
          <a:p>
            <a:pPr lvl="0">
              <a:spcBef>
                <a:spcPct val="0"/>
              </a:spcBef>
              <a:defRPr/>
            </a:pPr>
            <a:endParaRPr kumimoji="0" lang="id-ID" sz="3200" b="1" i="1"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2060848"/>
            <a:ext cx="8229600" cy="351279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ID" sz="2400" dirty="0">
              <a:solidFill>
                <a:schemeClr val="tx1"/>
              </a:solidFill>
              <a:latin typeface="Cambria" panose="02040503050406030204" pitchFamily="18" charset="0"/>
              <a:cs typeface="Arial" panose="020B0604020202020204" pitchFamily="34" charset="0"/>
            </a:endParaRPr>
          </a:p>
        </p:txBody>
      </p:sp>
      <p:sp>
        <p:nvSpPr>
          <p:cNvPr id="6" name="Content Placeholder 2">
            <a:extLst>
              <a:ext uri="{FF2B5EF4-FFF2-40B4-BE49-F238E27FC236}">
                <a16:creationId xmlns:a16="http://schemas.microsoft.com/office/drawing/2014/main" id="{7F6BAC2A-8843-998D-61BA-0638E5BC3B2E}"/>
              </a:ext>
            </a:extLst>
          </p:cNvPr>
          <p:cNvSpPr txBox="1">
            <a:spLocks/>
          </p:cNvSpPr>
          <p:nvPr/>
        </p:nvSpPr>
        <p:spPr>
          <a:xfrm>
            <a:off x="437863" y="1772816"/>
            <a:ext cx="8229600" cy="4016846"/>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2400" dirty="0">
                <a:solidFill>
                  <a:schemeClr val="tx1"/>
                </a:solidFill>
                <a:latin typeface="Cambria" panose="02040503050406030204" pitchFamily="18" charset="0"/>
                <a:cs typeface="Arial" panose="020B0604020202020204" pitchFamily="34" charset="0"/>
              </a:rPr>
              <a:t>Di </a:t>
            </a:r>
            <a:r>
              <a:rPr lang="en-US" sz="2400" dirty="0" err="1">
                <a:solidFill>
                  <a:schemeClr val="tx1"/>
                </a:solidFill>
                <a:latin typeface="Cambria" panose="02040503050406030204" pitchFamily="18" charset="0"/>
                <a:cs typeface="Arial" panose="020B0604020202020204" pitchFamily="34" charset="0"/>
              </a:rPr>
              <a:t>dalam</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terjadinya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kesulitan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melakukan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kualifikasi</a:t>
            </a:r>
            <a:r>
              <a:rPr lang="en-US" sz="2400" dirty="0">
                <a:solidFill>
                  <a:schemeClr val="tx1"/>
                </a:solidFill>
                <a:latin typeface="Cambria" panose="02040503050406030204" pitchFamily="18" charset="0"/>
                <a:cs typeface="Arial" panose="020B0604020202020204" pitchFamily="34" charset="0"/>
              </a:rPr>
              <a:t> pada </a:t>
            </a:r>
            <a:r>
              <a:rPr lang="en-US" sz="2400" dirty="0" err="1">
                <a:solidFill>
                  <a:schemeClr val="tx1"/>
                </a:solidFill>
                <a:latin typeface="Cambria" panose="02040503050406030204" pitchFamily="18" charset="0"/>
                <a:cs typeface="Arial" panose="020B0604020202020204" pitchFamily="34" charset="0"/>
              </a:rPr>
              <a:t>peristiwa</a:t>
            </a:r>
            <a:r>
              <a:rPr lang="en-US" sz="2400" dirty="0">
                <a:solidFill>
                  <a:schemeClr val="tx1"/>
                </a:solidFill>
                <a:latin typeface="Cambria" panose="02040503050406030204" pitchFamily="18" charset="0"/>
                <a:cs typeface="Arial" panose="020B0604020202020204" pitchFamily="34" charset="0"/>
              </a:rPr>
              <a:t> HPI, pada </a:t>
            </a:r>
            <a:r>
              <a:rPr lang="en-US" sz="2400" dirty="0" err="1">
                <a:solidFill>
                  <a:schemeClr val="tx1"/>
                </a:solidFill>
                <a:latin typeface="Cambria" panose="02040503050406030204" pitchFamily="18" charset="0"/>
                <a:cs typeface="Arial" panose="020B0604020202020204" pitchFamily="34" charset="0"/>
              </a:rPr>
              <a:t>dasarnya</a:t>
            </a:r>
            <a:r>
              <a:rPr lang="en-US" sz="2400" dirty="0">
                <a:solidFill>
                  <a:schemeClr val="tx1"/>
                </a:solidFill>
                <a:latin typeface="Cambria" panose="02040503050406030204" pitchFamily="18" charset="0"/>
                <a:cs typeface="Arial" panose="020B0604020202020204" pitchFamily="34" charset="0"/>
              </a:rPr>
              <a:t> yang </a:t>
            </a:r>
            <a:r>
              <a:rPr lang="en-US" sz="2400" dirty="0" err="1">
                <a:solidFill>
                  <a:schemeClr val="tx1"/>
                </a:solidFill>
                <a:latin typeface="Cambria" panose="02040503050406030204" pitchFamily="18" charset="0"/>
                <a:cs typeface="Arial" panose="020B0604020202020204" pitchFamily="34" charset="0"/>
              </a:rPr>
              <a:t>menjadi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masalah</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pokok</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adalah</a:t>
            </a:r>
            <a:r>
              <a:rPr lang="en-US" sz="2400" dirty="0">
                <a:solidFill>
                  <a:schemeClr val="tx1"/>
                </a:solidFill>
                <a:latin typeface="Cambria" panose="02040503050406030204" pitchFamily="18" charset="0"/>
                <a:cs typeface="Arial" panose="020B0604020202020204" pitchFamily="34" charset="0"/>
              </a:rPr>
              <a:t>:</a:t>
            </a:r>
          </a:p>
          <a:p>
            <a:pPr marL="342900" indent="-342900" algn="l">
              <a:buFont typeface="Arial" panose="020B0604020202020204" pitchFamily="34" charset="0"/>
              <a:buChar char="•"/>
            </a:pPr>
            <a:r>
              <a:rPr lang="en-ID" sz="2400" dirty="0">
                <a:solidFill>
                  <a:schemeClr val="tx1"/>
                </a:solidFill>
                <a:latin typeface="Cambria" panose="02040503050406030204" pitchFamily="18" charset="0"/>
                <a:cs typeface="Arial" panose="020B0604020202020204" pitchFamily="34" charset="0"/>
              </a:rPr>
              <a:t>Akan </a:t>
            </a:r>
            <a:r>
              <a:rPr lang="en-ID" sz="2400" dirty="0" err="1">
                <a:solidFill>
                  <a:schemeClr val="tx1"/>
                </a:solidFill>
                <a:latin typeface="Cambria" panose="02040503050406030204" pitchFamily="18" charset="0"/>
                <a:cs typeface="Arial" panose="020B0604020202020204" pitchFamily="34" charset="0"/>
              </a:rPr>
              <a:t>dikualifikasikan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sebagai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kategori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apa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sekumpulan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fakta</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ada</a:t>
            </a:r>
            <a:r>
              <a:rPr lang="en-ID" sz="2400" dirty="0">
                <a:solidFill>
                  <a:schemeClr val="tx1"/>
                </a:solidFill>
                <a:latin typeface="Cambria" panose="02040503050406030204" pitchFamily="18" charset="0"/>
                <a:cs typeface="Arial" panose="020B0604020202020204" pitchFamily="34" charset="0"/>
              </a:rPr>
              <a:t> di </a:t>
            </a: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suatu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peristiwa</a:t>
            </a:r>
            <a:r>
              <a:rPr lang="en-ID" sz="2400" dirty="0">
                <a:solidFill>
                  <a:schemeClr val="tx1"/>
                </a:solidFill>
                <a:latin typeface="Cambria" panose="02040503050406030204" pitchFamily="18" charset="0"/>
                <a:cs typeface="Arial" panose="020B0604020202020204" pitchFamily="34" charset="0"/>
              </a:rPr>
              <a:t> HPI, </a:t>
            </a:r>
            <a:r>
              <a:rPr lang="en-ID" sz="2400" dirty="0" err="1">
                <a:solidFill>
                  <a:schemeClr val="tx1"/>
                </a:solidFill>
                <a:latin typeface="Cambria" panose="02040503050406030204" pitchFamily="18" charset="0"/>
                <a:cs typeface="Arial" panose="020B0604020202020204" pitchFamily="34" charset="0"/>
              </a:rPr>
              <a:t>mengingat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adanya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perbedaan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kualifikasi</a:t>
            </a:r>
            <a:r>
              <a:rPr lang="en-ID" sz="2400" dirty="0">
                <a:solidFill>
                  <a:schemeClr val="tx1"/>
                </a:solidFill>
                <a:latin typeface="Cambria" panose="02040503050406030204" pitchFamily="18" charset="0"/>
                <a:cs typeface="Arial" panose="020B0604020202020204" pitchFamily="34" charset="0"/>
              </a:rPr>
              <a:t>?</a:t>
            </a:r>
          </a:p>
          <a:p>
            <a:pPr marL="342900" indent="-34290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Apa</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harus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dilakukan</a:t>
            </a:r>
            <a:r>
              <a:rPr lang="en-ID" sz="2400" dirty="0">
                <a:solidFill>
                  <a:schemeClr val="tx1"/>
                </a:solidFill>
                <a:latin typeface="Cambria" panose="02040503050406030204" pitchFamily="18" charset="0"/>
                <a:cs typeface="Arial" panose="020B0604020202020204" pitchFamily="34" charset="0"/>
              </a:rPr>
              <a:t> oleh hakim/forum </a:t>
            </a:r>
            <a:r>
              <a:rPr lang="en-ID" sz="2400" dirty="0" err="1">
                <a:solidFill>
                  <a:schemeClr val="tx1"/>
                </a:solidFill>
                <a:latin typeface="Cambria" panose="02040503050406030204" pitchFamily="18" charset="0"/>
                <a:cs typeface="Arial" panose="020B0604020202020204" pitchFamily="34" charset="0"/>
              </a:rPr>
              <a:t>apabila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suatu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perkara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tersangkut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lebih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dari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sistem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hukum</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krn</a:t>
            </a:r>
            <a:r>
              <a:rPr lang="en-ID" sz="2400" dirty="0">
                <a:solidFill>
                  <a:schemeClr val="tx1"/>
                </a:solidFill>
                <a:latin typeface="Cambria" panose="02040503050406030204" pitchFamily="18" charset="0"/>
                <a:cs typeface="Arial" panose="020B0604020202020204" pitchFamily="34" charset="0"/>
              </a:rPr>
              <a:t> masing-masing system </a:t>
            </a:r>
            <a:r>
              <a:rPr lang="en-ID" sz="2400" dirty="0" err="1">
                <a:solidFill>
                  <a:schemeClr val="tx1"/>
                </a:solidFill>
                <a:latin typeface="Cambria" panose="02040503050406030204" pitchFamily="18" charset="0"/>
                <a:cs typeface="Arial" panose="020B0604020202020204" pitchFamily="34" charset="0"/>
              </a:rPr>
              <a:t>hukum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mengkualifikasikan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sekumpulan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fakta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secara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berbeda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maka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timbullah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konflik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kualifikasi</a:t>
            </a:r>
            <a:r>
              <a:rPr lang="en-ID" sz="2400" dirty="0">
                <a:solidFill>
                  <a:schemeClr val="tx1"/>
                </a:solidFill>
                <a:latin typeface="Cambria" panose="02040503050406030204" pitchFamily="18" charset="0"/>
                <a:cs typeface="Arial" panose="020B0604020202020204" pitchFamily="34" charset="0"/>
              </a:rPr>
              <a:t>. </a:t>
            </a:r>
          </a:p>
        </p:txBody>
      </p:sp>
    </p:spTree>
    <p:extLst>
      <p:ext uri="{BB962C8B-B14F-4D97-AF65-F5344CB8AC3E}">
        <p14:creationId xmlns:p14="http://schemas.microsoft.com/office/powerpoint/2010/main" val="1390415855"/>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701824"/>
            <a:ext cx="8229600" cy="1143000"/>
          </a:xfrm>
          <a:prstGeom prst="rect">
            <a:avLst/>
          </a:prstGeom>
        </p:spPr>
        <p:txBody>
          <a:bodyPr vert="horz" lIns="91440" tIns="45720" rIns="91440" bIns="45720" rtlCol="0" anchor="ctr">
            <a:normAutofit fontScale="97500"/>
          </a:bodyPr>
          <a:lstStyle/>
          <a:p>
            <a:pPr lvl="0">
              <a:spcBef>
                <a:spcPct val="0"/>
              </a:spcBef>
              <a:defRPr/>
            </a:pPr>
            <a:endParaRPr kumimoji="0" lang="id-ID" sz="3200" b="1" i="1"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2060848"/>
            <a:ext cx="8229600" cy="351279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ID" sz="2400" dirty="0">
              <a:solidFill>
                <a:schemeClr val="tx1"/>
              </a:solidFill>
              <a:latin typeface="Cambria" panose="02040503050406030204" pitchFamily="18" charset="0"/>
              <a:cs typeface="Arial" panose="020B0604020202020204" pitchFamily="34" charset="0"/>
            </a:endParaRPr>
          </a:p>
        </p:txBody>
      </p:sp>
      <p:sp>
        <p:nvSpPr>
          <p:cNvPr id="6" name="Content Placeholder 2">
            <a:extLst>
              <a:ext uri="{FF2B5EF4-FFF2-40B4-BE49-F238E27FC236}">
                <a16:creationId xmlns:a16="http://schemas.microsoft.com/office/drawing/2014/main" id="{7F6BAC2A-8843-998D-61BA-0638E5BC3B2E}"/>
              </a:ext>
            </a:extLst>
          </p:cNvPr>
          <p:cNvSpPr txBox="1">
            <a:spLocks/>
          </p:cNvSpPr>
          <p:nvPr/>
        </p:nvSpPr>
        <p:spPr>
          <a:xfrm>
            <a:off x="437863" y="1772816"/>
            <a:ext cx="8229600" cy="4016846"/>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l">
              <a:buFont typeface="Arial" panose="020B0604020202020204" pitchFamily="34" charset="0"/>
              <a:buChar char="•"/>
            </a:pPr>
            <a:r>
              <a:rPr lang="en-US" sz="2400" dirty="0" err="1">
                <a:solidFill>
                  <a:schemeClr val="tx1"/>
                </a:solidFill>
                <a:latin typeface="Cambria" panose="02040503050406030204" pitchFamily="18" charset="0"/>
                <a:cs typeface="Arial" panose="020B0604020202020204" pitchFamily="34" charset="0"/>
              </a:rPr>
              <a:t>Kualifikasi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ini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penting</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dilakukan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karena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berbagai</a:t>
            </a:r>
            <a:r>
              <a:rPr lang="en-US" sz="2400" dirty="0">
                <a:solidFill>
                  <a:schemeClr val="tx1"/>
                </a:solidFill>
                <a:latin typeface="Cambria" panose="02040503050406030204" pitchFamily="18" charset="0"/>
                <a:cs typeface="Arial" panose="020B0604020202020204" pitchFamily="34" charset="0"/>
              </a:rPr>
              <a:t> system </a:t>
            </a:r>
            <a:r>
              <a:rPr lang="en-US" sz="2400" dirty="0" err="1">
                <a:solidFill>
                  <a:schemeClr val="tx1"/>
                </a:solidFill>
                <a:latin typeface="Cambria" panose="02040503050406030204" pitchFamily="18" charset="0"/>
                <a:cs typeface="Arial" panose="020B0604020202020204" pitchFamily="34" charset="0"/>
              </a:rPr>
              <a:t>hukum</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terkadang</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memberikan</a:t>
            </a:r>
            <a:r>
              <a:rPr lang="en-US" sz="2400" dirty="0">
                <a:solidFill>
                  <a:schemeClr val="tx1"/>
                </a:solidFill>
                <a:latin typeface="Cambria" panose="02040503050406030204" pitchFamily="18" charset="0"/>
                <a:cs typeface="Arial" panose="020B0604020202020204" pitchFamily="34" charset="0"/>
              </a:rPr>
              <a:t> arti yang </a:t>
            </a:r>
            <a:r>
              <a:rPr lang="en-US" sz="2400" dirty="0" err="1">
                <a:solidFill>
                  <a:schemeClr val="tx1"/>
                </a:solidFill>
                <a:latin typeface="Cambria" panose="02040503050406030204" pitchFamily="18" charset="0"/>
                <a:cs typeface="Arial" panose="020B0604020202020204" pitchFamily="34" charset="0"/>
              </a:rPr>
              <a:t>berlainan</a:t>
            </a:r>
            <a:r>
              <a:rPr lang="en-US" sz="2400" dirty="0">
                <a:solidFill>
                  <a:schemeClr val="tx1"/>
                </a:solidFill>
                <a:latin typeface="Cambria" panose="02040503050406030204" pitchFamily="18" charset="0"/>
                <a:cs typeface="Arial" panose="020B0604020202020204" pitchFamily="34" charset="0"/>
              </a:rPr>
              <a:t> pada </a:t>
            </a:r>
            <a:r>
              <a:rPr lang="en-US" sz="2400" dirty="0" err="1">
                <a:solidFill>
                  <a:schemeClr val="tx1"/>
                </a:solidFill>
                <a:latin typeface="Cambria" panose="02040503050406030204" pitchFamily="18" charset="0"/>
                <a:cs typeface="Arial" panose="020B0604020202020204" pitchFamily="34" charset="0"/>
              </a:rPr>
              <a:t>istilah-istilah</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hukum</a:t>
            </a:r>
            <a:r>
              <a:rPr lang="en-US" sz="2400" dirty="0">
                <a:solidFill>
                  <a:schemeClr val="tx1"/>
                </a:solidFill>
                <a:latin typeface="Cambria" panose="02040503050406030204" pitchFamily="18" charset="0"/>
                <a:cs typeface="Arial" panose="020B0604020202020204" pitchFamily="34" charset="0"/>
              </a:rPr>
              <a:t> yang </a:t>
            </a:r>
            <a:r>
              <a:rPr lang="en-US" sz="2400" dirty="0" err="1">
                <a:solidFill>
                  <a:schemeClr val="tx1"/>
                </a:solidFill>
                <a:latin typeface="Cambria" panose="02040503050406030204" pitchFamily="18" charset="0"/>
                <a:cs typeface="Arial" panose="020B0604020202020204" pitchFamily="34" charset="0"/>
              </a:rPr>
              <a:t>sama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bunyinya</a:t>
            </a:r>
            <a:r>
              <a:rPr lang="en-US" sz="2400" dirty="0">
                <a:solidFill>
                  <a:schemeClr val="tx1"/>
                </a:solidFill>
                <a:latin typeface="Cambria" panose="02040503050406030204" pitchFamily="18" charset="0"/>
                <a:cs typeface="Arial" panose="020B0604020202020204" pitchFamily="34" charset="0"/>
              </a:rPr>
              <a:t>. </a:t>
            </a:r>
          </a:p>
          <a:p>
            <a:pPr marL="342900" indent="-342900" algn="l">
              <a:buFont typeface="Arial" panose="020B0604020202020204" pitchFamily="34" charset="0"/>
              <a:buChar char="•"/>
            </a:pPr>
            <a:r>
              <a:rPr lang="en-US" sz="2400" dirty="0" err="1">
                <a:solidFill>
                  <a:schemeClr val="tx1"/>
                </a:solidFill>
                <a:latin typeface="Cambria" panose="02040503050406030204" pitchFamily="18" charset="0"/>
                <a:cs typeface="Arial" panose="020B0604020202020204" pitchFamily="34" charset="0"/>
              </a:rPr>
              <a:t>Kemudian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tidak</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semua</a:t>
            </a:r>
            <a:r>
              <a:rPr lang="en-US" sz="2400" dirty="0">
                <a:solidFill>
                  <a:schemeClr val="tx1"/>
                </a:solidFill>
                <a:latin typeface="Cambria" panose="02040503050406030204" pitchFamily="18" charset="0"/>
                <a:cs typeface="Arial" panose="020B0604020202020204" pitchFamily="34" charset="0"/>
              </a:rPr>
              <a:t> system </a:t>
            </a:r>
            <a:r>
              <a:rPr lang="en-US" sz="2400" dirty="0" err="1">
                <a:solidFill>
                  <a:schemeClr val="tx1"/>
                </a:solidFill>
                <a:latin typeface="Cambria" panose="02040503050406030204" pitchFamily="18" charset="0"/>
                <a:cs typeface="Arial" panose="020B0604020202020204" pitchFamily="34" charset="0"/>
              </a:rPr>
              <a:t>hukum</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mengenal</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lembaga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pranata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hukum</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Selain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itu</a:t>
            </a:r>
            <a:r>
              <a:rPr lang="en-US" sz="2400" dirty="0">
                <a:solidFill>
                  <a:schemeClr val="tx1"/>
                </a:solidFill>
                <a:latin typeface="Cambria" panose="02040503050406030204" pitchFamily="18" charset="0"/>
                <a:cs typeface="Arial" panose="020B0604020202020204" pitchFamily="34" charset="0"/>
              </a:rPr>
              <a:t> juga, </a:t>
            </a:r>
            <a:r>
              <a:rPr lang="en-US" sz="2400" dirty="0" err="1">
                <a:solidFill>
                  <a:schemeClr val="tx1"/>
                </a:solidFill>
                <a:latin typeface="Cambria" panose="02040503050406030204" pitchFamily="18" charset="0"/>
                <a:cs typeface="Arial" panose="020B0604020202020204" pitchFamily="34" charset="0"/>
              </a:rPr>
              <a:t>untuk</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kumpulan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fakta</a:t>
            </a:r>
            <a:r>
              <a:rPr lang="en-US" sz="2400" dirty="0">
                <a:solidFill>
                  <a:schemeClr val="tx1"/>
                </a:solidFill>
                <a:latin typeface="Cambria" panose="02040503050406030204" pitchFamily="18" charset="0"/>
                <a:cs typeface="Arial" panose="020B0604020202020204" pitchFamily="34" charset="0"/>
              </a:rPr>
              <a:t> yang </a:t>
            </a:r>
            <a:r>
              <a:rPr lang="en-US" sz="2400" dirty="0" err="1">
                <a:solidFill>
                  <a:schemeClr val="tx1"/>
                </a:solidFill>
                <a:latin typeface="Cambria" panose="02040503050406030204" pitchFamily="18" charset="0"/>
                <a:cs typeface="Arial" panose="020B0604020202020204" pitchFamily="34" charset="0"/>
              </a:rPr>
              <a:t>sama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dapat</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menimbulkan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penyelesaian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hukum</a:t>
            </a:r>
            <a:r>
              <a:rPr lang="en-US" sz="2400" dirty="0">
                <a:solidFill>
                  <a:schemeClr val="tx1"/>
                </a:solidFill>
                <a:latin typeface="Cambria" panose="02040503050406030204" pitchFamily="18" charset="0"/>
                <a:cs typeface="Arial" panose="020B0604020202020204" pitchFamily="34" charset="0"/>
              </a:rPr>
              <a:t> yang </a:t>
            </a:r>
            <a:r>
              <a:rPr lang="en-US" sz="2400" dirty="0" err="1">
                <a:solidFill>
                  <a:schemeClr val="tx1"/>
                </a:solidFill>
                <a:latin typeface="Cambria" panose="02040503050406030204" pitchFamily="18" charset="0"/>
                <a:cs typeface="Arial" panose="020B0604020202020204" pitchFamily="34" charset="0"/>
              </a:rPr>
              <a:t>berbeda</a:t>
            </a:r>
            <a:r>
              <a:rPr lang="en-US" sz="2400" dirty="0">
                <a:solidFill>
                  <a:schemeClr val="tx1"/>
                </a:solidFill>
                <a:latin typeface="Cambria" panose="02040503050406030204" pitchFamily="18" charset="0"/>
                <a:cs typeface="Arial" panose="020B0604020202020204" pitchFamily="34" charset="0"/>
              </a:rPr>
              <a:t>.</a:t>
            </a:r>
          </a:p>
          <a:p>
            <a:pPr marL="342900" indent="-342900" algn="l">
              <a:buFont typeface="Arial" panose="020B0604020202020204" pitchFamily="34" charset="0"/>
              <a:buChar char="•"/>
            </a:pPr>
            <a:r>
              <a:rPr lang="en-US" sz="2400" dirty="0">
                <a:solidFill>
                  <a:schemeClr val="tx1"/>
                </a:solidFill>
                <a:latin typeface="Cambria" panose="02040503050406030204" pitchFamily="18" charset="0"/>
                <a:cs typeface="Arial" panose="020B0604020202020204" pitchFamily="34" charset="0"/>
              </a:rPr>
              <a:t>Oleh </a:t>
            </a:r>
            <a:r>
              <a:rPr lang="en-US" sz="2400" dirty="0" err="1">
                <a:solidFill>
                  <a:schemeClr val="tx1"/>
                </a:solidFill>
                <a:latin typeface="Cambria" panose="02040503050406030204" pitchFamily="18" charset="0"/>
                <a:cs typeface="Arial" panose="020B0604020202020204" pitchFamily="34" charset="0"/>
              </a:rPr>
              <a:t>karena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itulah</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kualifikasi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harus</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dilakukan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dalam</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tahap</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penyelesaian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kasus</a:t>
            </a:r>
            <a:r>
              <a:rPr lang="en-US" sz="2400" dirty="0">
                <a:solidFill>
                  <a:schemeClr val="tx1"/>
                </a:solidFill>
                <a:latin typeface="Cambria" panose="02040503050406030204" pitchFamily="18" charset="0"/>
                <a:cs typeface="Arial" panose="020B0604020202020204" pitchFamily="34" charset="0"/>
              </a:rPr>
              <a:t> HPI. </a:t>
            </a:r>
            <a:endParaRPr lang="en-ID" sz="24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154648517"/>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endParaRPr lang="id-ID" dirty="0"/>
          </a:p>
        </p:txBody>
      </p:sp>
      <p:sp>
        <p:nvSpPr>
          <p:cNvPr id="4" name="Content Placeholder 2"/>
          <p:cNvSpPr txBox="1">
            <a:spLocks/>
          </p:cNvSpPr>
          <p:nvPr/>
        </p:nvSpPr>
        <p:spPr>
          <a:xfrm>
            <a:off x="611560" y="1484784"/>
            <a:ext cx="7992888" cy="434908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endParaRPr lang="en-ID" b="1" dirty="0">
              <a:solidFill>
                <a:schemeClr val="tx1"/>
              </a:solidFill>
              <a:latin typeface="Cambria" panose="02040503050406030204" pitchFamily="18" charset="0"/>
              <a:cs typeface="Arial" panose="020B0604020202020204" pitchFamily="34" charset="0"/>
            </a:endParaRPr>
          </a:p>
          <a:p>
            <a:endParaRPr lang="en-ID" b="1" dirty="0">
              <a:solidFill>
                <a:schemeClr val="tx1"/>
              </a:solidFill>
              <a:latin typeface="Cambria" panose="02040503050406030204" pitchFamily="18" charset="0"/>
              <a:cs typeface="Arial" panose="020B0604020202020204" pitchFamily="34" charset="0"/>
            </a:endParaRPr>
          </a:p>
          <a:p>
            <a:endParaRPr lang="en-ID" b="1" dirty="0">
              <a:solidFill>
                <a:schemeClr val="tx1"/>
              </a:solidFill>
              <a:latin typeface="Cambria" panose="02040503050406030204" pitchFamily="18" charset="0"/>
              <a:cs typeface="Arial" panose="020B0604020202020204" pitchFamily="34" charset="0"/>
            </a:endParaRPr>
          </a:p>
          <a:p>
            <a:r>
              <a:rPr lang="en-ID" b="1" dirty="0" err="1">
                <a:solidFill>
                  <a:schemeClr val="tx1"/>
                </a:solidFill>
                <a:latin typeface="Cambria" panose="02040503050406030204" pitchFamily="18" charset="0"/>
                <a:cs typeface="Arial" panose="020B0604020202020204" pitchFamily="34" charset="0"/>
              </a:rPr>
              <a:t>Macam-macam</a:t>
            </a:r>
            <a:r>
              <a:rPr lang="en-ID" b="1" dirty="0">
                <a:solidFill>
                  <a:schemeClr val="tx1"/>
                </a:solidFill>
                <a:latin typeface="Cambria" panose="02040503050406030204" pitchFamily="18" charset="0"/>
                <a:cs typeface="Arial" panose="020B0604020202020204" pitchFamily="34" charset="0"/>
              </a:rPr>
              <a:t> </a:t>
            </a:r>
            <a:r>
              <a:rPr lang="en-ID" b="1" dirty="0" err="1">
                <a:solidFill>
                  <a:schemeClr val="tx1"/>
                </a:solidFill>
                <a:latin typeface="Cambria" panose="02040503050406030204" pitchFamily="18" charset="0"/>
                <a:cs typeface="Arial" panose="020B0604020202020204" pitchFamily="34" charset="0"/>
              </a:rPr>
              <a:t>Kualifikasi</a:t>
            </a:r>
            <a:r>
              <a:rPr lang="en-ID" b="1" dirty="0">
                <a:solidFill>
                  <a:schemeClr val="tx1"/>
                </a:solidFill>
                <a:latin typeface="Cambria" panose="02040503050406030204" pitchFamily="18" charset="0"/>
                <a:cs typeface="Arial" panose="020B0604020202020204" pitchFamily="34" charset="0"/>
              </a:rPr>
              <a:t> </a:t>
            </a:r>
            <a:r>
              <a:rPr lang="en-ID" b="1" dirty="0" err="1">
                <a:solidFill>
                  <a:schemeClr val="tx1"/>
                </a:solidFill>
                <a:latin typeface="Cambria" panose="02040503050406030204" pitchFamily="18" charset="0"/>
                <a:cs typeface="Arial" panose="020B0604020202020204" pitchFamily="34" charset="0"/>
              </a:rPr>
              <a:t>dalam</a:t>
            </a:r>
            <a:r>
              <a:rPr lang="en-ID" b="1" dirty="0">
                <a:solidFill>
                  <a:schemeClr val="tx1"/>
                </a:solidFill>
                <a:latin typeface="Cambria" panose="02040503050406030204" pitchFamily="18" charset="0"/>
                <a:cs typeface="Arial" panose="020B0604020202020204" pitchFamily="34" charset="0"/>
              </a:rPr>
              <a:t> HPI</a:t>
            </a:r>
          </a:p>
        </p:txBody>
      </p:sp>
    </p:spTree>
    <p:extLst>
      <p:ext uri="{BB962C8B-B14F-4D97-AF65-F5344CB8AC3E}">
        <p14:creationId xmlns:p14="http://schemas.microsoft.com/office/powerpoint/2010/main" val="2959421469"/>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701824"/>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Kualifikasi menurut Lex Fori</a:t>
            </a:r>
            <a:endParaRPr kumimoji="0" lang="id-ID" sz="3200" b="1" i="1"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2060848"/>
            <a:ext cx="8229600" cy="351279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ID" sz="2400" dirty="0">
              <a:solidFill>
                <a:schemeClr val="tx1"/>
              </a:solidFill>
              <a:latin typeface="Cambria" panose="02040503050406030204" pitchFamily="18" charset="0"/>
              <a:cs typeface="Arial" panose="020B0604020202020204" pitchFamily="34" charset="0"/>
            </a:endParaRPr>
          </a:p>
        </p:txBody>
      </p:sp>
      <p:sp>
        <p:nvSpPr>
          <p:cNvPr id="6" name="Content Placeholder 2">
            <a:extLst>
              <a:ext uri="{FF2B5EF4-FFF2-40B4-BE49-F238E27FC236}">
                <a16:creationId xmlns:a16="http://schemas.microsoft.com/office/drawing/2014/main" id="{7F6BAC2A-8843-998D-61BA-0638E5BC3B2E}"/>
              </a:ext>
            </a:extLst>
          </p:cNvPr>
          <p:cNvSpPr txBox="1">
            <a:spLocks/>
          </p:cNvSpPr>
          <p:nvPr/>
        </p:nvSpPr>
        <p:spPr>
          <a:xfrm>
            <a:off x="437863" y="1772816"/>
            <a:ext cx="8229600" cy="4016846"/>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l">
              <a:buFont typeface="Arial" panose="020B0604020202020204" pitchFamily="34" charset="0"/>
              <a:buChar char="•"/>
            </a:pPr>
            <a:r>
              <a:rPr lang="en-US" sz="2400" dirty="0" err="1">
                <a:solidFill>
                  <a:schemeClr val="tx1"/>
                </a:solidFill>
                <a:latin typeface="Cambria" panose="02040503050406030204" pitchFamily="18" charset="0"/>
                <a:cs typeface="Arial" panose="020B0604020202020204" pitchFamily="34" charset="0"/>
              </a:rPr>
              <a:t>Menurut</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teori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ini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pengertian-pengertian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hukum</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dalam</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kaidah-kaidah</a:t>
            </a:r>
            <a:r>
              <a:rPr lang="en-US" sz="2400" dirty="0">
                <a:solidFill>
                  <a:schemeClr val="tx1"/>
                </a:solidFill>
                <a:latin typeface="Cambria" panose="02040503050406030204" pitchFamily="18" charset="0"/>
                <a:cs typeface="Arial" panose="020B0604020202020204" pitchFamily="34" charset="0"/>
              </a:rPr>
              <a:t> HPI </a:t>
            </a:r>
            <a:r>
              <a:rPr lang="en-US" sz="2400" dirty="0" err="1">
                <a:solidFill>
                  <a:schemeClr val="tx1"/>
                </a:solidFill>
                <a:latin typeface="Cambria" panose="02040503050406030204" pitchFamily="18" charset="0"/>
                <a:cs typeface="Arial" panose="020B0604020202020204" pitchFamily="34" charset="0"/>
              </a:rPr>
              <a:t>harus</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dikualifikasikan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menurut</a:t>
            </a:r>
            <a:r>
              <a:rPr lang="en-US" sz="2400" dirty="0">
                <a:solidFill>
                  <a:schemeClr val="tx1"/>
                </a:solidFill>
                <a:latin typeface="Cambria" panose="02040503050406030204" pitchFamily="18" charset="0"/>
                <a:cs typeface="Arial" panose="020B0604020202020204" pitchFamily="34" charset="0"/>
              </a:rPr>
              <a:t> dan </a:t>
            </a:r>
            <a:r>
              <a:rPr lang="en-US" sz="2400" dirty="0" err="1">
                <a:solidFill>
                  <a:schemeClr val="tx1"/>
                </a:solidFill>
                <a:latin typeface="Cambria" panose="02040503050406030204" pitchFamily="18" charset="0"/>
                <a:cs typeface="Arial" panose="020B0604020202020204" pitchFamily="34" charset="0"/>
              </a:rPr>
              <a:t>sesuai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dengan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pengertian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hukum</a:t>
            </a:r>
            <a:r>
              <a:rPr lang="en-US" sz="2400" dirty="0">
                <a:solidFill>
                  <a:schemeClr val="tx1"/>
                </a:solidFill>
                <a:latin typeface="Cambria" panose="02040503050406030204" pitchFamily="18" charset="0"/>
                <a:cs typeface="Arial" panose="020B0604020202020204" pitchFamily="34" charset="0"/>
              </a:rPr>
              <a:t> intern-</a:t>
            </a:r>
            <a:r>
              <a:rPr lang="en-US" sz="2400" dirty="0" err="1">
                <a:solidFill>
                  <a:schemeClr val="tx1"/>
                </a:solidFill>
                <a:latin typeface="Cambria" panose="02040503050406030204" pitchFamily="18" charset="0"/>
                <a:cs typeface="Arial" panose="020B0604020202020204" pitchFamily="34" charset="0"/>
              </a:rPr>
              <a:t>materiil</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dari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hukumnya</a:t>
            </a:r>
            <a:r>
              <a:rPr lang="en-US" sz="2400" dirty="0">
                <a:solidFill>
                  <a:schemeClr val="tx1"/>
                </a:solidFill>
                <a:latin typeface="Cambria" panose="02040503050406030204" pitchFamily="18" charset="0"/>
                <a:cs typeface="Arial" panose="020B0604020202020204" pitchFamily="34" charset="0"/>
              </a:rPr>
              <a:t> hakim </a:t>
            </a:r>
            <a:r>
              <a:rPr lang="en-US" sz="2400" dirty="0" err="1">
                <a:solidFill>
                  <a:schemeClr val="tx1"/>
                </a:solidFill>
                <a:latin typeface="Cambria" panose="02040503050406030204" pitchFamily="18" charset="0"/>
                <a:cs typeface="Arial" panose="020B0604020202020204" pitchFamily="34" charset="0"/>
              </a:rPr>
              <a:t>sendiri</a:t>
            </a:r>
            <a:r>
              <a:rPr lang="en-US" sz="2400" dirty="0">
                <a:solidFill>
                  <a:schemeClr val="tx1"/>
                </a:solidFill>
                <a:latin typeface="Cambria" panose="02040503050406030204" pitchFamily="18" charset="0"/>
                <a:cs typeface="Arial" panose="020B0604020202020204" pitchFamily="34" charset="0"/>
              </a:rPr>
              <a:t>.</a:t>
            </a:r>
          </a:p>
          <a:p>
            <a:pPr marL="342900" indent="-342900" algn="l">
              <a:buFont typeface="Arial" panose="020B0604020202020204" pitchFamily="34" charset="0"/>
              <a:buChar char="•"/>
            </a:pPr>
            <a:r>
              <a:rPr lang="en-US" sz="2400" dirty="0" err="1">
                <a:solidFill>
                  <a:schemeClr val="tx1"/>
                </a:solidFill>
                <a:latin typeface="Cambria" panose="02040503050406030204" pitchFamily="18" charset="0"/>
                <a:cs typeface="Arial" panose="020B0604020202020204" pitchFamily="34" charset="0"/>
              </a:rPr>
              <a:t>Cth</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misalnya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dihadapkan</a:t>
            </a:r>
            <a:r>
              <a:rPr lang="en-US" sz="2400" dirty="0">
                <a:solidFill>
                  <a:schemeClr val="tx1"/>
                </a:solidFill>
                <a:latin typeface="Cambria" panose="02040503050406030204" pitchFamily="18" charset="0"/>
                <a:cs typeface="Arial" panose="020B0604020202020204" pitchFamily="34" charset="0"/>
              </a:rPr>
              <a:t> pada </a:t>
            </a:r>
            <a:r>
              <a:rPr lang="en-US" sz="2400" dirty="0" err="1">
                <a:solidFill>
                  <a:schemeClr val="tx1"/>
                </a:solidFill>
                <a:latin typeface="Cambria" panose="02040503050406030204" pitchFamily="18" charset="0"/>
                <a:cs typeface="Arial" panose="020B0604020202020204" pitchFamily="34" charset="0"/>
              </a:rPr>
              <a:t>istilah</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perjanjian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perkawinan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domisili</a:t>
            </a:r>
            <a:r>
              <a:rPr lang="en-US" sz="2400" dirty="0">
                <a:solidFill>
                  <a:schemeClr val="tx1"/>
                </a:solidFill>
                <a:latin typeface="Cambria" panose="02040503050406030204" pitchFamily="18" charset="0"/>
                <a:cs typeface="Arial" panose="020B0604020202020204" pitchFamily="34" charset="0"/>
              </a:rPr>
              <a:t>” dan “tort”, </a:t>
            </a:r>
            <a:r>
              <a:rPr lang="en-US" sz="2400" dirty="0" err="1">
                <a:solidFill>
                  <a:schemeClr val="tx1"/>
                </a:solidFill>
                <a:latin typeface="Cambria" panose="02040503050406030204" pitchFamily="18" charset="0"/>
                <a:cs typeface="Arial" panose="020B0604020202020204" pitchFamily="34" charset="0"/>
              </a:rPr>
              <a:t>maka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istilah</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tersebut</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didefinisikan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dandiinterpretasikan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berdasarkan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hukum</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materiil</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dari</a:t>
            </a:r>
            <a:r>
              <a:rPr lang="en-US" sz="2400" dirty="0">
                <a:solidFill>
                  <a:schemeClr val="tx1"/>
                </a:solidFill>
                <a:latin typeface="Cambria" panose="02040503050406030204" pitchFamily="18" charset="0"/>
                <a:cs typeface="Arial" panose="020B0604020202020204" pitchFamily="34" charset="0"/>
              </a:rPr>
              <a:t> Hakim </a:t>
            </a:r>
            <a:r>
              <a:rPr lang="en-US" sz="2400" dirty="0" err="1">
                <a:solidFill>
                  <a:schemeClr val="tx1"/>
                </a:solidFill>
                <a:latin typeface="Cambria" panose="02040503050406030204" pitchFamily="18" charset="0"/>
                <a:cs typeface="Arial" panose="020B0604020202020204" pitchFamily="34" charset="0"/>
              </a:rPr>
              <a:t>itu</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sendiri</a:t>
            </a:r>
            <a:endParaRPr lang="en-US" sz="2400" dirty="0">
              <a:solidFill>
                <a:schemeClr val="tx1"/>
              </a:solidFill>
              <a:latin typeface="Cambria" panose="02040503050406030204" pitchFamily="18" charset="0"/>
              <a:cs typeface="Arial" panose="020B0604020202020204" pitchFamily="34" charset="0"/>
            </a:endParaRPr>
          </a:p>
          <a:p>
            <a:pPr marL="342900" indent="-342900" algn="l">
              <a:buFont typeface="Arial" panose="020B0604020202020204" pitchFamily="34" charset="0"/>
              <a:buChar char="•"/>
            </a:pPr>
            <a:r>
              <a:rPr lang="en-US" sz="2400" dirty="0" err="1">
                <a:solidFill>
                  <a:schemeClr val="tx1"/>
                </a:solidFill>
                <a:latin typeface="Cambria" panose="02040503050406030204" pitchFamily="18" charset="0"/>
                <a:cs typeface="Arial" panose="020B0604020202020204" pitchFamily="34" charset="0"/>
              </a:rPr>
              <a:t>Teori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ini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mempermudah</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suatu</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perkara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karena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hukum</a:t>
            </a:r>
            <a:r>
              <a:rPr lang="en-US" sz="2400" dirty="0">
                <a:solidFill>
                  <a:schemeClr val="tx1"/>
                </a:solidFill>
                <a:latin typeface="Cambria" panose="02040503050406030204" pitchFamily="18" charset="0"/>
                <a:cs typeface="Arial" panose="020B0604020202020204" pitchFamily="34" charset="0"/>
              </a:rPr>
              <a:t> yang </a:t>
            </a:r>
            <a:r>
              <a:rPr lang="en-US" sz="2400" dirty="0" err="1">
                <a:solidFill>
                  <a:schemeClr val="tx1"/>
                </a:solidFill>
                <a:latin typeface="Cambria" panose="02040503050406030204" pitchFamily="18" charset="0"/>
                <a:cs typeface="Arial" panose="020B0604020202020204" pitchFamily="34" charset="0"/>
              </a:rPr>
              <a:t>dipergunakan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adl</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hukum</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materiil</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yg</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dipahami</a:t>
            </a:r>
            <a:r>
              <a:rPr lang="en-US" sz="2400" dirty="0">
                <a:solidFill>
                  <a:schemeClr val="tx1"/>
                </a:solidFill>
                <a:latin typeface="Cambria" panose="02040503050406030204" pitchFamily="18" charset="0"/>
                <a:cs typeface="Arial" panose="020B0604020202020204" pitchFamily="34" charset="0"/>
              </a:rPr>
              <a:t> oleh hakim.</a:t>
            </a:r>
            <a:endParaRPr lang="en-ID" sz="24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807201269"/>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701824"/>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Kualifikasi menurut Lex Fori</a:t>
            </a:r>
            <a:endParaRPr kumimoji="0" lang="id-ID" sz="3200" b="1" i="1"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2060848"/>
            <a:ext cx="8229600" cy="351279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ID" sz="2400" dirty="0">
              <a:solidFill>
                <a:schemeClr val="tx1"/>
              </a:solidFill>
              <a:latin typeface="Cambria" panose="02040503050406030204" pitchFamily="18" charset="0"/>
              <a:cs typeface="Arial" panose="020B0604020202020204" pitchFamily="34" charset="0"/>
            </a:endParaRPr>
          </a:p>
        </p:txBody>
      </p:sp>
      <p:sp>
        <p:nvSpPr>
          <p:cNvPr id="6" name="Content Placeholder 2">
            <a:extLst>
              <a:ext uri="{FF2B5EF4-FFF2-40B4-BE49-F238E27FC236}">
                <a16:creationId xmlns:a16="http://schemas.microsoft.com/office/drawing/2014/main" id="{7F6BAC2A-8843-998D-61BA-0638E5BC3B2E}"/>
              </a:ext>
            </a:extLst>
          </p:cNvPr>
          <p:cNvSpPr txBox="1">
            <a:spLocks/>
          </p:cNvSpPr>
          <p:nvPr/>
        </p:nvSpPr>
        <p:spPr>
          <a:xfrm>
            <a:off x="437863" y="1772816"/>
            <a:ext cx="8229600" cy="4016846"/>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2400" dirty="0">
                <a:solidFill>
                  <a:schemeClr val="tx1"/>
                </a:solidFill>
                <a:latin typeface="Cambria" panose="02040503050406030204" pitchFamily="18" charset="0"/>
                <a:cs typeface="Arial" panose="020B0604020202020204" pitchFamily="34" charset="0"/>
              </a:rPr>
              <a:t>Ada </a:t>
            </a:r>
            <a:r>
              <a:rPr lang="en-US" sz="2400" dirty="0" err="1">
                <a:solidFill>
                  <a:schemeClr val="tx1"/>
                </a:solidFill>
                <a:latin typeface="Cambria" panose="02040503050406030204" pitchFamily="18" charset="0"/>
                <a:cs typeface="Arial" panose="020B0604020202020204" pitchFamily="34" charset="0"/>
              </a:rPr>
              <a:t>beberapa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pengecualian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terhadap</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kualifikasi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ini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yaitu</a:t>
            </a:r>
            <a:r>
              <a:rPr lang="en-US" sz="2400" dirty="0">
                <a:solidFill>
                  <a:schemeClr val="tx1"/>
                </a:solidFill>
                <a:latin typeface="Cambria" panose="02040503050406030204" pitchFamily="18" charset="0"/>
                <a:cs typeface="Arial" panose="020B0604020202020204" pitchFamily="34" charset="0"/>
              </a:rPr>
              <a:t>:</a:t>
            </a:r>
          </a:p>
          <a:p>
            <a:pPr marL="457200" indent="-457200" algn="l">
              <a:buAutoNum type="alphaLcPeriod"/>
            </a:pPr>
            <a:r>
              <a:rPr lang="en-ID" sz="2400" dirty="0" err="1">
                <a:solidFill>
                  <a:schemeClr val="tx1"/>
                </a:solidFill>
                <a:latin typeface="Cambria" panose="02040503050406030204" pitchFamily="18" charset="0"/>
                <a:cs typeface="Arial" panose="020B0604020202020204" pitchFamily="34" charset="0"/>
              </a:rPr>
              <a:t>kewarganegaraan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nasionalitas</a:t>
            </a:r>
            <a:r>
              <a:rPr lang="en-ID" sz="2400" dirty="0">
                <a:solidFill>
                  <a:schemeClr val="tx1"/>
                </a:solidFill>
                <a:latin typeface="Cambria" panose="02040503050406030204" pitchFamily="18" charset="0"/>
                <a:cs typeface="Arial" panose="020B0604020202020204" pitchFamily="34" charset="0"/>
              </a:rPr>
              <a:t>);</a:t>
            </a:r>
          </a:p>
          <a:p>
            <a:pPr marL="457200" indent="-457200" algn="l">
              <a:buAutoNum type="alphaLcPeriod"/>
            </a:pPr>
            <a:r>
              <a:rPr lang="en-ID" sz="2400" dirty="0" err="1">
                <a:solidFill>
                  <a:schemeClr val="tx1"/>
                </a:solidFill>
                <a:latin typeface="Cambria" panose="02040503050406030204" pitchFamily="18" charset="0"/>
                <a:cs typeface="Arial" panose="020B0604020202020204" pitchFamily="34" charset="0"/>
              </a:rPr>
              <a:t>benda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bergerak</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tidak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bergerak</a:t>
            </a:r>
            <a:r>
              <a:rPr lang="en-ID" sz="2400" dirty="0">
                <a:solidFill>
                  <a:schemeClr val="tx1"/>
                </a:solidFill>
                <a:latin typeface="Cambria" panose="02040503050406030204" pitchFamily="18" charset="0"/>
                <a:cs typeface="Arial" panose="020B0604020202020204" pitchFamily="34" charset="0"/>
              </a:rPr>
              <a:t>;</a:t>
            </a:r>
          </a:p>
          <a:p>
            <a:pPr marL="457200" indent="-457200" algn="l">
              <a:buAutoNum type="alphaLcPeriod"/>
            </a:pPr>
            <a:r>
              <a:rPr lang="en-ID" sz="2400" dirty="0" err="1">
                <a:solidFill>
                  <a:schemeClr val="tx1"/>
                </a:solidFill>
                <a:latin typeface="Cambria" panose="02040503050406030204" pitchFamily="18" charset="0"/>
                <a:cs typeface="Arial" panose="020B0604020202020204" pitchFamily="34" charset="0"/>
              </a:rPr>
              <a:t>Kontrak</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ada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pilihan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hukumnya</a:t>
            </a:r>
            <a:endParaRPr lang="en-ID" sz="2400" dirty="0">
              <a:solidFill>
                <a:schemeClr val="tx1"/>
              </a:solidFill>
              <a:latin typeface="Cambria" panose="02040503050406030204" pitchFamily="18" charset="0"/>
              <a:cs typeface="Arial" panose="020B0604020202020204" pitchFamily="34" charset="0"/>
            </a:endParaRPr>
          </a:p>
          <a:p>
            <a:pPr marL="457200" indent="-457200" algn="l">
              <a:buAutoNum type="alphaLcPeriod"/>
            </a:pPr>
            <a:r>
              <a:rPr lang="en-ID" sz="2400" dirty="0" err="1">
                <a:solidFill>
                  <a:schemeClr val="tx1"/>
                </a:solidFill>
                <a:latin typeface="Cambria" panose="02040503050406030204" pitchFamily="18" charset="0"/>
                <a:cs typeface="Arial" panose="020B0604020202020204" pitchFamily="34" charset="0"/>
              </a:rPr>
              <a:t>konvensi-konvensi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internasional</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bila</a:t>
            </a:r>
            <a:r>
              <a:rPr lang="en-ID" sz="2400" dirty="0">
                <a:solidFill>
                  <a:schemeClr val="tx1"/>
                </a:solidFill>
                <a:latin typeface="Cambria" panose="02040503050406030204" pitchFamily="18" charset="0"/>
                <a:cs typeface="Arial" panose="020B0604020202020204" pitchFamily="34" charset="0"/>
              </a:rPr>
              <a:t> negara </a:t>
            </a:r>
            <a:r>
              <a:rPr lang="en-ID" sz="2400" dirty="0" err="1">
                <a:solidFill>
                  <a:schemeClr val="tx1"/>
                </a:solidFill>
                <a:latin typeface="Cambria" panose="02040503050406030204" pitchFamily="18" charset="0"/>
                <a:cs typeface="Arial" panose="020B0604020202020204" pitchFamily="34" charset="0"/>
              </a:rPr>
              <a:t>ybs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turut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serta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konvensi</a:t>
            </a:r>
            <a:r>
              <a:rPr lang="en-ID" sz="2400" dirty="0">
                <a:solidFill>
                  <a:schemeClr val="tx1"/>
                </a:solidFill>
                <a:latin typeface="Cambria" panose="02040503050406030204" pitchFamily="18" charset="0"/>
                <a:cs typeface="Arial" panose="020B0604020202020204" pitchFamily="34" charset="0"/>
              </a:rPr>
              <a:t>)</a:t>
            </a:r>
          </a:p>
          <a:p>
            <a:pPr marL="457200" indent="-457200" algn="l">
              <a:buAutoNum type="alphaLcPeriod"/>
            </a:pPr>
            <a:r>
              <a:rPr lang="en-ID" sz="2400" dirty="0">
                <a:solidFill>
                  <a:schemeClr val="tx1"/>
                </a:solidFill>
                <a:latin typeface="Cambria" panose="02040503050406030204" pitchFamily="18" charset="0"/>
                <a:cs typeface="Arial" panose="020B0604020202020204" pitchFamily="34" charset="0"/>
              </a:rPr>
              <a:t>PMH</a:t>
            </a:r>
          </a:p>
          <a:p>
            <a:pPr marL="457200" indent="-457200" algn="l">
              <a:buAutoNum type="alphaLcPeriod"/>
            </a:pPr>
            <a:r>
              <a:rPr lang="en-ID" sz="2400" dirty="0" err="1">
                <a:solidFill>
                  <a:schemeClr val="tx1"/>
                </a:solidFill>
                <a:latin typeface="Cambria" panose="02040503050406030204" pitchFamily="18" charset="0"/>
                <a:cs typeface="Arial" panose="020B0604020202020204" pitchFamily="34" charset="0"/>
              </a:rPr>
              <a:t>Pengertian-pengertian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digunakan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mahkamahmahkamah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internasional</a:t>
            </a:r>
            <a:r>
              <a:rPr lang="en-ID" sz="2400" dirty="0">
                <a:solidFill>
                  <a:schemeClr val="tx1"/>
                </a:solidFill>
                <a:latin typeface="Cambria" panose="02040503050406030204" pitchFamily="18" charset="0"/>
                <a:cs typeface="Arial" panose="020B0604020202020204" pitchFamily="34" charset="0"/>
              </a:rPr>
              <a:t>.</a:t>
            </a:r>
          </a:p>
          <a:p>
            <a:pPr marL="457200" indent="-457200" algn="l">
              <a:buAutoNum type="alphaLcPeriod"/>
            </a:pPr>
            <a:endParaRPr lang="en-ID" sz="24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051326317"/>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701824"/>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Kualifikasi menurut Lex Fori</a:t>
            </a:r>
            <a:endParaRPr kumimoji="0" lang="id-ID" sz="3200" b="1" i="1"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2060848"/>
            <a:ext cx="8229600" cy="351279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ID" sz="2400" dirty="0">
              <a:solidFill>
                <a:schemeClr val="tx1"/>
              </a:solidFill>
              <a:latin typeface="Cambria" panose="02040503050406030204" pitchFamily="18" charset="0"/>
              <a:cs typeface="Arial" panose="020B0604020202020204" pitchFamily="34" charset="0"/>
            </a:endParaRPr>
          </a:p>
        </p:txBody>
      </p:sp>
      <p:sp>
        <p:nvSpPr>
          <p:cNvPr id="6" name="Content Placeholder 2">
            <a:extLst>
              <a:ext uri="{FF2B5EF4-FFF2-40B4-BE49-F238E27FC236}">
                <a16:creationId xmlns:a16="http://schemas.microsoft.com/office/drawing/2014/main" id="{7F6BAC2A-8843-998D-61BA-0638E5BC3B2E}"/>
              </a:ext>
            </a:extLst>
          </p:cNvPr>
          <p:cNvSpPr txBox="1">
            <a:spLocks/>
          </p:cNvSpPr>
          <p:nvPr/>
        </p:nvSpPr>
        <p:spPr>
          <a:xfrm>
            <a:off x="437863" y="1772816"/>
            <a:ext cx="8229600" cy="4016846"/>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2400" dirty="0" err="1">
                <a:solidFill>
                  <a:schemeClr val="tx1"/>
                </a:solidFill>
                <a:latin typeface="Cambria" panose="02040503050406030204" pitchFamily="18" charset="0"/>
                <a:cs typeface="Arial" panose="020B0604020202020204" pitchFamily="34" charset="0"/>
              </a:rPr>
              <a:t>Kelemahan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teori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ini</a:t>
            </a:r>
            <a:r>
              <a:rPr lang="en-US" sz="2400" dirty="0">
                <a:solidFill>
                  <a:schemeClr val="tx1"/>
                </a:solidFill>
                <a:latin typeface="Cambria" panose="02040503050406030204" pitchFamily="18" charset="0"/>
                <a:cs typeface="Arial" panose="020B0604020202020204" pitchFamily="34" charset="0"/>
              </a:rPr>
              <a:t>:</a:t>
            </a:r>
          </a:p>
          <a:p>
            <a:pPr marL="457200" indent="-457200" algn="l">
              <a:buAutoNum type="arabicPeriod"/>
            </a:pPr>
            <a:r>
              <a:rPr lang="en-US" sz="2400" dirty="0" err="1">
                <a:solidFill>
                  <a:schemeClr val="tx1"/>
                </a:solidFill>
                <a:latin typeface="Cambria" panose="02040503050406030204" pitchFamily="18" charset="0"/>
                <a:cs typeface="Arial" panose="020B0604020202020204" pitchFamily="34" charset="0"/>
              </a:rPr>
              <a:t>Terlalu</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mengedepankan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segi-segi</a:t>
            </a:r>
            <a:r>
              <a:rPr lang="en-US" sz="2400" dirty="0">
                <a:solidFill>
                  <a:schemeClr val="tx1"/>
                </a:solidFill>
                <a:latin typeface="Cambria" panose="02040503050406030204" pitchFamily="18" charset="0"/>
                <a:cs typeface="Arial" panose="020B0604020202020204" pitchFamily="34" charset="0"/>
              </a:rPr>
              <a:t> intern-</a:t>
            </a:r>
            <a:r>
              <a:rPr lang="en-US" sz="2400" dirty="0" err="1">
                <a:solidFill>
                  <a:schemeClr val="tx1"/>
                </a:solidFill>
                <a:latin typeface="Cambria" panose="02040503050406030204" pitchFamily="18" charset="0"/>
                <a:cs typeface="Arial" panose="020B0604020202020204" pitchFamily="34" charset="0"/>
              </a:rPr>
              <a:t>materiil</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seakan-akan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pengertian</a:t>
            </a:r>
            <a:r>
              <a:rPr lang="en-US" sz="2400" dirty="0">
                <a:solidFill>
                  <a:schemeClr val="tx1"/>
                </a:solidFill>
                <a:latin typeface="Cambria" panose="02040503050406030204" pitchFamily="18" charset="0"/>
                <a:cs typeface="Arial" panose="020B0604020202020204" pitchFamily="34" charset="0"/>
              </a:rPr>
              <a:t> HPI </a:t>
            </a:r>
            <a:r>
              <a:rPr lang="en-US" sz="2400" dirty="0" err="1">
                <a:solidFill>
                  <a:schemeClr val="tx1"/>
                </a:solidFill>
                <a:latin typeface="Cambria" panose="02040503050406030204" pitchFamily="18" charset="0"/>
                <a:cs typeface="Arial" panose="020B0604020202020204" pitchFamily="34" charset="0"/>
              </a:rPr>
              <a:t>sesuatu</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terikat</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erat</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dengan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pengertian-pengertian</a:t>
            </a:r>
            <a:r>
              <a:rPr lang="en-US" sz="2400" dirty="0">
                <a:solidFill>
                  <a:schemeClr val="tx1"/>
                </a:solidFill>
                <a:latin typeface="Cambria" panose="02040503050406030204" pitchFamily="18" charset="0"/>
                <a:cs typeface="Arial" panose="020B0604020202020204" pitchFamily="34" charset="0"/>
              </a:rPr>
              <a:t> di </a:t>
            </a:r>
            <a:r>
              <a:rPr lang="en-US" sz="2400" dirty="0" err="1">
                <a:solidFill>
                  <a:schemeClr val="tx1"/>
                </a:solidFill>
                <a:latin typeface="Cambria" panose="02040503050406030204" pitchFamily="18" charset="0"/>
                <a:cs typeface="Arial" panose="020B0604020202020204" pitchFamily="34" charset="0"/>
              </a:rPr>
              <a:t>bidang</a:t>
            </a:r>
            <a:r>
              <a:rPr lang="en-US" sz="2400" dirty="0">
                <a:solidFill>
                  <a:schemeClr val="tx1"/>
                </a:solidFill>
                <a:latin typeface="Cambria" panose="02040503050406030204" pitchFamily="18" charset="0"/>
                <a:cs typeface="Arial" panose="020B0604020202020204" pitchFamily="34" charset="0"/>
              </a:rPr>
              <a:t> intern</a:t>
            </a:r>
          </a:p>
          <a:p>
            <a:pPr marL="457200" indent="-457200" algn="l">
              <a:buAutoNum type="arabicPeriod"/>
            </a:pPr>
            <a:r>
              <a:rPr lang="en-ID" sz="2400" dirty="0" err="1">
                <a:solidFill>
                  <a:schemeClr val="tx1"/>
                </a:solidFill>
                <a:latin typeface="Cambria" panose="02040503050406030204" pitchFamily="18" charset="0"/>
                <a:cs typeface="Arial" panose="020B0604020202020204" pitchFamily="34" charset="0"/>
              </a:rPr>
              <a:t>Dapat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menimbulkan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ketidakadilan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karena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kualifikasi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dijalankan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menurut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ukuran-ukuran</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tidak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selalu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sesuai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dengan</a:t>
            </a:r>
            <a:r>
              <a:rPr lang="en-ID" sz="2400" dirty="0">
                <a:solidFill>
                  <a:schemeClr val="tx1"/>
                </a:solidFill>
                <a:latin typeface="Cambria" panose="02040503050406030204" pitchFamily="18" charset="0"/>
                <a:cs typeface="Arial" panose="020B0604020202020204" pitchFamily="34" charset="0"/>
              </a:rPr>
              <a:t> system </a:t>
            </a:r>
            <a:r>
              <a:rPr lang="en-ID" sz="2400" dirty="0" err="1">
                <a:solidFill>
                  <a:schemeClr val="tx1"/>
                </a:solidFill>
                <a:latin typeface="Cambria" panose="02040503050406030204" pitchFamily="18" charset="0"/>
                <a:cs typeface="Arial" panose="020B0604020202020204" pitchFamily="34" charset="0"/>
              </a:rPr>
              <a:t>hukum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asing</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seharusnya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diberlakukan</a:t>
            </a:r>
            <a:endParaRPr lang="en-ID" sz="24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632655338"/>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701824"/>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Kualifikasi menurut Lex Causae</a:t>
            </a:r>
            <a:endParaRPr kumimoji="0" lang="id-ID" sz="3200" b="1" i="1"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2060848"/>
            <a:ext cx="8229600" cy="351279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ID" sz="2400" dirty="0">
              <a:solidFill>
                <a:schemeClr val="tx1"/>
              </a:solidFill>
              <a:latin typeface="Cambria" panose="02040503050406030204" pitchFamily="18" charset="0"/>
              <a:cs typeface="Arial" panose="020B0604020202020204" pitchFamily="34" charset="0"/>
            </a:endParaRPr>
          </a:p>
        </p:txBody>
      </p:sp>
      <p:sp>
        <p:nvSpPr>
          <p:cNvPr id="6" name="Content Placeholder 2">
            <a:extLst>
              <a:ext uri="{FF2B5EF4-FFF2-40B4-BE49-F238E27FC236}">
                <a16:creationId xmlns:a16="http://schemas.microsoft.com/office/drawing/2014/main" id="{7F6BAC2A-8843-998D-61BA-0638E5BC3B2E}"/>
              </a:ext>
            </a:extLst>
          </p:cNvPr>
          <p:cNvSpPr txBox="1">
            <a:spLocks/>
          </p:cNvSpPr>
          <p:nvPr/>
        </p:nvSpPr>
        <p:spPr>
          <a:xfrm>
            <a:off x="437863" y="1772816"/>
            <a:ext cx="8229600" cy="4016846"/>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l">
              <a:buFont typeface="Arial" panose="020B0604020202020204" pitchFamily="34" charset="0"/>
              <a:buChar char="•"/>
            </a:pPr>
            <a:r>
              <a:rPr lang="en-US" sz="2400" dirty="0" err="1">
                <a:solidFill>
                  <a:schemeClr val="tx1"/>
                </a:solidFill>
                <a:latin typeface="Cambria" panose="02040503050406030204" pitchFamily="18" charset="0"/>
                <a:cs typeface="Arial" panose="020B0604020202020204" pitchFamily="34" charset="0"/>
              </a:rPr>
              <a:t>Berdasarkan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teori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ini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kualifikasi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harus</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dilaksanakan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sesuai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dengan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ukuran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dari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keseluruhan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sistem</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hukum</a:t>
            </a:r>
            <a:r>
              <a:rPr lang="en-US" sz="2400" dirty="0">
                <a:solidFill>
                  <a:schemeClr val="tx1"/>
                </a:solidFill>
                <a:latin typeface="Cambria" panose="02040503050406030204" pitchFamily="18" charset="0"/>
                <a:cs typeface="Arial" panose="020B0604020202020204" pitchFamily="34" charset="0"/>
              </a:rPr>
              <a:t> yang </a:t>
            </a:r>
            <a:r>
              <a:rPr lang="en-US" sz="2400" dirty="0" err="1">
                <a:solidFill>
                  <a:schemeClr val="tx1"/>
                </a:solidFill>
                <a:latin typeface="Cambria" panose="02040503050406030204" pitchFamily="18" charset="0"/>
                <a:cs typeface="Arial" panose="020B0604020202020204" pitchFamily="34" charset="0"/>
              </a:rPr>
              <a:t>berkaitan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dengan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perkara</a:t>
            </a:r>
            <a:r>
              <a:rPr lang="en-US" sz="2400" dirty="0">
                <a:solidFill>
                  <a:schemeClr val="tx1"/>
                </a:solidFill>
                <a:latin typeface="Cambria" panose="02040503050406030204" pitchFamily="18" charset="0"/>
                <a:cs typeface="Arial" panose="020B0604020202020204" pitchFamily="34" charset="0"/>
              </a:rPr>
              <a:t>.</a:t>
            </a:r>
          </a:p>
          <a:p>
            <a:pPr marL="342900" indent="-342900" algn="l">
              <a:buFont typeface="Arial" panose="020B0604020202020204" pitchFamily="34" charset="0"/>
              <a:buChar char="•"/>
            </a:pPr>
            <a:r>
              <a:rPr lang="en-US" sz="2400" dirty="0" err="1">
                <a:solidFill>
                  <a:schemeClr val="tx1"/>
                </a:solidFill>
                <a:latin typeface="Cambria" panose="02040503050406030204" pitchFamily="18" charset="0"/>
                <a:cs typeface="Arial" panose="020B0604020202020204" pitchFamily="34" charset="0"/>
              </a:rPr>
              <a:t>Maksud</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dari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teori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ini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adalah</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guna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menentukan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kaidah</a:t>
            </a:r>
            <a:r>
              <a:rPr lang="en-US" sz="2400" dirty="0">
                <a:solidFill>
                  <a:schemeClr val="tx1"/>
                </a:solidFill>
                <a:latin typeface="Cambria" panose="02040503050406030204" pitchFamily="18" charset="0"/>
                <a:cs typeface="Arial" panose="020B0604020202020204" pitchFamily="34" charset="0"/>
              </a:rPr>
              <a:t> Hukum </a:t>
            </a:r>
            <a:r>
              <a:rPr lang="en-US" sz="2400" dirty="0" err="1">
                <a:solidFill>
                  <a:schemeClr val="tx1"/>
                </a:solidFill>
                <a:latin typeface="Cambria" panose="02040503050406030204" pitchFamily="18" charset="0"/>
                <a:cs typeface="Arial" panose="020B0604020202020204" pitchFamily="34" charset="0"/>
              </a:rPr>
              <a:t>Perdata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Internasional</a:t>
            </a:r>
            <a:r>
              <a:rPr lang="en-US" sz="2400" dirty="0">
                <a:solidFill>
                  <a:schemeClr val="tx1"/>
                </a:solidFill>
                <a:latin typeface="Cambria" panose="02040503050406030204" pitchFamily="18" charset="0"/>
                <a:cs typeface="Arial" panose="020B0604020202020204" pitchFamily="34" charset="0"/>
              </a:rPr>
              <a:t> mana </a:t>
            </a:r>
            <a:r>
              <a:rPr lang="en-US" sz="2400" dirty="0" err="1">
                <a:solidFill>
                  <a:schemeClr val="tx1"/>
                </a:solidFill>
                <a:latin typeface="Cambria" panose="02040503050406030204" pitchFamily="18" charset="0"/>
                <a:cs typeface="Arial" panose="020B0604020202020204" pitchFamily="34" charset="0"/>
              </a:rPr>
              <a:t>dari</a:t>
            </a:r>
            <a:r>
              <a:rPr lang="en-US" sz="2400" dirty="0">
                <a:solidFill>
                  <a:schemeClr val="tx1"/>
                </a:solidFill>
                <a:latin typeface="Cambria" panose="02040503050406030204" pitchFamily="18" charset="0"/>
                <a:cs typeface="Arial" panose="020B0604020202020204" pitchFamily="34" charset="0"/>
              </a:rPr>
              <a:t> lex </a:t>
            </a:r>
            <a:r>
              <a:rPr lang="en-US" sz="2400" dirty="0" err="1">
                <a:solidFill>
                  <a:schemeClr val="tx1"/>
                </a:solidFill>
                <a:latin typeface="Cambria" panose="02040503050406030204" pitchFamily="18" charset="0"/>
                <a:cs typeface="Arial" panose="020B0604020202020204" pitchFamily="34" charset="0"/>
              </a:rPr>
              <a:t>fori</a:t>
            </a:r>
            <a:r>
              <a:rPr lang="en-US" sz="2400" dirty="0">
                <a:solidFill>
                  <a:schemeClr val="tx1"/>
                </a:solidFill>
                <a:latin typeface="Cambria" panose="02040503050406030204" pitchFamily="18" charset="0"/>
                <a:cs typeface="Arial" panose="020B0604020202020204" pitchFamily="34" charset="0"/>
              </a:rPr>
              <a:t> yang paling </a:t>
            </a:r>
            <a:r>
              <a:rPr lang="en-US" sz="2400" dirty="0" err="1">
                <a:solidFill>
                  <a:schemeClr val="tx1"/>
                </a:solidFill>
                <a:latin typeface="Cambria" panose="02040503050406030204" pitchFamily="18" charset="0"/>
                <a:cs typeface="Arial" panose="020B0604020202020204" pitchFamily="34" charset="0"/>
              </a:rPr>
              <a:t>erat</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kaitannya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dengan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kaidah</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hukum</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asing</a:t>
            </a:r>
            <a:r>
              <a:rPr lang="en-US" sz="2400" dirty="0">
                <a:solidFill>
                  <a:schemeClr val="tx1"/>
                </a:solidFill>
                <a:latin typeface="Cambria" panose="02040503050406030204" pitchFamily="18" charset="0"/>
                <a:cs typeface="Arial" panose="020B0604020202020204" pitchFamily="34" charset="0"/>
              </a:rPr>
              <a:t> yang </a:t>
            </a:r>
            <a:r>
              <a:rPr lang="en-US" sz="2400" dirty="0" err="1">
                <a:solidFill>
                  <a:schemeClr val="tx1"/>
                </a:solidFill>
                <a:latin typeface="Cambria" panose="02040503050406030204" pitchFamily="18" charset="0"/>
                <a:cs typeface="Arial" panose="020B0604020202020204" pitchFamily="34" charset="0"/>
              </a:rPr>
              <a:t>mungkin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diberlakukan</a:t>
            </a:r>
            <a:r>
              <a:rPr lang="en-US" sz="2400" dirty="0">
                <a:solidFill>
                  <a:schemeClr val="tx1"/>
                </a:solidFill>
                <a:latin typeface="Cambria" panose="02040503050406030204" pitchFamily="18" charset="0"/>
                <a:cs typeface="Arial" panose="020B0604020202020204" pitchFamily="34" charset="0"/>
              </a:rPr>
              <a:t>.</a:t>
            </a:r>
          </a:p>
          <a:p>
            <a:pPr marL="342900" indent="-34290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Setelah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lembaga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hukum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tersebut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ditetapkan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barulah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bisa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ditetapkan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kaidah-kaidah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hukum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apa</a:t>
            </a:r>
            <a:r>
              <a:rPr lang="en-ID" sz="2400" dirty="0">
                <a:solidFill>
                  <a:schemeClr val="tx1"/>
                </a:solidFill>
                <a:latin typeface="Cambria" panose="02040503050406030204" pitchFamily="18" charset="0"/>
                <a:cs typeface="Arial" panose="020B0604020202020204" pitchFamily="34" charset="0"/>
              </a:rPr>
              <a:t> di </a:t>
            </a:r>
            <a:r>
              <a:rPr lang="en-ID" sz="2400" dirty="0" err="1">
                <a:solidFill>
                  <a:schemeClr val="tx1"/>
                </a:solidFill>
                <a:latin typeface="Cambria" panose="02040503050406030204" pitchFamily="18" charset="0"/>
                <a:cs typeface="Arial" panose="020B0604020202020204" pitchFamily="34" charset="0"/>
              </a:rPr>
              <a:t>antara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kaidah</a:t>
            </a:r>
            <a:r>
              <a:rPr lang="en-ID" sz="2400" dirty="0">
                <a:solidFill>
                  <a:schemeClr val="tx1"/>
                </a:solidFill>
                <a:latin typeface="Cambria" panose="02040503050406030204" pitchFamily="18" charset="0"/>
                <a:cs typeface="Arial" panose="020B0604020202020204" pitchFamily="34" charset="0"/>
              </a:rPr>
              <a:t> lex </a:t>
            </a:r>
            <a:r>
              <a:rPr lang="en-ID" sz="2400" dirty="0" err="1">
                <a:solidFill>
                  <a:schemeClr val="tx1"/>
                </a:solidFill>
                <a:latin typeface="Cambria" panose="02040503050406030204" pitchFamily="18" charset="0"/>
                <a:cs typeface="Arial" panose="020B0604020202020204" pitchFamily="34" charset="0"/>
              </a:rPr>
              <a:t>fori</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harus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digunakan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untuk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menyelesaikan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suatu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perkara</a:t>
            </a:r>
            <a:endParaRPr lang="en-ID" sz="24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507940092"/>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701824"/>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Kualifikasi Bertahap</a:t>
            </a:r>
            <a:endParaRPr kumimoji="0" lang="id-ID" sz="3200" b="1" i="1"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6" name="Content Placeholder 2">
            <a:extLst>
              <a:ext uri="{FF2B5EF4-FFF2-40B4-BE49-F238E27FC236}">
                <a16:creationId xmlns:a16="http://schemas.microsoft.com/office/drawing/2014/main" id="{7F6BAC2A-8843-998D-61BA-0638E5BC3B2E}"/>
              </a:ext>
            </a:extLst>
          </p:cNvPr>
          <p:cNvSpPr txBox="1">
            <a:spLocks/>
          </p:cNvSpPr>
          <p:nvPr/>
        </p:nvSpPr>
        <p:spPr>
          <a:xfrm>
            <a:off x="437863" y="1772816"/>
            <a:ext cx="8229600" cy="4016846"/>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AutoNum type="arabicPeriod"/>
            </a:pPr>
            <a:r>
              <a:rPr lang="en-US" sz="2000" b="1" dirty="0" err="1">
                <a:solidFill>
                  <a:schemeClr val="tx1"/>
                </a:solidFill>
                <a:latin typeface="Cambria" panose="02040503050406030204" pitchFamily="18" charset="0"/>
                <a:cs typeface="Arial" panose="020B0604020202020204" pitchFamily="34" charset="0"/>
              </a:rPr>
              <a:t>Kualifikasi</a:t>
            </a:r>
            <a:r>
              <a:rPr lang="en-US" sz="2000" b="1" dirty="0">
                <a:solidFill>
                  <a:schemeClr val="tx1"/>
                </a:solidFill>
                <a:latin typeface="Cambria" panose="02040503050406030204" pitchFamily="18" charset="0"/>
                <a:cs typeface="Arial" panose="020B0604020202020204" pitchFamily="34" charset="0"/>
              </a:rPr>
              <a:t> Primer</a:t>
            </a:r>
            <a:r>
              <a:rPr lang="en-US" sz="2000" dirty="0">
                <a:solidFill>
                  <a:schemeClr val="tx1"/>
                </a:solidFill>
                <a:latin typeface="Cambria" panose="02040503050406030204" pitchFamily="18" charset="0"/>
                <a:cs typeface="Arial" panose="020B0604020202020204" pitchFamily="34" charset="0"/>
              </a:rPr>
              <a:t>: </a:t>
            </a:r>
          </a:p>
          <a:p>
            <a:pPr algn="l"/>
            <a:r>
              <a:rPr lang="en-US" sz="2000" dirty="0">
                <a:solidFill>
                  <a:schemeClr val="tx1"/>
                </a:solidFill>
                <a:latin typeface="Cambria" panose="02040503050406030204" pitchFamily="18" charset="0"/>
                <a:cs typeface="Arial" panose="020B0604020202020204" pitchFamily="34" charset="0"/>
              </a:rPr>
              <a:t>Hakim/forum </a:t>
            </a:r>
            <a:r>
              <a:rPr lang="en-US" sz="2000" dirty="0" err="1">
                <a:solidFill>
                  <a:schemeClr val="tx1"/>
                </a:solidFill>
                <a:latin typeface="Cambria" panose="02040503050406030204" pitchFamily="18" charset="0"/>
                <a:cs typeface="Arial" panose="020B0604020202020204" pitchFamily="34" charset="0"/>
              </a:rPr>
              <a:t>mempergunakan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kualifikasi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secara</a:t>
            </a:r>
            <a:r>
              <a:rPr lang="en-US" sz="2000" dirty="0">
                <a:solidFill>
                  <a:schemeClr val="tx1"/>
                </a:solidFill>
                <a:latin typeface="Cambria" panose="02040503050406030204" pitchFamily="18" charset="0"/>
                <a:cs typeface="Arial" panose="020B0604020202020204" pitchFamily="34" charset="0"/>
              </a:rPr>
              <a:t> Lex </a:t>
            </a:r>
            <a:r>
              <a:rPr lang="en-US" sz="2000" dirty="0" err="1">
                <a:solidFill>
                  <a:schemeClr val="tx1"/>
                </a:solidFill>
                <a:latin typeface="Cambria" panose="02040503050406030204" pitchFamily="18" charset="0"/>
                <a:cs typeface="Arial" panose="020B0604020202020204" pitchFamily="34" charset="0"/>
              </a:rPr>
              <a:t>Fori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Kualifikasi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ini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untuk</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menemukan</a:t>
            </a:r>
            <a:r>
              <a:rPr lang="en-US" sz="2000" dirty="0">
                <a:solidFill>
                  <a:schemeClr val="tx1"/>
                </a:solidFill>
                <a:latin typeface="Cambria" panose="02040503050406030204" pitchFamily="18" charset="0"/>
                <a:cs typeface="Arial" panose="020B0604020202020204" pitchFamily="34" charset="0"/>
              </a:rPr>
              <a:t> Lex Causa. Pada </a:t>
            </a:r>
            <a:r>
              <a:rPr lang="en-US" sz="2000" dirty="0" err="1">
                <a:solidFill>
                  <a:schemeClr val="tx1"/>
                </a:solidFill>
                <a:latin typeface="Cambria" panose="02040503050406030204" pitchFamily="18" charset="0"/>
                <a:cs typeface="Arial" panose="020B0604020202020204" pitchFamily="34" charset="0"/>
              </a:rPr>
              <a:t>tahap</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ini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dicari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kepastian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mengenai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pengertian-pengertian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hukum</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seperti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domisili</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pewarisan</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tempat</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dilaksanakannya</a:t>
            </a:r>
            <a:r>
              <a:rPr lang="en-US" sz="2000" dirty="0">
                <a:solidFill>
                  <a:schemeClr val="tx1"/>
                </a:solidFill>
                <a:latin typeface="Cambria" panose="02040503050406030204" pitchFamily="18" charset="0"/>
                <a:cs typeface="Arial" panose="020B0604020202020204" pitchFamily="34" charset="0"/>
              </a:rPr>
              <a:t> </a:t>
            </a:r>
            <a:r>
              <a:rPr lang="en-US" sz="2000" dirty="0" err="1">
                <a:solidFill>
                  <a:schemeClr val="tx1"/>
                </a:solidFill>
                <a:latin typeface="Cambria" panose="02040503050406030204" pitchFamily="18" charset="0"/>
                <a:cs typeface="Arial" panose="020B0604020202020204" pitchFamily="34" charset="0"/>
              </a:rPr>
              <a:t>kontrak</a:t>
            </a:r>
            <a:r>
              <a:rPr lang="en-US" sz="2000" dirty="0">
                <a:solidFill>
                  <a:schemeClr val="tx1"/>
                </a:solidFill>
                <a:latin typeface="Cambria" panose="02040503050406030204" pitchFamily="18" charset="0"/>
                <a:cs typeface="Arial" panose="020B0604020202020204" pitchFamily="34" charset="0"/>
              </a:rPr>
              <a:t>. </a:t>
            </a:r>
          </a:p>
          <a:p>
            <a:pPr marL="457200" indent="-457200" algn="l">
              <a:buFont typeface="+mj-lt"/>
              <a:buAutoNum type="arabicPeriod" startAt="2"/>
            </a:pPr>
            <a:r>
              <a:rPr lang="en-ID" sz="2000" b="1" dirty="0" err="1">
                <a:solidFill>
                  <a:schemeClr val="tx1"/>
                </a:solidFill>
                <a:latin typeface="Cambria" panose="02040503050406030204" pitchFamily="18" charset="0"/>
                <a:cs typeface="Arial" panose="020B0604020202020204" pitchFamily="34" charset="0"/>
              </a:rPr>
              <a:t>Kualifikasi</a:t>
            </a:r>
            <a:r>
              <a:rPr lang="en-ID" sz="2000" b="1" dirty="0">
                <a:solidFill>
                  <a:schemeClr val="tx1"/>
                </a:solidFill>
                <a:latin typeface="Cambria" panose="02040503050406030204" pitchFamily="18" charset="0"/>
                <a:cs typeface="Arial" panose="020B0604020202020204" pitchFamily="34" charset="0"/>
              </a:rPr>
              <a:t> </a:t>
            </a:r>
            <a:r>
              <a:rPr lang="en-ID" sz="2000" b="1" dirty="0" err="1">
                <a:solidFill>
                  <a:schemeClr val="tx1"/>
                </a:solidFill>
                <a:latin typeface="Cambria" panose="02040503050406030204" pitchFamily="18" charset="0"/>
                <a:cs typeface="Arial" panose="020B0604020202020204" pitchFamily="34" charset="0"/>
              </a:rPr>
              <a:t>Sekunder</a:t>
            </a:r>
            <a:r>
              <a:rPr lang="en-ID" sz="2000" dirty="0">
                <a:solidFill>
                  <a:schemeClr val="tx1"/>
                </a:solidFill>
                <a:latin typeface="Cambria" panose="02040503050406030204" pitchFamily="18" charset="0"/>
                <a:cs typeface="Arial" panose="020B0604020202020204" pitchFamily="34" charset="0"/>
              </a:rPr>
              <a:t>: </a:t>
            </a:r>
          </a:p>
          <a:p>
            <a:pPr algn="l"/>
            <a:r>
              <a:rPr lang="nn-NO" sz="2000" dirty="0">
                <a:solidFill>
                  <a:schemeClr val="tx1"/>
                </a:solidFill>
                <a:latin typeface="Cambria" panose="02040503050406030204" pitchFamily="18" charset="0"/>
                <a:cs typeface="Arial" panose="020B0604020202020204" pitchFamily="34" charset="0"/>
              </a:rPr>
              <a:t>Apabila sudah diketahui hukum yang seharusnya diberlakukan itu adalah hukum asing, maka perlu dilakukan kualifikasi lebih jauh menurut hukum asing yang sudah ditemukan itu. Pada tahap kedua ini, semua fakta dalam perkara harus dikualifikasikan kembali berdasarkan sistem kualifikasi yang ada pada lex causae.</a:t>
            </a:r>
            <a:endParaRPr lang="en-ID" sz="20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094630284"/>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701824"/>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Kualifikasi Otonom</a:t>
            </a:r>
            <a:endParaRPr kumimoji="0" lang="id-ID" sz="3200" b="1" i="1"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6" name="Content Placeholder 2">
            <a:extLst>
              <a:ext uri="{FF2B5EF4-FFF2-40B4-BE49-F238E27FC236}">
                <a16:creationId xmlns:a16="http://schemas.microsoft.com/office/drawing/2014/main" id="{7F6BAC2A-8843-998D-61BA-0638E5BC3B2E}"/>
              </a:ext>
            </a:extLst>
          </p:cNvPr>
          <p:cNvSpPr txBox="1">
            <a:spLocks/>
          </p:cNvSpPr>
          <p:nvPr/>
        </p:nvSpPr>
        <p:spPr>
          <a:xfrm>
            <a:off x="437863" y="1772816"/>
            <a:ext cx="8229600" cy="4016846"/>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en-US" sz="2400" dirty="0" err="1">
                <a:solidFill>
                  <a:schemeClr val="tx1"/>
                </a:solidFill>
                <a:latin typeface="Cambria" panose="02040503050406030204" pitchFamily="18" charset="0"/>
                <a:cs typeface="Arial" panose="020B0604020202020204" pitchFamily="34" charset="0"/>
              </a:rPr>
              <a:t>Kualifikasi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ini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mempergunakan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metode</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perbandingan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hukum</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Teori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perbandingan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hukum</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ini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dilakukan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untuk</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mencari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pengertian-pengertian</a:t>
            </a:r>
            <a:r>
              <a:rPr lang="en-US" sz="2400" dirty="0">
                <a:solidFill>
                  <a:schemeClr val="tx1"/>
                </a:solidFill>
                <a:latin typeface="Cambria" panose="02040503050406030204" pitchFamily="18" charset="0"/>
                <a:cs typeface="Arial" panose="020B0604020202020204" pitchFamily="34" charset="0"/>
              </a:rPr>
              <a:t> HPI yang </a:t>
            </a:r>
            <a:r>
              <a:rPr lang="en-US" sz="2400" dirty="0" err="1">
                <a:solidFill>
                  <a:schemeClr val="tx1"/>
                </a:solidFill>
                <a:latin typeface="Cambria" panose="02040503050406030204" pitchFamily="18" charset="0"/>
                <a:cs typeface="Arial" panose="020B0604020202020204" pitchFamily="34" charset="0"/>
              </a:rPr>
              <a:t>dapat</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berlaku</a:t>
            </a:r>
            <a:r>
              <a:rPr lang="en-US" sz="2400" dirty="0">
                <a:solidFill>
                  <a:schemeClr val="tx1"/>
                </a:solidFill>
                <a:latin typeface="Cambria" panose="02040503050406030204" pitchFamily="18" charset="0"/>
                <a:cs typeface="Arial" panose="020B0604020202020204" pitchFamily="34" charset="0"/>
              </a:rPr>
              <a:t> di negara-negara </a:t>
            </a:r>
            <a:r>
              <a:rPr lang="en-US" sz="2400" dirty="0" err="1">
                <a:solidFill>
                  <a:schemeClr val="tx1"/>
                </a:solidFill>
                <a:latin typeface="Cambria" panose="02040503050406030204" pitchFamily="18" charset="0"/>
                <a:cs typeface="Arial" panose="020B0604020202020204" pitchFamily="34" charset="0"/>
              </a:rPr>
              <a:t>manapun</a:t>
            </a:r>
            <a:r>
              <a:rPr lang="en-US" sz="2400" dirty="0">
                <a:solidFill>
                  <a:schemeClr val="tx1"/>
                </a:solidFill>
                <a:latin typeface="Cambria" panose="02040503050406030204" pitchFamily="18" charset="0"/>
                <a:cs typeface="Arial" panose="020B0604020202020204" pitchFamily="34" charset="0"/>
              </a:rPr>
              <a:t>. </a:t>
            </a:r>
          </a:p>
          <a:p>
            <a:pPr marL="457200" indent="-457200" algn="l">
              <a:buFont typeface="Arial" panose="020B0604020202020204" pitchFamily="34" charset="0"/>
              <a:buChar char="•"/>
            </a:pPr>
            <a:r>
              <a:rPr lang="en-US" sz="2400" dirty="0">
                <a:solidFill>
                  <a:schemeClr val="tx1"/>
                </a:solidFill>
                <a:latin typeface="Cambria" panose="02040503050406030204" pitchFamily="18" charset="0"/>
                <a:cs typeface="Arial" panose="020B0604020202020204" pitchFamily="34" charset="0"/>
              </a:rPr>
              <a:t>Oleh </a:t>
            </a:r>
            <a:r>
              <a:rPr lang="en-US" sz="2400" dirty="0" err="1">
                <a:solidFill>
                  <a:schemeClr val="tx1"/>
                </a:solidFill>
                <a:latin typeface="Cambria" panose="02040503050406030204" pitchFamily="18" charset="0"/>
                <a:cs typeface="Arial" panose="020B0604020202020204" pitchFamily="34" charset="0"/>
              </a:rPr>
              <a:t>karena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itu</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maka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kualifikasi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otonom</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ini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sulit</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dilakukan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karena</a:t>
            </a:r>
            <a:r>
              <a:rPr lang="en-US" sz="2400" dirty="0">
                <a:solidFill>
                  <a:schemeClr val="tx1"/>
                </a:solidFill>
                <a:latin typeface="Cambria" panose="02040503050406030204" pitchFamily="18" charset="0"/>
                <a:cs typeface="Arial" panose="020B0604020202020204" pitchFamily="34" charset="0"/>
              </a:rPr>
              <a:t> hakim </a:t>
            </a:r>
            <a:r>
              <a:rPr lang="en-US" sz="2400" dirty="0" err="1">
                <a:solidFill>
                  <a:schemeClr val="tx1"/>
                </a:solidFill>
                <a:latin typeface="Cambria" panose="02040503050406030204" pitchFamily="18" charset="0"/>
                <a:cs typeface="Arial" panose="020B0604020202020204" pitchFamily="34" charset="0"/>
              </a:rPr>
              <a:t>harus</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mengetahui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semua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sistem</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hukum</a:t>
            </a:r>
            <a:r>
              <a:rPr lang="en-US" sz="2400" dirty="0">
                <a:solidFill>
                  <a:schemeClr val="tx1"/>
                </a:solidFill>
                <a:latin typeface="Cambria" panose="02040503050406030204" pitchFamily="18" charset="0"/>
                <a:cs typeface="Arial" panose="020B0604020202020204" pitchFamily="34" charset="0"/>
              </a:rPr>
              <a:t> di negara-negara dunia.</a:t>
            </a:r>
          </a:p>
          <a:p>
            <a:pPr marL="457200" indent="-45720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Tujuan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dilakukan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kualifikasi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otonom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adalah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menciptakan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suatu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sistem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hukum</a:t>
            </a:r>
            <a:r>
              <a:rPr lang="en-ID" sz="2400" dirty="0">
                <a:solidFill>
                  <a:schemeClr val="tx1"/>
                </a:solidFill>
                <a:latin typeface="Cambria" panose="02040503050406030204" pitchFamily="18" charset="0"/>
                <a:cs typeface="Arial" panose="020B0604020202020204" pitchFamily="34" charset="0"/>
              </a:rPr>
              <a:t> HPI yang </a:t>
            </a:r>
            <a:r>
              <a:rPr lang="en-ID" sz="2400" dirty="0" err="1">
                <a:solidFill>
                  <a:schemeClr val="tx1"/>
                </a:solidFill>
                <a:latin typeface="Cambria" panose="02040503050406030204" pitchFamily="18" charset="0"/>
                <a:cs typeface="Arial" panose="020B0604020202020204" pitchFamily="34" charset="0"/>
              </a:rPr>
              <a:t>utuh</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sempurna</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memuat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konsep-konsep</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dasar</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bersifat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mutlak</a:t>
            </a:r>
            <a:r>
              <a:rPr lang="en-ID" sz="2400" dirty="0">
                <a:solidFill>
                  <a:schemeClr val="tx1"/>
                </a:solidFill>
                <a:latin typeface="Cambria" panose="02040503050406030204" pitchFamily="18" charset="0"/>
                <a:cs typeface="Arial" panose="020B0604020202020204" pitchFamily="34" charset="0"/>
              </a:rPr>
              <a:t> dan </a:t>
            </a:r>
            <a:r>
              <a:rPr lang="en-ID" sz="2400" dirty="0" err="1">
                <a:solidFill>
                  <a:schemeClr val="tx1"/>
                </a:solidFill>
                <a:latin typeface="Cambria" panose="02040503050406030204" pitchFamily="18" charset="0"/>
                <a:cs typeface="Arial" panose="020B0604020202020204" pitchFamily="34" charset="0"/>
              </a:rPr>
              <a:t>sempurna</a:t>
            </a:r>
            <a:r>
              <a:rPr lang="en-ID" sz="2400" dirty="0">
                <a:solidFill>
                  <a:schemeClr val="tx1"/>
                </a:solidFill>
                <a:latin typeface="Cambria" panose="02040503050406030204" pitchFamily="18" charset="0"/>
                <a:cs typeface="Arial" panose="020B0604020202020204" pitchFamily="34" charset="0"/>
              </a:rPr>
              <a:t>. </a:t>
            </a:r>
          </a:p>
        </p:txBody>
      </p:sp>
    </p:spTree>
    <p:extLst>
      <p:ext uri="{BB962C8B-B14F-4D97-AF65-F5344CB8AC3E}">
        <p14:creationId xmlns:p14="http://schemas.microsoft.com/office/powerpoint/2010/main" val="2951193330"/>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endParaRPr lang="id-ID" dirty="0"/>
          </a:p>
        </p:txBody>
      </p:sp>
      <p:sp>
        <p:nvSpPr>
          <p:cNvPr id="4" name="Content Placeholder 2"/>
          <p:cNvSpPr txBox="1">
            <a:spLocks/>
          </p:cNvSpPr>
          <p:nvPr/>
        </p:nvSpPr>
        <p:spPr>
          <a:xfrm>
            <a:off x="611560" y="1484784"/>
            <a:ext cx="7992888" cy="434908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itchFamily="34" charset="0"/>
              <a:buChar char="•"/>
            </a:pPr>
            <a:endParaRPr lang="en-ID" dirty="0">
              <a:solidFill>
                <a:schemeClr val="tx1"/>
              </a:solidFill>
              <a:latin typeface="Cambria" panose="02040503050406030204" pitchFamily="18" charset="0"/>
              <a:cs typeface="Arial" panose="020B0604020202020204" pitchFamily="34" charset="0"/>
            </a:endParaRPr>
          </a:p>
        </p:txBody>
      </p:sp>
      <p:graphicFrame>
        <p:nvGraphicFramePr>
          <p:cNvPr id="5" name="Diagram 4">
            <a:extLst>
              <a:ext uri="{FF2B5EF4-FFF2-40B4-BE49-F238E27FC236}">
                <a16:creationId xmlns:a16="http://schemas.microsoft.com/office/drawing/2014/main" id="{AD616346-D242-DD87-DCE7-12E5EE1CB4D6}"/>
              </a:ext>
            </a:extLst>
          </p:cNvPr>
          <p:cNvGraphicFramePr/>
          <p:nvPr>
            <p:extLst>
              <p:ext uri="{D42A27DB-BD31-4B8C-83A1-F6EECF244321}">
                <p14:modId xmlns:p14="http://schemas.microsoft.com/office/powerpoint/2010/main" val="4282817208"/>
              </p:ext>
            </p:extLst>
          </p:nvPr>
        </p:nvGraphicFramePr>
        <p:xfrm>
          <a:off x="755576" y="908720"/>
          <a:ext cx="7488832" cy="4824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75797394"/>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endParaRPr lang="id-ID" dirty="0"/>
          </a:p>
        </p:txBody>
      </p:sp>
      <p:sp>
        <p:nvSpPr>
          <p:cNvPr id="4" name="Content Placeholder 2"/>
          <p:cNvSpPr txBox="1">
            <a:spLocks/>
          </p:cNvSpPr>
          <p:nvPr/>
        </p:nvSpPr>
        <p:spPr>
          <a:xfrm>
            <a:off x="611560" y="1484784"/>
            <a:ext cx="7992888" cy="434908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ID" dirty="0" err="1">
                <a:solidFill>
                  <a:schemeClr val="tx1"/>
                </a:solidFill>
                <a:latin typeface="Cambria" panose="02040503050406030204" pitchFamily="18" charset="0"/>
                <a:cs typeface="Arial" panose="020B0604020202020204" pitchFamily="34" charset="0"/>
              </a:rPr>
              <a:t>Beberapa</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istilah</a:t>
            </a:r>
            <a:r>
              <a:rPr lang="en-ID" dirty="0">
                <a:solidFill>
                  <a:schemeClr val="tx1"/>
                </a:solidFill>
                <a:latin typeface="Cambria" panose="02040503050406030204" pitchFamily="18" charset="0"/>
                <a:cs typeface="Arial" panose="020B0604020202020204" pitchFamily="34" charset="0"/>
              </a:rPr>
              <a:t> yang </a:t>
            </a:r>
            <a:r>
              <a:rPr lang="en-ID" dirty="0" err="1">
                <a:solidFill>
                  <a:schemeClr val="tx1"/>
                </a:solidFill>
                <a:latin typeface="Cambria" panose="02040503050406030204" pitchFamily="18" charset="0"/>
                <a:cs typeface="Arial" panose="020B0604020202020204" pitchFamily="34" charset="0"/>
              </a:rPr>
              <a:t>dapat</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dipergunakan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untuk</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menyebut</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kualifikasi</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diantaranya</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adalah</a:t>
            </a:r>
            <a:r>
              <a:rPr lang="en-ID" dirty="0">
                <a:solidFill>
                  <a:schemeClr val="tx1"/>
                </a:solidFill>
                <a:latin typeface="Cambria" panose="02040503050406030204" pitchFamily="18" charset="0"/>
                <a:cs typeface="Arial" panose="020B0604020202020204" pitchFamily="34" charset="0"/>
              </a:rPr>
              <a:t>:</a:t>
            </a:r>
          </a:p>
          <a:p>
            <a:pPr marL="457200" indent="-457200" algn="l">
              <a:buFont typeface="Arial" pitchFamily="34" charset="0"/>
              <a:buChar char="•"/>
            </a:pPr>
            <a:r>
              <a:rPr lang="en-ID" i="1" dirty="0">
                <a:solidFill>
                  <a:schemeClr val="tx1"/>
                </a:solidFill>
                <a:latin typeface="Cambria" panose="02040503050406030204" pitchFamily="18" charset="0"/>
                <a:cs typeface="Arial" panose="020B0604020202020204" pitchFamily="34" charset="0"/>
              </a:rPr>
              <a:t>Qualification, Classification, Characterization </a:t>
            </a:r>
            <a:r>
              <a:rPr lang="en-ID" dirty="0">
                <a:solidFill>
                  <a:schemeClr val="tx1"/>
                </a:solidFill>
                <a:latin typeface="Cambria" panose="02040503050406030204" pitchFamily="18" charset="0"/>
                <a:cs typeface="Arial" panose="020B0604020202020204" pitchFamily="34" charset="0"/>
              </a:rPr>
              <a:t>(Bahasa </a:t>
            </a:r>
            <a:r>
              <a:rPr lang="en-ID" dirty="0" err="1">
                <a:solidFill>
                  <a:schemeClr val="tx1"/>
                </a:solidFill>
                <a:latin typeface="Cambria" panose="02040503050406030204" pitchFamily="18" charset="0"/>
                <a:cs typeface="Arial" panose="020B0604020202020204" pitchFamily="34" charset="0"/>
              </a:rPr>
              <a:t>Inggris</a:t>
            </a:r>
            <a:r>
              <a:rPr lang="en-ID" dirty="0">
                <a:solidFill>
                  <a:schemeClr val="tx1"/>
                </a:solidFill>
                <a:latin typeface="Cambria" panose="02040503050406030204" pitchFamily="18" charset="0"/>
                <a:cs typeface="Arial" panose="020B0604020202020204" pitchFamily="34" charset="0"/>
              </a:rPr>
              <a:t>)</a:t>
            </a:r>
          </a:p>
          <a:p>
            <a:pPr marL="457200" indent="-457200" algn="l">
              <a:buFont typeface="Arial" pitchFamily="34" charset="0"/>
              <a:buChar char="•"/>
            </a:pPr>
            <a:r>
              <a:rPr lang="en-ID" i="1" dirty="0">
                <a:solidFill>
                  <a:schemeClr val="tx1"/>
                </a:solidFill>
                <a:latin typeface="Cambria" panose="02040503050406030204" pitchFamily="18" charset="0"/>
                <a:cs typeface="Arial" panose="020B0604020202020204" pitchFamily="34" charset="0"/>
              </a:rPr>
              <a:t>Qualification </a:t>
            </a:r>
            <a:r>
              <a:rPr lang="en-ID" dirty="0">
                <a:solidFill>
                  <a:schemeClr val="tx1"/>
                </a:solidFill>
                <a:latin typeface="Cambria" panose="02040503050406030204" pitchFamily="18" charset="0"/>
                <a:cs typeface="Arial" panose="020B0604020202020204" pitchFamily="34" charset="0"/>
              </a:rPr>
              <a:t>(Bahasa </a:t>
            </a:r>
            <a:r>
              <a:rPr lang="en-ID" dirty="0" err="1">
                <a:solidFill>
                  <a:schemeClr val="tx1"/>
                </a:solidFill>
                <a:latin typeface="Cambria" panose="02040503050406030204" pitchFamily="18" charset="0"/>
                <a:cs typeface="Arial" panose="020B0604020202020204" pitchFamily="34" charset="0"/>
              </a:rPr>
              <a:t>Perancis</a:t>
            </a:r>
            <a:r>
              <a:rPr lang="en-ID" dirty="0">
                <a:solidFill>
                  <a:schemeClr val="tx1"/>
                </a:solidFill>
                <a:latin typeface="Cambria" panose="02040503050406030204" pitchFamily="18" charset="0"/>
                <a:cs typeface="Arial" panose="020B0604020202020204" pitchFamily="34" charset="0"/>
              </a:rPr>
              <a:t>)</a:t>
            </a:r>
          </a:p>
          <a:p>
            <a:pPr marL="457200" indent="-457200" algn="l">
              <a:buFont typeface="Arial" pitchFamily="34" charset="0"/>
              <a:buChar char="•"/>
            </a:pPr>
            <a:r>
              <a:rPr lang="en-ID" i="1" dirty="0" err="1">
                <a:solidFill>
                  <a:schemeClr val="tx1"/>
                </a:solidFill>
                <a:latin typeface="Cambria" panose="02040503050406030204" pitchFamily="18" charset="0"/>
                <a:cs typeface="Arial" panose="020B0604020202020204" pitchFamily="34" charset="0"/>
              </a:rPr>
              <a:t>Qualifikation</a:t>
            </a:r>
            <a:r>
              <a:rPr lang="en-ID" i="1" dirty="0">
                <a:solidFill>
                  <a:schemeClr val="tx1"/>
                </a:solidFill>
                <a:latin typeface="Cambria" panose="02040503050406030204" pitchFamily="18" charset="0"/>
                <a:cs typeface="Arial" panose="020B0604020202020204" pitchFamily="34" charset="0"/>
              </a:rPr>
              <a:t>, </a:t>
            </a:r>
            <a:r>
              <a:rPr lang="en-ID" i="1" dirty="0" err="1">
                <a:solidFill>
                  <a:schemeClr val="tx1"/>
                </a:solidFill>
                <a:latin typeface="Cambria" panose="02040503050406030204" pitchFamily="18" charset="0"/>
                <a:cs typeface="Arial" panose="020B0604020202020204" pitchFamily="34" charset="0"/>
              </a:rPr>
              <a:t>Characterisierung</a:t>
            </a:r>
            <a:r>
              <a:rPr lang="en-ID" i="1" dirty="0">
                <a:solidFill>
                  <a:schemeClr val="tx1"/>
                </a:solidFill>
                <a:latin typeface="Cambria" panose="02040503050406030204" pitchFamily="18" charset="0"/>
                <a:cs typeface="Arial" panose="020B0604020202020204" pitchFamily="34" charset="0"/>
              </a:rPr>
              <a:t>, latent </a:t>
            </a:r>
            <a:r>
              <a:rPr lang="en-ID" i="1" dirty="0" err="1">
                <a:solidFill>
                  <a:schemeClr val="tx1"/>
                </a:solidFill>
                <a:latin typeface="Cambria" panose="02040503050406030204" pitchFamily="18" charset="0"/>
                <a:cs typeface="Arial" panose="020B0604020202020204" pitchFamily="34" charset="0"/>
              </a:rPr>
              <a:t>Gezetzeskonflikten</a:t>
            </a:r>
            <a:r>
              <a:rPr lang="en-ID" dirty="0">
                <a:solidFill>
                  <a:schemeClr val="tx1"/>
                </a:solidFill>
                <a:latin typeface="Cambria" panose="02040503050406030204" pitchFamily="18" charset="0"/>
                <a:cs typeface="Arial" panose="020B0604020202020204" pitchFamily="34" charset="0"/>
              </a:rPr>
              <a:t> (Bahasa </a:t>
            </a:r>
            <a:r>
              <a:rPr lang="en-ID" dirty="0" err="1">
                <a:solidFill>
                  <a:schemeClr val="tx1"/>
                </a:solidFill>
                <a:latin typeface="Cambria" panose="02040503050406030204" pitchFamily="18" charset="0"/>
                <a:cs typeface="Arial" panose="020B0604020202020204" pitchFamily="34" charset="0"/>
              </a:rPr>
              <a:t>Jerman</a:t>
            </a:r>
            <a:r>
              <a:rPr lang="en-ID" dirty="0">
                <a:solidFill>
                  <a:schemeClr val="tx1"/>
                </a:solidFill>
                <a:latin typeface="Cambria" panose="02040503050406030204" pitchFamily="18" charset="0"/>
                <a:cs typeface="Arial" panose="020B0604020202020204" pitchFamily="34" charset="0"/>
              </a:rPr>
              <a:t>)</a:t>
            </a:r>
          </a:p>
          <a:p>
            <a:pPr marL="457200" indent="-457200" algn="l">
              <a:buFont typeface="Arial" pitchFamily="34" charset="0"/>
              <a:buChar char="•"/>
            </a:pPr>
            <a:r>
              <a:rPr lang="en-ID" i="1" dirty="0" err="1">
                <a:solidFill>
                  <a:schemeClr val="tx1"/>
                </a:solidFill>
                <a:latin typeface="Cambria" panose="02040503050406030204" pitchFamily="18" charset="0"/>
                <a:cs typeface="Arial" panose="020B0604020202020204" pitchFamily="34" charset="0"/>
              </a:rPr>
              <a:t>Qualificatie</a:t>
            </a:r>
            <a:r>
              <a:rPr lang="en-ID" i="1" dirty="0">
                <a:solidFill>
                  <a:schemeClr val="tx1"/>
                </a:solidFill>
                <a:latin typeface="Cambria" panose="02040503050406030204" pitchFamily="18" charset="0"/>
                <a:cs typeface="Arial" panose="020B0604020202020204" pitchFamily="34" charset="0"/>
              </a:rPr>
              <a:t> </a:t>
            </a:r>
            <a:r>
              <a:rPr lang="en-ID" dirty="0">
                <a:solidFill>
                  <a:schemeClr val="tx1"/>
                </a:solidFill>
                <a:latin typeface="Cambria" panose="02040503050406030204" pitchFamily="18" charset="0"/>
                <a:cs typeface="Arial" panose="020B0604020202020204" pitchFamily="34" charset="0"/>
              </a:rPr>
              <a:t>(Bahasa Belanda)</a:t>
            </a:r>
          </a:p>
        </p:txBody>
      </p:sp>
    </p:spTree>
    <p:extLst>
      <p:ext uri="{BB962C8B-B14F-4D97-AF65-F5344CB8AC3E}">
        <p14:creationId xmlns:p14="http://schemas.microsoft.com/office/powerpoint/2010/main" val="1375893150"/>
      </p:ext>
    </p:extLst>
  </p:cSld>
  <p:clrMapOvr>
    <a:masterClrMapping/>
  </p:clrMapOvr>
  <p:transition spd="slow">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701824"/>
            <a:ext cx="8229600" cy="1143000"/>
          </a:xfrm>
          <a:prstGeom prst="rect">
            <a:avLst/>
          </a:prstGeom>
        </p:spPr>
        <p:txBody>
          <a:bodyPr vert="horz" lIns="91440" tIns="45720" rIns="91440" bIns="45720" rtlCol="0" anchor="ctr">
            <a:normAutofit fontScale="97500"/>
          </a:bodyPr>
          <a:lstStyle/>
          <a:p>
            <a:pPr lvl="0">
              <a:spcBef>
                <a:spcPct val="0"/>
              </a:spcBef>
              <a:defRPr/>
            </a:pPr>
            <a:r>
              <a:rPr lang="sv-SE" sz="3200" b="1" dirty="0">
                <a:latin typeface="Arial" panose="020B0604020202020204" pitchFamily="34" charset="0"/>
                <a:ea typeface="+mj-ea"/>
                <a:cs typeface="Arial" panose="020B0604020202020204" pitchFamily="34" charset="0"/>
              </a:rPr>
              <a:t>Proses Kualifikasi Fakta</a:t>
            </a:r>
            <a:endParaRPr kumimoji="0" lang="id-ID" sz="3200" b="1" i="1"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2060848"/>
            <a:ext cx="8229600" cy="3512790"/>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en-ID" sz="2400" dirty="0">
              <a:solidFill>
                <a:schemeClr val="tx1"/>
              </a:solidFill>
              <a:latin typeface="Cambria" panose="02040503050406030204" pitchFamily="18" charset="0"/>
              <a:cs typeface="Arial" panose="020B0604020202020204" pitchFamily="34" charset="0"/>
            </a:endParaRPr>
          </a:p>
        </p:txBody>
      </p:sp>
      <p:sp>
        <p:nvSpPr>
          <p:cNvPr id="6" name="Content Placeholder 2">
            <a:extLst>
              <a:ext uri="{FF2B5EF4-FFF2-40B4-BE49-F238E27FC236}">
                <a16:creationId xmlns:a16="http://schemas.microsoft.com/office/drawing/2014/main" id="{7F6BAC2A-8843-998D-61BA-0638E5BC3B2E}"/>
              </a:ext>
            </a:extLst>
          </p:cNvPr>
          <p:cNvSpPr txBox="1">
            <a:spLocks/>
          </p:cNvSpPr>
          <p:nvPr/>
        </p:nvSpPr>
        <p:spPr>
          <a:xfrm>
            <a:off x="437863" y="1772816"/>
            <a:ext cx="8229600" cy="4016846"/>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mj-lt"/>
              <a:buAutoNum type="arabicPeriod"/>
            </a:pPr>
            <a:r>
              <a:rPr lang="en-US" sz="2400" dirty="0" err="1">
                <a:solidFill>
                  <a:schemeClr val="tx1"/>
                </a:solidFill>
                <a:latin typeface="Cambria" panose="02040503050406030204" pitchFamily="18" charset="0"/>
                <a:cs typeface="Arial" panose="020B0604020202020204" pitchFamily="34" charset="0"/>
              </a:rPr>
              <a:t>Kualifikasi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sekumpulan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fakta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dalam</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perkara</a:t>
            </a:r>
            <a:r>
              <a:rPr lang="en-US" sz="2400" dirty="0">
                <a:solidFill>
                  <a:schemeClr val="tx1"/>
                </a:solidFill>
                <a:latin typeface="Cambria" panose="02040503050406030204" pitchFamily="18" charset="0"/>
                <a:cs typeface="Arial" panose="020B0604020202020204" pitchFamily="34" charset="0"/>
              </a:rPr>
              <a:t> dan </a:t>
            </a:r>
            <a:r>
              <a:rPr lang="en-US" sz="2400" dirty="0" err="1">
                <a:solidFill>
                  <a:schemeClr val="tx1"/>
                </a:solidFill>
                <a:latin typeface="Cambria" panose="02040503050406030204" pitchFamily="18" charset="0"/>
                <a:cs typeface="Arial" panose="020B0604020202020204" pitchFamily="34" charset="0"/>
              </a:rPr>
              <a:t>mendefinisikan</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peristiwa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hukum</a:t>
            </a:r>
            <a:r>
              <a:rPr lang="en-US" sz="2400" dirty="0">
                <a:solidFill>
                  <a:schemeClr val="tx1"/>
                </a:solidFill>
                <a:latin typeface="Cambria" panose="02040503050406030204" pitchFamily="18" charset="0"/>
                <a:cs typeface="Arial" panose="020B0604020202020204" pitchFamily="34" charset="0"/>
              </a:rPr>
              <a:t> yang </a:t>
            </a:r>
            <a:r>
              <a:rPr lang="en-US" sz="2400" dirty="0" err="1">
                <a:solidFill>
                  <a:schemeClr val="tx1"/>
                </a:solidFill>
                <a:latin typeface="Cambria" panose="02040503050406030204" pitchFamily="18" charset="0"/>
                <a:cs typeface="Arial" panose="020B0604020202020204" pitchFamily="34" charset="0"/>
              </a:rPr>
              <a:t>dihadapi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itu</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berdasarkan</a:t>
            </a:r>
            <a:r>
              <a:rPr lang="en-US" sz="2400" dirty="0">
                <a:solidFill>
                  <a:schemeClr val="tx1"/>
                </a:solidFill>
                <a:latin typeface="Cambria" panose="02040503050406030204" pitchFamily="18" charset="0"/>
                <a:cs typeface="Arial" panose="020B0604020202020204" pitchFamily="34" charset="0"/>
              </a:rPr>
              <a:t> dan </a:t>
            </a:r>
            <a:r>
              <a:rPr lang="en-US" sz="2400" dirty="0" err="1">
                <a:solidFill>
                  <a:schemeClr val="tx1"/>
                </a:solidFill>
                <a:latin typeface="Cambria" panose="02040503050406030204" pitchFamily="18" charset="0"/>
                <a:cs typeface="Arial" panose="020B0604020202020204" pitchFamily="34" charset="0"/>
              </a:rPr>
              <a:t>ke</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dalam</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kategori</a:t>
            </a:r>
            <a:r>
              <a:rPr lang="en-US" sz="2400" dirty="0">
                <a:solidFill>
                  <a:schemeClr val="tx1"/>
                </a:solidFill>
                <a:latin typeface="Cambria" panose="02040503050406030204" pitchFamily="18" charset="0"/>
                <a:cs typeface="Arial" panose="020B0604020202020204" pitchFamily="34" charset="0"/>
              </a:rPr>
              <a:t>/</a:t>
            </a:r>
            <a:r>
              <a:rPr lang="en-US" sz="2400" dirty="0" err="1">
                <a:solidFill>
                  <a:schemeClr val="tx1"/>
                </a:solidFill>
                <a:latin typeface="Cambria" panose="02040503050406030204" pitchFamily="18" charset="0"/>
                <a:cs typeface="Arial" panose="020B0604020202020204" pitchFamily="34" charset="0"/>
              </a:rPr>
              <a:t>klasifikasi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hukum</a:t>
            </a:r>
            <a:r>
              <a:rPr lang="en-US" sz="2400" dirty="0">
                <a:solidFill>
                  <a:schemeClr val="tx1"/>
                </a:solidFill>
                <a:latin typeface="Cambria" panose="02040503050406030204" pitchFamily="18" charset="0"/>
                <a:cs typeface="Arial" panose="020B0604020202020204" pitchFamily="34" charset="0"/>
              </a:rPr>
              <a:t> yang </a:t>
            </a:r>
            <a:r>
              <a:rPr lang="en-US" sz="2400" dirty="0" err="1">
                <a:solidFill>
                  <a:schemeClr val="tx1"/>
                </a:solidFill>
                <a:latin typeface="Cambria" panose="02040503050406030204" pitchFamily="18" charset="0"/>
                <a:cs typeface="Arial" panose="020B0604020202020204" pitchFamily="34" charset="0"/>
              </a:rPr>
              <a:t>sudah</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ada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dalam</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Sistem</a:t>
            </a:r>
            <a:r>
              <a:rPr lang="en-US" sz="2400" dirty="0">
                <a:solidFill>
                  <a:schemeClr val="tx1"/>
                </a:solidFill>
                <a:latin typeface="Cambria" panose="02040503050406030204" pitchFamily="18" charset="0"/>
                <a:cs typeface="Arial" panose="020B0604020202020204" pitchFamily="34" charset="0"/>
              </a:rPr>
              <a:t> Hukum </a:t>
            </a:r>
            <a:r>
              <a:rPr lang="en-US" sz="2400" dirty="0" err="1">
                <a:solidFill>
                  <a:schemeClr val="tx1"/>
                </a:solidFill>
                <a:latin typeface="Cambria" panose="02040503050406030204" pitchFamily="18" charset="0"/>
                <a:cs typeface="Arial" panose="020B0604020202020204" pitchFamily="34" charset="0"/>
              </a:rPr>
              <a:t>Tertentu</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Apakah</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suatu</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perkara</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termasuk</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ke</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dalam</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wanprestasi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atau</a:t>
            </a:r>
            <a:r>
              <a:rPr lang="en-US" sz="2400" dirty="0">
                <a:solidFill>
                  <a:schemeClr val="tx1"/>
                </a:solidFill>
                <a:latin typeface="Cambria" panose="02040503050406030204" pitchFamily="18" charset="0"/>
                <a:cs typeface="Arial" panose="020B0604020202020204" pitchFamily="34" charset="0"/>
              </a:rPr>
              <a:t> PMH?</a:t>
            </a:r>
          </a:p>
          <a:p>
            <a:pPr marL="457200" indent="-457200" algn="l">
              <a:buFont typeface="+mj-lt"/>
              <a:buAutoNum type="arabicPeriod"/>
            </a:pPr>
            <a:r>
              <a:rPr lang="en-ID" sz="2400" dirty="0" err="1">
                <a:solidFill>
                  <a:schemeClr val="tx1"/>
                </a:solidFill>
                <a:latin typeface="Cambria" panose="02040503050406030204" pitchFamily="18" charset="0"/>
                <a:cs typeface="Arial" panose="020B0604020202020204" pitchFamily="34" charset="0"/>
              </a:rPr>
              <a:t>Kualifikasi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sekumpulan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fakta</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telah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dikualifikasikan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tadi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kaidah-kaidah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hukum</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dianggap</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harus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berlaku</a:t>
            </a:r>
            <a:r>
              <a:rPr lang="en-ID" sz="2400" dirty="0">
                <a:solidFill>
                  <a:schemeClr val="tx1"/>
                </a:solidFill>
                <a:latin typeface="Cambria" panose="02040503050406030204" pitchFamily="18" charset="0"/>
                <a:cs typeface="Arial" panose="020B0604020202020204" pitchFamily="34" charset="0"/>
              </a:rPr>
              <a:t> (the Applicable Law). </a:t>
            </a:r>
            <a:r>
              <a:rPr lang="en-ID" sz="2400" dirty="0" err="1">
                <a:solidFill>
                  <a:schemeClr val="tx1"/>
                </a:solidFill>
                <a:latin typeface="Cambria" panose="02040503050406030204" pitchFamily="18" charset="0"/>
                <a:cs typeface="Arial" panose="020B0604020202020204" pitchFamily="34" charset="0"/>
              </a:rPr>
              <a:t>Apabila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dikualifikasikan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sbg</a:t>
            </a:r>
            <a:r>
              <a:rPr lang="en-ID" sz="2400" dirty="0">
                <a:solidFill>
                  <a:schemeClr val="tx1"/>
                </a:solidFill>
                <a:latin typeface="Cambria" panose="02040503050406030204" pitchFamily="18" charset="0"/>
                <a:cs typeface="Arial" panose="020B0604020202020204" pitchFamily="34" charset="0"/>
              </a:rPr>
              <a:t> PMH, </a:t>
            </a:r>
            <a:r>
              <a:rPr lang="en-ID" sz="2400" dirty="0" err="1">
                <a:solidFill>
                  <a:schemeClr val="tx1"/>
                </a:solidFill>
                <a:latin typeface="Cambria" panose="02040503050406030204" pitchFamily="18" charset="0"/>
                <a:cs typeface="Arial" panose="020B0604020202020204" pitchFamily="34" charset="0"/>
              </a:rPr>
              <a:t>perkaranya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harus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diatur</a:t>
            </a:r>
            <a:r>
              <a:rPr lang="en-ID" sz="2400" dirty="0">
                <a:solidFill>
                  <a:schemeClr val="tx1"/>
                </a:solidFill>
                <a:latin typeface="Cambria" panose="02040503050406030204" pitchFamily="18" charset="0"/>
                <a:cs typeface="Arial" panose="020B0604020202020204" pitchFamily="34" charset="0"/>
              </a:rPr>
              <a:t> oleh </a:t>
            </a:r>
            <a:r>
              <a:rPr lang="en-ID" sz="2400" dirty="0" err="1">
                <a:solidFill>
                  <a:schemeClr val="tx1"/>
                </a:solidFill>
                <a:latin typeface="Cambria" panose="02040503050406030204" pitchFamily="18" charset="0"/>
                <a:cs typeface="Arial" panose="020B0604020202020204" pitchFamily="34" charset="0"/>
              </a:rPr>
              <a:t>kaidah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hukum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positif</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yg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dianggap</a:t>
            </a:r>
            <a:r>
              <a:rPr lang="en-ID" sz="2400" dirty="0">
                <a:solidFill>
                  <a:schemeClr val="tx1"/>
                </a:solidFill>
                <a:latin typeface="Cambria" panose="02040503050406030204" pitchFamily="18" charset="0"/>
                <a:cs typeface="Arial" panose="020B0604020202020204" pitchFamily="34" charset="0"/>
              </a:rPr>
              <a:t> paling </a:t>
            </a:r>
            <a:r>
              <a:rPr lang="en-ID" sz="2400" dirty="0" err="1">
                <a:solidFill>
                  <a:schemeClr val="tx1"/>
                </a:solidFill>
                <a:latin typeface="Cambria" panose="02040503050406030204" pitchFamily="18" charset="0"/>
                <a:cs typeface="Arial" panose="020B0604020202020204" pitchFamily="34" charset="0"/>
              </a:rPr>
              <a:t>relevan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Inilah</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disebut</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melakukan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kualifikasi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hukum</a:t>
            </a:r>
            <a:r>
              <a:rPr lang="en-ID" sz="24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3606284455"/>
      </p:ext>
    </p:extLst>
  </p:cSld>
  <p:clrMapOvr>
    <a:masterClrMapping/>
  </p:clrMapOvr>
  <p:transition spd="slow">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endParaRPr lang="id-ID" dirty="0"/>
          </a:p>
        </p:txBody>
      </p:sp>
      <p:sp>
        <p:nvSpPr>
          <p:cNvPr id="4" name="Content Placeholder 2"/>
          <p:cNvSpPr txBox="1">
            <a:spLocks/>
          </p:cNvSpPr>
          <p:nvPr/>
        </p:nvSpPr>
        <p:spPr>
          <a:xfrm>
            <a:off x="611560" y="1484784"/>
            <a:ext cx="7992888" cy="434908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itchFamily="34" charset="0"/>
              <a:buChar char="•"/>
            </a:pPr>
            <a:r>
              <a:rPr lang="en-ID" b="1" dirty="0" err="1">
                <a:solidFill>
                  <a:schemeClr val="tx1"/>
                </a:solidFill>
                <a:latin typeface="Cambria" panose="02040503050406030204" pitchFamily="18" charset="0"/>
                <a:cs typeface="Arial" panose="020B0604020202020204" pitchFamily="34" charset="0"/>
              </a:rPr>
              <a:t>Kualifikasi</a:t>
            </a:r>
            <a:r>
              <a:rPr lang="en-ID" b="1" dirty="0">
                <a:solidFill>
                  <a:schemeClr val="tx1"/>
                </a:solidFill>
                <a:latin typeface="Cambria" panose="02040503050406030204" pitchFamily="18" charset="0"/>
                <a:cs typeface="Arial" panose="020B0604020202020204" pitchFamily="34" charset="0"/>
              </a:rPr>
              <a:t> </a:t>
            </a:r>
            <a:r>
              <a:rPr lang="en-ID" b="1"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dirty="0" err="1">
                <a:solidFill>
                  <a:schemeClr val="tx1"/>
                </a:solidFill>
                <a:latin typeface="Cambria" panose="02040503050406030204" pitchFamily="18" charset="0"/>
                <a:cs typeface="Arial" panose="020B0604020202020204" pitchFamily="34" charset="0"/>
                <a:sym typeface="Wingdings" panose="05000000000000000000" pitchFamily="2" charset="2"/>
              </a:rPr>
              <a:t>tindakan</a:t>
            </a:r>
            <a:r>
              <a:rPr lang="en-ID"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dirty="0" err="1">
                <a:solidFill>
                  <a:schemeClr val="tx1"/>
                </a:solidFill>
                <a:latin typeface="Cambria" panose="02040503050406030204" pitchFamily="18" charset="0"/>
                <a:cs typeface="Arial" panose="020B0604020202020204" pitchFamily="34" charset="0"/>
                <a:sym typeface="Wingdings" panose="05000000000000000000" pitchFamily="2" charset="2"/>
              </a:rPr>
              <a:t>mengelompokkan</a:t>
            </a:r>
            <a:r>
              <a:rPr lang="en-ID"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dirty="0" err="1">
                <a:solidFill>
                  <a:schemeClr val="tx1"/>
                </a:solidFill>
                <a:latin typeface="Cambria" panose="02040503050406030204" pitchFamily="18" charset="0"/>
                <a:cs typeface="Arial" panose="020B0604020202020204" pitchFamily="34" charset="0"/>
                <a:sym typeface="Wingdings" panose="05000000000000000000" pitchFamily="2" charset="2"/>
              </a:rPr>
              <a:t>fakta-fakta</a:t>
            </a:r>
            <a:r>
              <a:rPr lang="en-ID" dirty="0">
                <a:solidFill>
                  <a:schemeClr val="tx1"/>
                </a:solidFill>
                <a:latin typeface="Cambria" panose="02040503050406030204" pitchFamily="18" charset="0"/>
                <a:cs typeface="Arial" panose="020B0604020202020204" pitchFamily="34" charset="0"/>
                <a:sym typeface="Wingdings" panose="05000000000000000000" pitchFamily="2" charset="2"/>
              </a:rPr>
              <a:t> yang </a:t>
            </a:r>
            <a:r>
              <a:rPr lang="en-ID" dirty="0" err="1">
                <a:solidFill>
                  <a:schemeClr val="tx1"/>
                </a:solidFill>
                <a:latin typeface="Cambria" panose="02040503050406030204" pitchFamily="18" charset="0"/>
                <a:cs typeface="Arial" panose="020B0604020202020204" pitchFamily="34" charset="0"/>
                <a:sym typeface="Wingdings" panose="05000000000000000000" pitchFamily="2" charset="2"/>
              </a:rPr>
              <a:t>ada</a:t>
            </a:r>
            <a:r>
              <a:rPr lang="en-ID" dirty="0">
                <a:solidFill>
                  <a:schemeClr val="tx1"/>
                </a:solidFill>
                <a:latin typeface="Cambria" panose="02040503050406030204" pitchFamily="18" charset="0"/>
                <a:cs typeface="Arial" panose="020B0604020202020204" pitchFamily="34" charset="0"/>
                <a:sym typeface="Wingdings" panose="05000000000000000000" pitchFamily="2" charset="2"/>
              </a:rPr>
              <a:t> di </a:t>
            </a:r>
            <a:r>
              <a:rPr lang="en-ID" dirty="0" err="1">
                <a:solidFill>
                  <a:schemeClr val="tx1"/>
                </a:solidFill>
                <a:latin typeface="Cambria" panose="02040503050406030204" pitchFamily="18" charset="0"/>
                <a:cs typeface="Arial" panose="020B0604020202020204" pitchFamily="34" charset="0"/>
                <a:sym typeface="Wingdings" panose="05000000000000000000" pitchFamily="2" charset="2"/>
              </a:rPr>
              <a:t>dalam</a:t>
            </a:r>
            <a:r>
              <a:rPr lang="en-ID"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dirty="0" err="1">
                <a:solidFill>
                  <a:schemeClr val="tx1"/>
                </a:solidFill>
                <a:latin typeface="Cambria" panose="02040503050406030204" pitchFamily="18" charset="0"/>
                <a:cs typeface="Arial" panose="020B0604020202020204" pitchFamily="34" charset="0"/>
                <a:sym typeface="Wingdings" panose="05000000000000000000" pitchFamily="2" charset="2"/>
              </a:rPr>
              <a:t>suatu</a:t>
            </a:r>
            <a:r>
              <a:rPr lang="en-ID"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dirty="0" err="1">
                <a:solidFill>
                  <a:schemeClr val="tx1"/>
                </a:solidFill>
                <a:latin typeface="Cambria" panose="02040503050406030204" pitchFamily="18" charset="0"/>
                <a:cs typeface="Arial" panose="020B0604020202020204" pitchFamily="34" charset="0"/>
                <a:sym typeface="Wingdings" panose="05000000000000000000" pitchFamily="2" charset="2"/>
              </a:rPr>
              <a:t>peristiwa</a:t>
            </a:r>
            <a:r>
              <a:rPr lang="en-ID"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dirty="0" err="1">
                <a:solidFill>
                  <a:schemeClr val="tx1"/>
                </a:solidFill>
                <a:latin typeface="Cambria" panose="02040503050406030204" pitchFamily="18" charset="0"/>
                <a:cs typeface="Arial" panose="020B0604020202020204" pitchFamily="34" charset="0"/>
                <a:sym typeface="Wingdings" panose="05000000000000000000" pitchFamily="2" charset="2"/>
              </a:rPr>
              <a:t>hukum</a:t>
            </a:r>
            <a:r>
              <a:rPr lang="en-ID"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dirty="0" err="1">
                <a:solidFill>
                  <a:schemeClr val="tx1"/>
                </a:solidFill>
                <a:latin typeface="Cambria" panose="02040503050406030204" pitchFamily="18" charset="0"/>
                <a:cs typeface="Arial" panose="020B0604020202020204" pitchFamily="34" charset="0"/>
                <a:sym typeface="Wingdings" panose="05000000000000000000" pitchFamily="2" charset="2"/>
              </a:rPr>
              <a:t>ke</a:t>
            </a:r>
            <a:r>
              <a:rPr lang="en-ID"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dirty="0" err="1">
                <a:solidFill>
                  <a:schemeClr val="tx1"/>
                </a:solidFill>
                <a:latin typeface="Cambria" panose="02040503050406030204" pitchFamily="18" charset="0"/>
                <a:cs typeface="Arial" panose="020B0604020202020204" pitchFamily="34" charset="0"/>
                <a:sym typeface="Wingdings" panose="05000000000000000000" pitchFamily="2" charset="2"/>
              </a:rPr>
              <a:t>dalam</a:t>
            </a:r>
            <a:r>
              <a:rPr lang="en-ID"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dirty="0" err="1">
                <a:solidFill>
                  <a:schemeClr val="tx1"/>
                </a:solidFill>
                <a:latin typeface="Cambria" panose="02040503050406030204" pitchFamily="18" charset="0"/>
                <a:cs typeface="Arial" panose="020B0604020202020204" pitchFamily="34" charset="0"/>
                <a:sym typeface="Wingdings" panose="05000000000000000000" pitchFamily="2" charset="2"/>
              </a:rPr>
              <a:t>kategori</a:t>
            </a:r>
            <a:r>
              <a:rPr lang="en-ID"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dirty="0" err="1">
                <a:solidFill>
                  <a:schemeClr val="tx1"/>
                </a:solidFill>
                <a:latin typeface="Cambria" panose="02040503050406030204" pitchFamily="18" charset="0"/>
                <a:cs typeface="Arial" panose="020B0604020202020204" pitchFamily="34" charset="0"/>
                <a:sym typeface="Wingdings" panose="05000000000000000000" pitchFamily="2" charset="2"/>
              </a:rPr>
              <a:t>hukum</a:t>
            </a:r>
            <a:r>
              <a:rPr lang="en-ID" dirty="0">
                <a:solidFill>
                  <a:schemeClr val="tx1"/>
                </a:solidFill>
                <a:latin typeface="Cambria" panose="02040503050406030204" pitchFamily="18" charset="0"/>
                <a:cs typeface="Arial" panose="020B0604020202020204" pitchFamily="34" charset="0"/>
                <a:sym typeface="Wingdings" panose="05000000000000000000" pitchFamily="2" charset="2"/>
              </a:rPr>
              <a:t> yang </a:t>
            </a:r>
            <a:r>
              <a:rPr lang="en-ID" dirty="0" err="1">
                <a:solidFill>
                  <a:schemeClr val="tx1"/>
                </a:solidFill>
                <a:latin typeface="Cambria" panose="02040503050406030204" pitchFamily="18" charset="0"/>
                <a:cs typeface="Arial" panose="020B0604020202020204" pitchFamily="34" charset="0"/>
                <a:sym typeface="Wingdings" panose="05000000000000000000" pitchFamily="2" charset="2"/>
              </a:rPr>
              <a:t>sudah</a:t>
            </a:r>
            <a:r>
              <a:rPr lang="en-ID" dirty="0">
                <a:solidFill>
                  <a:schemeClr val="tx1"/>
                </a:solidFill>
                <a:latin typeface="Cambria" panose="02040503050406030204" pitchFamily="18" charset="0"/>
                <a:cs typeface="Arial" panose="020B0604020202020204" pitchFamily="34" charset="0"/>
                <a:sym typeface="Wingdings" panose="05000000000000000000" pitchFamily="2" charset="2"/>
              </a:rPr>
              <a:t> </a:t>
            </a:r>
            <a:r>
              <a:rPr lang="en-ID" dirty="0" err="1">
                <a:solidFill>
                  <a:schemeClr val="tx1"/>
                </a:solidFill>
                <a:latin typeface="Cambria" panose="02040503050406030204" pitchFamily="18" charset="0"/>
                <a:cs typeface="Arial" panose="020B0604020202020204" pitchFamily="34" charset="0"/>
                <a:sym typeface="Wingdings" panose="05000000000000000000" pitchFamily="2" charset="2"/>
              </a:rPr>
              <a:t>ada</a:t>
            </a:r>
            <a:r>
              <a:rPr lang="en-ID" dirty="0">
                <a:solidFill>
                  <a:schemeClr val="tx1"/>
                </a:solidFill>
                <a:latin typeface="Cambria" panose="02040503050406030204" pitchFamily="18" charset="0"/>
                <a:cs typeface="Arial" panose="020B0604020202020204" pitchFamily="34" charset="0"/>
                <a:sym typeface="Wingdings" panose="05000000000000000000" pitchFamily="2" charset="2"/>
              </a:rPr>
              <a:t>. </a:t>
            </a:r>
          </a:p>
          <a:p>
            <a:pPr marL="457200" indent="-457200" algn="l">
              <a:buFont typeface="Arial" pitchFamily="34" charset="0"/>
              <a:buChar char="•"/>
            </a:pPr>
            <a:r>
              <a:rPr lang="en-ID" dirty="0" err="1">
                <a:solidFill>
                  <a:schemeClr val="tx1"/>
                </a:solidFill>
                <a:latin typeface="Cambria" panose="02040503050406030204" pitchFamily="18" charset="0"/>
                <a:cs typeface="Arial" panose="020B0604020202020204" pitchFamily="34" charset="0"/>
              </a:rPr>
              <a:t>Fungsi</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kualifikasi</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untuk</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menemukan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hukum</a:t>
            </a:r>
            <a:r>
              <a:rPr lang="en-ID" dirty="0">
                <a:solidFill>
                  <a:schemeClr val="tx1"/>
                </a:solidFill>
                <a:latin typeface="Cambria" panose="02040503050406030204" pitchFamily="18" charset="0"/>
                <a:cs typeface="Arial" panose="020B0604020202020204" pitchFamily="34" charset="0"/>
              </a:rPr>
              <a:t> yang </a:t>
            </a:r>
            <a:r>
              <a:rPr lang="en-ID" dirty="0" err="1">
                <a:solidFill>
                  <a:schemeClr val="tx1"/>
                </a:solidFill>
                <a:latin typeface="Cambria" panose="02040503050406030204" pitchFamily="18" charset="0"/>
                <a:cs typeface="Arial" panose="020B0604020202020204" pitchFamily="34" charset="0"/>
              </a:rPr>
              <a:t>harus</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diterapkan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terhadap</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peristiwa</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hukum</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tersebut</a:t>
            </a:r>
            <a:r>
              <a:rPr lang="en-ID" dirty="0">
                <a:solidFill>
                  <a:schemeClr val="tx1"/>
                </a:solidFill>
                <a:latin typeface="Cambria" panose="02040503050406030204" pitchFamily="18" charset="0"/>
                <a:cs typeface="Arial" panose="020B0604020202020204" pitchFamily="34" charset="0"/>
              </a:rPr>
              <a:t>. </a:t>
            </a:r>
          </a:p>
          <a:p>
            <a:pPr marL="457200" indent="-457200" algn="l">
              <a:buFont typeface="Arial" pitchFamily="34" charset="0"/>
              <a:buChar char="•"/>
            </a:pPr>
            <a:r>
              <a:rPr lang="en-ID" dirty="0">
                <a:solidFill>
                  <a:schemeClr val="tx1"/>
                </a:solidFill>
                <a:latin typeface="Cambria" panose="02040503050406030204" pitchFamily="18" charset="0"/>
                <a:cs typeface="Arial" panose="020B0604020202020204" pitchFamily="34" charset="0"/>
              </a:rPr>
              <a:t>Pada </a:t>
            </a:r>
            <a:r>
              <a:rPr lang="en-ID" dirty="0" err="1">
                <a:solidFill>
                  <a:schemeClr val="tx1"/>
                </a:solidFill>
                <a:latin typeface="Cambria" panose="02040503050406030204" pitchFamily="18" charset="0"/>
                <a:cs typeface="Arial" panose="020B0604020202020204" pitchFamily="34" charset="0"/>
              </a:rPr>
              <a:t>dasarnya</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kualifikasi</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dibagi</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atas</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kualifikasi</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fakta</a:t>
            </a:r>
            <a:r>
              <a:rPr lang="en-ID" dirty="0">
                <a:solidFill>
                  <a:schemeClr val="tx1"/>
                </a:solidFill>
                <a:latin typeface="Cambria" panose="02040503050406030204" pitchFamily="18" charset="0"/>
                <a:cs typeface="Arial" panose="020B0604020202020204" pitchFamily="34" charset="0"/>
              </a:rPr>
              <a:t> dan </a:t>
            </a:r>
            <a:r>
              <a:rPr lang="en-ID" dirty="0" err="1">
                <a:solidFill>
                  <a:schemeClr val="tx1"/>
                </a:solidFill>
                <a:latin typeface="Cambria" panose="02040503050406030204" pitchFamily="18" charset="0"/>
                <a:cs typeface="Arial" panose="020B0604020202020204" pitchFamily="34" charset="0"/>
              </a:rPr>
              <a:t>kualifikasi</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hukum</a:t>
            </a:r>
            <a:endParaRPr lang="en-ID"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468740977"/>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defTabSz="914400" rtl="0" eaLnBrk="1" fontAlgn="auto" latinLnBrk="0" hangingPunct="1">
              <a:lnSpc>
                <a:spcPct val="100000"/>
              </a:lnSpc>
              <a:spcBef>
                <a:spcPct val="0"/>
              </a:spcBef>
              <a:spcAft>
                <a:spcPts val="0"/>
              </a:spcAft>
              <a:buClrTx/>
              <a:buSzTx/>
              <a:buFontTx/>
              <a:buNone/>
              <a:tabLst/>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196752"/>
            <a:ext cx="8229600" cy="4929411"/>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Arial" panose="020B0604020202020204" pitchFamily="34" charset="0"/>
              <a:buChar char="•"/>
            </a:pPr>
            <a:r>
              <a:rPr lang="en-ID" dirty="0" err="1">
                <a:solidFill>
                  <a:schemeClr val="tx1"/>
                </a:solidFill>
                <a:latin typeface="Cambria" panose="02040503050406030204" pitchFamily="18" charset="0"/>
                <a:cs typeface="Arial" panose="020B0604020202020204" pitchFamily="34" charset="0"/>
              </a:rPr>
              <a:t>Dengan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kualifikasi</a:t>
            </a:r>
            <a:r>
              <a:rPr lang="en-ID" dirty="0">
                <a:solidFill>
                  <a:schemeClr val="tx1"/>
                </a:solidFill>
                <a:latin typeface="Cambria" panose="02040503050406030204" pitchFamily="18" charset="0"/>
                <a:cs typeface="Arial" panose="020B0604020202020204" pitchFamily="34" charset="0"/>
              </a:rPr>
              <a:t>, orang </a:t>
            </a:r>
            <a:r>
              <a:rPr lang="en-ID" dirty="0" err="1">
                <a:solidFill>
                  <a:schemeClr val="tx1"/>
                </a:solidFill>
                <a:latin typeface="Cambria" panose="02040503050406030204" pitchFamily="18" charset="0"/>
                <a:cs typeface="Arial" panose="020B0604020202020204" pitchFamily="34" charset="0"/>
              </a:rPr>
              <a:t>mencoba</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untuk</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menata</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sekumpulan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fakta</a:t>
            </a:r>
            <a:r>
              <a:rPr lang="en-ID" dirty="0">
                <a:solidFill>
                  <a:schemeClr val="tx1"/>
                </a:solidFill>
                <a:latin typeface="Cambria" panose="02040503050406030204" pitchFamily="18" charset="0"/>
                <a:cs typeface="Arial" panose="020B0604020202020204" pitchFamily="34" charset="0"/>
              </a:rPr>
              <a:t> yang </a:t>
            </a:r>
            <a:r>
              <a:rPr lang="en-ID" dirty="0" err="1">
                <a:solidFill>
                  <a:schemeClr val="tx1"/>
                </a:solidFill>
                <a:latin typeface="Cambria" panose="02040503050406030204" pitchFamily="18" charset="0"/>
                <a:cs typeface="Arial" panose="020B0604020202020204" pitchFamily="34" charset="0"/>
              </a:rPr>
              <a:t>dihadapinya</a:t>
            </a:r>
            <a:r>
              <a:rPr lang="en-ID" dirty="0">
                <a:solidFill>
                  <a:schemeClr val="tx1"/>
                </a:solidFill>
                <a:latin typeface="Cambria" panose="02040503050406030204" pitchFamily="18" charset="0"/>
                <a:cs typeface="Arial" panose="020B0604020202020204" pitchFamily="34" charset="0"/>
              </a:rPr>
              <a:t>(</a:t>
            </a:r>
            <a:r>
              <a:rPr lang="en-ID" dirty="0" err="1">
                <a:solidFill>
                  <a:schemeClr val="tx1"/>
                </a:solidFill>
                <a:latin typeface="Cambria" panose="02040503050406030204" pitchFamily="18" charset="0"/>
                <a:cs typeface="Arial" panose="020B0604020202020204" pitchFamily="34" charset="0"/>
              </a:rPr>
              <a:t>sebagai</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persoalan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hukum</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mendefinisikannya</a:t>
            </a:r>
            <a:r>
              <a:rPr lang="en-ID" dirty="0">
                <a:solidFill>
                  <a:schemeClr val="tx1"/>
                </a:solidFill>
                <a:latin typeface="Cambria" panose="02040503050406030204" pitchFamily="18" charset="0"/>
                <a:cs typeface="Arial" panose="020B0604020202020204" pitchFamily="34" charset="0"/>
              </a:rPr>
              <a:t>, dan </a:t>
            </a:r>
            <a:r>
              <a:rPr lang="en-ID" dirty="0" err="1">
                <a:solidFill>
                  <a:schemeClr val="tx1"/>
                </a:solidFill>
                <a:latin typeface="Cambria" panose="02040503050406030204" pitchFamily="18" charset="0"/>
                <a:cs typeface="Arial" panose="020B0604020202020204" pitchFamily="34" charset="0"/>
              </a:rPr>
              <a:t>kemudian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menempatkannya</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ke</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dalam</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suatu</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kategori</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yuridik</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tertentu</a:t>
            </a:r>
            <a:r>
              <a:rPr lang="en-ID" dirty="0">
                <a:solidFill>
                  <a:schemeClr val="tx1"/>
                </a:solidFill>
                <a:latin typeface="Cambria" panose="02040503050406030204" pitchFamily="18" charset="0"/>
                <a:cs typeface="Arial" panose="020B0604020202020204" pitchFamily="34" charset="0"/>
              </a:rPr>
              <a:t>.</a:t>
            </a:r>
          </a:p>
          <a:p>
            <a:pPr marL="457200" indent="-457200" algn="l">
              <a:buFont typeface="Arial" panose="020B0604020202020204" pitchFamily="34" charset="0"/>
              <a:buChar char="•"/>
            </a:pPr>
            <a:r>
              <a:rPr lang="en-ID" dirty="0">
                <a:solidFill>
                  <a:schemeClr val="tx1"/>
                </a:solidFill>
                <a:latin typeface="Cambria" panose="02040503050406030204" pitchFamily="18" charset="0"/>
                <a:cs typeface="Arial" panose="020B0604020202020204" pitchFamily="34" charset="0"/>
              </a:rPr>
              <a:t>Di </a:t>
            </a:r>
            <a:r>
              <a:rPr lang="en-ID" dirty="0" err="1">
                <a:solidFill>
                  <a:schemeClr val="tx1"/>
                </a:solidFill>
                <a:latin typeface="Cambria" panose="02040503050406030204" pitchFamily="18" charset="0"/>
                <a:cs typeface="Arial" panose="020B0604020202020204" pitchFamily="34" charset="0"/>
              </a:rPr>
              <a:t>dalam</a:t>
            </a:r>
            <a:r>
              <a:rPr lang="en-ID" dirty="0">
                <a:solidFill>
                  <a:schemeClr val="tx1"/>
                </a:solidFill>
                <a:latin typeface="Cambria" panose="02040503050406030204" pitchFamily="18" charset="0"/>
                <a:cs typeface="Arial" panose="020B0604020202020204" pitchFamily="34" charset="0"/>
              </a:rPr>
              <a:t> HPI, </a:t>
            </a:r>
            <a:r>
              <a:rPr lang="en-ID" dirty="0" err="1">
                <a:solidFill>
                  <a:schemeClr val="tx1"/>
                </a:solidFill>
                <a:latin typeface="Cambria" panose="02040503050406030204" pitchFamily="18" charset="0"/>
                <a:cs typeface="Arial" panose="020B0604020202020204" pitchFamily="34" charset="0"/>
              </a:rPr>
              <a:t>kualifikasi</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menjadi</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penting</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karena</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berkaitan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dengan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adanya</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kewajiban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untuk</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memilih</a:t>
            </a:r>
            <a:r>
              <a:rPr lang="en-ID" dirty="0">
                <a:solidFill>
                  <a:schemeClr val="tx1"/>
                </a:solidFill>
                <a:latin typeface="Cambria" panose="02040503050406030204" pitchFamily="18" charset="0"/>
                <a:cs typeface="Arial" panose="020B0604020202020204" pitchFamily="34" charset="0"/>
              </a:rPr>
              <a:t> salah </a:t>
            </a:r>
            <a:r>
              <a:rPr lang="en-ID" dirty="0" err="1">
                <a:solidFill>
                  <a:schemeClr val="tx1"/>
                </a:solidFill>
                <a:latin typeface="Cambria" panose="02040503050406030204" pitchFamily="18" charset="0"/>
                <a:cs typeface="Arial" panose="020B0604020202020204" pitchFamily="34" charset="0"/>
              </a:rPr>
              <a:t>satu</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sistem</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hukum</a:t>
            </a:r>
            <a:r>
              <a:rPr lang="en-ID" dirty="0">
                <a:solidFill>
                  <a:schemeClr val="tx1"/>
                </a:solidFill>
                <a:latin typeface="Cambria" panose="02040503050406030204" pitchFamily="18" charset="0"/>
                <a:cs typeface="Arial" panose="020B0604020202020204" pitchFamily="34" charset="0"/>
              </a:rPr>
              <a:t> yang </a:t>
            </a:r>
            <a:r>
              <a:rPr lang="en-ID" dirty="0" err="1">
                <a:solidFill>
                  <a:schemeClr val="tx1"/>
                </a:solidFill>
                <a:latin typeface="Cambria" panose="02040503050406030204" pitchFamily="18" charset="0"/>
                <a:cs typeface="Arial" panose="020B0604020202020204" pitchFamily="34" charset="0"/>
              </a:rPr>
              <a:t>relevan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dengan</a:t>
            </a:r>
            <a:r>
              <a:rPr lang="en-ID" dirty="0">
                <a:solidFill>
                  <a:schemeClr val="tx1"/>
                </a:solidFill>
                <a:latin typeface="Cambria" panose="02040503050406030204" pitchFamily="18" charset="0"/>
                <a:cs typeface="Arial" panose="020B0604020202020204" pitchFamily="34" charset="0"/>
              </a:rPr>
              <a:t> </a:t>
            </a:r>
            <a:r>
              <a:rPr lang="en-ID" dirty="0" err="1">
                <a:solidFill>
                  <a:schemeClr val="tx1"/>
                </a:solidFill>
                <a:latin typeface="Cambria" panose="02040503050406030204" pitchFamily="18" charset="0"/>
                <a:cs typeface="Arial" panose="020B0604020202020204" pitchFamily="34" charset="0"/>
              </a:rPr>
              <a:t>kasus</a:t>
            </a:r>
            <a:r>
              <a:rPr lang="en-ID" dirty="0">
                <a:solidFill>
                  <a:schemeClr val="tx1"/>
                </a:solidFill>
                <a:latin typeface="Cambria" panose="02040503050406030204" pitchFamily="18" charset="0"/>
                <a:cs typeface="Arial" panose="020B0604020202020204" pitchFamily="34" charset="0"/>
              </a:rPr>
              <a:t> yang </a:t>
            </a:r>
            <a:r>
              <a:rPr lang="en-ID" dirty="0" err="1">
                <a:solidFill>
                  <a:schemeClr val="tx1"/>
                </a:solidFill>
                <a:latin typeface="Cambria" panose="02040503050406030204" pitchFamily="18" charset="0"/>
                <a:cs typeface="Arial" panose="020B0604020202020204" pitchFamily="34" charset="0"/>
              </a:rPr>
              <a:t>dihadapi</a:t>
            </a:r>
            <a:r>
              <a:rPr lang="en-ID"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3347314325"/>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l">
              <a:buFont typeface="Arial" panose="020B0604020202020204" pitchFamily="34" charset="0"/>
              <a:buChar char="•"/>
            </a:pPr>
            <a:r>
              <a:rPr lang="en-ID" sz="2400" dirty="0">
                <a:solidFill>
                  <a:schemeClr val="tx1"/>
                </a:solidFill>
                <a:latin typeface="Cambria" panose="02040503050406030204" pitchFamily="18" charset="0"/>
                <a:cs typeface="Arial" panose="020B0604020202020204" pitchFamily="34" charset="0"/>
              </a:rPr>
              <a:t>Proses </a:t>
            </a:r>
            <a:r>
              <a:rPr lang="en-ID" sz="2400" dirty="0" err="1">
                <a:solidFill>
                  <a:schemeClr val="tx1"/>
                </a:solidFill>
                <a:latin typeface="Cambria" panose="02040503050406030204" pitchFamily="18" charset="0"/>
                <a:cs typeface="Arial" panose="020B0604020202020204" pitchFamily="34" charset="0"/>
              </a:rPr>
              <a:t>kualifikasi</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dilakukan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terhadap</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sekumpulan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fakta</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dihadapi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sebuah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peristiwa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hukum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untuk</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ditetapkan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menjadi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atau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lebih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peristiwa</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atau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masalah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hukum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sesuai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dengan</a:t>
            </a:r>
            <a:r>
              <a:rPr lang="en-ID" sz="2400" dirty="0">
                <a:solidFill>
                  <a:schemeClr val="tx1"/>
                </a:solidFill>
                <a:latin typeface="Cambria" panose="02040503050406030204" pitchFamily="18" charset="0"/>
                <a:cs typeface="Arial" panose="020B0604020202020204" pitchFamily="34" charset="0"/>
              </a:rPr>
              <a:t> system </a:t>
            </a:r>
            <a:r>
              <a:rPr lang="en-ID" sz="2400" dirty="0" err="1">
                <a:solidFill>
                  <a:schemeClr val="tx1"/>
                </a:solidFill>
                <a:latin typeface="Cambria" panose="02040503050406030204" pitchFamily="18" charset="0"/>
                <a:cs typeface="Arial" panose="020B0604020202020204" pitchFamily="34" charset="0"/>
              </a:rPr>
              <a:t>klasifikasi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kaidah-kaidah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hukum</a:t>
            </a:r>
            <a:r>
              <a:rPr lang="en-ID" sz="2400" dirty="0">
                <a:solidFill>
                  <a:schemeClr val="tx1"/>
                </a:solidFill>
                <a:latin typeface="Cambria" panose="02040503050406030204" pitchFamily="18" charset="0"/>
                <a:cs typeface="Arial" panose="020B0604020202020204" pitchFamily="34" charset="0"/>
              </a:rPr>
              <a:t> yang </a:t>
            </a:r>
            <a:r>
              <a:rPr lang="en-ID" sz="2400" dirty="0" err="1">
                <a:solidFill>
                  <a:schemeClr val="tx1"/>
                </a:solidFill>
                <a:latin typeface="Cambria" panose="02040503050406030204" pitchFamily="18" charset="0"/>
                <a:cs typeface="Arial" panose="020B0604020202020204" pitchFamily="34" charset="0"/>
              </a:rPr>
              <a:t>berlaku</a:t>
            </a:r>
            <a:r>
              <a:rPr lang="en-ID" sz="2400" dirty="0">
                <a:solidFill>
                  <a:schemeClr val="tx1"/>
                </a:solidFill>
                <a:latin typeface="Cambria" panose="02040503050406030204" pitchFamily="18" charset="0"/>
                <a:cs typeface="Arial" panose="020B0604020202020204" pitchFamily="34" charset="0"/>
              </a:rPr>
              <a:t> di </a:t>
            </a: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suatu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sistem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hukum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tertentu</a:t>
            </a:r>
            <a:r>
              <a:rPr lang="en-ID" sz="2400" dirty="0">
                <a:solidFill>
                  <a:schemeClr val="tx1"/>
                </a:solidFill>
                <a:latin typeface="Cambria" panose="02040503050406030204" pitchFamily="18" charset="0"/>
                <a:cs typeface="Arial" panose="020B0604020202020204" pitchFamily="34" charset="0"/>
              </a:rPr>
              <a:t>.</a:t>
            </a:r>
          </a:p>
          <a:p>
            <a:pPr algn="l"/>
            <a:endParaRPr lang="en-ID" sz="2400" dirty="0">
              <a:solidFill>
                <a:schemeClr val="tx1"/>
              </a:solidFill>
              <a:latin typeface="Cambria" panose="02040503050406030204" pitchFamily="18" charset="0"/>
              <a:cs typeface="Arial" panose="020B0604020202020204" pitchFamily="34" charset="0"/>
            </a:endParaRPr>
          </a:p>
        </p:txBody>
      </p:sp>
      <p:sp>
        <p:nvSpPr>
          <p:cNvPr id="5" name="Title 1">
            <a:extLst>
              <a:ext uri="{FF2B5EF4-FFF2-40B4-BE49-F238E27FC236}">
                <a16:creationId xmlns:a16="http://schemas.microsoft.com/office/drawing/2014/main" id="{02CA9996-D4A7-71DA-3513-6BD155FD5E17}"/>
              </a:ext>
            </a:extLst>
          </p:cNvPr>
          <p:cNvSpPr txBox="1">
            <a:spLocks/>
          </p:cNvSpPr>
          <p:nvPr/>
        </p:nvSpPr>
        <p:spPr>
          <a:xfrm>
            <a:off x="609600" y="710208"/>
            <a:ext cx="8229600" cy="1143000"/>
          </a:xfrm>
          <a:prstGeom prst="rect">
            <a:avLst/>
          </a:prstGeom>
        </p:spPr>
        <p:txBody>
          <a:bodyPr vert="horz" lIns="91440" tIns="45720" rIns="91440" bIns="45720" rtlCol="0" anchor="ctr">
            <a:normAutofit fontScale="97500"/>
          </a:bodyPr>
          <a:lstStyle/>
          <a:p>
            <a:pPr lvl="0">
              <a:spcBef>
                <a:spcPct val="0"/>
              </a:spcBef>
              <a:defRPr/>
            </a:pPr>
            <a:r>
              <a:rPr lang="en-ID" sz="3200" b="1" dirty="0" err="1">
                <a:solidFill>
                  <a:schemeClr val="tx1"/>
                </a:solidFill>
                <a:latin typeface="Cambria" panose="02040503050406030204" pitchFamily="18" charset="0"/>
                <a:cs typeface="Arial" panose="020B0604020202020204" pitchFamily="34" charset="0"/>
              </a:rPr>
              <a:t>Kualifikasi</a:t>
            </a:r>
            <a:r>
              <a:rPr lang="en-ID" sz="3200" b="1" dirty="0">
                <a:solidFill>
                  <a:schemeClr val="tx1"/>
                </a:solidFill>
                <a:latin typeface="Cambria" panose="02040503050406030204" pitchFamily="18" charset="0"/>
                <a:cs typeface="Arial" panose="020B0604020202020204" pitchFamily="34" charset="0"/>
              </a:rPr>
              <a:t> Fakta (</a:t>
            </a:r>
            <a:r>
              <a:rPr lang="en-ID" sz="3200" b="1" i="1" dirty="0">
                <a:solidFill>
                  <a:schemeClr val="tx1"/>
                </a:solidFill>
                <a:latin typeface="Cambria" panose="02040503050406030204" pitchFamily="18" charset="0"/>
                <a:cs typeface="Arial" panose="020B0604020202020204" pitchFamily="34" charset="0"/>
              </a:rPr>
              <a:t>Classification of facts</a:t>
            </a:r>
            <a:r>
              <a:rPr lang="en-ID" sz="3200" b="1" dirty="0">
                <a:solidFill>
                  <a:schemeClr val="tx1"/>
                </a:solidFill>
                <a:latin typeface="Cambria" panose="02040503050406030204" pitchFamily="18" charset="0"/>
                <a:cs typeface="Arial" panose="020B0604020202020204" pitchFamily="34" charset="0"/>
              </a:rPr>
              <a:t>)</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2595137970"/>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731837"/>
            <a:ext cx="8229600" cy="1143000"/>
          </a:xfrm>
          <a:prstGeom prst="rect">
            <a:avLst/>
          </a:prstGeom>
        </p:spPr>
        <p:txBody>
          <a:bodyPr vert="horz" lIns="91440" tIns="45720" rIns="91440" bIns="45720" rtlCol="0" anchor="ctr">
            <a:normAutofit fontScale="97500"/>
          </a:bodyPr>
          <a:lstStyle/>
          <a:p>
            <a:pPr lvl="0">
              <a:spcBef>
                <a:spcPct val="0"/>
              </a:spcBef>
              <a:defRPr/>
            </a:pPr>
            <a:r>
              <a:rPr lang="en-ID" sz="3200" b="1" dirty="0" err="1">
                <a:solidFill>
                  <a:schemeClr val="tx1"/>
                </a:solidFill>
                <a:latin typeface="Cambria" panose="02040503050406030204" pitchFamily="18" charset="0"/>
                <a:cs typeface="Arial" panose="020B0604020202020204" pitchFamily="34" charset="0"/>
              </a:rPr>
              <a:t>Kualifikasi</a:t>
            </a:r>
            <a:r>
              <a:rPr lang="en-ID" sz="3200" b="1" dirty="0">
                <a:solidFill>
                  <a:schemeClr val="tx1"/>
                </a:solidFill>
                <a:latin typeface="Cambria" panose="02040503050406030204" pitchFamily="18" charset="0"/>
                <a:cs typeface="Arial" panose="020B0604020202020204" pitchFamily="34" charset="0"/>
              </a:rPr>
              <a:t> Hukum (Legal Classification)</a:t>
            </a: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l">
              <a:buFont typeface="Arial" panose="020B0604020202020204" pitchFamily="34" charset="0"/>
              <a:buChar char="•"/>
            </a:pPr>
            <a:r>
              <a:rPr lang="en-ID" sz="2400" dirty="0" err="1">
                <a:solidFill>
                  <a:schemeClr val="tx1"/>
                </a:solidFill>
                <a:latin typeface="Cambria" panose="02040503050406030204" pitchFamily="18" charset="0"/>
                <a:cs typeface="Arial" panose="020B0604020202020204" pitchFamily="34" charset="0"/>
              </a:rPr>
              <a:t>Penetapan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tentang</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penggolongan</a:t>
            </a:r>
            <a:r>
              <a:rPr lang="en-ID" sz="2400" dirty="0">
                <a:solidFill>
                  <a:schemeClr val="tx1"/>
                </a:solidFill>
                <a:latin typeface="Cambria" panose="02040503050406030204" pitchFamily="18" charset="0"/>
                <a:cs typeface="Arial" panose="020B0604020202020204" pitchFamily="34" charset="0"/>
              </a:rPr>
              <a:t>/</a:t>
            </a:r>
            <a:r>
              <a:rPr lang="en-ID" sz="2400" dirty="0" err="1">
                <a:solidFill>
                  <a:schemeClr val="tx1"/>
                </a:solidFill>
                <a:latin typeface="Cambria" panose="02040503050406030204" pitchFamily="18" charset="0"/>
                <a:cs typeface="Arial" panose="020B0604020202020204" pitchFamily="34" charset="0"/>
              </a:rPr>
              <a:t>pembagian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seluruh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kaidah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hukum</a:t>
            </a:r>
            <a:r>
              <a:rPr lang="en-ID" sz="2400" dirty="0">
                <a:solidFill>
                  <a:schemeClr val="tx1"/>
                </a:solidFill>
                <a:latin typeface="Cambria" panose="02040503050406030204" pitchFamily="18" charset="0"/>
                <a:cs typeface="Arial" panose="020B0604020202020204" pitchFamily="34" charset="0"/>
              </a:rPr>
              <a:t> di </a:t>
            </a: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sebuah</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sistem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hukum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pembidangan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pengelompokan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atau</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kategori</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hukum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tertentu</a:t>
            </a:r>
            <a:r>
              <a:rPr lang="en-ID" sz="2400" dirty="0">
                <a:solidFill>
                  <a:schemeClr val="tx1"/>
                </a:solidFill>
                <a:latin typeface="Cambria" panose="02040503050406030204" pitchFamily="18" charset="0"/>
                <a:cs typeface="Arial" panose="020B0604020202020204" pitchFamily="34" charset="0"/>
              </a:rPr>
              <a:t>.</a:t>
            </a:r>
          </a:p>
          <a:p>
            <a:pPr algn="l"/>
            <a:r>
              <a:rPr lang="en-ID" sz="2400" dirty="0" err="1">
                <a:solidFill>
                  <a:schemeClr val="tx1"/>
                </a:solidFill>
                <a:latin typeface="Cambria" panose="02040503050406030204" pitchFamily="18" charset="0"/>
                <a:cs typeface="Arial" panose="020B0604020202020204" pitchFamily="34" charset="0"/>
              </a:rPr>
              <a:t>Misal</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pembagian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ke</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dalam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hukum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perjanjian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hukum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waris</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hukum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perorangan</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hukum</a:t>
            </a:r>
            <a:r>
              <a:rPr lang="en-ID" sz="2400" dirty="0">
                <a:solidFill>
                  <a:schemeClr val="tx1"/>
                </a:solidFill>
                <a:latin typeface="Cambria" panose="02040503050406030204" pitchFamily="18" charset="0"/>
                <a:cs typeface="Arial" panose="020B0604020202020204" pitchFamily="34" charset="0"/>
              </a:rPr>
              <a:t> </a:t>
            </a:r>
            <a:r>
              <a:rPr lang="en-ID" sz="2400" dirty="0" err="1">
                <a:solidFill>
                  <a:schemeClr val="tx1"/>
                </a:solidFill>
                <a:latin typeface="Cambria" panose="02040503050406030204" pitchFamily="18" charset="0"/>
                <a:cs typeface="Arial" panose="020B0604020202020204" pitchFamily="34" charset="0"/>
              </a:rPr>
              <a:t>penanaman</a:t>
            </a:r>
            <a:r>
              <a:rPr lang="en-ID" sz="2400" dirty="0">
                <a:solidFill>
                  <a:schemeClr val="tx1"/>
                </a:solidFill>
                <a:latin typeface="Cambria" panose="02040503050406030204" pitchFamily="18" charset="0"/>
                <a:cs typeface="Arial" panose="020B0604020202020204" pitchFamily="34" charset="0"/>
              </a:rPr>
              <a:t> modal </a:t>
            </a:r>
            <a:r>
              <a:rPr lang="en-ID" sz="2400" dirty="0" err="1">
                <a:solidFill>
                  <a:schemeClr val="tx1"/>
                </a:solidFill>
                <a:latin typeface="Cambria" panose="02040503050406030204" pitchFamily="18" charset="0"/>
                <a:cs typeface="Arial" panose="020B0604020202020204" pitchFamily="34" charset="0"/>
              </a:rPr>
              <a:t>dsb</a:t>
            </a:r>
            <a:endParaRPr lang="en-ID" sz="2400" dirty="0">
              <a:solidFill>
                <a:schemeClr val="tx1"/>
              </a:solidFill>
              <a:latin typeface="Cambria" panose="02040503050406030204" pitchFamily="18" charset="0"/>
              <a:cs typeface="Arial" panose="020B0604020202020204" pitchFamily="34" charset="0"/>
            </a:endParaRPr>
          </a:p>
          <a:p>
            <a:pPr algn="l"/>
            <a:endParaRPr lang="en-ID" sz="24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685343424"/>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Arial" panose="020B0604020202020204" pitchFamily="34" charset="0"/>
              <a:buChar char="•"/>
            </a:pPr>
            <a:r>
              <a:rPr lang="en-ID" sz="2200" dirty="0" err="1">
                <a:solidFill>
                  <a:schemeClr val="tx1"/>
                </a:solidFill>
                <a:latin typeface="Cambria" panose="02040503050406030204" pitchFamily="18" charset="0"/>
                <a:cs typeface="Arial" panose="020B0604020202020204" pitchFamily="34" charset="0"/>
              </a:rPr>
              <a:t>Kualifikasi</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ini</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dilakukan</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setiap</a:t>
            </a:r>
            <a:r>
              <a:rPr lang="en-ID" sz="2200" dirty="0">
                <a:solidFill>
                  <a:schemeClr val="tx1"/>
                </a:solidFill>
                <a:latin typeface="Cambria" panose="02040503050406030204" pitchFamily="18" charset="0"/>
                <a:cs typeface="Arial" panose="020B0604020202020204" pitchFamily="34" charset="0"/>
              </a:rPr>
              <a:t> kali </a:t>
            </a:r>
            <a:r>
              <a:rPr lang="en-ID" sz="2200" dirty="0" err="1">
                <a:solidFill>
                  <a:schemeClr val="tx1"/>
                </a:solidFill>
                <a:latin typeface="Cambria" panose="02040503050406030204" pitchFamily="18" charset="0"/>
                <a:cs typeface="Arial" panose="020B0604020202020204" pitchFamily="34" charset="0"/>
              </a:rPr>
              <a:t>kita</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berhadapan</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dengan</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sesuatu</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peristiwa</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atau</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hubungan</a:t>
            </a:r>
            <a:r>
              <a:rPr lang="en-ID" sz="2200" dirty="0">
                <a:solidFill>
                  <a:schemeClr val="tx1"/>
                </a:solidFill>
                <a:latin typeface="Cambria" panose="02040503050406030204" pitchFamily="18" charset="0"/>
                <a:cs typeface="Arial" panose="020B0604020202020204" pitchFamily="34" charset="0"/>
              </a:rPr>
              <a:t> yang </a:t>
            </a:r>
            <a:r>
              <a:rPr lang="en-ID" sz="2200" dirty="0" err="1">
                <a:solidFill>
                  <a:schemeClr val="tx1"/>
                </a:solidFill>
                <a:latin typeface="Cambria" panose="02040503050406030204" pitchFamily="18" charset="0"/>
                <a:cs typeface="Arial" panose="020B0604020202020204" pitchFamily="34" charset="0"/>
              </a:rPr>
              <a:t>harus</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dianalisis</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atau</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diputus</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secara</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hukum</a:t>
            </a:r>
            <a:r>
              <a:rPr lang="en-ID" sz="2200" dirty="0">
                <a:solidFill>
                  <a:schemeClr val="tx1"/>
                </a:solidFill>
                <a:latin typeface="Cambria" panose="02040503050406030204" pitchFamily="18" charset="0"/>
                <a:cs typeface="Arial" panose="020B0604020202020204" pitchFamily="34" charset="0"/>
              </a:rPr>
              <a:t>.</a:t>
            </a:r>
          </a:p>
          <a:p>
            <a:pPr marL="514350" indent="-514350" algn="l">
              <a:buFont typeface="Arial" panose="020B0604020202020204" pitchFamily="34" charset="0"/>
              <a:buChar char="•"/>
            </a:pPr>
            <a:r>
              <a:rPr lang="en-ID" sz="2200" dirty="0" err="1">
                <a:solidFill>
                  <a:schemeClr val="tx1"/>
                </a:solidFill>
                <a:latin typeface="Cambria" panose="02040503050406030204" pitchFamily="18" charset="0"/>
                <a:cs typeface="Arial" panose="020B0604020202020204" pitchFamily="34" charset="0"/>
              </a:rPr>
              <a:t>Masalah</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kualifikasi</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dalam</a:t>
            </a:r>
            <a:r>
              <a:rPr lang="en-ID" sz="2200" dirty="0">
                <a:solidFill>
                  <a:schemeClr val="tx1"/>
                </a:solidFill>
                <a:latin typeface="Cambria" panose="02040503050406030204" pitchFamily="18" charset="0"/>
                <a:cs typeface="Arial" panose="020B0604020202020204" pitchFamily="34" charset="0"/>
              </a:rPr>
              <a:t> HPI </a:t>
            </a:r>
            <a:r>
              <a:rPr lang="en-ID" sz="2200" dirty="0" err="1">
                <a:solidFill>
                  <a:schemeClr val="tx1"/>
                </a:solidFill>
                <a:latin typeface="Cambria" panose="02040503050406030204" pitchFamily="18" charset="0"/>
                <a:cs typeface="Arial" panose="020B0604020202020204" pitchFamily="34" charset="0"/>
              </a:rPr>
              <a:t>menjadi</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lebih</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rumit</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dibandingkan</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dengan</a:t>
            </a:r>
            <a:r>
              <a:rPr lang="en-ID" sz="2200" dirty="0">
                <a:solidFill>
                  <a:schemeClr val="tx1"/>
                </a:solidFill>
                <a:latin typeface="Cambria" panose="02040503050406030204" pitchFamily="18" charset="0"/>
                <a:cs typeface="Arial" panose="020B0604020202020204" pitchFamily="34" charset="0"/>
              </a:rPr>
              <a:t> proses </a:t>
            </a:r>
            <a:r>
              <a:rPr lang="en-ID" sz="2200" dirty="0" err="1">
                <a:solidFill>
                  <a:schemeClr val="tx1"/>
                </a:solidFill>
                <a:latin typeface="Cambria" panose="02040503050406030204" pitchFamily="18" charset="0"/>
                <a:cs typeface="Arial" panose="020B0604020202020204" pitchFamily="34" charset="0"/>
              </a:rPr>
              <a:t>kualifikasi</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dalam</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persoalan-persoalan</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hukum</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internasional</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lainnya</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karena</a:t>
            </a:r>
            <a:r>
              <a:rPr lang="en-ID" sz="2200" dirty="0">
                <a:solidFill>
                  <a:schemeClr val="tx1"/>
                </a:solidFill>
                <a:latin typeface="Cambria" panose="02040503050406030204" pitchFamily="18" charset="0"/>
                <a:cs typeface="Arial" panose="020B0604020202020204" pitchFamily="34" charset="0"/>
              </a:rPr>
              <a:t>:</a:t>
            </a:r>
          </a:p>
          <a:p>
            <a:pPr marL="457200" indent="-457200" algn="l">
              <a:buAutoNum type="alphaLcPeriod"/>
            </a:pPr>
            <a:r>
              <a:rPr lang="en-ID" sz="2200" dirty="0" err="1">
                <a:solidFill>
                  <a:schemeClr val="tx1"/>
                </a:solidFill>
                <a:latin typeface="Cambria" panose="02040503050406030204" pitchFamily="18" charset="0"/>
                <a:cs typeface="Arial" panose="020B0604020202020204" pitchFamily="34" charset="0"/>
              </a:rPr>
              <a:t>Berbagai</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sistem</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hukum</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seringkali</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menggunakan</a:t>
            </a:r>
            <a:r>
              <a:rPr lang="en-ID" sz="2200" dirty="0">
                <a:solidFill>
                  <a:schemeClr val="tx1"/>
                </a:solidFill>
                <a:latin typeface="Cambria" panose="02040503050406030204" pitchFamily="18" charset="0"/>
                <a:cs typeface="Arial" panose="020B0604020202020204" pitchFamily="34" charset="0"/>
              </a:rPr>
              <a:t> terminology </a:t>
            </a:r>
            <a:r>
              <a:rPr lang="en-ID" sz="2200" dirty="0" err="1">
                <a:solidFill>
                  <a:schemeClr val="tx1"/>
                </a:solidFill>
                <a:latin typeface="Cambria" panose="02040503050406030204" pitchFamily="18" charset="0"/>
                <a:cs typeface="Arial" panose="020B0604020202020204" pitchFamily="34" charset="0"/>
              </a:rPr>
              <a:t>serupa</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tetapi</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untuk</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menyatakan</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hal</a:t>
            </a:r>
            <a:r>
              <a:rPr lang="en-ID" sz="2200" dirty="0">
                <a:solidFill>
                  <a:schemeClr val="tx1"/>
                </a:solidFill>
                <a:latin typeface="Cambria" panose="02040503050406030204" pitchFamily="18" charset="0"/>
                <a:cs typeface="Arial" panose="020B0604020202020204" pitchFamily="34" charset="0"/>
              </a:rPr>
              <a:t> yang </a:t>
            </a:r>
            <a:r>
              <a:rPr lang="en-ID" sz="2200" dirty="0" err="1">
                <a:solidFill>
                  <a:schemeClr val="tx1"/>
                </a:solidFill>
                <a:latin typeface="Cambria" panose="02040503050406030204" pitchFamily="18" charset="0"/>
                <a:cs typeface="Arial" panose="020B0604020202020204" pitchFamily="34" charset="0"/>
              </a:rPr>
              <a:t>berbeda</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Misal</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istilah</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domisili</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dalam</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hukum</a:t>
            </a:r>
            <a:r>
              <a:rPr lang="en-ID" sz="2200" dirty="0">
                <a:solidFill>
                  <a:schemeClr val="tx1"/>
                </a:solidFill>
                <a:latin typeface="Cambria" panose="02040503050406030204" pitchFamily="18" charset="0"/>
                <a:cs typeface="Arial" panose="020B0604020202020204" pitchFamily="34" charset="0"/>
              </a:rPr>
              <a:t> Indonesia </a:t>
            </a:r>
            <a:r>
              <a:rPr lang="en-ID" sz="2200" dirty="0" err="1">
                <a:solidFill>
                  <a:schemeClr val="tx1"/>
                </a:solidFill>
                <a:latin typeface="Cambria" panose="02040503050406030204" pitchFamily="18" charset="0"/>
                <a:cs typeface="Arial" panose="020B0604020202020204" pitchFamily="34" charset="0"/>
              </a:rPr>
              <a:t>berarti</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tempat</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kediaman</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tetap</a:t>
            </a:r>
            <a:r>
              <a:rPr lang="en-ID" sz="2200" dirty="0">
                <a:solidFill>
                  <a:schemeClr val="tx1"/>
                </a:solidFill>
                <a:latin typeface="Cambria" panose="02040503050406030204" pitchFamily="18" charset="0"/>
                <a:cs typeface="Arial" panose="020B0604020202020204" pitchFamily="34" charset="0"/>
              </a:rPr>
              <a:t> (</a:t>
            </a:r>
            <a:r>
              <a:rPr lang="en-ID" sz="2200" i="1" dirty="0">
                <a:solidFill>
                  <a:schemeClr val="tx1"/>
                </a:solidFill>
                <a:latin typeface="Cambria" panose="02040503050406030204" pitchFamily="18" charset="0"/>
                <a:cs typeface="Arial" panose="020B0604020202020204" pitchFamily="34" charset="0"/>
              </a:rPr>
              <a:t>habitual residence</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sedangkan</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dalam</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hukum</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Inggris</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domisili</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dapat</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berati</a:t>
            </a:r>
            <a:r>
              <a:rPr lang="en-ID" sz="2200" dirty="0">
                <a:solidFill>
                  <a:schemeClr val="tx1"/>
                </a:solidFill>
                <a:latin typeface="Cambria" panose="02040503050406030204" pitchFamily="18" charset="0"/>
                <a:cs typeface="Arial" panose="020B0604020202020204" pitchFamily="34" charset="0"/>
              </a:rPr>
              <a:t> </a:t>
            </a:r>
            <a:r>
              <a:rPr lang="en-ID" sz="2200" i="1" dirty="0">
                <a:solidFill>
                  <a:schemeClr val="tx1"/>
                </a:solidFill>
                <a:latin typeface="Cambria" panose="02040503050406030204" pitchFamily="18" charset="0"/>
                <a:cs typeface="Arial" panose="020B0604020202020204" pitchFamily="34" charset="0"/>
              </a:rPr>
              <a:t>domicile of origin </a:t>
            </a:r>
            <a:r>
              <a:rPr lang="en-ID" sz="2200" dirty="0" err="1">
                <a:solidFill>
                  <a:schemeClr val="tx1"/>
                </a:solidFill>
                <a:latin typeface="Cambria" panose="02040503050406030204" pitchFamily="18" charset="0"/>
                <a:cs typeface="Arial" panose="020B0604020202020204" pitchFamily="34" charset="0"/>
              </a:rPr>
              <a:t>atau</a:t>
            </a:r>
            <a:r>
              <a:rPr lang="en-ID" sz="2200" dirty="0">
                <a:solidFill>
                  <a:schemeClr val="tx1"/>
                </a:solidFill>
                <a:latin typeface="Cambria" panose="02040503050406030204" pitchFamily="18" charset="0"/>
                <a:cs typeface="Arial" panose="020B0604020202020204" pitchFamily="34" charset="0"/>
              </a:rPr>
              <a:t> </a:t>
            </a:r>
            <a:r>
              <a:rPr lang="en-ID" sz="2200" i="1" dirty="0">
                <a:solidFill>
                  <a:schemeClr val="tx1"/>
                </a:solidFill>
                <a:latin typeface="Cambria" panose="02040503050406030204" pitchFamily="18" charset="0"/>
                <a:cs typeface="Arial" panose="020B0604020202020204" pitchFamily="34" charset="0"/>
              </a:rPr>
              <a:t>domicile of choice</a:t>
            </a:r>
          </a:p>
        </p:txBody>
      </p:sp>
    </p:spTree>
    <p:extLst>
      <p:ext uri="{BB962C8B-B14F-4D97-AF65-F5344CB8AC3E}">
        <p14:creationId xmlns:p14="http://schemas.microsoft.com/office/powerpoint/2010/main" val="926980798"/>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mj-lt"/>
              <a:buAutoNum type="alphaLcPeriod" startAt="2"/>
            </a:pPr>
            <a:r>
              <a:rPr lang="en-ID" sz="2200" dirty="0" err="1">
                <a:solidFill>
                  <a:schemeClr val="tx1"/>
                </a:solidFill>
                <a:latin typeface="Cambria" panose="02040503050406030204" pitchFamily="18" charset="0"/>
                <a:cs typeface="Arial" panose="020B0604020202020204" pitchFamily="34" charset="0"/>
              </a:rPr>
              <a:t>Berbagai</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sistem</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hukum</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mengenal</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konsep</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atau</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lembaga</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hukum</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tertentu</a:t>
            </a:r>
            <a:r>
              <a:rPr lang="en-ID" sz="2200" dirty="0">
                <a:solidFill>
                  <a:schemeClr val="tx1"/>
                </a:solidFill>
                <a:latin typeface="Cambria" panose="02040503050406030204" pitchFamily="18" charset="0"/>
                <a:cs typeface="Arial" panose="020B0604020202020204" pitchFamily="34" charset="0"/>
              </a:rPr>
              <a:t>, yang </a:t>
            </a:r>
            <a:r>
              <a:rPr lang="en-ID" sz="2200" dirty="0" err="1">
                <a:solidFill>
                  <a:schemeClr val="tx1"/>
                </a:solidFill>
                <a:latin typeface="Cambria" panose="02040503050406030204" pitchFamily="18" charset="0"/>
                <a:cs typeface="Arial" panose="020B0604020202020204" pitchFamily="34" charset="0"/>
              </a:rPr>
              <a:t>ternyata</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tidak</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dikenal</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dalam</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sistem</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hukum</a:t>
            </a:r>
            <a:r>
              <a:rPr lang="en-ID" sz="2200" dirty="0">
                <a:solidFill>
                  <a:schemeClr val="tx1"/>
                </a:solidFill>
                <a:latin typeface="Cambria" panose="02040503050406030204" pitchFamily="18" charset="0"/>
                <a:cs typeface="Arial" panose="020B0604020202020204" pitchFamily="34" charset="0"/>
              </a:rPr>
              <a:t> lain. </a:t>
            </a:r>
            <a:r>
              <a:rPr lang="en-ID" sz="2200" dirty="0" err="1">
                <a:solidFill>
                  <a:schemeClr val="tx1"/>
                </a:solidFill>
                <a:latin typeface="Cambria" panose="02040503050406030204" pitchFamily="18" charset="0"/>
                <a:cs typeface="Arial" panose="020B0604020202020204" pitchFamily="34" charset="0"/>
              </a:rPr>
              <a:t>Misal</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lembaga</a:t>
            </a:r>
            <a:r>
              <a:rPr lang="en-ID" sz="2200" dirty="0">
                <a:solidFill>
                  <a:schemeClr val="tx1"/>
                </a:solidFill>
                <a:latin typeface="Cambria" panose="02040503050406030204" pitchFamily="18" charset="0"/>
                <a:cs typeface="Arial" panose="020B0604020202020204" pitchFamily="34" charset="0"/>
              </a:rPr>
              <a:t> trust yang </a:t>
            </a:r>
            <a:r>
              <a:rPr lang="en-ID" sz="2200" dirty="0" err="1">
                <a:solidFill>
                  <a:schemeClr val="tx1"/>
                </a:solidFill>
                <a:latin typeface="Cambria" panose="02040503050406030204" pitchFamily="18" charset="0"/>
                <a:cs typeface="Arial" panose="020B0604020202020204" pitchFamily="34" charset="0"/>
              </a:rPr>
              <a:t>khas</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dalam</a:t>
            </a:r>
            <a:r>
              <a:rPr lang="en-ID" sz="2200" dirty="0">
                <a:solidFill>
                  <a:schemeClr val="tx1"/>
                </a:solidFill>
                <a:latin typeface="Cambria" panose="02040503050406030204" pitchFamily="18" charset="0"/>
                <a:cs typeface="Arial" panose="020B0604020202020204" pitchFamily="34" charset="0"/>
              </a:rPr>
              <a:t> common law system dan </a:t>
            </a:r>
            <a:r>
              <a:rPr lang="en-ID" sz="2200" dirty="0" err="1">
                <a:solidFill>
                  <a:schemeClr val="tx1"/>
                </a:solidFill>
                <a:latin typeface="Cambria" panose="02040503050406030204" pitchFamily="18" charset="0"/>
                <a:cs typeface="Arial" panose="020B0604020202020204" pitchFamily="34" charset="0"/>
              </a:rPr>
              <a:t>tidak</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dikenal</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dalam</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hukum</a:t>
            </a:r>
            <a:r>
              <a:rPr lang="en-ID" sz="2200" dirty="0">
                <a:solidFill>
                  <a:schemeClr val="tx1"/>
                </a:solidFill>
                <a:latin typeface="Cambria" panose="02040503050406030204" pitchFamily="18" charset="0"/>
                <a:cs typeface="Arial" panose="020B0604020202020204" pitchFamily="34" charset="0"/>
              </a:rPr>
              <a:t> Indonesia.</a:t>
            </a:r>
          </a:p>
          <a:p>
            <a:pPr marL="514350" indent="-514350" algn="l">
              <a:buFont typeface="+mj-lt"/>
              <a:buAutoNum type="alphaLcPeriod" startAt="2"/>
            </a:pPr>
            <a:r>
              <a:rPr lang="en-ID" sz="2200" dirty="0" err="1">
                <a:solidFill>
                  <a:schemeClr val="tx1"/>
                </a:solidFill>
                <a:latin typeface="Cambria" panose="02040503050406030204" pitchFamily="18" charset="0"/>
                <a:cs typeface="Arial" panose="020B0604020202020204" pitchFamily="34" charset="0"/>
              </a:rPr>
              <a:t>Berbagai</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sistem</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hukum</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menyelesaikan</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perkara-perkara</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hukum</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secara</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faktual</a:t>
            </a:r>
            <a:r>
              <a:rPr lang="en-ID" sz="2200" dirty="0">
                <a:solidFill>
                  <a:schemeClr val="tx1"/>
                </a:solidFill>
                <a:latin typeface="Cambria" panose="02040503050406030204" pitchFamily="18" charset="0"/>
                <a:cs typeface="Arial" panose="020B0604020202020204" pitchFamily="34" charset="0"/>
              </a:rPr>
              <a:t> pada </a:t>
            </a:r>
            <a:r>
              <a:rPr lang="en-ID" sz="2200" dirty="0" err="1">
                <a:solidFill>
                  <a:schemeClr val="tx1"/>
                </a:solidFill>
                <a:latin typeface="Cambria" panose="02040503050406030204" pitchFamily="18" charset="0"/>
                <a:cs typeface="Arial" panose="020B0604020202020204" pitchFamily="34" charset="0"/>
              </a:rPr>
              <a:t>dasarnya</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sama</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tetapi</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dengan</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menggunakan</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kategori</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hukum</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berbeda</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Misal</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kedudukan</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istri</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bisa</a:t>
            </a:r>
            <a:r>
              <a:rPr lang="en-ID" sz="2200" dirty="0">
                <a:solidFill>
                  <a:schemeClr val="tx1"/>
                </a:solidFill>
                <a:latin typeface="Cambria" panose="02040503050406030204" pitchFamily="18" charset="0"/>
                <a:cs typeface="Arial" panose="020B0604020202020204" pitchFamily="34" charset="0"/>
              </a:rPr>
              <a:t> juga </a:t>
            </a:r>
            <a:r>
              <a:rPr lang="en-ID" sz="2200" dirty="0" err="1">
                <a:solidFill>
                  <a:schemeClr val="tx1"/>
                </a:solidFill>
                <a:latin typeface="Cambria" panose="02040503050406030204" pitchFamily="18" charset="0"/>
                <a:cs typeface="Arial" panose="020B0604020202020204" pitchFamily="34" charset="0"/>
              </a:rPr>
              <a:t>sebagai</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pewaris</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bisa</a:t>
            </a:r>
            <a:r>
              <a:rPr lang="en-ID" sz="2200" dirty="0">
                <a:solidFill>
                  <a:schemeClr val="tx1"/>
                </a:solidFill>
                <a:latin typeface="Cambria" panose="02040503050406030204" pitchFamily="18" charset="0"/>
                <a:cs typeface="Arial" panose="020B0604020202020204" pitchFamily="34" charset="0"/>
              </a:rPr>
              <a:t> juga </a:t>
            </a:r>
            <a:r>
              <a:rPr lang="en-ID" sz="2200" dirty="0" err="1">
                <a:solidFill>
                  <a:schemeClr val="tx1"/>
                </a:solidFill>
                <a:latin typeface="Cambria" panose="02040503050406030204" pitchFamily="18" charset="0"/>
                <a:cs typeface="Arial" panose="020B0604020202020204" pitchFamily="34" charset="0"/>
              </a:rPr>
              <a:t>tidak</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Dalam</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hukum</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Perancis</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seorang</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janda</a:t>
            </a:r>
            <a:r>
              <a:rPr lang="en-ID" sz="2200" dirty="0">
                <a:solidFill>
                  <a:schemeClr val="tx1"/>
                </a:solidFill>
                <a:latin typeface="Cambria" panose="02040503050406030204" pitchFamily="18" charset="0"/>
                <a:cs typeface="Arial" panose="020B0604020202020204" pitchFamily="34" charset="0"/>
              </a:rPr>
              <a:t> yang </a:t>
            </a:r>
            <a:r>
              <a:rPr lang="en-ID" sz="2200" dirty="0" err="1">
                <a:solidFill>
                  <a:schemeClr val="tx1"/>
                </a:solidFill>
                <a:latin typeface="Cambria" panose="02040503050406030204" pitchFamily="18" charset="0"/>
                <a:cs typeface="Arial" panose="020B0604020202020204" pitchFamily="34" charset="0"/>
              </a:rPr>
              <a:t>menuntut</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hasil</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dari</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sebidang</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tanah</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warisan</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suami</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dikualifikasikan</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sbg</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masalah</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warisan</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sedangkan</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menurut</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hukum</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Inggris</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dikualifikasikan</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sbg</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hak</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janda</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utk</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bagian</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dari</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harta</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perkawinan</a:t>
            </a:r>
            <a:r>
              <a:rPr lang="en-ID" sz="2200" dirty="0">
                <a:solidFill>
                  <a:schemeClr val="tx1"/>
                </a:solidFill>
                <a:latin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369324662"/>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lvl="0">
              <a:spcBef>
                <a:spcPct val="0"/>
              </a:spcBef>
              <a:defRPr/>
            </a:pPr>
            <a:endParaRPr kumimoji="0" lang="id-ID" sz="32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700808"/>
            <a:ext cx="8229600" cy="4425355"/>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l">
              <a:buFont typeface="+mj-lt"/>
              <a:buAutoNum type="alphaLcPeriod" startAt="4"/>
            </a:pPr>
            <a:r>
              <a:rPr lang="en-ID" sz="2200" dirty="0" err="1">
                <a:solidFill>
                  <a:schemeClr val="tx1"/>
                </a:solidFill>
                <a:latin typeface="Cambria" panose="02040503050406030204" pitchFamily="18" charset="0"/>
                <a:cs typeface="Arial" panose="020B0604020202020204" pitchFamily="34" charset="0"/>
              </a:rPr>
              <a:t>Berbagai</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sistem</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hukum</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mensyaratkan</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sekumpulan</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fakta</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berbeda</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untuk</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menetapkan</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adanya</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suatu</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peristiwa</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hukum</a:t>
            </a:r>
            <a:r>
              <a:rPr lang="en-ID" sz="2200" dirty="0">
                <a:solidFill>
                  <a:schemeClr val="tx1"/>
                </a:solidFill>
                <a:latin typeface="Cambria" panose="02040503050406030204" pitchFamily="18" charset="0"/>
                <a:cs typeface="Arial" panose="020B0604020202020204" pitchFamily="34" charset="0"/>
              </a:rPr>
              <a:t> yang </a:t>
            </a:r>
            <a:r>
              <a:rPr lang="en-ID" sz="2200" dirty="0" err="1">
                <a:solidFill>
                  <a:schemeClr val="tx1"/>
                </a:solidFill>
                <a:latin typeface="Cambria" panose="02040503050406030204" pitchFamily="18" charset="0"/>
                <a:cs typeface="Arial" panose="020B0604020202020204" pitchFamily="34" charset="0"/>
              </a:rPr>
              <a:t>sama</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Misal</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masalah</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peralihan</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hak</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milik</a:t>
            </a:r>
            <a:r>
              <a:rPr lang="en-ID" sz="2200" dirty="0">
                <a:solidFill>
                  <a:schemeClr val="tx1"/>
                </a:solidFill>
                <a:latin typeface="Cambria" panose="02040503050406030204" pitchFamily="18" charset="0"/>
                <a:cs typeface="Arial" panose="020B0604020202020204" pitchFamily="34" charset="0"/>
              </a:rPr>
              <a:t> yang </a:t>
            </a:r>
            <a:r>
              <a:rPr lang="en-ID" sz="2200" dirty="0" err="1">
                <a:solidFill>
                  <a:schemeClr val="tx1"/>
                </a:solidFill>
                <a:latin typeface="Cambria" panose="02040503050406030204" pitchFamily="18" charset="0"/>
                <a:cs typeface="Arial" panose="020B0604020202020204" pitchFamily="34" charset="0"/>
              </a:rPr>
              <a:t>berbeda</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antara</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hukum</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perancis</a:t>
            </a:r>
            <a:r>
              <a:rPr lang="en-ID" sz="2200" dirty="0">
                <a:solidFill>
                  <a:schemeClr val="tx1"/>
                </a:solidFill>
                <a:latin typeface="Cambria" panose="02040503050406030204" pitchFamily="18" charset="0"/>
                <a:cs typeface="Arial" panose="020B0604020202020204" pitchFamily="34" charset="0"/>
              </a:rPr>
              <a:t> dan </a:t>
            </a:r>
            <a:r>
              <a:rPr lang="en-ID" sz="2200" dirty="0" err="1">
                <a:solidFill>
                  <a:schemeClr val="tx1"/>
                </a:solidFill>
                <a:latin typeface="Cambria" panose="02040503050406030204" pitchFamily="18" charset="0"/>
                <a:cs typeface="Arial" panose="020B0604020202020204" pitchFamily="34" charset="0"/>
              </a:rPr>
              <a:t>hukum</a:t>
            </a:r>
            <a:r>
              <a:rPr lang="en-ID" sz="2200" dirty="0">
                <a:solidFill>
                  <a:schemeClr val="tx1"/>
                </a:solidFill>
                <a:latin typeface="Cambria" panose="02040503050406030204" pitchFamily="18" charset="0"/>
                <a:cs typeface="Arial" panose="020B0604020202020204" pitchFamily="34" charset="0"/>
              </a:rPr>
              <a:t> Belanda.</a:t>
            </a:r>
          </a:p>
          <a:p>
            <a:pPr marL="514350" indent="-514350" algn="l">
              <a:buFont typeface="+mj-lt"/>
              <a:buAutoNum type="alphaLcPeriod" startAt="4"/>
            </a:pPr>
            <a:r>
              <a:rPr lang="en-ID" sz="2200" dirty="0" err="1">
                <a:solidFill>
                  <a:schemeClr val="tx1"/>
                </a:solidFill>
                <a:latin typeface="Cambria" panose="02040503050406030204" pitchFamily="18" charset="0"/>
                <a:cs typeface="Arial" panose="020B0604020202020204" pitchFamily="34" charset="0"/>
              </a:rPr>
              <a:t>Berbagai</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sistem</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hukum</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menempuh</a:t>
            </a:r>
            <a:r>
              <a:rPr lang="en-ID" sz="2200" dirty="0">
                <a:solidFill>
                  <a:schemeClr val="tx1"/>
                </a:solidFill>
                <a:latin typeface="Cambria" panose="02040503050406030204" pitchFamily="18" charset="0"/>
                <a:cs typeface="Arial" panose="020B0604020202020204" pitchFamily="34" charset="0"/>
              </a:rPr>
              <a:t> proses </a:t>
            </a:r>
            <a:r>
              <a:rPr lang="en-ID" sz="2200" dirty="0" err="1">
                <a:solidFill>
                  <a:schemeClr val="tx1"/>
                </a:solidFill>
                <a:latin typeface="Cambria" panose="02040503050406030204" pitchFamily="18" charset="0"/>
                <a:cs typeface="Arial" panose="020B0604020202020204" pitchFamily="34" charset="0"/>
              </a:rPr>
              <a:t>atau</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prosedur</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berbeda</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untuk</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mewujudkan</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atau</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menerbitkan</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hasil</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atas</a:t>
            </a:r>
            <a:r>
              <a:rPr lang="en-ID" sz="2200" dirty="0">
                <a:solidFill>
                  <a:schemeClr val="tx1"/>
                </a:solidFill>
                <a:latin typeface="Cambria" panose="02040503050406030204" pitchFamily="18" charset="0"/>
                <a:cs typeface="Arial" panose="020B0604020202020204" pitchFamily="34" charset="0"/>
              </a:rPr>
              <a:t> status </a:t>
            </a:r>
            <a:r>
              <a:rPr lang="en-ID" sz="2200" dirty="0" err="1">
                <a:solidFill>
                  <a:schemeClr val="tx1"/>
                </a:solidFill>
                <a:latin typeface="Cambria" panose="02040503050406030204" pitchFamily="18" charset="0"/>
                <a:cs typeface="Arial" panose="020B0604020202020204" pitchFamily="34" charset="0"/>
              </a:rPr>
              <a:t>hukum</a:t>
            </a:r>
            <a:r>
              <a:rPr lang="en-ID" sz="2200" dirty="0">
                <a:solidFill>
                  <a:schemeClr val="tx1"/>
                </a:solidFill>
                <a:latin typeface="Cambria" panose="02040503050406030204" pitchFamily="18" charset="0"/>
                <a:cs typeface="Arial" panose="020B0604020202020204" pitchFamily="34" charset="0"/>
              </a:rPr>
              <a:t> yang </a:t>
            </a:r>
            <a:r>
              <a:rPr lang="en-ID" sz="2200" dirty="0" err="1">
                <a:solidFill>
                  <a:schemeClr val="tx1"/>
                </a:solidFill>
                <a:latin typeface="Cambria" panose="02040503050406030204" pitchFamily="18" charset="0"/>
                <a:cs typeface="Arial" panose="020B0604020202020204" pitchFamily="34" charset="0"/>
              </a:rPr>
              <a:t>sama</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Misal</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konsep</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hibah</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berbeda</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antara</a:t>
            </a:r>
            <a:r>
              <a:rPr lang="en-ID" sz="2200" dirty="0">
                <a:solidFill>
                  <a:schemeClr val="tx1"/>
                </a:solidFill>
                <a:latin typeface="Cambria" panose="02040503050406030204" pitchFamily="18" charset="0"/>
                <a:cs typeface="Arial" panose="020B0604020202020204" pitchFamily="34" charset="0"/>
              </a:rPr>
              <a:t> </a:t>
            </a:r>
            <a:r>
              <a:rPr lang="en-ID" sz="2200" dirty="0" err="1">
                <a:solidFill>
                  <a:schemeClr val="tx1"/>
                </a:solidFill>
                <a:latin typeface="Cambria" panose="02040503050406030204" pitchFamily="18" charset="0"/>
                <a:cs typeface="Arial" panose="020B0604020202020204" pitchFamily="34" charset="0"/>
              </a:rPr>
              <a:t>Inggris</a:t>
            </a:r>
            <a:r>
              <a:rPr lang="en-ID" sz="2200" dirty="0">
                <a:solidFill>
                  <a:schemeClr val="tx1"/>
                </a:solidFill>
                <a:latin typeface="Cambria" panose="02040503050406030204" pitchFamily="18" charset="0"/>
                <a:cs typeface="Arial" panose="020B0604020202020204" pitchFamily="34" charset="0"/>
              </a:rPr>
              <a:t> dan Indonesia.</a:t>
            </a:r>
          </a:p>
        </p:txBody>
      </p:sp>
    </p:spTree>
    <p:extLst>
      <p:ext uri="{BB962C8B-B14F-4D97-AF65-F5344CB8AC3E}">
        <p14:creationId xmlns:p14="http://schemas.microsoft.com/office/powerpoint/2010/main" val="1255507791"/>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8000</TotalTime>
  <Words>1285</Words>
  <Application>Microsoft Office PowerPoint</Application>
  <PresentationFormat>On-screen Show (4:3)</PresentationFormat>
  <Paragraphs>81</Paragraphs>
  <Slides>21</Slides>
  <Notes>17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Calibri</vt:lpstr>
      <vt:lpstr>Cambria</vt:lpstr>
      <vt:lpstr>Cambria-Italic</vt:lpstr>
      <vt:lpstr>Times New Roman</vt:lpstr>
      <vt:lpstr>TimesNewRomanPSMT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Dinda Anna Zatika</cp:lastModifiedBy>
  <cp:revision>505</cp:revision>
  <cp:lastPrinted>2017-08-29T02:54:51Z</cp:lastPrinted>
  <dcterms:created xsi:type="dcterms:W3CDTF">2010-04-18T12:06:30Z</dcterms:created>
  <dcterms:modified xsi:type="dcterms:W3CDTF">2024-10-17T09:35:18Z</dcterms:modified>
</cp:coreProperties>
</file>