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4" r:id="rId2"/>
  </p:sldMasterIdLst>
  <p:handoutMasterIdLst>
    <p:handoutMasterId r:id="rId17"/>
  </p:handoutMasterIdLst>
  <p:sldIdLst>
    <p:sldId id="276" r:id="rId3"/>
    <p:sldId id="261" r:id="rId4"/>
    <p:sldId id="263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5" r:id="rId15"/>
    <p:sldId id="266" r:id="rId16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4A"/>
    <a:srgbClr val="013D7A"/>
    <a:srgbClr val="0432FF"/>
    <a:srgbClr val="001643"/>
    <a:srgbClr val="002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50000"/>
  </p:normalViewPr>
  <p:slideViewPr>
    <p:cSldViewPr snapToGrid="0" snapToObjects="1">
      <p:cViewPr varScale="1">
        <p:scale>
          <a:sx n="55" d="100"/>
          <a:sy n="55" d="100"/>
        </p:scale>
        <p:origin x="54" y="5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4464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F908C-B9F1-4060-A9A1-A5F11978984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C007BC-2D0E-4577-B12B-D93E933C62ED}">
      <dgm:prSet phldrT="[Text]"/>
      <dgm:spPr/>
      <dgm:t>
        <a:bodyPr/>
        <a:lstStyle/>
        <a:p>
          <a:r>
            <a:rPr lang="en-US" dirty="0" err="1" smtClean="0"/>
            <a:t>Mengapa</a:t>
          </a:r>
          <a:r>
            <a:rPr lang="en-US" dirty="0" smtClean="0"/>
            <a:t> </a:t>
          </a:r>
          <a:r>
            <a:rPr lang="en-US" dirty="0" err="1" smtClean="0"/>
            <a:t>beretika</a:t>
          </a:r>
          <a:r>
            <a:rPr lang="en-US" dirty="0" smtClean="0"/>
            <a:t>?</a:t>
          </a:r>
          <a:endParaRPr lang="en-US" dirty="0"/>
        </a:p>
      </dgm:t>
    </dgm:pt>
    <dgm:pt modelId="{2E3A5FE9-6FA3-45A2-8AF4-5CB5BB434483}" type="parTrans" cxnId="{DA2BA785-2142-40E4-B1C8-87C30E3A9AE4}">
      <dgm:prSet/>
      <dgm:spPr/>
      <dgm:t>
        <a:bodyPr/>
        <a:lstStyle/>
        <a:p>
          <a:endParaRPr lang="en-US"/>
        </a:p>
      </dgm:t>
    </dgm:pt>
    <dgm:pt modelId="{4B508CC4-F543-4778-A956-B36C90482CF1}" type="sibTrans" cxnId="{DA2BA785-2142-40E4-B1C8-87C30E3A9AE4}">
      <dgm:prSet/>
      <dgm:spPr/>
      <dgm:t>
        <a:bodyPr/>
        <a:lstStyle/>
        <a:p>
          <a:endParaRPr lang="en-US"/>
        </a:p>
      </dgm:t>
    </dgm:pt>
    <dgm:pt modelId="{8361D5BC-7D90-4523-9911-D87B32BECADA}">
      <dgm:prSet phldrT="[Text]"/>
      <dgm:spPr/>
      <dgm:t>
        <a:bodyPr/>
        <a:lstStyle/>
        <a:p>
          <a:r>
            <a:rPr lang="en-US" dirty="0" err="1" smtClean="0"/>
            <a:t>Keharusan</a:t>
          </a:r>
          <a:r>
            <a:rPr lang="en-US" dirty="0" smtClean="0"/>
            <a:t> </a:t>
          </a:r>
          <a:r>
            <a:rPr lang="en-US" dirty="0" err="1" smtClean="0"/>
            <a:t>menaati</a:t>
          </a:r>
          <a:r>
            <a:rPr lang="en-US" dirty="0" smtClean="0"/>
            <a:t> </a:t>
          </a:r>
          <a:r>
            <a:rPr lang="en-US" dirty="0" err="1" smtClean="0"/>
            <a:t>peraturan</a:t>
          </a:r>
          <a:endParaRPr lang="en-US" dirty="0"/>
        </a:p>
      </dgm:t>
    </dgm:pt>
    <dgm:pt modelId="{099758CB-533F-4B41-B688-AC59681293CB}" type="parTrans" cxnId="{C2A34587-9121-4C0B-B325-C4D4DB95ADA7}">
      <dgm:prSet/>
      <dgm:spPr/>
      <dgm:t>
        <a:bodyPr/>
        <a:lstStyle/>
        <a:p>
          <a:endParaRPr lang="en-US"/>
        </a:p>
      </dgm:t>
    </dgm:pt>
    <dgm:pt modelId="{CD4074AE-CD74-4FFD-9F2A-F41F55DC3F0E}" type="sibTrans" cxnId="{C2A34587-9121-4C0B-B325-C4D4DB95ADA7}">
      <dgm:prSet/>
      <dgm:spPr/>
      <dgm:t>
        <a:bodyPr/>
        <a:lstStyle/>
        <a:p>
          <a:endParaRPr lang="en-US"/>
        </a:p>
      </dgm:t>
    </dgm:pt>
    <dgm:pt modelId="{E92CA0F7-D795-4A28-AD3D-B175378513E2}">
      <dgm:prSet phldrT="[Text]"/>
      <dgm:spPr/>
      <dgm:t>
        <a:bodyPr/>
        <a:lstStyle/>
        <a:p>
          <a:r>
            <a:rPr lang="en-US" dirty="0" err="1" smtClean="0"/>
            <a:t>Memperoleh</a:t>
          </a:r>
          <a:r>
            <a:rPr lang="en-US" dirty="0" smtClean="0"/>
            <a:t> </a:t>
          </a:r>
          <a:r>
            <a:rPr lang="en-US" dirty="0" err="1" smtClean="0"/>
            <a:t>manfaat</a:t>
          </a:r>
          <a:endParaRPr lang="en-US" dirty="0"/>
        </a:p>
      </dgm:t>
    </dgm:pt>
    <dgm:pt modelId="{09FFCBCD-963A-42F4-B1F9-4CBD2921777A}" type="parTrans" cxnId="{D21676AA-97AB-4F96-A004-E59170D2575B}">
      <dgm:prSet/>
      <dgm:spPr/>
      <dgm:t>
        <a:bodyPr/>
        <a:lstStyle/>
        <a:p>
          <a:endParaRPr lang="en-US"/>
        </a:p>
      </dgm:t>
    </dgm:pt>
    <dgm:pt modelId="{6CE167DB-07E7-41A4-9258-CF6E3F8E6532}" type="sibTrans" cxnId="{D21676AA-97AB-4F96-A004-E59170D2575B}">
      <dgm:prSet/>
      <dgm:spPr/>
      <dgm:t>
        <a:bodyPr/>
        <a:lstStyle/>
        <a:p>
          <a:endParaRPr lang="en-US"/>
        </a:p>
      </dgm:t>
    </dgm:pt>
    <dgm:pt modelId="{3FF3B28A-AD9A-407F-9A95-F653511FB2CC}">
      <dgm:prSet/>
      <dgm:spPr/>
      <dgm:t>
        <a:bodyPr/>
        <a:lstStyle/>
        <a:p>
          <a:r>
            <a:rPr lang="en-US" dirty="0" err="1" smtClean="0"/>
            <a:t>Menaikkan</a:t>
          </a:r>
          <a:r>
            <a:rPr lang="en-US" dirty="0" smtClean="0"/>
            <a:t> </a:t>
          </a:r>
          <a:r>
            <a:rPr lang="en-US" dirty="0" err="1" smtClean="0"/>
            <a:t>nilai</a:t>
          </a:r>
          <a:r>
            <a:rPr lang="en-US" dirty="0" smtClean="0"/>
            <a:t> </a:t>
          </a:r>
          <a:r>
            <a:rPr lang="en-US" dirty="0" err="1" smtClean="0"/>
            <a:t>perusahaan</a:t>
          </a:r>
          <a:endParaRPr lang="en-US" dirty="0"/>
        </a:p>
      </dgm:t>
    </dgm:pt>
    <dgm:pt modelId="{77024C5C-F82A-489C-9D21-59CABA22DA21}" type="parTrans" cxnId="{7C8ADB03-A7E6-4115-8851-9CF53C3B9E0B}">
      <dgm:prSet/>
      <dgm:spPr/>
      <dgm:t>
        <a:bodyPr/>
        <a:lstStyle/>
        <a:p>
          <a:endParaRPr lang="en-US"/>
        </a:p>
      </dgm:t>
    </dgm:pt>
    <dgm:pt modelId="{BFCCB55C-5199-4906-A405-0E35440FEF86}" type="sibTrans" cxnId="{7C8ADB03-A7E6-4115-8851-9CF53C3B9E0B}">
      <dgm:prSet/>
      <dgm:spPr/>
      <dgm:t>
        <a:bodyPr/>
        <a:lstStyle/>
        <a:p>
          <a:endParaRPr lang="en-US"/>
        </a:p>
      </dgm:t>
    </dgm:pt>
    <dgm:pt modelId="{BD14445A-BCF8-4C96-AF84-4421B0380535}">
      <dgm:prSet/>
      <dgm:spPr/>
      <dgm:t>
        <a:bodyPr/>
        <a:lstStyle/>
        <a:p>
          <a:r>
            <a:rPr lang="en-US" dirty="0" err="1" smtClean="0"/>
            <a:t>Meningkatkan</a:t>
          </a:r>
          <a:r>
            <a:rPr lang="en-US" dirty="0" smtClean="0"/>
            <a:t> </a:t>
          </a:r>
          <a:r>
            <a:rPr lang="en-US" dirty="0" err="1" smtClean="0"/>
            <a:t>reputasi</a:t>
          </a:r>
          <a:r>
            <a:rPr lang="en-US" dirty="0" smtClean="0"/>
            <a:t> </a:t>
          </a:r>
          <a:r>
            <a:rPr lang="en-US" dirty="0" err="1" smtClean="0"/>
            <a:t>perusahaan</a:t>
          </a:r>
          <a:endParaRPr lang="en-US" dirty="0"/>
        </a:p>
      </dgm:t>
    </dgm:pt>
    <dgm:pt modelId="{B1074B06-653B-447C-B0C2-EC066DAC080C}" type="parTrans" cxnId="{CAF8A4B4-7F65-48CA-B2EA-74F3589BE8C2}">
      <dgm:prSet/>
      <dgm:spPr/>
      <dgm:t>
        <a:bodyPr/>
        <a:lstStyle/>
        <a:p>
          <a:endParaRPr lang="en-US"/>
        </a:p>
      </dgm:t>
    </dgm:pt>
    <dgm:pt modelId="{19FFFC9A-DD95-423D-AB35-7017175F9772}" type="sibTrans" cxnId="{CAF8A4B4-7F65-48CA-B2EA-74F3589BE8C2}">
      <dgm:prSet/>
      <dgm:spPr/>
      <dgm:t>
        <a:bodyPr/>
        <a:lstStyle/>
        <a:p>
          <a:endParaRPr lang="en-US"/>
        </a:p>
      </dgm:t>
    </dgm:pt>
    <dgm:pt modelId="{C4215597-19CD-4809-99B7-E21A2E221B2E}">
      <dgm:prSet/>
      <dgm:spPr/>
      <dgm:t>
        <a:bodyPr/>
        <a:lstStyle/>
        <a:p>
          <a:r>
            <a:rPr lang="en-US" dirty="0" smtClean="0"/>
            <a:t>Basis </a:t>
          </a:r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meluas</a:t>
          </a:r>
          <a:endParaRPr lang="en-US" dirty="0"/>
        </a:p>
      </dgm:t>
    </dgm:pt>
    <dgm:pt modelId="{C4A7B6A6-793B-412A-A411-E39500D17750}" type="parTrans" cxnId="{649219E8-6B4A-4510-A249-9674AB0E4C16}">
      <dgm:prSet/>
      <dgm:spPr/>
      <dgm:t>
        <a:bodyPr/>
        <a:lstStyle/>
        <a:p>
          <a:endParaRPr lang="en-US"/>
        </a:p>
      </dgm:t>
    </dgm:pt>
    <dgm:pt modelId="{D890E4BC-BF09-40D0-BF53-A4805E772FF7}" type="sibTrans" cxnId="{649219E8-6B4A-4510-A249-9674AB0E4C16}">
      <dgm:prSet/>
      <dgm:spPr/>
      <dgm:t>
        <a:bodyPr/>
        <a:lstStyle/>
        <a:p>
          <a:endParaRPr lang="en-US"/>
        </a:p>
      </dgm:t>
    </dgm:pt>
    <dgm:pt modelId="{8CFB4087-930E-41C8-A10B-15433BE5F747}">
      <dgm:prSet/>
      <dgm:spPr/>
      <dgm:t>
        <a:bodyPr/>
        <a:lstStyle/>
        <a:p>
          <a:r>
            <a:rPr lang="en-US" dirty="0" err="1" smtClean="0"/>
            <a:t>Laba</a:t>
          </a:r>
          <a:r>
            <a:rPr lang="en-US" dirty="0" smtClean="0"/>
            <a:t> </a:t>
          </a:r>
          <a:r>
            <a:rPr lang="en-US" dirty="0" err="1" smtClean="0"/>
            <a:t>meningkat</a:t>
          </a:r>
          <a:endParaRPr lang="en-US" dirty="0"/>
        </a:p>
      </dgm:t>
    </dgm:pt>
    <dgm:pt modelId="{1EA9488A-85AB-4BB8-AF24-9FB9A0A32949}" type="parTrans" cxnId="{1913B4AF-190E-4FF8-B887-8951B1CCDD0A}">
      <dgm:prSet/>
      <dgm:spPr/>
      <dgm:t>
        <a:bodyPr/>
        <a:lstStyle/>
        <a:p>
          <a:endParaRPr lang="en-US"/>
        </a:p>
      </dgm:t>
    </dgm:pt>
    <dgm:pt modelId="{1DE65EC9-6EC3-4EF2-B82C-C63D32844AF3}" type="sibTrans" cxnId="{1913B4AF-190E-4FF8-B887-8951B1CCDD0A}">
      <dgm:prSet/>
      <dgm:spPr/>
      <dgm:t>
        <a:bodyPr/>
        <a:lstStyle/>
        <a:p>
          <a:endParaRPr lang="en-US"/>
        </a:p>
      </dgm:t>
    </dgm:pt>
    <dgm:pt modelId="{F6DAD68F-5E19-441A-BCC0-C46233A7590F}" type="pres">
      <dgm:prSet presAssocID="{DD5F908C-B9F1-4060-A9A1-A5F119789841}" presName="Name0" presStyleCnt="0">
        <dgm:presLayoutVars>
          <dgm:dir/>
          <dgm:animLvl val="lvl"/>
          <dgm:resizeHandles val="exact"/>
        </dgm:presLayoutVars>
      </dgm:prSet>
      <dgm:spPr/>
    </dgm:pt>
    <dgm:pt modelId="{17E370B9-30A3-42ED-A9B5-44F3AF553387}" type="pres">
      <dgm:prSet presAssocID="{18C007BC-2D0E-4577-B12B-D93E933C62ED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0FF5F-5668-466E-A25C-E491FBBBE2A4}" type="pres">
      <dgm:prSet presAssocID="{4B508CC4-F543-4778-A956-B36C90482CF1}" presName="parTxOnlySpace" presStyleCnt="0"/>
      <dgm:spPr/>
    </dgm:pt>
    <dgm:pt modelId="{881350A7-D01F-47AB-BC15-3EE264EE8FE2}" type="pres">
      <dgm:prSet presAssocID="{8361D5BC-7D90-4523-9911-D87B32BECADA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EBFCC-9387-4772-B0C2-019F715267D4}" type="pres">
      <dgm:prSet presAssocID="{CD4074AE-CD74-4FFD-9F2A-F41F55DC3F0E}" presName="parTxOnlySpace" presStyleCnt="0"/>
      <dgm:spPr/>
    </dgm:pt>
    <dgm:pt modelId="{46C23E89-15EB-4C4E-9C8C-400796A19B1E}" type="pres">
      <dgm:prSet presAssocID="{E92CA0F7-D795-4A28-AD3D-B175378513E2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7DBF0-87FE-40B9-9A33-E5593E54000B}" type="pres">
      <dgm:prSet presAssocID="{6CE167DB-07E7-41A4-9258-CF6E3F8E6532}" presName="parTxOnlySpace" presStyleCnt="0"/>
      <dgm:spPr/>
    </dgm:pt>
    <dgm:pt modelId="{EAB8EA74-3AEE-4308-9389-12904A3E1FDD}" type="pres">
      <dgm:prSet presAssocID="{3FF3B28A-AD9A-407F-9A95-F653511FB2CC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33E3E-7CA9-4891-88A2-CDD2760A008F}" type="pres">
      <dgm:prSet presAssocID="{BFCCB55C-5199-4906-A405-0E35440FEF86}" presName="parTxOnlySpace" presStyleCnt="0"/>
      <dgm:spPr/>
    </dgm:pt>
    <dgm:pt modelId="{28E2748E-E0DD-4491-8210-CAC3E630EE54}" type="pres">
      <dgm:prSet presAssocID="{BD14445A-BCF8-4C96-AF84-4421B0380535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7FEC6-3C07-4C77-8FB9-DDC84F9CC6BB}" type="pres">
      <dgm:prSet presAssocID="{19FFFC9A-DD95-423D-AB35-7017175F9772}" presName="parTxOnlySpace" presStyleCnt="0"/>
      <dgm:spPr/>
    </dgm:pt>
    <dgm:pt modelId="{AFC6260D-0329-4234-AFA5-F1B8599E5F8A}" type="pres">
      <dgm:prSet presAssocID="{C4215597-19CD-4809-99B7-E21A2E221B2E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B6D2E-9EA3-4126-AB3F-952AFA477D58}" type="pres">
      <dgm:prSet presAssocID="{D890E4BC-BF09-40D0-BF53-A4805E772FF7}" presName="parTxOnlySpace" presStyleCnt="0"/>
      <dgm:spPr/>
    </dgm:pt>
    <dgm:pt modelId="{173A217C-FA4F-462D-B6D3-86F128CB88CD}" type="pres">
      <dgm:prSet presAssocID="{8CFB4087-930E-41C8-A10B-15433BE5F747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A34587-9121-4C0B-B325-C4D4DB95ADA7}" srcId="{DD5F908C-B9F1-4060-A9A1-A5F119789841}" destId="{8361D5BC-7D90-4523-9911-D87B32BECADA}" srcOrd="1" destOrd="0" parTransId="{099758CB-533F-4B41-B688-AC59681293CB}" sibTransId="{CD4074AE-CD74-4FFD-9F2A-F41F55DC3F0E}"/>
    <dgm:cxn modelId="{FF333A68-A5AC-49C5-A3FA-1546B993F65B}" type="presOf" srcId="{DD5F908C-B9F1-4060-A9A1-A5F119789841}" destId="{F6DAD68F-5E19-441A-BCC0-C46233A7590F}" srcOrd="0" destOrd="0" presId="urn:microsoft.com/office/officeart/2005/8/layout/chevron1"/>
    <dgm:cxn modelId="{CAF8A4B4-7F65-48CA-B2EA-74F3589BE8C2}" srcId="{DD5F908C-B9F1-4060-A9A1-A5F119789841}" destId="{BD14445A-BCF8-4C96-AF84-4421B0380535}" srcOrd="4" destOrd="0" parTransId="{B1074B06-653B-447C-B0C2-EC066DAC080C}" sibTransId="{19FFFC9A-DD95-423D-AB35-7017175F9772}"/>
    <dgm:cxn modelId="{6E9299D9-6AE7-4DA0-B94A-60F9BAEB1AA3}" type="presOf" srcId="{E92CA0F7-D795-4A28-AD3D-B175378513E2}" destId="{46C23E89-15EB-4C4E-9C8C-400796A19B1E}" srcOrd="0" destOrd="0" presId="urn:microsoft.com/office/officeart/2005/8/layout/chevron1"/>
    <dgm:cxn modelId="{24EC4B0E-3A07-4D9A-9AF9-61BEE28267A9}" type="presOf" srcId="{BD14445A-BCF8-4C96-AF84-4421B0380535}" destId="{28E2748E-E0DD-4491-8210-CAC3E630EE54}" srcOrd="0" destOrd="0" presId="urn:microsoft.com/office/officeart/2005/8/layout/chevron1"/>
    <dgm:cxn modelId="{4EF4C155-E141-4B77-B01B-54DDF6A7E4D7}" type="presOf" srcId="{18C007BC-2D0E-4577-B12B-D93E933C62ED}" destId="{17E370B9-30A3-42ED-A9B5-44F3AF553387}" srcOrd="0" destOrd="0" presId="urn:microsoft.com/office/officeart/2005/8/layout/chevron1"/>
    <dgm:cxn modelId="{649219E8-6B4A-4510-A249-9674AB0E4C16}" srcId="{DD5F908C-B9F1-4060-A9A1-A5F119789841}" destId="{C4215597-19CD-4809-99B7-E21A2E221B2E}" srcOrd="5" destOrd="0" parTransId="{C4A7B6A6-793B-412A-A411-E39500D17750}" sibTransId="{D890E4BC-BF09-40D0-BF53-A4805E772FF7}"/>
    <dgm:cxn modelId="{23B14E26-116F-44CE-8C02-F660F0FD9629}" type="presOf" srcId="{3FF3B28A-AD9A-407F-9A95-F653511FB2CC}" destId="{EAB8EA74-3AEE-4308-9389-12904A3E1FDD}" srcOrd="0" destOrd="0" presId="urn:microsoft.com/office/officeart/2005/8/layout/chevron1"/>
    <dgm:cxn modelId="{591C7270-5B9E-42F1-8A9D-FFD287FA8748}" type="presOf" srcId="{C4215597-19CD-4809-99B7-E21A2E221B2E}" destId="{AFC6260D-0329-4234-AFA5-F1B8599E5F8A}" srcOrd="0" destOrd="0" presId="urn:microsoft.com/office/officeart/2005/8/layout/chevron1"/>
    <dgm:cxn modelId="{D21676AA-97AB-4F96-A004-E59170D2575B}" srcId="{DD5F908C-B9F1-4060-A9A1-A5F119789841}" destId="{E92CA0F7-D795-4A28-AD3D-B175378513E2}" srcOrd="2" destOrd="0" parTransId="{09FFCBCD-963A-42F4-B1F9-4CBD2921777A}" sibTransId="{6CE167DB-07E7-41A4-9258-CF6E3F8E6532}"/>
    <dgm:cxn modelId="{7C8ADB03-A7E6-4115-8851-9CF53C3B9E0B}" srcId="{DD5F908C-B9F1-4060-A9A1-A5F119789841}" destId="{3FF3B28A-AD9A-407F-9A95-F653511FB2CC}" srcOrd="3" destOrd="0" parTransId="{77024C5C-F82A-489C-9D21-59CABA22DA21}" sibTransId="{BFCCB55C-5199-4906-A405-0E35440FEF86}"/>
    <dgm:cxn modelId="{056A3A95-E2C5-40A2-B2B9-028B5CFCE714}" type="presOf" srcId="{8CFB4087-930E-41C8-A10B-15433BE5F747}" destId="{173A217C-FA4F-462D-B6D3-86F128CB88CD}" srcOrd="0" destOrd="0" presId="urn:microsoft.com/office/officeart/2005/8/layout/chevron1"/>
    <dgm:cxn modelId="{C99CDDD3-9436-4671-BE03-201E54E403EF}" type="presOf" srcId="{8361D5BC-7D90-4523-9911-D87B32BECADA}" destId="{881350A7-D01F-47AB-BC15-3EE264EE8FE2}" srcOrd="0" destOrd="0" presId="urn:microsoft.com/office/officeart/2005/8/layout/chevron1"/>
    <dgm:cxn modelId="{DA2BA785-2142-40E4-B1C8-87C30E3A9AE4}" srcId="{DD5F908C-B9F1-4060-A9A1-A5F119789841}" destId="{18C007BC-2D0E-4577-B12B-D93E933C62ED}" srcOrd="0" destOrd="0" parTransId="{2E3A5FE9-6FA3-45A2-8AF4-5CB5BB434483}" sibTransId="{4B508CC4-F543-4778-A956-B36C90482CF1}"/>
    <dgm:cxn modelId="{1913B4AF-190E-4FF8-B887-8951B1CCDD0A}" srcId="{DD5F908C-B9F1-4060-A9A1-A5F119789841}" destId="{8CFB4087-930E-41C8-A10B-15433BE5F747}" srcOrd="6" destOrd="0" parTransId="{1EA9488A-85AB-4BB8-AF24-9FB9A0A32949}" sibTransId="{1DE65EC9-6EC3-4EF2-B82C-C63D32844AF3}"/>
    <dgm:cxn modelId="{A700F506-A080-4779-8241-FBF812E5A798}" type="presParOf" srcId="{F6DAD68F-5E19-441A-BCC0-C46233A7590F}" destId="{17E370B9-30A3-42ED-A9B5-44F3AF553387}" srcOrd="0" destOrd="0" presId="urn:microsoft.com/office/officeart/2005/8/layout/chevron1"/>
    <dgm:cxn modelId="{B274A33C-C772-4ADF-B3D3-88A1D41DE7B1}" type="presParOf" srcId="{F6DAD68F-5E19-441A-BCC0-C46233A7590F}" destId="{88F0FF5F-5668-466E-A25C-E491FBBBE2A4}" srcOrd="1" destOrd="0" presId="urn:microsoft.com/office/officeart/2005/8/layout/chevron1"/>
    <dgm:cxn modelId="{ECA5AE60-0ACF-49C1-9CF6-2DD5C7273498}" type="presParOf" srcId="{F6DAD68F-5E19-441A-BCC0-C46233A7590F}" destId="{881350A7-D01F-47AB-BC15-3EE264EE8FE2}" srcOrd="2" destOrd="0" presId="urn:microsoft.com/office/officeart/2005/8/layout/chevron1"/>
    <dgm:cxn modelId="{947C4F10-B209-468C-A75B-5FF8116FB276}" type="presParOf" srcId="{F6DAD68F-5E19-441A-BCC0-C46233A7590F}" destId="{D4BEBFCC-9387-4772-B0C2-019F715267D4}" srcOrd="3" destOrd="0" presId="urn:microsoft.com/office/officeart/2005/8/layout/chevron1"/>
    <dgm:cxn modelId="{BCDCD34F-4D09-4E50-8067-A6F23739CA06}" type="presParOf" srcId="{F6DAD68F-5E19-441A-BCC0-C46233A7590F}" destId="{46C23E89-15EB-4C4E-9C8C-400796A19B1E}" srcOrd="4" destOrd="0" presId="urn:microsoft.com/office/officeart/2005/8/layout/chevron1"/>
    <dgm:cxn modelId="{747CA8C1-DD53-40B6-81E6-0E21403A0ACE}" type="presParOf" srcId="{F6DAD68F-5E19-441A-BCC0-C46233A7590F}" destId="{A4F7DBF0-87FE-40B9-9A33-E5593E54000B}" srcOrd="5" destOrd="0" presId="urn:microsoft.com/office/officeart/2005/8/layout/chevron1"/>
    <dgm:cxn modelId="{BFD595C4-FFF2-48E4-BFD1-F7D31C236A92}" type="presParOf" srcId="{F6DAD68F-5E19-441A-BCC0-C46233A7590F}" destId="{EAB8EA74-3AEE-4308-9389-12904A3E1FDD}" srcOrd="6" destOrd="0" presId="urn:microsoft.com/office/officeart/2005/8/layout/chevron1"/>
    <dgm:cxn modelId="{3D2FDCD9-EB8E-49FD-A8CD-B76592C49C9F}" type="presParOf" srcId="{F6DAD68F-5E19-441A-BCC0-C46233A7590F}" destId="{B7C33E3E-7CA9-4891-88A2-CDD2760A008F}" srcOrd="7" destOrd="0" presId="urn:microsoft.com/office/officeart/2005/8/layout/chevron1"/>
    <dgm:cxn modelId="{9949F927-D85D-4AE5-893B-151C0474D769}" type="presParOf" srcId="{F6DAD68F-5E19-441A-BCC0-C46233A7590F}" destId="{28E2748E-E0DD-4491-8210-CAC3E630EE54}" srcOrd="8" destOrd="0" presId="urn:microsoft.com/office/officeart/2005/8/layout/chevron1"/>
    <dgm:cxn modelId="{D8C1C12B-F377-49BA-8E15-A6B5AF3C7D6E}" type="presParOf" srcId="{F6DAD68F-5E19-441A-BCC0-C46233A7590F}" destId="{8317FEC6-3C07-4C77-8FB9-DDC84F9CC6BB}" srcOrd="9" destOrd="0" presId="urn:microsoft.com/office/officeart/2005/8/layout/chevron1"/>
    <dgm:cxn modelId="{27593075-71C6-4509-80D7-0A32AF429CF9}" type="presParOf" srcId="{F6DAD68F-5E19-441A-BCC0-C46233A7590F}" destId="{AFC6260D-0329-4234-AFA5-F1B8599E5F8A}" srcOrd="10" destOrd="0" presId="urn:microsoft.com/office/officeart/2005/8/layout/chevron1"/>
    <dgm:cxn modelId="{7E7E7FF1-5996-488E-83CF-3581A6D8CBAE}" type="presParOf" srcId="{F6DAD68F-5E19-441A-BCC0-C46233A7590F}" destId="{4BCB6D2E-9EA3-4126-AB3F-952AFA477D58}" srcOrd="11" destOrd="0" presId="urn:microsoft.com/office/officeart/2005/8/layout/chevron1"/>
    <dgm:cxn modelId="{B89C7414-C5A8-4591-9952-4610770593DD}" type="presParOf" srcId="{F6DAD68F-5E19-441A-BCC0-C46233A7590F}" destId="{173A217C-FA4F-462D-B6D3-86F128CB88CD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417C-E651-FF4A-A3E7-8550CD1D1D0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14E93-6746-CE4C-AD0B-715A9D903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9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800350"/>
            <a:ext cx="9144000" cy="144780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37" y="4516540"/>
            <a:ext cx="1378066" cy="38693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15037" y="2800350"/>
            <a:ext cx="7242313" cy="1447800"/>
          </a:xfrm>
          <a:noFill/>
        </p:spPr>
        <p:txBody>
          <a:bodyPr lIns="360000"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394175" y="2216005"/>
            <a:ext cx="2213252" cy="584345"/>
          </a:xfrm>
        </p:spPr>
        <p:txBody>
          <a:bodyPr anchor="ctr">
            <a:noAutofit/>
          </a:bodyPr>
          <a:lstStyle>
            <a:lvl1pPr marL="0" indent="0" algn="r">
              <a:buNone/>
              <a:defRPr sz="4400">
                <a:solidFill>
                  <a:srgbClr val="013D7A"/>
                </a:solidFill>
              </a:defRPr>
            </a:lvl1pPr>
          </a:lstStyle>
          <a:p>
            <a:pPr lvl="0"/>
            <a:r>
              <a:rPr lang="en-US" dirty="0" smtClean="0"/>
              <a:t>BAB 00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3473" y="2800350"/>
            <a:ext cx="1771564" cy="1447800"/>
            <a:chOff x="7372437" y="2800350"/>
            <a:chExt cx="1771564" cy="144780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7372437" y="2800350"/>
              <a:ext cx="1771564" cy="144780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7750276" y="3042277"/>
              <a:ext cx="1041850" cy="974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1">
        <p:tmplLst>
          <p:tmpl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62" y="4432829"/>
            <a:ext cx="1840323" cy="44413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90801" y="1411288"/>
            <a:ext cx="5803900" cy="328500"/>
          </a:xfrm>
        </p:spPr>
        <p:txBody>
          <a:bodyPr>
            <a:no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 smtClean="0"/>
              <a:t>JUDUL BESAR JUDUL BESAR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63563" y="708992"/>
            <a:ext cx="1854200" cy="33851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795588" y="2922588"/>
            <a:ext cx="2035175" cy="11715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 smtClean="0"/>
          </a:p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 smtClean="0"/>
          </a:p>
          <a:p>
            <a:pPr lvl="0"/>
            <a:r>
              <a:rPr lang="en-US" dirty="0" smtClean="0"/>
              <a:t>N </a:t>
            </a:r>
            <a:r>
              <a:rPr lang="en-US" dirty="0" err="1" smtClean="0"/>
              <a:t>Penulis</a:t>
            </a:r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167063" y="1780248"/>
            <a:ext cx="5227637" cy="309672"/>
          </a:xfrm>
        </p:spPr>
        <p:txBody>
          <a:bodyPr/>
          <a:lstStyle>
            <a:lvl1pPr marL="0" indent="0" algn="r">
              <a:buNone/>
              <a:defRPr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 smtClean="0"/>
              <a:t>JUDUL KECIL JUDUL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189304" y="2286952"/>
            <a:ext cx="1205396" cy="378446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Edisi</a:t>
            </a:r>
            <a:r>
              <a:rPr lang="en-US" dirty="0" smtClean="0"/>
              <a:t>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9122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800350"/>
            <a:ext cx="9144000" cy="144780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37" y="4516540"/>
            <a:ext cx="1378066" cy="38693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15037" y="2800350"/>
            <a:ext cx="7242313" cy="1447800"/>
          </a:xfrm>
          <a:noFill/>
        </p:spPr>
        <p:txBody>
          <a:bodyPr lIns="360000"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394175" y="2216005"/>
            <a:ext cx="2213252" cy="584345"/>
          </a:xfrm>
        </p:spPr>
        <p:txBody>
          <a:bodyPr anchor="ctr">
            <a:noAutofit/>
          </a:bodyPr>
          <a:lstStyle>
            <a:lvl1pPr marL="0" indent="0" algn="r">
              <a:buNone/>
              <a:defRPr sz="4400">
                <a:solidFill>
                  <a:srgbClr val="013D7A"/>
                </a:solidFill>
              </a:defRPr>
            </a:lvl1pPr>
          </a:lstStyle>
          <a:p>
            <a:pPr lvl="0"/>
            <a:r>
              <a:rPr lang="en-US" dirty="0" smtClean="0"/>
              <a:t>BAB 00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3473" y="2800350"/>
            <a:ext cx="1771564" cy="1447800"/>
            <a:chOff x="7372437" y="2800350"/>
            <a:chExt cx="1771564" cy="144780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7372437" y="2800350"/>
              <a:ext cx="1771564" cy="144780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7750276" y="3042277"/>
              <a:ext cx="1041850" cy="974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7628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>
        <p:tmplLst>
          <p:tmpl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1195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000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41312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494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830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3514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70966" y="2124853"/>
            <a:ext cx="4402068" cy="394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600" dirty="0" err="1" smtClean="0"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rPr>
              <a:t>Kunjungi</a:t>
            </a:r>
            <a:endParaRPr lang="en-US" sz="2400" spc="600" dirty="0">
              <a:solidFill>
                <a:prstClr val="white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9506" y="890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461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" t="3734" r="69997" b="6060"/>
          <a:stretch/>
        </p:blipFill>
        <p:spPr>
          <a:xfrm>
            <a:off x="3795165" y="564999"/>
            <a:ext cx="1553670" cy="155367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144389" y="2581343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799173" y="3247475"/>
            <a:ext cx="4516027" cy="1581270"/>
            <a:chOff x="2257007" y="3296026"/>
            <a:chExt cx="5066285" cy="1773941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325279" y="3296026"/>
              <a:ext cx="4998013" cy="1773941"/>
              <a:chOff x="2325279" y="2876550"/>
              <a:chExt cx="4998013" cy="1773941"/>
            </a:xfrm>
          </p:grpSpPr>
          <p:grpSp>
            <p:nvGrpSpPr>
              <p:cNvPr id="12" name="Group 11"/>
              <p:cNvGrpSpPr/>
              <p:nvPr userDrawn="1"/>
            </p:nvGrpSpPr>
            <p:grpSpPr>
              <a:xfrm>
                <a:off x="2325279" y="2876550"/>
                <a:ext cx="4991140" cy="602365"/>
                <a:chOff x="1677916" y="2876550"/>
                <a:chExt cx="6932684" cy="836684"/>
              </a:xfrm>
            </p:grpSpPr>
            <p:pic>
              <p:nvPicPr>
                <p:cNvPr id="13" name="Picture 12" descr="fb.pn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677916" y="3028950"/>
                  <a:ext cx="531884" cy="531884"/>
                </a:xfrm>
                <a:prstGeom prst="rect">
                  <a:avLst/>
                </a:prstGeom>
              </p:spPr>
            </p:pic>
            <p:sp>
              <p:nvSpPr>
                <p:cNvPr id="14" name="Text Placeholder 1"/>
                <p:cNvSpPr txBox="1">
                  <a:spLocks/>
                </p:cNvSpPr>
                <p:nvPr/>
              </p:nvSpPr>
              <p:spPr>
                <a:xfrm>
                  <a:off x="2286000" y="2876550"/>
                  <a:ext cx="6324600" cy="836684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en-US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Fan Page</a:t>
                  </a:r>
                  <a:endParaRPr lang="id-ID" sz="2400" b="1" dirty="0" smtClean="0">
                    <a:solidFill>
                      <a:prstClr val="white"/>
                    </a:solidFill>
                    <a:latin typeface="Myriad Pro" pitchFamily="34" charset="0"/>
                  </a:endParaRPr>
                </a:p>
                <a:p>
                  <a:r>
                    <a:rPr lang="en-US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www.facebook.com/</a:t>
                  </a:r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penerbit</a:t>
                  </a:r>
                  <a:r>
                    <a:rPr lang="en-US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.</a:t>
                  </a:r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2349821" y="3478915"/>
                <a:ext cx="4973471" cy="1171576"/>
                <a:chOff x="1702458" y="3777628"/>
                <a:chExt cx="6908142" cy="1627316"/>
              </a:xfrm>
            </p:grpSpPr>
            <p:pic>
              <p:nvPicPr>
                <p:cNvPr id="16" name="Picture 15" descr="tw.pn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702458" y="3943057"/>
                  <a:ext cx="482800" cy="482800"/>
                </a:xfrm>
                <a:prstGeom prst="rect">
                  <a:avLst/>
                </a:prstGeom>
              </p:spPr>
            </p:pic>
            <p:sp>
              <p:nvSpPr>
                <p:cNvPr id="17" name="Text Placeholder 1"/>
                <p:cNvSpPr txBox="1">
                  <a:spLocks/>
                </p:cNvSpPr>
                <p:nvPr/>
              </p:nvSpPr>
              <p:spPr>
                <a:xfrm>
                  <a:off x="2286000" y="3777628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@penerbitsalemba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  <p:sp>
              <p:nvSpPr>
                <p:cNvPr id="20" name="Text Placeholder 1"/>
                <p:cNvSpPr txBox="1">
                  <a:spLocks/>
                </p:cNvSpPr>
                <p:nvPr userDrawn="1"/>
              </p:nvSpPr>
              <p:spPr>
                <a:xfrm>
                  <a:off x="2286000" y="4591286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err="1" smtClean="0">
                      <a:solidFill>
                        <a:prstClr val="white"/>
                      </a:solidFill>
                      <a:latin typeface="Myriad Pro" pitchFamily="34" charset="0"/>
                    </a:rPr>
                    <a:t>penerbitsalemba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007" y="4577117"/>
              <a:ext cx="533216" cy="399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908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oon 10"/>
          <p:cNvSpPr/>
          <p:nvPr userDrawn="1"/>
        </p:nvSpPr>
        <p:spPr>
          <a:xfrm rot="16200000">
            <a:off x="3429000" y="1352550"/>
            <a:ext cx="2286000" cy="4572000"/>
          </a:xfrm>
          <a:prstGeom prst="moon">
            <a:avLst>
              <a:gd name="adj" fmla="val 89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07" y="2804738"/>
            <a:ext cx="2249586" cy="5429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4389" y="2281518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Terima</a:t>
            </a:r>
            <a:r>
              <a:rPr lang="en-US" sz="28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Kasih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2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70966" y="2124853"/>
            <a:ext cx="4402068" cy="394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600" dirty="0" err="1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Kunjungi</a:t>
            </a:r>
            <a:endParaRPr lang="en-US" sz="2400" spc="6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9506" y="890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461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" t="3734" r="69997" b="6060"/>
          <a:stretch/>
        </p:blipFill>
        <p:spPr>
          <a:xfrm>
            <a:off x="3795165" y="564999"/>
            <a:ext cx="1553670" cy="155367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144389" y="2581343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240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799173" y="3247475"/>
            <a:ext cx="4516027" cy="1581270"/>
            <a:chOff x="2257007" y="3296026"/>
            <a:chExt cx="5066285" cy="1773941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325279" y="3296026"/>
              <a:ext cx="4998013" cy="1773941"/>
              <a:chOff x="2325279" y="2876550"/>
              <a:chExt cx="4998013" cy="1773941"/>
            </a:xfrm>
          </p:grpSpPr>
          <p:grpSp>
            <p:nvGrpSpPr>
              <p:cNvPr id="12" name="Group 11"/>
              <p:cNvGrpSpPr/>
              <p:nvPr userDrawn="1"/>
            </p:nvGrpSpPr>
            <p:grpSpPr>
              <a:xfrm>
                <a:off x="2325279" y="2876550"/>
                <a:ext cx="4991140" cy="602365"/>
                <a:chOff x="1677916" y="2876550"/>
                <a:chExt cx="6932684" cy="836684"/>
              </a:xfrm>
            </p:grpSpPr>
            <p:pic>
              <p:nvPicPr>
                <p:cNvPr id="13" name="Picture 12" descr="fb.pn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677916" y="3028950"/>
                  <a:ext cx="531884" cy="531884"/>
                </a:xfrm>
                <a:prstGeom prst="rect">
                  <a:avLst/>
                </a:prstGeom>
              </p:spPr>
            </p:pic>
            <p:sp>
              <p:nvSpPr>
                <p:cNvPr id="14" name="Text Placeholder 1"/>
                <p:cNvSpPr txBox="1">
                  <a:spLocks/>
                </p:cNvSpPr>
                <p:nvPr/>
              </p:nvSpPr>
              <p:spPr>
                <a:xfrm>
                  <a:off x="2286000" y="2876550"/>
                  <a:ext cx="6324600" cy="836684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Fan Page</a:t>
                  </a:r>
                  <a:endParaRPr lang="id-ID" sz="2400" b="1" dirty="0" smtClean="0">
                    <a:solidFill>
                      <a:schemeClr val="bg1"/>
                    </a:solidFill>
                    <a:latin typeface="Myriad Pro" pitchFamily="34" charset="0"/>
                  </a:endParaRPr>
                </a:p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www.facebook.com/</a:t>
                  </a:r>
                  <a:r>
                    <a:rPr lang="id-ID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penerbit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.</a:t>
                  </a:r>
                  <a:r>
                    <a:rPr lang="id-ID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salemba</a:t>
                  </a:r>
                  <a:endParaRPr lang="id-ID" sz="2400" dirty="0">
                    <a:solidFill>
                      <a:schemeClr val="bg1"/>
                    </a:solidFill>
                    <a:latin typeface="Myriad Pro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2349821" y="3478915"/>
                <a:ext cx="4973471" cy="1171576"/>
                <a:chOff x="1702458" y="3777628"/>
                <a:chExt cx="6908142" cy="1627316"/>
              </a:xfrm>
            </p:grpSpPr>
            <p:pic>
              <p:nvPicPr>
                <p:cNvPr id="16" name="Picture 15" descr="tw.pn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702458" y="3943057"/>
                  <a:ext cx="482800" cy="482800"/>
                </a:xfrm>
                <a:prstGeom prst="rect">
                  <a:avLst/>
                </a:prstGeom>
              </p:spPr>
            </p:pic>
            <p:sp>
              <p:nvSpPr>
                <p:cNvPr id="17" name="Text Placeholder 1"/>
                <p:cNvSpPr txBox="1">
                  <a:spLocks/>
                </p:cNvSpPr>
                <p:nvPr/>
              </p:nvSpPr>
              <p:spPr>
                <a:xfrm>
                  <a:off x="2286000" y="3777628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@penerbitsalemba</a:t>
                  </a:r>
                  <a:endParaRPr lang="id-ID" sz="2400" dirty="0">
                    <a:solidFill>
                      <a:schemeClr val="bg1"/>
                    </a:solidFill>
                    <a:latin typeface="Myriad Pro" pitchFamily="34" charset="0"/>
                  </a:endParaRPr>
                </a:p>
              </p:txBody>
            </p:sp>
            <p:sp>
              <p:nvSpPr>
                <p:cNvPr id="20" name="Text Placeholder 1"/>
                <p:cNvSpPr txBox="1">
                  <a:spLocks/>
                </p:cNvSpPr>
                <p:nvPr userDrawn="1"/>
              </p:nvSpPr>
              <p:spPr>
                <a:xfrm>
                  <a:off x="2286000" y="4591286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err="1" smtClean="0">
                      <a:solidFill>
                        <a:schemeClr val="bg1"/>
                      </a:solidFill>
                      <a:latin typeface="Myriad Pro" pitchFamily="34" charset="0"/>
                    </a:rPr>
                    <a:t>penerbitsalemba</a:t>
                  </a:r>
                  <a:endParaRPr lang="id-ID" sz="2400" dirty="0">
                    <a:solidFill>
                      <a:schemeClr val="bg1"/>
                    </a:solidFill>
                    <a:latin typeface="Myriad Pro" pitchFamily="34" charset="0"/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007" y="4577117"/>
              <a:ext cx="533216" cy="399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25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oon 10"/>
          <p:cNvSpPr/>
          <p:nvPr userDrawn="1"/>
        </p:nvSpPr>
        <p:spPr>
          <a:xfrm rot="16200000">
            <a:off x="3429000" y="1352550"/>
            <a:ext cx="2286000" cy="4572000"/>
          </a:xfrm>
          <a:prstGeom prst="moon">
            <a:avLst>
              <a:gd name="adj" fmla="val 89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07" y="2804738"/>
            <a:ext cx="2249586" cy="5429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4389" y="2281518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Terima</a:t>
            </a:r>
            <a:r>
              <a:rPr lang="en-US" sz="2800" b="1" baseline="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baseline="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Kasih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FE4B-1917-0740-A742-B269246D8E67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BE01-E8BE-8540-9AE1-D9FACD76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63" r:id="rId5"/>
    <p:sldLayoutId id="2147483673" r:id="rId6"/>
    <p:sldLayoutId id="2147483674" r:id="rId7"/>
    <p:sldLayoutId id="2147483664" r:id="rId8"/>
    <p:sldLayoutId id="2147483665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FE4B-1917-0740-A742-B269246D8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BE01-E8BE-8540-9AE1-D9FACD76B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6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0801" y="1411288"/>
            <a:ext cx="6555174" cy="328500"/>
          </a:xfrm>
        </p:spPr>
        <p:txBody>
          <a:bodyPr/>
          <a:lstStyle/>
          <a:p>
            <a:pPr algn="ctr"/>
            <a:r>
              <a:rPr lang="en-US" dirty="0" smtClean="0"/>
              <a:t>ETIKA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Soemarso</a:t>
            </a:r>
            <a:r>
              <a:rPr lang="en-US" dirty="0" smtClean="0"/>
              <a:t> SR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167063" y="1780248"/>
            <a:ext cx="5904318" cy="3096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err="1"/>
              <a:t>d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Akuntan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88826" y="2082054"/>
            <a:ext cx="6555174" cy="328500"/>
          </a:xfrm>
        </p:spPr>
        <p:txBody>
          <a:bodyPr/>
          <a:lstStyle/>
          <a:p>
            <a:pPr algn="ctr"/>
            <a:r>
              <a:rPr lang="en-US" dirty="0" smtClean="0"/>
              <a:t>DAN TATA KELOLA PERUSAHAAN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r="18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840564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BAGAIMANA BERETIKA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Pengorganisasian</a:t>
            </a:r>
            <a:r>
              <a:rPr lang="en-US" dirty="0" smtClean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penjabaran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beretika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beretika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direksi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dewan</a:t>
            </a:r>
            <a:r>
              <a:rPr lang="en-US" dirty="0"/>
              <a:t> (</a:t>
            </a:r>
            <a:r>
              <a:rPr lang="en-US" i="1" dirty="0"/>
              <a:t>two board system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9049078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BAGAIMANA </a:t>
            </a:r>
            <a:r>
              <a:rPr lang="en-US" dirty="0" smtClean="0"/>
              <a:t>BERETIKA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0939" y="1115060"/>
            <a:ext cx="1994909" cy="3073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 smtClean="0"/>
              <a:t>Organisasi</a:t>
            </a:r>
            <a:r>
              <a:rPr lang="en-US" sz="1600" dirty="0" smtClean="0"/>
              <a:t> </a:t>
            </a:r>
            <a:r>
              <a:rPr lang="en-US" sz="1600" dirty="0" err="1" smtClean="0"/>
              <a:t>Beretika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611" y="1115060"/>
            <a:ext cx="5056956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845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BAGAIMANA </a:t>
            </a:r>
            <a:r>
              <a:rPr lang="en-US" dirty="0" smtClean="0"/>
              <a:t>BERETIKA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beretika</a:t>
            </a:r>
            <a:r>
              <a:rPr lang="en-US" dirty="0"/>
              <a:t> (</a:t>
            </a:r>
            <a:r>
              <a:rPr lang="en-US" i="1" dirty="0"/>
              <a:t>ethical decision making</a:t>
            </a:r>
            <a:r>
              <a:rPr lang="en-US" dirty="0"/>
              <a:t>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memperhitungkan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para </a:t>
            </a:r>
            <a:r>
              <a:rPr lang="en-US" i="1" dirty="0"/>
              <a:t>stakeholder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Perusahaan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memonitor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hadiah</a:t>
            </a:r>
            <a:r>
              <a:rPr lang="en-US" dirty="0"/>
              <a:t>/</a:t>
            </a:r>
            <a:r>
              <a:rPr lang="en-US" dirty="0" err="1"/>
              <a:t>hukuman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7223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392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BISNIS BERETIKA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BAB </a:t>
            </a:r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455632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BISNIS BERETIKA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r>
              <a:rPr lang="en-US" dirty="0" err="1" smtClean="0"/>
              <a:t>Skandal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(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Beretika</a:t>
            </a:r>
            <a:endParaRPr lang="en-US" dirty="0" smtClean="0"/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Beretika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PANDANGAN TENTANG BISNIS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Kemakmuran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pengusaha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terpandang</a:t>
            </a:r>
            <a:r>
              <a:rPr lang="en-US" dirty="0"/>
              <a:t> di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90333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SKANDAL BISNIS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emangat</a:t>
            </a:r>
            <a:r>
              <a:rPr lang="en-US" dirty="0" smtClean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yang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para </a:t>
            </a:r>
            <a:r>
              <a:rPr lang="en-US" dirty="0" err="1"/>
              <a:t>pebisnis</a:t>
            </a:r>
            <a:r>
              <a:rPr lang="en-US" dirty="0"/>
              <a:t> </a:t>
            </a:r>
            <a:r>
              <a:rPr lang="en-US" dirty="0" err="1"/>
              <a:t>melupakan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bermartabat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tujuannya</a:t>
            </a:r>
            <a:r>
              <a:rPr lang="en-US" dirty="0"/>
              <a:t>.</a:t>
            </a:r>
          </a:p>
          <a:p>
            <a:r>
              <a:rPr lang="en-US" dirty="0" err="1" smtClean="0"/>
              <a:t>Perusakan</a:t>
            </a:r>
            <a:r>
              <a:rPr lang="en-US" dirty="0" smtClean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merugikan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pemegang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(</a:t>
            </a:r>
            <a:r>
              <a:rPr lang="en-US" i="1" dirty="0"/>
              <a:t>stakeholder</a:t>
            </a:r>
            <a:r>
              <a:rPr lang="en-US" dirty="0"/>
              <a:t>) yang </a:t>
            </a:r>
            <a:r>
              <a:rPr lang="en-US" dirty="0" err="1"/>
              <a:t>kepentingannya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. </a:t>
            </a:r>
          </a:p>
          <a:p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pemegang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,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penipuan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kecurangan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138855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ETIKA DALAM BISNIS (SIAPA, APA)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praksis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, </a:t>
            </a:r>
            <a:r>
              <a:rPr lang="en-US" dirty="0" err="1"/>
              <a:t>norma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moral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dipraktikkan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justru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dipraktikkan</a:t>
            </a:r>
            <a:r>
              <a:rPr lang="en-US" dirty="0"/>
              <a:t>,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dipraktikkan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generik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rasionalitasnya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199734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ETIKA DALAM BISNIS (SIAPA, APA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(</a:t>
            </a:r>
            <a:r>
              <a:rPr lang="en-US" dirty="0" err="1"/>
              <a:t>usaha</a:t>
            </a:r>
            <a:r>
              <a:rPr lang="en-US" dirty="0"/>
              <a:t>) yang </a:t>
            </a:r>
            <a:r>
              <a:rPr lang="en-US" dirty="0" err="1"/>
              <a:t>beretika</a:t>
            </a:r>
            <a:r>
              <a:rPr lang="en-US" dirty="0"/>
              <a:t> (</a:t>
            </a:r>
            <a:r>
              <a:rPr lang="en-US" i="1" dirty="0"/>
              <a:t>ethical business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tujuannya</a:t>
            </a:r>
            <a:r>
              <a:rPr lang="en-US" dirty="0"/>
              <a:t>, </a:t>
            </a:r>
            <a:r>
              <a:rPr lang="en-US" dirty="0" err="1"/>
              <a:t>niat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para </a:t>
            </a:r>
            <a:r>
              <a:rPr lang="en-US" i="1" dirty="0"/>
              <a:t>stakeholder </a:t>
            </a:r>
            <a:r>
              <a:rPr lang="en-US" dirty="0" err="1"/>
              <a:t>khususnya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7433778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MENGAPA BERETIKA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1626470"/>
            <a:ext cx="6503825" cy="325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040" y="1095175"/>
            <a:ext cx="32308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Penentu</a:t>
            </a:r>
            <a:r>
              <a:rPr lang="en-US" dirty="0" smtClean="0"/>
              <a:t> </a:t>
            </a:r>
            <a:r>
              <a:rPr lang="en-US" dirty="0" err="1" smtClean="0"/>
              <a:t>Reputasi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672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MENGAPA </a:t>
            </a:r>
            <a:r>
              <a:rPr lang="en-US" dirty="0" smtClean="0"/>
              <a:t>BERETIKA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4121965"/>
              </p:ext>
            </p:extLst>
          </p:nvPr>
        </p:nvGraphicFramePr>
        <p:xfrm>
          <a:off x="254000" y="1371600"/>
          <a:ext cx="8747760" cy="312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2951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 Salemba 4" id="{E2E9F80D-7F49-B84F-912C-46A70656B55A}" vid="{60C3C06A-C8AD-CD47-A60B-36B436D526EC}"/>
    </a:ext>
  </a:extLst>
</a:theme>
</file>

<file path=ppt/theme/theme2.xml><?xml version="1.0" encoding="utf-8"?>
<a:theme xmlns:a="http://schemas.openxmlformats.org/drawingml/2006/main" name="2018_PPt-Templt._S-Empa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 Salemba 4" id="{E2E9F80D-7F49-B84F-912C-46A70656B55A}" vid="{60C3C06A-C8AD-CD47-A60B-36B436D526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2018_PPt-Templt._S-Empat</Template>
  <TotalTime>40</TotalTime>
  <Words>363</Words>
  <Application>Microsoft Office PowerPoint</Application>
  <PresentationFormat>On-screen Show (16:9)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</vt:lpstr>
      <vt:lpstr>Helvetica Light</vt:lpstr>
      <vt:lpstr>Myriad Pro</vt:lpstr>
      <vt:lpstr>Wingdings</vt:lpstr>
      <vt:lpstr>Office Theme</vt:lpstr>
      <vt:lpstr>2018_PPt-Templt._S-Empat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Editor_TriUtami</dc:creator>
  <cp:lastModifiedBy>Editor_Tika</cp:lastModifiedBy>
  <cp:revision>13</cp:revision>
  <dcterms:created xsi:type="dcterms:W3CDTF">2018-03-01T05:22:42Z</dcterms:created>
  <dcterms:modified xsi:type="dcterms:W3CDTF">2018-03-02T08:00:22Z</dcterms:modified>
</cp:coreProperties>
</file>