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3"/>
  </p:normalViewPr>
  <p:slideViewPr>
    <p:cSldViewPr snapToGrid="0" snapToObjects="1">
      <p:cViewPr varScale="1">
        <p:scale>
          <a:sx n="91" d="100"/>
          <a:sy n="91" d="100"/>
        </p:scale>
        <p:origin x="78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30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753600" cy="68961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(16:9)</PresentationFormat>
  <Paragraphs>26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Handoyo Widi Nugroho</cp:lastModifiedBy>
  <cp:revision>1</cp:revision>
  <dcterms:created xsi:type="dcterms:W3CDTF">2021-12-19T01:02:49Z</dcterms:created>
  <dcterms:modified xsi:type="dcterms:W3CDTF">2021-12-19T01:05:28Z</dcterms:modified>
</cp:coreProperties>
</file>