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0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896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On-screen Show (16:9)</PresentationFormat>
  <Paragraphs>26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Handoyo Widi Nugroho</cp:lastModifiedBy>
  <cp:revision>1</cp:revision>
  <dcterms:created xsi:type="dcterms:W3CDTF">2021-12-19T01:02:49Z</dcterms:created>
  <dcterms:modified xsi:type="dcterms:W3CDTF">2021-12-19T01:05:28Z</dcterms:modified>
</cp:coreProperties>
</file>