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2" r:id="rId2"/>
    <p:sldId id="334" r:id="rId3"/>
    <p:sldId id="327" r:id="rId4"/>
    <p:sldId id="335" r:id="rId5"/>
    <p:sldId id="336" r:id="rId6"/>
    <p:sldId id="337" r:id="rId7"/>
    <p:sldId id="338" r:id="rId8"/>
    <p:sldId id="331" r:id="rId9"/>
    <p:sldId id="27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0"/>
    <p:restoredTop sz="86047"/>
  </p:normalViewPr>
  <p:slideViewPr>
    <p:cSldViewPr>
      <p:cViewPr varScale="1">
        <p:scale>
          <a:sx n="90" d="100"/>
          <a:sy n="90" d="100"/>
        </p:scale>
        <p:origin x="2184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5ED043-2E87-DB4C-A0AA-3E4415515092}" type="datetimeFigureOut">
              <a:rPr lang="en-US" smtClean="0"/>
              <a:t>10/16/23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397DD1-0E85-2546-A846-D75E54DADF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183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8BF407-2250-4352-B096-CF931DCFC8E2}" type="datetimeFigureOut">
              <a:rPr lang="en-US" smtClean="0"/>
              <a:pPr/>
              <a:t>10/16/23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F54FCB-4F14-422F-9516-B56F8EF9724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838200" y="1524000"/>
            <a:ext cx="76200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6000" b="1" spc="-150" dirty="0" err="1">
                <a:latin typeface="Calibri"/>
                <a:ea typeface="+mj-ea"/>
                <a:cs typeface="Calibri"/>
              </a:rPr>
              <a:t>Sudut</a:t>
            </a:r>
            <a:r>
              <a:rPr lang="en-US" sz="6000" b="1" spc="-150" dirty="0">
                <a:latin typeface="Calibri"/>
                <a:ea typeface="+mj-ea"/>
                <a:cs typeface="Calibri"/>
              </a:rPr>
              <a:t> Pandang &amp; Teknik </a:t>
            </a:r>
            <a:r>
              <a:rPr lang="en-US" sz="6000" b="1" spc="-150" dirty="0" err="1">
                <a:latin typeface="Calibri"/>
                <a:ea typeface="+mj-ea"/>
                <a:cs typeface="Calibri"/>
              </a:rPr>
              <a:t>Pengambilan</a:t>
            </a:r>
            <a:r>
              <a:rPr lang="en-US" sz="6000" b="1" spc="-150" dirty="0">
                <a:latin typeface="Calibri"/>
                <a:ea typeface="+mj-ea"/>
                <a:cs typeface="Calibri"/>
              </a:rPr>
              <a:t> Gambar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Angle Kamera - Penjelasan Berbagai Macam dan Manfaatnya">
            <a:extLst>
              <a:ext uri="{FF2B5EF4-FFF2-40B4-BE49-F238E27FC236}">
                <a16:creationId xmlns:a16="http://schemas.microsoft.com/office/drawing/2014/main" id="{5AB15777-1790-8A44-B5D7-0880EBFC6A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10432"/>
            <a:ext cx="9144000" cy="6084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31342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457200" y="609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1. Bird Eye</a:t>
            </a:r>
            <a:endParaRPr lang="en-US" sz="2400" b="1" dirty="0"/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ED23B2CC-984F-61EE-4A50-C2BAF1CE0D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610" y="1295400"/>
            <a:ext cx="7248780" cy="4518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7888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457200" y="609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2. Hight Angle</a:t>
            </a:r>
            <a:endParaRPr lang="en-US" sz="2400" b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A6C7808F-7D7E-CE81-F62F-8A4C9BCDBE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7588" y="1071265"/>
            <a:ext cx="5068824" cy="528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05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457200" y="609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3. Eye Level (normal angle)</a:t>
            </a:r>
            <a:endParaRPr lang="en-US" sz="2400" b="1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459A86-AF30-C7C5-B865-EB2BE24167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947" y="1524000"/>
            <a:ext cx="7164106" cy="435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3406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457200" y="609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4. Low Angle</a:t>
            </a:r>
            <a:endParaRPr lang="en-US" sz="2400" b="1" dirty="0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6731F1CE-A20A-D366-0B6B-738ED69A7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124" y="1447800"/>
            <a:ext cx="7069752" cy="4689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29041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4B1CB38C-F93B-B84E-B36E-0E5EBD069390}"/>
              </a:ext>
            </a:extLst>
          </p:cNvPr>
          <p:cNvSpPr txBox="1"/>
          <p:nvPr/>
        </p:nvSpPr>
        <p:spPr>
          <a:xfrm>
            <a:off x="457200" y="609600"/>
            <a:ext cx="373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/>
              <a:t>5. Frog Eye</a:t>
            </a:r>
            <a:endParaRPr lang="en-US" sz="2400" b="1" dirty="0"/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B125BDB9-E1DF-2535-E6EF-50C84940B2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73" y="1295400"/>
            <a:ext cx="7143654" cy="4738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41693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2: Examples of eight different shot sizes: Extreme Close-up, Close-up, Medium Closeup, Medium shot, Medium Full shot, Full shot, Long shot, Extreme Long shot ">
            <a:extLst>
              <a:ext uri="{FF2B5EF4-FFF2-40B4-BE49-F238E27FC236}">
                <a16:creationId xmlns:a16="http://schemas.microsoft.com/office/drawing/2014/main" id="{9BC0B2E5-BE6F-3144-9FA7-34D1603F92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400" y="1600200"/>
            <a:ext cx="9144000" cy="4787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C49FD1CE-5A3D-5F47-9C3E-A3BD86746EBE}"/>
              </a:ext>
            </a:extLst>
          </p:cNvPr>
          <p:cNvSpPr txBox="1"/>
          <p:nvPr/>
        </p:nvSpPr>
        <p:spPr>
          <a:xfrm>
            <a:off x="2341235" y="986135"/>
            <a:ext cx="446152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D" sz="2400" b="1" dirty="0"/>
              <a:t>Teknik </a:t>
            </a:r>
            <a:r>
              <a:rPr lang="en-ID" sz="2400" b="1" dirty="0" err="1"/>
              <a:t>Pengambilan</a:t>
            </a:r>
            <a:r>
              <a:rPr lang="en-ID" sz="2400" b="1" dirty="0"/>
              <a:t> Gambar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63333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838200" y="1524000"/>
            <a:ext cx="7391400" cy="36798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Selamat</a:t>
            </a:r>
            <a:r>
              <a:rPr kumimoji="0" lang="en-US" sz="4400" b="1" i="0" u="none" strike="noStrike" kern="1200" cap="none" spc="-15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  </a:t>
            </a:r>
            <a:r>
              <a:rPr kumimoji="0" lang="en-US" sz="4400" b="1" i="0" u="none" strike="noStrike" kern="1200" cap="none" spc="-15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j-ea"/>
                <a:cs typeface="Calibri"/>
              </a:rPr>
              <a:t>Berkarya</a:t>
            </a:r>
            <a:endParaRPr kumimoji="0" lang="en-US" sz="8000" b="1" i="0" u="none" strike="noStrike" kern="1200" cap="none" spc="-15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j-ea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1233</TotalTime>
  <Words>35</Words>
  <Application>Microsoft Macintosh PowerPoint</Application>
  <PresentationFormat>On-screen Show (4:3)</PresentationFormat>
  <Paragraphs>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personal</dc:creator>
  <cp:lastModifiedBy>Redintan Justin</cp:lastModifiedBy>
  <cp:revision>173</cp:revision>
  <dcterms:created xsi:type="dcterms:W3CDTF">2016-02-13T14:18:26Z</dcterms:created>
  <dcterms:modified xsi:type="dcterms:W3CDTF">2023-10-16T05:42:53Z</dcterms:modified>
</cp:coreProperties>
</file>