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334" r:id="rId3"/>
    <p:sldId id="327" r:id="rId4"/>
    <p:sldId id="335" r:id="rId5"/>
    <p:sldId id="336" r:id="rId6"/>
    <p:sldId id="337" r:id="rId7"/>
    <p:sldId id="338" r:id="rId8"/>
    <p:sldId id="33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10/16/23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10/16/23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76200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spc="-150" dirty="0" err="1">
                <a:latin typeface="Calibri"/>
                <a:ea typeface="+mj-ea"/>
                <a:cs typeface="Calibri"/>
              </a:rPr>
              <a:t>Sudut</a:t>
            </a:r>
            <a:r>
              <a:rPr lang="en-US" sz="6000" b="1" spc="-150" dirty="0">
                <a:latin typeface="Calibri"/>
                <a:ea typeface="+mj-ea"/>
                <a:cs typeface="Calibri"/>
              </a:rPr>
              <a:t> Pandang &amp; Teknik </a:t>
            </a:r>
            <a:r>
              <a:rPr lang="en-US" sz="6000" b="1" spc="-150" dirty="0" err="1">
                <a:latin typeface="Calibri"/>
                <a:ea typeface="+mj-ea"/>
                <a:cs typeface="Calibri"/>
              </a:rPr>
              <a:t>Pengambilan</a:t>
            </a:r>
            <a:r>
              <a:rPr lang="en-US" sz="6000" b="1" spc="-150" dirty="0">
                <a:latin typeface="Calibri"/>
                <a:ea typeface="+mj-ea"/>
                <a:cs typeface="Calibri"/>
              </a:rPr>
              <a:t> Gambar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ngle Kamera - Penjelasan Berbagai Macam dan Manfaatnya">
            <a:extLst>
              <a:ext uri="{FF2B5EF4-FFF2-40B4-BE49-F238E27FC236}">
                <a16:creationId xmlns:a16="http://schemas.microsoft.com/office/drawing/2014/main" id="{5AB15777-1790-8A44-B5D7-0880EBFC6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0432"/>
            <a:ext cx="9144000" cy="608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134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457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1. Bird Eye</a:t>
            </a:r>
            <a:endParaRPr lang="en-US" sz="2400" b="1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D23B2CC-984F-61EE-4A50-C2BAF1CE0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10" y="1295400"/>
            <a:ext cx="7248780" cy="451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888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457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2. Hight Angle</a:t>
            </a:r>
            <a:endParaRPr lang="en-US" sz="2400" b="1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A6C7808F-7D7E-CE81-F62F-8A4C9BCDB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88" y="1071265"/>
            <a:ext cx="5068824" cy="528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055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457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3. Eye Level (normal angle)</a:t>
            </a:r>
            <a:endParaRPr lang="en-US" sz="24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459A86-AF30-C7C5-B865-EB2BE2416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47" y="1524000"/>
            <a:ext cx="7164106" cy="435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40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457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4. Low Angle</a:t>
            </a:r>
            <a:endParaRPr lang="en-US" sz="2400" b="1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6731F1CE-A20A-D366-0B6B-738ED69A7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24" y="1447800"/>
            <a:ext cx="7069752" cy="468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904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457200" y="6096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5. Frog Eye</a:t>
            </a:r>
            <a:endParaRPr lang="en-US" sz="2400" b="1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B125BDB9-E1DF-2535-E6EF-50C84940B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73" y="1295400"/>
            <a:ext cx="7143654" cy="473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16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: Examples of eight different shot sizes: Extreme Close-up, Close-up, Medium Closeup, Medium shot, Medium Full shot, Full shot, Long shot, Extreme Long shot ">
            <a:extLst>
              <a:ext uri="{FF2B5EF4-FFF2-40B4-BE49-F238E27FC236}">
                <a16:creationId xmlns:a16="http://schemas.microsoft.com/office/drawing/2014/main" id="{9BC0B2E5-BE6F-3144-9FA7-34D1603F9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1600200"/>
            <a:ext cx="9144000" cy="478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49FD1CE-5A3D-5F47-9C3E-A3BD86746EBE}"/>
              </a:ext>
            </a:extLst>
          </p:cNvPr>
          <p:cNvSpPr txBox="1"/>
          <p:nvPr/>
        </p:nvSpPr>
        <p:spPr>
          <a:xfrm>
            <a:off x="2341235" y="986135"/>
            <a:ext cx="446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/>
              <a:t>Teknik </a:t>
            </a:r>
            <a:r>
              <a:rPr lang="en-ID" sz="2400" b="1" dirty="0" err="1"/>
              <a:t>Pengambilan</a:t>
            </a:r>
            <a:r>
              <a:rPr lang="en-ID" sz="2400" b="1" dirty="0"/>
              <a:t> Gambar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333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35</Words>
  <Application>Microsoft Macintosh PowerPoint</Application>
  <PresentationFormat>On-screen Show (4:3)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173</cp:revision>
  <dcterms:created xsi:type="dcterms:W3CDTF">2016-02-13T14:18:26Z</dcterms:created>
  <dcterms:modified xsi:type="dcterms:W3CDTF">2023-10-16T05:42:53Z</dcterms:modified>
</cp:coreProperties>
</file>