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10" r:id="rId4"/>
    <p:sldId id="301" r:id="rId5"/>
    <p:sldId id="302" r:id="rId6"/>
    <p:sldId id="304" r:id="rId7"/>
    <p:sldId id="303" r:id="rId8"/>
    <p:sldId id="308" r:id="rId9"/>
    <p:sldId id="305" r:id="rId10"/>
    <p:sldId id="309" r:id="rId11"/>
    <p:sldId id="307"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3" d="100"/>
          <a:sy n="73" d="100"/>
        </p:scale>
        <p:origin x="127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99060F-CDFE-4A9C-8FF5-4C4E42DDB619}" type="doc">
      <dgm:prSet loTypeId="urn:microsoft.com/office/officeart/2005/8/layout/vProcess5" loCatId="process" qsTypeId="urn:microsoft.com/office/officeart/2005/8/quickstyle/simple3" qsCatId="simple" csTypeId="urn:microsoft.com/office/officeart/2005/8/colors/colorful2" csCatId="colorful" phldr="1"/>
      <dgm:spPr/>
      <dgm:t>
        <a:bodyPr/>
        <a:lstStyle/>
        <a:p>
          <a:endParaRPr lang="en-ID"/>
        </a:p>
      </dgm:t>
    </dgm:pt>
    <dgm:pt modelId="{4841DE39-A023-4C9B-A1F4-88E6AEF46B81}">
      <dgm:prSet phldrT="[Text]" custT="1"/>
      <dgm:spPr/>
      <dgm:t>
        <a:bodyPr/>
        <a:lstStyle/>
        <a:p>
          <a:r>
            <a:rPr lang="en-US" sz="4000" dirty="0"/>
            <a:t>Sifat dan </a:t>
          </a:r>
          <a:r>
            <a:rPr lang="en-US" sz="4000" dirty="0" err="1"/>
            <a:t>obyeknya</a:t>
          </a:r>
          <a:r>
            <a:rPr lang="en-US" sz="4000" dirty="0"/>
            <a:t>: </a:t>
          </a:r>
          <a:r>
            <a:rPr lang="en-US" sz="4000" dirty="0" err="1"/>
            <a:t>hukum</a:t>
          </a:r>
          <a:endParaRPr lang="en-ID" sz="4000" dirty="0"/>
        </a:p>
      </dgm:t>
    </dgm:pt>
    <dgm:pt modelId="{E96816FC-B6AD-452C-88AA-4D8C18D4E897}" type="parTrans" cxnId="{BA07C28A-D4D6-40C8-AABA-8DE8FDACC242}">
      <dgm:prSet/>
      <dgm:spPr/>
      <dgm:t>
        <a:bodyPr/>
        <a:lstStyle/>
        <a:p>
          <a:endParaRPr lang="en-ID"/>
        </a:p>
      </dgm:t>
    </dgm:pt>
    <dgm:pt modelId="{8FF5521D-6C8A-4377-AAFA-C43FC23A8AD1}" type="sibTrans" cxnId="{BA07C28A-D4D6-40C8-AABA-8DE8FDACC242}">
      <dgm:prSet/>
      <dgm:spPr/>
      <dgm:t>
        <a:bodyPr/>
        <a:lstStyle/>
        <a:p>
          <a:endParaRPr lang="en-ID"/>
        </a:p>
      </dgm:t>
    </dgm:pt>
    <dgm:pt modelId="{DA15FBDD-3A4C-4EFF-B593-96DDD2B7AD2C}">
      <dgm:prSet phldrT="[Text]" custT="1"/>
      <dgm:spPr/>
      <dgm:t>
        <a:bodyPr/>
        <a:lstStyle/>
        <a:p>
          <a:r>
            <a:rPr lang="en-US" sz="4000" dirty="0" err="1"/>
            <a:t>Metode</a:t>
          </a:r>
          <a:r>
            <a:rPr lang="en-US" sz="4000" dirty="0"/>
            <a:t> </a:t>
          </a:r>
          <a:r>
            <a:rPr lang="en-US" sz="4000" dirty="0" err="1"/>
            <a:t>penelitiannya</a:t>
          </a:r>
          <a:r>
            <a:rPr lang="en-US" sz="4000" dirty="0"/>
            <a:t>: </a:t>
          </a:r>
          <a:r>
            <a:rPr lang="en-US" sz="4000" dirty="0" err="1"/>
            <a:t>penelitian</a:t>
          </a:r>
          <a:r>
            <a:rPr lang="en-US" sz="4000" dirty="0"/>
            <a:t> </a:t>
          </a:r>
          <a:r>
            <a:rPr lang="en-US" sz="4000" dirty="0" err="1"/>
            <a:t>ilmu</a:t>
          </a:r>
          <a:r>
            <a:rPr lang="en-US" sz="4000" dirty="0"/>
            <a:t> </a:t>
          </a:r>
          <a:r>
            <a:rPr lang="en-US" sz="4000" dirty="0" err="1"/>
            <a:t>hk</a:t>
          </a:r>
          <a:r>
            <a:rPr lang="en-US" sz="4000" dirty="0"/>
            <a:t> </a:t>
          </a:r>
          <a:endParaRPr lang="en-ID" sz="4000" dirty="0"/>
        </a:p>
      </dgm:t>
    </dgm:pt>
    <dgm:pt modelId="{334F38A0-2AB3-40CC-8078-6AE4395F2FA4}" type="parTrans" cxnId="{A860EBF4-E77F-4683-BF9D-3BCE278C43F0}">
      <dgm:prSet/>
      <dgm:spPr/>
      <dgm:t>
        <a:bodyPr/>
        <a:lstStyle/>
        <a:p>
          <a:endParaRPr lang="en-ID"/>
        </a:p>
      </dgm:t>
    </dgm:pt>
    <dgm:pt modelId="{40236D9C-5EC6-4DFC-A95A-818FF9F0213E}" type="sibTrans" cxnId="{A860EBF4-E77F-4683-BF9D-3BCE278C43F0}">
      <dgm:prSet/>
      <dgm:spPr/>
      <dgm:t>
        <a:bodyPr/>
        <a:lstStyle/>
        <a:p>
          <a:endParaRPr lang="en-ID"/>
        </a:p>
      </dgm:t>
    </dgm:pt>
    <dgm:pt modelId="{6CD9CBDA-E3A5-42C9-B27E-FC77F4AA2E0E}">
      <dgm:prSet phldrT="[Text]" custT="1"/>
      <dgm:spPr/>
      <dgm:t>
        <a:bodyPr/>
        <a:lstStyle/>
        <a:p>
          <a:r>
            <a:rPr lang="en-US" sz="4000" dirty="0" err="1"/>
            <a:t>Perspektif</a:t>
          </a:r>
          <a:r>
            <a:rPr lang="en-US" sz="4000" dirty="0"/>
            <a:t> </a:t>
          </a:r>
          <a:r>
            <a:rPr lang="en-US" sz="4000" dirty="0" err="1"/>
            <a:t>kajian</a:t>
          </a:r>
          <a:r>
            <a:rPr lang="en-US" sz="4000" dirty="0"/>
            <a:t>: </a:t>
          </a:r>
          <a:r>
            <a:rPr lang="en-US" sz="4000" dirty="0" err="1"/>
            <a:t>Intrinsik</a:t>
          </a:r>
          <a:r>
            <a:rPr lang="en-US" sz="4000" dirty="0"/>
            <a:t> </a:t>
          </a:r>
          <a:r>
            <a:rPr lang="en-US" sz="4000" dirty="0" err="1"/>
            <a:t>dari</a:t>
          </a:r>
          <a:r>
            <a:rPr lang="en-US" sz="4000" dirty="0"/>
            <a:t> </a:t>
          </a:r>
          <a:r>
            <a:rPr lang="en-US" sz="4000" dirty="0" err="1"/>
            <a:t>aturan</a:t>
          </a:r>
          <a:r>
            <a:rPr lang="en-US" sz="4000" dirty="0"/>
            <a:t> </a:t>
          </a:r>
          <a:r>
            <a:rPr lang="en-US" sz="4000" dirty="0" err="1"/>
            <a:t>hk</a:t>
          </a:r>
          <a:endParaRPr lang="en-ID" sz="4000" dirty="0"/>
        </a:p>
      </dgm:t>
    </dgm:pt>
    <dgm:pt modelId="{AF0F157C-000B-44A9-BCC7-7EA44F5D971F}" type="parTrans" cxnId="{DB38526D-07DD-407B-A33A-8CE5FC7E27C9}">
      <dgm:prSet/>
      <dgm:spPr/>
      <dgm:t>
        <a:bodyPr/>
        <a:lstStyle/>
        <a:p>
          <a:endParaRPr lang="en-ID"/>
        </a:p>
      </dgm:t>
    </dgm:pt>
    <dgm:pt modelId="{006B022A-B2EE-4130-852E-62FB0B2672C9}" type="sibTrans" cxnId="{DB38526D-07DD-407B-A33A-8CE5FC7E27C9}">
      <dgm:prSet/>
      <dgm:spPr/>
      <dgm:t>
        <a:bodyPr/>
        <a:lstStyle/>
        <a:p>
          <a:endParaRPr lang="en-ID"/>
        </a:p>
      </dgm:t>
    </dgm:pt>
    <dgm:pt modelId="{E51A8435-9FB6-45A7-A184-2C281D9C286E}" type="pres">
      <dgm:prSet presAssocID="{EE99060F-CDFE-4A9C-8FF5-4C4E42DDB619}" presName="outerComposite" presStyleCnt="0">
        <dgm:presLayoutVars>
          <dgm:chMax val="5"/>
          <dgm:dir/>
          <dgm:resizeHandles val="exact"/>
        </dgm:presLayoutVars>
      </dgm:prSet>
      <dgm:spPr/>
    </dgm:pt>
    <dgm:pt modelId="{E8EF721E-6119-435A-B05D-DE7478170490}" type="pres">
      <dgm:prSet presAssocID="{EE99060F-CDFE-4A9C-8FF5-4C4E42DDB619}" presName="dummyMaxCanvas" presStyleCnt="0">
        <dgm:presLayoutVars/>
      </dgm:prSet>
      <dgm:spPr/>
    </dgm:pt>
    <dgm:pt modelId="{143A5E38-1DA8-45AE-B0F8-330CC10C50C1}" type="pres">
      <dgm:prSet presAssocID="{EE99060F-CDFE-4A9C-8FF5-4C4E42DDB619}" presName="ThreeNodes_1" presStyleLbl="node1" presStyleIdx="0" presStyleCnt="3">
        <dgm:presLayoutVars>
          <dgm:bulletEnabled val="1"/>
        </dgm:presLayoutVars>
      </dgm:prSet>
      <dgm:spPr/>
    </dgm:pt>
    <dgm:pt modelId="{22DD8AAF-A8A4-496A-866E-0075CDBF4A95}" type="pres">
      <dgm:prSet presAssocID="{EE99060F-CDFE-4A9C-8FF5-4C4E42DDB619}" presName="ThreeNodes_2" presStyleLbl="node1" presStyleIdx="1" presStyleCnt="3">
        <dgm:presLayoutVars>
          <dgm:bulletEnabled val="1"/>
        </dgm:presLayoutVars>
      </dgm:prSet>
      <dgm:spPr/>
    </dgm:pt>
    <dgm:pt modelId="{548453C2-719B-4E9B-95DA-CE3EE5B39EB4}" type="pres">
      <dgm:prSet presAssocID="{EE99060F-CDFE-4A9C-8FF5-4C4E42DDB619}" presName="ThreeNodes_3" presStyleLbl="node1" presStyleIdx="2" presStyleCnt="3">
        <dgm:presLayoutVars>
          <dgm:bulletEnabled val="1"/>
        </dgm:presLayoutVars>
      </dgm:prSet>
      <dgm:spPr/>
    </dgm:pt>
    <dgm:pt modelId="{875860DD-269A-4201-A16E-A4925B8A4035}" type="pres">
      <dgm:prSet presAssocID="{EE99060F-CDFE-4A9C-8FF5-4C4E42DDB619}" presName="ThreeConn_1-2" presStyleLbl="fgAccFollowNode1" presStyleIdx="0" presStyleCnt="2">
        <dgm:presLayoutVars>
          <dgm:bulletEnabled val="1"/>
        </dgm:presLayoutVars>
      </dgm:prSet>
      <dgm:spPr/>
    </dgm:pt>
    <dgm:pt modelId="{77DB6152-F2B9-44FA-AFDD-2B16AC970E72}" type="pres">
      <dgm:prSet presAssocID="{EE99060F-CDFE-4A9C-8FF5-4C4E42DDB619}" presName="ThreeConn_2-3" presStyleLbl="fgAccFollowNode1" presStyleIdx="1" presStyleCnt="2">
        <dgm:presLayoutVars>
          <dgm:bulletEnabled val="1"/>
        </dgm:presLayoutVars>
      </dgm:prSet>
      <dgm:spPr/>
    </dgm:pt>
    <dgm:pt modelId="{4C62B548-99BC-4B22-96E3-EDA655D99E99}" type="pres">
      <dgm:prSet presAssocID="{EE99060F-CDFE-4A9C-8FF5-4C4E42DDB619}" presName="ThreeNodes_1_text" presStyleLbl="node1" presStyleIdx="2" presStyleCnt="3">
        <dgm:presLayoutVars>
          <dgm:bulletEnabled val="1"/>
        </dgm:presLayoutVars>
      </dgm:prSet>
      <dgm:spPr/>
    </dgm:pt>
    <dgm:pt modelId="{0AE70053-88DC-47F1-B7B6-5411C040E152}" type="pres">
      <dgm:prSet presAssocID="{EE99060F-CDFE-4A9C-8FF5-4C4E42DDB619}" presName="ThreeNodes_2_text" presStyleLbl="node1" presStyleIdx="2" presStyleCnt="3">
        <dgm:presLayoutVars>
          <dgm:bulletEnabled val="1"/>
        </dgm:presLayoutVars>
      </dgm:prSet>
      <dgm:spPr/>
    </dgm:pt>
    <dgm:pt modelId="{A6FD9F37-29F6-43B4-8630-B422E72C1F50}" type="pres">
      <dgm:prSet presAssocID="{EE99060F-CDFE-4A9C-8FF5-4C4E42DDB619}" presName="ThreeNodes_3_text" presStyleLbl="node1" presStyleIdx="2" presStyleCnt="3">
        <dgm:presLayoutVars>
          <dgm:bulletEnabled val="1"/>
        </dgm:presLayoutVars>
      </dgm:prSet>
      <dgm:spPr/>
    </dgm:pt>
  </dgm:ptLst>
  <dgm:cxnLst>
    <dgm:cxn modelId="{BD2C6113-39D2-417B-B76C-98F3A8ABFF88}" type="presOf" srcId="{4841DE39-A023-4C9B-A1F4-88E6AEF46B81}" destId="{143A5E38-1DA8-45AE-B0F8-330CC10C50C1}" srcOrd="0" destOrd="0" presId="urn:microsoft.com/office/officeart/2005/8/layout/vProcess5"/>
    <dgm:cxn modelId="{D7556862-6BC6-43A8-9C8B-1253827D3EC7}" type="presOf" srcId="{40236D9C-5EC6-4DFC-A95A-818FF9F0213E}" destId="{77DB6152-F2B9-44FA-AFDD-2B16AC970E72}" srcOrd="0" destOrd="0" presId="urn:microsoft.com/office/officeart/2005/8/layout/vProcess5"/>
    <dgm:cxn modelId="{C930FF49-C7C8-46A9-9D2F-0B9FE96F5BD2}" type="presOf" srcId="{DA15FBDD-3A4C-4EFF-B593-96DDD2B7AD2C}" destId="{22DD8AAF-A8A4-496A-866E-0075CDBF4A95}" srcOrd="0" destOrd="0" presId="urn:microsoft.com/office/officeart/2005/8/layout/vProcess5"/>
    <dgm:cxn modelId="{DB38526D-07DD-407B-A33A-8CE5FC7E27C9}" srcId="{EE99060F-CDFE-4A9C-8FF5-4C4E42DDB619}" destId="{6CD9CBDA-E3A5-42C9-B27E-FC77F4AA2E0E}" srcOrd="2" destOrd="0" parTransId="{AF0F157C-000B-44A9-BCC7-7EA44F5D971F}" sibTransId="{006B022A-B2EE-4130-852E-62FB0B2672C9}"/>
    <dgm:cxn modelId="{B9DE5551-6CC7-48D3-976A-A017085DC3B0}" type="presOf" srcId="{8FF5521D-6C8A-4377-AAFA-C43FC23A8AD1}" destId="{875860DD-269A-4201-A16E-A4925B8A4035}" srcOrd="0" destOrd="0" presId="urn:microsoft.com/office/officeart/2005/8/layout/vProcess5"/>
    <dgm:cxn modelId="{BA07C28A-D4D6-40C8-AABA-8DE8FDACC242}" srcId="{EE99060F-CDFE-4A9C-8FF5-4C4E42DDB619}" destId="{4841DE39-A023-4C9B-A1F4-88E6AEF46B81}" srcOrd="0" destOrd="0" parTransId="{E96816FC-B6AD-452C-88AA-4D8C18D4E897}" sibTransId="{8FF5521D-6C8A-4377-AAFA-C43FC23A8AD1}"/>
    <dgm:cxn modelId="{CE2A83B0-1065-4315-9B12-FCE9A95FF77C}" type="presOf" srcId="{EE99060F-CDFE-4A9C-8FF5-4C4E42DDB619}" destId="{E51A8435-9FB6-45A7-A184-2C281D9C286E}" srcOrd="0" destOrd="0" presId="urn:microsoft.com/office/officeart/2005/8/layout/vProcess5"/>
    <dgm:cxn modelId="{BFDDC2C1-7DFE-49C3-91EC-2081C0CBE8E2}" type="presOf" srcId="{6CD9CBDA-E3A5-42C9-B27E-FC77F4AA2E0E}" destId="{A6FD9F37-29F6-43B4-8630-B422E72C1F50}" srcOrd="1" destOrd="0" presId="urn:microsoft.com/office/officeart/2005/8/layout/vProcess5"/>
    <dgm:cxn modelId="{0798E0C4-6FA3-40D2-90CE-C34C3F369FAE}" type="presOf" srcId="{4841DE39-A023-4C9B-A1F4-88E6AEF46B81}" destId="{4C62B548-99BC-4B22-96E3-EDA655D99E99}" srcOrd="1" destOrd="0" presId="urn:microsoft.com/office/officeart/2005/8/layout/vProcess5"/>
    <dgm:cxn modelId="{535C57E3-DA5D-4F06-860C-4E295A894321}" type="presOf" srcId="{DA15FBDD-3A4C-4EFF-B593-96DDD2B7AD2C}" destId="{0AE70053-88DC-47F1-B7B6-5411C040E152}" srcOrd="1" destOrd="0" presId="urn:microsoft.com/office/officeart/2005/8/layout/vProcess5"/>
    <dgm:cxn modelId="{A860EBF4-E77F-4683-BF9D-3BCE278C43F0}" srcId="{EE99060F-CDFE-4A9C-8FF5-4C4E42DDB619}" destId="{DA15FBDD-3A4C-4EFF-B593-96DDD2B7AD2C}" srcOrd="1" destOrd="0" parTransId="{334F38A0-2AB3-40CC-8078-6AE4395F2FA4}" sibTransId="{40236D9C-5EC6-4DFC-A95A-818FF9F0213E}"/>
    <dgm:cxn modelId="{E70B8DFA-955B-458B-882A-D204753747B7}" type="presOf" srcId="{6CD9CBDA-E3A5-42C9-B27E-FC77F4AA2E0E}" destId="{548453C2-719B-4E9B-95DA-CE3EE5B39EB4}" srcOrd="0" destOrd="0" presId="urn:microsoft.com/office/officeart/2005/8/layout/vProcess5"/>
    <dgm:cxn modelId="{6841156B-D5F9-44E2-B6DC-2EA7848DE0A1}" type="presParOf" srcId="{E51A8435-9FB6-45A7-A184-2C281D9C286E}" destId="{E8EF721E-6119-435A-B05D-DE7478170490}" srcOrd="0" destOrd="0" presId="urn:microsoft.com/office/officeart/2005/8/layout/vProcess5"/>
    <dgm:cxn modelId="{2CF6646B-887D-4EED-8CB7-92A35C373A1D}" type="presParOf" srcId="{E51A8435-9FB6-45A7-A184-2C281D9C286E}" destId="{143A5E38-1DA8-45AE-B0F8-330CC10C50C1}" srcOrd="1" destOrd="0" presId="urn:microsoft.com/office/officeart/2005/8/layout/vProcess5"/>
    <dgm:cxn modelId="{39438D89-6232-4437-9829-921AD47B1E04}" type="presParOf" srcId="{E51A8435-9FB6-45A7-A184-2C281D9C286E}" destId="{22DD8AAF-A8A4-496A-866E-0075CDBF4A95}" srcOrd="2" destOrd="0" presId="urn:microsoft.com/office/officeart/2005/8/layout/vProcess5"/>
    <dgm:cxn modelId="{5B78B5F6-3650-45EA-BD39-A37020FF464A}" type="presParOf" srcId="{E51A8435-9FB6-45A7-A184-2C281D9C286E}" destId="{548453C2-719B-4E9B-95DA-CE3EE5B39EB4}" srcOrd="3" destOrd="0" presId="urn:microsoft.com/office/officeart/2005/8/layout/vProcess5"/>
    <dgm:cxn modelId="{5FB34D04-7E43-46E3-A34D-A72FEE11AC09}" type="presParOf" srcId="{E51A8435-9FB6-45A7-A184-2C281D9C286E}" destId="{875860DD-269A-4201-A16E-A4925B8A4035}" srcOrd="4" destOrd="0" presId="urn:microsoft.com/office/officeart/2005/8/layout/vProcess5"/>
    <dgm:cxn modelId="{8E972DC9-2F08-405D-9462-23D113D1F230}" type="presParOf" srcId="{E51A8435-9FB6-45A7-A184-2C281D9C286E}" destId="{77DB6152-F2B9-44FA-AFDD-2B16AC970E72}" srcOrd="5" destOrd="0" presId="urn:microsoft.com/office/officeart/2005/8/layout/vProcess5"/>
    <dgm:cxn modelId="{33A53DB2-D6E0-4FE6-9C76-76526213CC75}" type="presParOf" srcId="{E51A8435-9FB6-45A7-A184-2C281D9C286E}" destId="{4C62B548-99BC-4B22-96E3-EDA655D99E99}" srcOrd="6" destOrd="0" presId="urn:microsoft.com/office/officeart/2005/8/layout/vProcess5"/>
    <dgm:cxn modelId="{EB4C481E-8BC6-4537-89DC-3F6E9719499A}" type="presParOf" srcId="{E51A8435-9FB6-45A7-A184-2C281D9C286E}" destId="{0AE70053-88DC-47F1-B7B6-5411C040E152}" srcOrd="7" destOrd="0" presId="urn:microsoft.com/office/officeart/2005/8/layout/vProcess5"/>
    <dgm:cxn modelId="{7A0269F9-FE6F-4776-816F-048055360162}" type="presParOf" srcId="{E51A8435-9FB6-45A7-A184-2C281D9C286E}" destId="{A6FD9F37-29F6-43B4-8630-B422E72C1F50}"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0F3471-2B6E-477A-8651-F064D27E55E4}" type="doc">
      <dgm:prSet loTypeId="urn:microsoft.com/office/officeart/2005/8/layout/arrow3" loCatId="relationship" qsTypeId="urn:microsoft.com/office/officeart/2005/8/quickstyle/3d2" qsCatId="3D" csTypeId="urn:microsoft.com/office/officeart/2005/8/colors/colorful5" csCatId="colorful" phldr="1"/>
      <dgm:spPr/>
      <dgm:t>
        <a:bodyPr/>
        <a:lstStyle/>
        <a:p>
          <a:endParaRPr lang="en-ID"/>
        </a:p>
      </dgm:t>
    </dgm:pt>
    <dgm:pt modelId="{A477E353-B234-4C97-9CF3-E32D38318F06}">
      <dgm:prSet phldrT="[Text]"/>
      <dgm:spPr/>
      <dgm:t>
        <a:bodyPr/>
        <a:lstStyle/>
        <a:p>
          <a:r>
            <a:rPr lang="en-ID" dirty="0" err="1"/>
            <a:t>Ilmu</a:t>
          </a:r>
          <a:r>
            <a:rPr lang="en-ID" dirty="0"/>
            <a:t> </a:t>
          </a:r>
          <a:r>
            <a:rPr lang="en-ID" dirty="0" err="1"/>
            <a:t>hukum</a:t>
          </a:r>
          <a:r>
            <a:rPr lang="en-ID" dirty="0"/>
            <a:t> yang </a:t>
          </a:r>
          <a:r>
            <a:rPr lang="en-ID" dirty="0" err="1"/>
            <a:t>berisi</a:t>
          </a:r>
          <a:r>
            <a:rPr lang="en-ID" dirty="0"/>
            <a:t> </a:t>
          </a:r>
          <a:r>
            <a:rPr lang="en-ID" dirty="0" err="1"/>
            <a:t>norma-norma</a:t>
          </a:r>
          <a:r>
            <a:rPr lang="en-ID" dirty="0"/>
            <a:t> dan </a:t>
          </a:r>
          <a:r>
            <a:rPr lang="en-ID" dirty="0" err="1"/>
            <a:t>kewajiban</a:t>
          </a:r>
          <a:r>
            <a:rPr lang="en-ID" dirty="0"/>
            <a:t> </a:t>
          </a:r>
          <a:r>
            <a:rPr lang="en-ID" dirty="0" err="1"/>
            <a:t>dalam</a:t>
          </a:r>
          <a:r>
            <a:rPr lang="en-ID" dirty="0"/>
            <a:t> </a:t>
          </a:r>
          <a:r>
            <a:rPr lang="en-ID" dirty="0" err="1"/>
            <a:t>hidup</a:t>
          </a:r>
          <a:r>
            <a:rPr lang="en-ID" dirty="0"/>
            <a:t> </a:t>
          </a:r>
          <a:r>
            <a:rPr lang="en-ID" dirty="0" err="1"/>
            <a:t>manusia</a:t>
          </a:r>
          <a:r>
            <a:rPr lang="en-ID" dirty="0"/>
            <a:t> </a:t>
          </a:r>
          <a:r>
            <a:rPr lang="en-ID" dirty="0" err="1"/>
            <a:t>tidak</a:t>
          </a:r>
          <a:r>
            <a:rPr lang="en-ID" dirty="0"/>
            <a:t> </a:t>
          </a:r>
          <a:r>
            <a:rPr lang="en-ID" dirty="0" err="1"/>
            <a:t>mungkin</a:t>
          </a:r>
          <a:r>
            <a:rPr lang="en-ID" dirty="0"/>
            <a:t> </a:t>
          </a:r>
          <a:r>
            <a:rPr lang="en-ID" dirty="0" err="1"/>
            <a:t>dibuktikan</a:t>
          </a:r>
          <a:r>
            <a:rPr lang="en-ID" dirty="0"/>
            <a:t> </a:t>
          </a:r>
          <a:r>
            <a:rPr lang="en-ID" dirty="0" err="1"/>
            <a:t>kebenarannya</a:t>
          </a:r>
          <a:r>
            <a:rPr lang="en-ID" dirty="0"/>
            <a:t> </a:t>
          </a:r>
          <a:r>
            <a:rPr lang="en-ID" dirty="0" err="1"/>
            <a:t>sebagaimana</a:t>
          </a:r>
          <a:r>
            <a:rPr lang="en-ID" dirty="0"/>
            <a:t> </a:t>
          </a:r>
          <a:r>
            <a:rPr lang="en-ID" dirty="0" err="1"/>
            <a:t>ilmu</a:t>
          </a:r>
          <a:r>
            <a:rPr lang="en-ID" dirty="0"/>
            <a:t> </a:t>
          </a:r>
          <a:r>
            <a:rPr lang="en-ID" dirty="0" err="1"/>
            <a:t>pengetahuan</a:t>
          </a:r>
          <a:r>
            <a:rPr lang="en-ID" dirty="0"/>
            <a:t> </a:t>
          </a:r>
          <a:r>
            <a:rPr lang="en-ID" dirty="0" err="1"/>
            <a:t>empiris</a:t>
          </a:r>
          <a:r>
            <a:rPr lang="en-ID" dirty="0"/>
            <a:t>.</a:t>
          </a:r>
        </a:p>
      </dgm:t>
    </dgm:pt>
    <dgm:pt modelId="{A2BA674B-6C5A-4004-AA97-2032969D2AAA}" type="parTrans" cxnId="{7BAFEC54-F1CB-46F8-A5EC-E7C5A139485E}">
      <dgm:prSet/>
      <dgm:spPr/>
      <dgm:t>
        <a:bodyPr/>
        <a:lstStyle/>
        <a:p>
          <a:endParaRPr lang="en-ID"/>
        </a:p>
      </dgm:t>
    </dgm:pt>
    <dgm:pt modelId="{5CB87C01-1DA4-4D82-95BA-AFE195542E5B}" type="sibTrans" cxnId="{7BAFEC54-F1CB-46F8-A5EC-E7C5A139485E}">
      <dgm:prSet/>
      <dgm:spPr/>
      <dgm:t>
        <a:bodyPr/>
        <a:lstStyle/>
        <a:p>
          <a:endParaRPr lang="en-ID"/>
        </a:p>
      </dgm:t>
    </dgm:pt>
    <dgm:pt modelId="{147488F5-7FDB-4B76-981F-DC978BFFE996}">
      <dgm:prSet phldrT="[Text]" custT="1"/>
      <dgm:spPr/>
      <dgm:t>
        <a:bodyPr/>
        <a:lstStyle/>
        <a:p>
          <a:r>
            <a:rPr lang="en-ID" sz="1600" dirty="0" err="1"/>
            <a:t>Ilmu</a:t>
          </a:r>
          <a:r>
            <a:rPr lang="en-ID" sz="1600" dirty="0"/>
            <a:t> </a:t>
          </a:r>
          <a:r>
            <a:rPr lang="en-ID" sz="1600" dirty="0" err="1"/>
            <a:t>hukum</a:t>
          </a:r>
          <a:r>
            <a:rPr lang="en-ID" sz="1600" dirty="0"/>
            <a:t> </a:t>
          </a:r>
          <a:r>
            <a:rPr lang="en-ID" sz="1600" dirty="0" err="1"/>
            <a:t>berusaha</a:t>
          </a:r>
          <a:r>
            <a:rPr lang="en-ID" sz="1600" dirty="0"/>
            <a:t> </a:t>
          </a:r>
          <a:r>
            <a:rPr lang="en-ID" sz="1600" dirty="0" err="1"/>
            <a:t>untuk</a:t>
          </a:r>
          <a:r>
            <a:rPr lang="en-ID" sz="1600" dirty="0"/>
            <a:t> </a:t>
          </a:r>
          <a:r>
            <a:rPr lang="en-ID" sz="1600" dirty="0" err="1"/>
            <a:t>menemukan</a:t>
          </a:r>
          <a:r>
            <a:rPr lang="en-ID" sz="1600" dirty="0"/>
            <a:t> </a:t>
          </a:r>
          <a:r>
            <a:rPr lang="en-ID" sz="1600" dirty="0" err="1"/>
            <a:t>pemecahan</a:t>
          </a:r>
          <a:r>
            <a:rPr lang="en-ID" sz="1600" dirty="0"/>
            <a:t> </a:t>
          </a:r>
          <a:r>
            <a:rPr lang="en-ID" sz="1600" dirty="0" err="1"/>
            <a:t>persoalan</a:t>
          </a:r>
          <a:r>
            <a:rPr lang="en-ID" sz="1600" dirty="0"/>
            <a:t> </a:t>
          </a:r>
          <a:r>
            <a:rPr lang="en-ID" sz="1600" dirty="0" err="1"/>
            <a:t>hukum</a:t>
          </a:r>
          <a:r>
            <a:rPr lang="en-ID" sz="1600" dirty="0"/>
            <a:t> </a:t>
          </a:r>
          <a:r>
            <a:rPr lang="en-ID" sz="1600" dirty="0" err="1"/>
            <a:t>dengan</a:t>
          </a:r>
          <a:r>
            <a:rPr lang="en-ID" sz="1600" dirty="0"/>
            <a:t> </a:t>
          </a:r>
          <a:r>
            <a:rPr lang="en-ID" sz="1600" dirty="0" err="1"/>
            <a:t>menggunakan</a:t>
          </a:r>
          <a:r>
            <a:rPr lang="en-ID" sz="1600" dirty="0"/>
            <a:t> </a:t>
          </a:r>
          <a:r>
            <a:rPr lang="en-ID" sz="1600" dirty="0" err="1"/>
            <a:t>metode</a:t>
          </a:r>
          <a:r>
            <a:rPr lang="en-ID" sz="1600" dirty="0"/>
            <a:t> yang </a:t>
          </a:r>
          <a:r>
            <a:rPr lang="en-ID" sz="1600" dirty="0" err="1"/>
            <a:t>memiliki</a:t>
          </a:r>
          <a:r>
            <a:rPr lang="en-ID" sz="1600" dirty="0"/>
            <a:t> </a:t>
          </a:r>
          <a:r>
            <a:rPr lang="en-ID" sz="1600" dirty="0" err="1"/>
            <a:t>cara</a:t>
          </a:r>
          <a:r>
            <a:rPr lang="en-ID" sz="1600" dirty="0"/>
            <a:t> </a:t>
          </a:r>
          <a:r>
            <a:rPr lang="en-ID" sz="1600" dirty="0" err="1"/>
            <a:t>kerja</a:t>
          </a:r>
          <a:r>
            <a:rPr lang="en-ID" sz="1600" dirty="0"/>
            <a:t> </a:t>
          </a:r>
          <a:r>
            <a:rPr lang="en-ID" sz="1600" dirty="0" err="1"/>
            <a:t>tetap</a:t>
          </a:r>
          <a:r>
            <a:rPr lang="en-ID" sz="1600" dirty="0"/>
            <a:t>, </a:t>
          </a:r>
          <a:r>
            <a:rPr lang="en-ID" sz="1600" dirty="0" err="1"/>
            <a:t>dapat</a:t>
          </a:r>
          <a:r>
            <a:rPr lang="en-ID" sz="1600" dirty="0"/>
            <a:t> </a:t>
          </a:r>
          <a:r>
            <a:rPr lang="en-ID" sz="1600" dirty="0" err="1"/>
            <a:t>dikontrol</a:t>
          </a:r>
          <a:r>
            <a:rPr lang="en-ID" sz="1600" dirty="0"/>
            <a:t> dan </a:t>
          </a:r>
          <a:r>
            <a:rPr lang="en-ID" sz="1600" dirty="0" err="1"/>
            <a:t>bersadarkan</a:t>
          </a:r>
          <a:r>
            <a:rPr lang="en-ID" sz="1600" dirty="0"/>
            <a:t> </a:t>
          </a:r>
          <a:r>
            <a:rPr lang="en-ID" sz="1600" dirty="0" err="1"/>
            <a:t>serangkaian</a:t>
          </a:r>
          <a:r>
            <a:rPr lang="en-ID" sz="1600" dirty="0"/>
            <a:t> </a:t>
          </a:r>
          <a:r>
            <a:rPr lang="en-ID" sz="1600" dirty="0" err="1"/>
            <a:t>teori</a:t>
          </a:r>
          <a:r>
            <a:rPr lang="en-ID" sz="1600" dirty="0"/>
            <a:t> yang </a:t>
          </a:r>
          <a:r>
            <a:rPr lang="en-ID" sz="1600" dirty="0" err="1"/>
            <a:t>mendukungnya</a:t>
          </a:r>
          <a:r>
            <a:rPr lang="en-ID" sz="1600" dirty="0"/>
            <a:t>.</a:t>
          </a:r>
        </a:p>
      </dgm:t>
    </dgm:pt>
    <dgm:pt modelId="{51812CF1-4A89-4550-A3E3-1D2CA003A0FA}" type="parTrans" cxnId="{8086D804-71A9-4498-A3D3-703AAC25774C}">
      <dgm:prSet/>
      <dgm:spPr/>
      <dgm:t>
        <a:bodyPr/>
        <a:lstStyle/>
        <a:p>
          <a:endParaRPr lang="en-ID"/>
        </a:p>
      </dgm:t>
    </dgm:pt>
    <dgm:pt modelId="{72AC5D6B-DE2B-4E5D-8C06-09E12B246C65}" type="sibTrans" cxnId="{8086D804-71A9-4498-A3D3-703AAC25774C}">
      <dgm:prSet/>
      <dgm:spPr/>
      <dgm:t>
        <a:bodyPr/>
        <a:lstStyle/>
        <a:p>
          <a:endParaRPr lang="en-ID"/>
        </a:p>
      </dgm:t>
    </dgm:pt>
    <dgm:pt modelId="{835226C6-C7DD-49E5-82FB-C6DA4F0F40D1}" type="pres">
      <dgm:prSet presAssocID="{0B0F3471-2B6E-477A-8651-F064D27E55E4}" presName="compositeShape" presStyleCnt="0">
        <dgm:presLayoutVars>
          <dgm:chMax val="2"/>
          <dgm:dir/>
          <dgm:resizeHandles val="exact"/>
        </dgm:presLayoutVars>
      </dgm:prSet>
      <dgm:spPr/>
    </dgm:pt>
    <dgm:pt modelId="{883B9D19-6BA0-4E18-BBC7-B0864648B38B}" type="pres">
      <dgm:prSet presAssocID="{0B0F3471-2B6E-477A-8651-F064D27E55E4}" presName="divider" presStyleLbl="fgShp" presStyleIdx="0" presStyleCnt="1"/>
      <dgm:spPr/>
    </dgm:pt>
    <dgm:pt modelId="{CB2F7AB7-ED5B-4852-ADD7-F586942C84DE}" type="pres">
      <dgm:prSet presAssocID="{A477E353-B234-4C97-9CF3-E32D38318F06}" presName="downArrow" presStyleLbl="node1" presStyleIdx="0" presStyleCnt="2"/>
      <dgm:spPr/>
    </dgm:pt>
    <dgm:pt modelId="{B37AF949-23B7-4A04-B3EC-F7FD2070EFD8}" type="pres">
      <dgm:prSet presAssocID="{A477E353-B234-4C97-9CF3-E32D38318F06}" presName="downArrowText" presStyleLbl="revTx" presStyleIdx="0" presStyleCnt="2">
        <dgm:presLayoutVars>
          <dgm:bulletEnabled val="1"/>
        </dgm:presLayoutVars>
      </dgm:prSet>
      <dgm:spPr/>
    </dgm:pt>
    <dgm:pt modelId="{FEB0A3DC-08EE-41D7-9A92-DF354BD048E7}" type="pres">
      <dgm:prSet presAssocID="{147488F5-7FDB-4B76-981F-DC978BFFE996}" presName="upArrow" presStyleLbl="node1" presStyleIdx="1" presStyleCnt="2"/>
      <dgm:spPr/>
    </dgm:pt>
    <dgm:pt modelId="{09A0523A-F24E-4A2B-9FA1-4A505739E407}" type="pres">
      <dgm:prSet presAssocID="{147488F5-7FDB-4B76-981F-DC978BFFE996}" presName="upArrowText" presStyleLbl="revTx" presStyleIdx="1" presStyleCnt="2" custScaleX="134255">
        <dgm:presLayoutVars>
          <dgm:bulletEnabled val="1"/>
        </dgm:presLayoutVars>
      </dgm:prSet>
      <dgm:spPr/>
    </dgm:pt>
  </dgm:ptLst>
  <dgm:cxnLst>
    <dgm:cxn modelId="{8086D804-71A9-4498-A3D3-703AAC25774C}" srcId="{0B0F3471-2B6E-477A-8651-F064D27E55E4}" destId="{147488F5-7FDB-4B76-981F-DC978BFFE996}" srcOrd="1" destOrd="0" parTransId="{51812CF1-4A89-4550-A3E3-1D2CA003A0FA}" sibTransId="{72AC5D6B-DE2B-4E5D-8C06-09E12B246C65}"/>
    <dgm:cxn modelId="{3629D32F-5A33-48D4-B00A-92234D4C440C}" type="presOf" srcId="{0B0F3471-2B6E-477A-8651-F064D27E55E4}" destId="{835226C6-C7DD-49E5-82FB-C6DA4F0F40D1}" srcOrd="0" destOrd="0" presId="urn:microsoft.com/office/officeart/2005/8/layout/arrow3"/>
    <dgm:cxn modelId="{22089244-90E4-405F-9CB0-21D331498789}" type="presOf" srcId="{147488F5-7FDB-4B76-981F-DC978BFFE996}" destId="{09A0523A-F24E-4A2B-9FA1-4A505739E407}" srcOrd="0" destOrd="0" presId="urn:microsoft.com/office/officeart/2005/8/layout/arrow3"/>
    <dgm:cxn modelId="{7BAFEC54-F1CB-46F8-A5EC-E7C5A139485E}" srcId="{0B0F3471-2B6E-477A-8651-F064D27E55E4}" destId="{A477E353-B234-4C97-9CF3-E32D38318F06}" srcOrd="0" destOrd="0" parTransId="{A2BA674B-6C5A-4004-AA97-2032969D2AAA}" sibTransId="{5CB87C01-1DA4-4D82-95BA-AFE195542E5B}"/>
    <dgm:cxn modelId="{96675ED0-E9B6-4E53-8E73-3B1A3277D736}" type="presOf" srcId="{A477E353-B234-4C97-9CF3-E32D38318F06}" destId="{B37AF949-23B7-4A04-B3EC-F7FD2070EFD8}" srcOrd="0" destOrd="0" presId="urn:microsoft.com/office/officeart/2005/8/layout/arrow3"/>
    <dgm:cxn modelId="{314CBC1C-BF8B-4834-AEDF-82CA62B53DA5}" type="presParOf" srcId="{835226C6-C7DD-49E5-82FB-C6DA4F0F40D1}" destId="{883B9D19-6BA0-4E18-BBC7-B0864648B38B}" srcOrd="0" destOrd="0" presId="urn:microsoft.com/office/officeart/2005/8/layout/arrow3"/>
    <dgm:cxn modelId="{767F92E4-1CAF-4D3B-A0E4-8E608463DCF9}" type="presParOf" srcId="{835226C6-C7DD-49E5-82FB-C6DA4F0F40D1}" destId="{CB2F7AB7-ED5B-4852-ADD7-F586942C84DE}" srcOrd="1" destOrd="0" presId="urn:microsoft.com/office/officeart/2005/8/layout/arrow3"/>
    <dgm:cxn modelId="{A1768FFA-05F3-4EF2-9628-A2BE66D8BAD7}" type="presParOf" srcId="{835226C6-C7DD-49E5-82FB-C6DA4F0F40D1}" destId="{B37AF949-23B7-4A04-B3EC-F7FD2070EFD8}" srcOrd="2" destOrd="0" presId="urn:microsoft.com/office/officeart/2005/8/layout/arrow3"/>
    <dgm:cxn modelId="{E629D4CC-DDFF-4EF6-882B-0051E9D0ECCE}" type="presParOf" srcId="{835226C6-C7DD-49E5-82FB-C6DA4F0F40D1}" destId="{FEB0A3DC-08EE-41D7-9A92-DF354BD048E7}" srcOrd="3" destOrd="0" presId="urn:microsoft.com/office/officeart/2005/8/layout/arrow3"/>
    <dgm:cxn modelId="{85B60460-122D-47A1-8984-AFAA682779AA}" type="presParOf" srcId="{835226C6-C7DD-49E5-82FB-C6DA4F0F40D1}" destId="{09A0523A-F24E-4A2B-9FA1-4A505739E407}"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6F0722-CA8F-4B9C-A272-F1EBD11083EC}" type="doc">
      <dgm:prSet loTypeId="urn:diagrams.loki3.com/BracketList" loCatId="officeonline" qsTypeId="urn:microsoft.com/office/officeart/2005/8/quickstyle/simple1" qsCatId="simple" csTypeId="urn:microsoft.com/office/officeart/2005/8/colors/accent2_1" csCatId="accent2" phldr="1"/>
      <dgm:spPr/>
      <dgm:t>
        <a:bodyPr/>
        <a:lstStyle/>
        <a:p>
          <a:endParaRPr lang="en-ID"/>
        </a:p>
      </dgm:t>
    </dgm:pt>
    <dgm:pt modelId="{52DE60F6-D4BD-4931-839A-C0A597F358E7}">
      <dgm:prSet phldrT="[Text]"/>
      <dgm:spPr/>
      <dgm:t>
        <a:bodyPr/>
        <a:lstStyle/>
        <a:p>
          <a:r>
            <a:rPr lang="en-US" dirty="0"/>
            <a:t>J.H. von </a:t>
          </a:r>
          <a:r>
            <a:rPr lang="en-US" dirty="0" err="1"/>
            <a:t>Kirchmaan</a:t>
          </a:r>
          <a:endParaRPr lang="en-ID" dirty="0"/>
        </a:p>
      </dgm:t>
    </dgm:pt>
    <dgm:pt modelId="{25D9DF0E-E466-423A-B57D-84231835D5FA}" type="parTrans" cxnId="{9E42149D-92CA-4ACF-AB2D-9B35742CB11F}">
      <dgm:prSet/>
      <dgm:spPr/>
      <dgm:t>
        <a:bodyPr/>
        <a:lstStyle/>
        <a:p>
          <a:endParaRPr lang="en-ID"/>
        </a:p>
      </dgm:t>
    </dgm:pt>
    <dgm:pt modelId="{416ADE11-6ED4-4E84-AA96-8298F085BF5F}" type="sibTrans" cxnId="{9E42149D-92CA-4ACF-AB2D-9B35742CB11F}">
      <dgm:prSet/>
      <dgm:spPr/>
      <dgm:t>
        <a:bodyPr/>
        <a:lstStyle/>
        <a:p>
          <a:endParaRPr lang="en-ID"/>
        </a:p>
      </dgm:t>
    </dgm:pt>
    <dgm:pt modelId="{0869BFCF-13E0-46F4-BE73-75DF4EA2F6EC}">
      <dgm:prSet phldrT="[Text]"/>
      <dgm:spPr/>
      <dgm:t>
        <a:bodyPr/>
        <a:lstStyle/>
        <a:p>
          <a:r>
            <a:rPr lang="en-US" dirty="0" err="1"/>
            <a:t>Obyek</a:t>
          </a:r>
          <a:r>
            <a:rPr lang="en-US" dirty="0"/>
            <a:t> </a:t>
          </a:r>
          <a:r>
            <a:rPr lang="en-US" dirty="0" err="1"/>
            <a:t>ilmu</a:t>
          </a:r>
          <a:r>
            <a:rPr lang="en-US" dirty="0"/>
            <a:t> </a:t>
          </a:r>
          <a:r>
            <a:rPr lang="en-US" dirty="0" err="1"/>
            <a:t>hukum</a:t>
          </a:r>
          <a:r>
            <a:rPr lang="en-US" dirty="0"/>
            <a:t> </a:t>
          </a:r>
          <a:r>
            <a:rPr lang="en-US" dirty="0" err="1"/>
            <a:t>selalu</a:t>
          </a:r>
          <a:r>
            <a:rPr lang="en-US" dirty="0"/>
            <a:t> </a:t>
          </a:r>
          <a:r>
            <a:rPr lang="en-US" dirty="0" err="1"/>
            <a:t>berubah</a:t>
          </a:r>
          <a:r>
            <a:rPr lang="en-US" dirty="0"/>
            <a:t> </a:t>
          </a:r>
          <a:r>
            <a:rPr lang="en-US" dirty="0" err="1"/>
            <a:t>dari</a:t>
          </a:r>
          <a:r>
            <a:rPr lang="en-US" dirty="0"/>
            <a:t> </a:t>
          </a:r>
          <a:r>
            <a:rPr lang="en-US" dirty="0" err="1"/>
            <a:t>waktu</a:t>
          </a:r>
          <a:r>
            <a:rPr lang="en-US" dirty="0"/>
            <a:t> </a:t>
          </a:r>
          <a:r>
            <a:rPr lang="en-US" dirty="0" err="1"/>
            <a:t>ke</a:t>
          </a:r>
          <a:r>
            <a:rPr lang="en-US" dirty="0"/>
            <a:t> </a:t>
          </a:r>
          <a:r>
            <a:rPr lang="en-US" dirty="0" err="1"/>
            <a:t>waktu</a:t>
          </a:r>
          <a:endParaRPr lang="en-ID" dirty="0"/>
        </a:p>
      </dgm:t>
    </dgm:pt>
    <dgm:pt modelId="{1F88D965-2FF0-4063-90C9-93BCFA2570F0}" type="parTrans" cxnId="{290B41A3-B104-4B55-AA66-FDEDE82BB30F}">
      <dgm:prSet/>
      <dgm:spPr/>
      <dgm:t>
        <a:bodyPr/>
        <a:lstStyle/>
        <a:p>
          <a:endParaRPr lang="en-ID"/>
        </a:p>
      </dgm:t>
    </dgm:pt>
    <dgm:pt modelId="{9FE636A7-BCFF-40CE-B86C-1B9CA0F6388A}" type="sibTrans" cxnId="{290B41A3-B104-4B55-AA66-FDEDE82BB30F}">
      <dgm:prSet/>
      <dgm:spPr/>
      <dgm:t>
        <a:bodyPr/>
        <a:lstStyle/>
        <a:p>
          <a:endParaRPr lang="en-ID"/>
        </a:p>
      </dgm:t>
    </dgm:pt>
    <dgm:pt modelId="{1C8B3944-9D5B-44B7-B6D6-7C2143324A69}">
      <dgm:prSet phldrT="[Text]"/>
      <dgm:spPr/>
      <dgm:t>
        <a:bodyPr/>
        <a:lstStyle/>
        <a:p>
          <a:r>
            <a:rPr lang="en-US" dirty="0"/>
            <a:t>A.V. Lundstedt</a:t>
          </a:r>
          <a:endParaRPr lang="en-ID" dirty="0"/>
        </a:p>
      </dgm:t>
    </dgm:pt>
    <dgm:pt modelId="{4F30BA4F-2A64-47A0-A05C-55ED68F10D24}" type="parTrans" cxnId="{92C4DD4C-6206-4EED-901F-1DBD1BD01C59}">
      <dgm:prSet/>
      <dgm:spPr/>
      <dgm:t>
        <a:bodyPr/>
        <a:lstStyle/>
        <a:p>
          <a:endParaRPr lang="en-ID"/>
        </a:p>
      </dgm:t>
    </dgm:pt>
    <dgm:pt modelId="{2011B27E-1478-477C-A4C9-F553A99A3D8E}" type="sibTrans" cxnId="{92C4DD4C-6206-4EED-901F-1DBD1BD01C59}">
      <dgm:prSet/>
      <dgm:spPr/>
      <dgm:t>
        <a:bodyPr/>
        <a:lstStyle/>
        <a:p>
          <a:endParaRPr lang="en-ID"/>
        </a:p>
      </dgm:t>
    </dgm:pt>
    <dgm:pt modelId="{2CC3DE48-07D1-4405-AF5B-F3E8BFAF0A1B}">
      <dgm:prSet phldrT="[Text]"/>
      <dgm:spPr/>
      <dgm:t>
        <a:bodyPr/>
        <a:lstStyle/>
        <a:p>
          <a:r>
            <a:rPr lang="en-US" dirty="0" err="1"/>
            <a:t>Ilmu</a:t>
          </a:r>
          <a:r>
            <a:rPr lang="en-US" dirty="0"/>
            <a:t> </a:t>
          </a:r>
          <a:r>
            <a:rPr lang="en-US" dirty="0" err="1"/>
            <a:t>hukum</a:t>
          </a:r>
          <a:r>
            <a:rPr lang="en-US" dirty="0"/>
            <a:t> </a:t>
          </a:r>
          <a:r>
            <a:rPr lang="en-US" dirty="0" err="1"/>
            <a:t>dogmatik</a:t>
          </a:r>
          <a:r>
            <a:rPr lang="en-US" dirty="0"/>
            <a:t> </a:t>
          </a:r>
          <a:r>
            <a:rPr lang="en-US" dirty="0" err="1"/>
            <a:t>adalah</a:t>
          </a:r>
          <a:r>
            <a:rPr lang="en-US" dirty="0"/>
            <a:t> </a:t>
          </a:r>
          <a:r>
            <a:rPr lang="en-US" dirty="0" err="1"/>
            <a:t>seni</a:t>
          </a:r>
          <a:r>
            <a:rPr lang="en-US" dirty="0"/>
            <a:t>, </a:t>
          </a:r>
          <a:r>
            <a:rPr lang="en-US" dirty="0" err="1"/>
            <a:t>bukan</a:t>
          </a:r>
          <a:r>
            <a:rPr lang="en-US" dirty="0"/>
            <a:t> </a:t>
          </a:r>
          <a:r>
            <a:rPr lang="en-US" dirty="0" err="1"/>
            <a:t>ilmu</a:t>
          </a:r>
          <a:endParaRPr lang="en-ID" dirty="0"/>
        </a:p>
      </dgm:t>
    </dgm:pt>
    <dgm:pt modelId="{F49F9149-AA25-4881-9A5E-41D87D2F9D19}" type="parTrans" cxnId="{1828991E-A7D3-4938-B01D-22071C158920}">
      <dgm:prSet/>
      <dgm:spPr/>
      <dgm:t>
        <a:bodyPr/>
        <a:lstStyle/>
        <a:p>
          <a:endParaRPr lang="en-ID"/>
        </a:p>
      </dgm:t>
    </dgm:pt>
    <dgm:pt modelId="{56C33407-AD42-4975-BAAF-F0944CDDECC3}" type="sibTrans" cxnId="{1828991E-A7D3-4938-B01D-22071C158920}">
      <dgm:prSet/>
      <dgm:spPr/>
      <dgm:t>
        <a:bodyPr/>
        <a:lstStyle/>
        <a:p>
          <a:endParaRPr lang="en-ID"/>
        </a:p>
      </dgm:t>
    </dgm:pt>
    <dgm:pt modelId="{6D65A961-E459-4329-9A14-BE3C852EF093}" type="pres">
      <dgm:prSet presAssocID="{906F0722-CA8F-4B9C-A272-F1EBD11083EC}" presName="Name0" presStyleCnt="0">
        <dgm:presLayoutVars>
          <dgm:dir/>
          <dgm:animLvl val="lvl"/>
          <dgm:resizeHandles val="exact"/>
        </dgm:presLayoutVars>
      </dgm:prSet>
      <dgm:spPr/>
    </dgm:pt>
    <dgm:pt modelId="{0756CA61-C9ED-4DC2-AD90-EC6D9065A1B4}" type="pres">
      <dgm:prSet presAssocID="{52DE60F6-D4BD-4931-839A-C0A597F358E7}" presName="linNode" presStyleCnt="0"/>
      <dgm:spPr/>
    </dgm:pt>
    <dgm:pt modelId="{B5335E11-3769-4715-88AA-2F5642BB0D56}" type="pres">
      <dgm:prSet presAssocID="{52DE60F6-D4BD-4931-839A-C0A597F358E7}" presName="parTx" presStyleLbl="revTx" presStyleIdx="0" presStyleCnt="2">
        <dgm:presLayoutVars>
          <dgm:chMax val="1"/>
          <dgm:bulletEnabled val="1"/>
        </dgm:presLayoutVars>
      </dgm:prSet>
      <dgm:spPr/>
    </dgm:pt>
    <dgm:pt modelId="{A52B5927-D229-4063-AF0E-80D1FA9DB00A}" type="pres">
      <dgm:prSet presAssocID="{52DE60F6-D4BD-4931-839A-C0A597F358E7}" presName="bracket" presStyleLbl="parChTrans1D1" presStyleIdx="0" presStyleCnt="2"/>
      <dgm:spPr/>
    </dgm:pt>
    <dgm:pt modelId="{0E580B54-5C8C-4F2A-BBF5-EE2F8308F228}" type="pres">
      <dgm:prSet presAssocID="{52DE60F6-D4BD-4931-839A-C0A597F358E7}" presName="spH" presStyleCnt="0"/>
      <dgm:spPr/>
    </dgm:pt>
    <dgm:pt modelId="{A7AD7EB2-44C3-41B4-9CFA-BCB2CCA0C067}" type="pres">
      <dgm:prSet presAssocID="{52DE60F6-D4BD-4931-839A-C0A597F358E7}" presName="desTx" presStyleLbl="node1" presStyleIdx="0" presStyleCnt="2">
        <dgm:presLayoutVars>
          <dgm:bulletEnabled val="1"/>
        </dgm:presLayoutVars>
      </dgm:prSet>
      <dgm:spPr/>
    </dgm:pt>
    <dgm:pt modelId="{8DAAE5D3-A17A-4417-A58D-EA4CB617B7A1}" type="pres">
      <dgm:prSet presAssocID="{416ADE11-6ED4-4E84-AA96-8298F085BF5F}" presName="spV" presStyleCnt="0"/>
      <dgm:spPr/>
    </dgm:pt>
    <dgm:pt modelId="{10E9030F-E996-42DF-B73F-92646C668D7E}" type="pres">
      <dgm:prSet presAssocID="{1C8B3944-9D5B-44B7-B6D6-7C2143324A69}" presName="linNode" presStyleCnt="0"/>
      <dgm:spPr/>
    </dgm:pt>
    <dgm:pt modelId="{7DDD3BED-AD20-4A51-B286-9889DAE3A807}" type="pres">
      <dgm:prSet presAssocID="{1C8B3944-9D5B-44B7-B6D6-7C2143324A69}" presName="parTx" presStyleLbl="revTx" presStyleIdx="1" presStyleCnt="2">
        <dgm:presLayoutVars>
          <dgm:chMax val="1"/>
          <dgm:bulletEnabled val="1"/>
        </dgm:presLayoutVars>
      </dgm:prSet>
      <dgm:spPr/>
    </dgm:pt>
    <dgm:pt modelId="{DAB13914-81AE-4ED5-B38B-5009D8C24FA8}" type="pres">
      <dgm:prSet presAssocID="{1C8B3944-9D5B-44B7-B6D6-7C2143324A69}" presName="bracket" presStyleLbl="parChTrans1D1" presStyleIdx="1" presStyleCnt="2"/>
      <dgm:spPr/>
    </dgm:pt>
    <dgm:pt modelId="{9157AF2F-047F-41FB-85B1-9C8BA5C65729}" type="pres">
      <dgm:prSet presAssocID="{1C8B3944-9D5B-44B7-B6D6-7C2143324A69}" presName="spH" presStyleCnt="0"/>
      <dgm:spPr/>
    </dgm:pt>
    <dgm:pt modelId="{B9F5CAAB-AB81-4FA4-BA26-46DEE4091A16}" type="pres">
      <dgm:prSet presAssocID="{1C8B3944-9D5B-44B7-B6D6-7C2143324A69}" presName="desTx" presStyleLbl="node1" presStyleIdx="1" presStyleCnt="2">
        <dgm:presLayoutVars>
          <dgm:bulletEnabled val="1"/>
        </dgm:presLayoutVars>
      </dgm:prSet>
      <dgm:spPr/>
    </dgm:pt>
  </dgm:ptLst>
  <dgm:cxnLst>
    <dgm:cxn modelId="{1828991E-A7D3-4938-B01D-22071C158920}" srcId="{1C8B3944-9D5B-44B7-B6D6-7C2143324A69}" destId="{2CC3DE48-07D1-4405-AF5B-F3E8BFAF0A1B}" srcOrd="0" destOrd="0" parTransId="{F49F9149-AA25-4881-9A5E-41D87D2F9D19}" sibTransId="{56C33407-AD42-4975-BAAF-F0944CDDECC3}"/>
    <dgm:cxn modelId="{92C4DD4C-6206-4EED-901F-1DBD1BD01C59}" srcId="{906F0722-CA8F-4B9C-A272-F1EBD11083EC}" destId="{1C8B3944-9D5B-44B7-B6D6-7C2143324A69}" srcOrd="1" destOrd="0" parTransId="{4F30BA4F-2A64-47A0-A05C-55ED68F10D24}" sibTransId="{2011B27E-1478-477C-A4C9-F553A99A3D8E}"/>
    <dgm:cxn modelId="{7E59CB81-68F0-4DFB-8274-F9855EE84AA8}" type="presOf" srcId="{52DE60F6-D4BD-4931-839A-C0A597F358E7}" destId="{B5335E11-3769-4715-88AA-2F5642BB0D56}" srcOrd="0" destOrd="0" presId="urn:diagrams.loki3.com/BracketList"/>
    <dgm:cxn modelId="{E4606D90-553E-4468-8A74-7A178BEEB464}" type="presOf" srcId="{906F0722-CA8F-4B9C-A272-F1EBD11083EC}" destId="{6D65A961-E459-4329-9A14-BE3C852EF093}" srcOrd="0" destOrd="0" presId="urn:diagrams.loki3.com/BracketList"/>
    <dgm:cxn modelId="{9E42149D-92CA-4ACF-AB2D-9B35742CB11F}" srcId="{906F0722-CA8F-4B9C-A272-F1EBD11083EC}" destId="{52DE60F6-D4BD-4931-839A-C0A597F358E7}" srcOrd="0" destOrd="0" parTransId="{25D9DF0E-E466-423A-B57D-84231835D5FA}" sibTransId="{416ADE11-6ED4-4E84-AA96-8298F085BF5F}"/>
    <dgm:cxn modelId="{BA969AA0-76E6-4477-AD8B-53F0BE4B1240}" type="presOf" srcId="{0869BFCF-13E0-46F4-BE73-75DF4EA2F6EC}" destId="{A7AD7EB2-44C3-41B4-9CFA-BCB2CCA0C067}" srcOrd="0" destOrd="0" presId="urn:diagrams.loki3.com/BracketList"/>
    <dgm:cxn modelId="{290B41A3-B104-4B55-AA66-FDEDE82BB30F}" srcId="{52DE60F6-D4BD-4931-839A-C0A597F358E7}" destId="{0869BFCF-13E0-46F4-BE73-75DF4EA2F6EC}" srcOrd="0" destOrd="0" parTransId="{1F88D965-2FF0-4063-90C9-93BCFA2570F0}" sibTransId="{9FE636A7-BCFF-40CE-B86C-1B9CA0F6388A}"/>
    <dgm:cxn modelId="{0CFF92CE-3032-40A6-BD63-3853CB3AB154}" type="presOf" srcId="{2CC3DE48-07D1-4405-AF5B-F3E8BFAF0A1B}" destId="{B9F5CAAB-AB81-4FA4-BA26-46DEE4091A16}" srcOrd="0" destOrd="0" presId="urn:diagrams.loki3.com/BracketList"/>
    <dgm:cxn modelId="{75619AE3-8E70-4B43-9452-3FFE6349201E}" type="presOf" srcId="{1C8B3944-9D5B-44B7-B6D6-7C2143324A69}" destId="{7DDD3BED-AD20-4A51-B286-9889DAE3A807}" srcOrd="0" destOrd="0" presId="urn:diagrams.loki3.com/BracketList"/>
    <dgm:cxn modelId="{3D484F54-6830-43B6-9DB4-E9E868602964}" type="presParOf" srcId="{6D65A961-E459-4329-9A14-BE3C852EF093}" destId="{0756CA61-C9ED-4DC2-AD90-EC6D9065A1B4}" srcOrd="0" destOrd="0" presId="urn:diagrams.loki3.com/BracketList"/>
    <dgm:cxn modelId="{14BD06E4-4FBC-4393-A9BE-12241AA0F786}" type="presParOf" srcId="{0756CA61-C9ED-4DC2-AD90-EC6D9065A1B4}" destId="{B5335E11-3769-4715-88AA-2F5642BB0D56}" srcOrd="0" destOrd="0" presId="urn:diagrams.loki3.com/BracketList"/>
    <dgm:cxn modelId="{B5E657E6-8B11-426D-A0D4-204902024230}" type="presParOf" srcId="{0756CA61-C9ED-4DC2-AD90-EC6D9065A1B4}" destId="{A52B5927-D229-4063-AF0E-80D1FA9DB00A}" srcOrd="1" destOrd="0" presId="urn:diagrams.loki3.com/BracketList"/>
    <dgm:cxn modelId="{694C8849-F1A6-4D1C-B525-CFB1714F785B}" type="presParOf" srcId="{0756CA61-C9ED-4DC2-AD90-EC6D9065A1B4}" destId="{0E580B54-5C8C-4F2A-BBF5-EE2F8308F228}" srcOrd="2" destOrd="0" presId="urn:diagrams.loki3.com/BracketList"/>
    <dgm:cxn modelId="{F9D87E2D-D20A-42A2-8527-4F535B08B892}" type="presParOf" srcId="{0756CA61-C9ED-4DC2-AD90-EC6D9065A1B4}" destId="{A7AD7EB2-44C3-41B4-9CFA-BCB2CCA0C067}" srcOrd="3" destOrd="0" presId="urn:diagrams.loki3.com/BracketList"/>
    <dgm:cxn modelId="{63BB0938-C7D8-49B3-A89D-2933E9ED46EA}" type="presParOf" srcId="{6D65A961-E459-4329-9A14-BE3C852EF093}" destId="{8DAAE5D3-A17A-4417-A58D-EA4CB617B7A1}" srcOrd="1" destOrd="0" presId="urn:diagrams.loki3.com/BracketList"/>
    <dgm:cxn modelId="{0A792733-490E-4096-95F0-3952FD674807}" type="presParOf" srcId="{6D65A961-E459-4329-9A14-BE3C852EF093}" destId="{10E9030F-E996-42DF-B73F-92646C668D7E}" srcOrd="2" destOrd="0" presId="urn:diagrams.loki3.com/BracketList"/>
    <dgm:cxn modelId="{589E969F-AB31-47F9-8AA8-687B7F87C465}" type="presParOf" srcId="{10E9030F-E996-42DF-B73F-92646C668D7E}" destId="{7DDD3BED-AD20-4A51-B286-9889DAE3A807}" srcOrd="0" destOrd="0" presId="urn:diagrams.loki3.com/BracketList"/>
    <dgm:cxn modelId="{6354F0A0-D6E0-4338-88F4-8E69C220340E}" type="presParOf" srcId="{10E9030F-E996-42DF-B73F-92646C668D7E}" destId="{DAB13914-81AE-4ED5-B38B-5009D8C24FA8}" srcOrd="1" destOrd="0" presId="urn:diagrams.loki3.com/BracketList"/>
    <dgm:cxn modelId="{0DEBC679-91FA-452C-83F9-B6946B512A95}" type="presParOf" srcId="{10E9030F-E996-42DF-B73F-92646C668D7E}" destId="{9157AF2F-047F-41FB-85B1-9C8BA5C65729}" srcOrd="2" destOrd="0" presId="urn:diagrams.loki3.com/BracketList"/>
    <dgm:cxn modelId="{19CCDFDE-5D60-4267-AAFE-33F19D18C78D}" type="presParOf" srcId="{10E9030F-E996-42DF-B73F-92646C668D7E}" destId="{B9F5CAAB-AB81-4FA4-BA26-46DEE4091A16}"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A5E38-1DA8-45AE-B0F8-330CC10C50C1}">
      <dsp:nvSpPr>
        <dsp:cNvPr id="0" name=""/>
        <dsp:cNvSpPr/>
      </dsp:nvSpPr>
      <dsp:spPr>
        <a:xfrm>
          <a:off x="0" y="0"/>
          <a:ext cx="7406022" cy="1365684"/>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Sifat dan </a:t>
          </a:r>
          <a:r>
            <a:rPr lang="en-US" sz="4000" kern="1200" dirty="0" err="1"/>
            <a:t>obyeknya</a:t>
          </a:r>
          <a:r>
            <a:rPr lang="en-US" sz="4000" kern="1200" dirty="0"/>
            <a:t>: </a:t>
          </a:r>
          <a:r>
            <a:rPr lang="en-US" sz="4000" kern="1200" dirty="0" err="1"/>
            <a:t>hukum</a:t>
          </a:r>
          <a:endParaRPr lang="en-ID" sz="4000" kern="1200" dirty="0"/>
        </a:p>
      </dsp:txBody>
      <dsp:txXfrm>
        <a:off x="40000" y="40000"/>
        <a:ext cx="5932342" cy="1285684"/>
      </dsp:txXfrm>
    </dsp:sp>
    <dsp:sp modelId="{22DD8AAF-A8A4-496A-866E-0075CDBF4A95}">
      <dsp:nvSpPr>
        <dsp:cNvPr id="0" name=""/>
        <dsp:cNvSpPr/>
      </dsp:nvSpPr>
      <dsp:spPr>
        <a:xfrm>
          <a:off x="653472" y="1593298"/>
          <a:ext cx="7406022" cy="1365684"/>
        </a:xfrm>
        <a:prstGeom prst="roundRect">
          <a:avLst>
            <a:gd name="adj" fmla="val 10000"/>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err="1"/>
            <a:t>Metode</a:t>
          </a:r>
          <a:r>
            <a:rPr lang="en-US" sz="4000" kern="1200" dirty="0"/>
            <a:t> </a:t>
          </a:r>
          <a:r>
            <a:rPr lang="en-US" sz="4000" kern="1200" dirty="0" err="1"/>
            <a:t>penelitiannya</a:t>
          </a:r>
          <a:r>
            <a:rPr lang="en-US" sz="4000" kern="1200" dirty="0"/>
            <a:t>: </a:t>
          </a:r>
          <a:r>
            <a:rPr lang="en-US" sz="4000" kern="1200" dirty="0" err="1"/>
            <a:t>penelitian</a:t>
          </a:r>
          <a:r>
            <a:rPr lang="en-US" sz="4000" kern="1200" dirty="0"/>
            <a:t> </a:t>
          </a:r>
          <a:r>
            <a:rPr lang="en-US" sz="4000" kern="1200" dirty="0" err="1"/>
            <a:t>ilmu</a:t>
          </a:r>
          <a:r>
            <a:rPr lang="en-US" sz="4000" kern="1200" dirty="0"/>
            <a:t> </a:t>
          </a:r>
          <a:r>
            <a:rPr lang="en-US" sz="4000" kern="1200" dirty="0" err="1"/>
            <a:t>hk</a:t>
          </a:r>
          <a:r>
            <a:rPr lang="en-US" sz="4000" kern="1200" dirty="0"/>
            <a:t> </a:t>
          </a:r>
          <a:endParaRPr lang="en-ID" sz="4000" kern="1200" dirty="0"/>
        </a:p>
      </dsp:txBody>
      <dsp:txXfrm>
        <a:off x="693471" y="1633297"/>
        <a:ext cx="5784857" cy="1285685"/>
      </dsp:txXfrm>
    </dsp:sp>
    <dsp:sp modelId="{548453C2-719B-4E9B-95DA-CE3EE5B39EB4}">
      <dsp:nvSpPr>
        <dsp:cNvPr id="0" name=""/>
        <dsp:cNvSpPr/>
      </dsp:nvSpPr>
      <dsp:spPr>
        <a:xfrm>
          <a:off x="1306945" y="3186596"/>
          <a:ext cx="7406022" cy="1365684"/>
        </a:xfrm>
        <a:prstGeom prst="roundRect">
          <a:avLst>
            <a:gd name="adj" fmla="val 1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err="1"/>
            <a:t>Perspektif</a:t>
          </a:r>
          <a:r>
            <a:rPr lang="en-US" sz="4000" kern="1200" dirty="0"/>
            <a:t> </a:t>
          </a:r>
          <a:r>
            <a:rPr lang="en-US" sz="4000" kern="1200" dirty="0" err="1"/>
            <a:t>kajian</a:t>
          </a:r>
          <a:r>
            <a:rPr lang="en-US" sz="4000" kern="1200" dirty="0"/>
            <a:t>: </a:t>
          </a:r>
          <a:r>
            <a:rPr lang="en-US" sz="4000" kern="1200" dirty="0" err="1"/>
            <a:t>Intrinsik</a:t>
          </a:r>
          <a:r>
            <a:rPr lang="en-US" sz="4000" kern="1200" dirty="0"/>
            <a:t> </a:t>
          </a:r>
          <a:r>
            <a:rPr lang="en-US" sz="4000" kern="1200" dirty="0" err="1"/>
            <a:t>dari</a:t>
          </a:r>
          <a:r>
            <a:rPr lang="en-US" sz="4000" kern="1200" dirty="0"/>
            <a:t> </a:t>
          </a:r>
          <a:r>
            <a:rPr lang="en-US" sz="4000" kern="1200" dirty="0" err="1"/>
            <a:t>aturan</a:t>
          </a:r>
          <a:r>
            <a:rPr lang="en-US" sz="4000" kern="1200" dirty="0"/>
            <a:t> </a:t>
          </a:r>
          <a:r>
            <a:rPr lang="en-US" sz="4000" kern="1200" dirty="0" err="1"/>
            <a:t>hk</a:t>
          </a:r>
          <a:endParaRPr lang="en-ID" sz="4000" kern="1200" dirty="0"/>
        </a:p>
      </dsp:txBody>
      <dsp:txXfrm>
        <a:off x="1346944" y="3226595"/>
        <a:ext cx="5784857" cy="1285685"/>
      </dsp:txXfrm>
    </dsp:sp>
    <dsp:sp modelId="{875860DD-269A-4201-A16E-A4925B8A4035}">
      <dsp:nvSpPr>
        <dsp:cNvPr id="0" name=""/>
        <dsp:cNvSpPr/>
      </dsp:nvSpPr>
      <dsp:spPr>
        <a:xfrm>
          <a:off x="6518328" y="1035643"/>
          <a:ext cx="887694" cy="887694"/>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ID" sz="3600" kern="1200"/>
        </a:p>
      </dsp:txBody>
      <dsp:txXfrm>
        <a:off x="6718059" y="1035643"/>
        <a:ext cx="488232" cy="667990"/>
      </dsp:txXfrm>
    </dsp:sp>
    <dsp:sp modelId="{77DB6152-F2B9-44FA-AFDD-2B16AC970E72}">
      <dsp:nvSpPr>
        <dsp:cNvPr id="0" name=""/>
        <dsp:cNvSpPr/>
      </dsp:nvSpPr>
      <dsp:spPr>
        <a:xfrm>
          <a:off x="7171800" y="2619837"/>
          <a:ext cx="887694" cy="887694"/>
        </a:xfrm>
        <a:prstGeom prst="downArrow">
          <a:avLst>
            <a:gd name="adj1" fmla="val 55000"/>
            <a:gd name="adj2" fmla="val 45000"/>
          </a:avLst>
        </a:prstGeom>
        <a:solidFill>
          <a:schemeClr val="accent2">
            <a:tint val="40000"/>
            <a:alpha val="90000"/>
            <a:hueOff val="5025821"/>
            <a:satOff val="-4378"/>
            <a:lumOff val="-6"/>
            <a:alphaOff val="0"/>
          </a:schemeClr>
        </a:solidFill>
        <a:ln w="9525" cap="flat" cmpd="sng" algn="ctr">
          <a:solidFill>
            <a:schemeClr val="accent2">
              <a:tint val="40000"/>
              <a:alpha val="90000"/>
              <a:hueOff val="5025821"/>
              <a:satOff val="-4378"/>
              <a:lumOff val="-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ID" sz="3600" kern="1200"/>
        </a:p>
      </dsp:txBody>
      <dsp:txXfrm>
        <a:off x="7371531" y="2619837"/>
        <a:ext cx="488232" cy="6679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3B9D19-6BA0-4E18-BBC7-B0864648B38B}">
      <dsp:nvSpPr>
        <dsp:cNvPr id="0" name=""/>
        <dsp:cNvSpPr/>
      </dsp:nvSpPr>
      <dsp:spPr>
        <a:xfrm rot="21300000">
          <a:off x="22570" y="1587623"/>
          <a:ext cx="8493179" cy="888752"/>
        </a:xfrm>
        <a:prstGeom prst="mathMinus">
          <a:avLst/>
        </a:prstGeom>
        <a:solidFill>
          <a:schemeClr val="accent5">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CB2F7AB7-ED5B-4852-ADD7-F586942C84DE}">
      <dsp:nvSpPr>
        <dsp:cNvPr id="0" name=""/>
        <dsp:cNvSpPr/>
      </dsp:nvSpPr>
      <dsp:spPr>
        <a:xfrm>
          <a:off x="1024598" y="203200"/>
          <a:ext cx="2561496" cy="1625600"/>
        </a:xfrm>
        <a:prstGeom prst="downArrow">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37AF949-23B7-4A04-B3EC-F7FD2070EFD8}">
      <dsp:nvSpPr>
        <dsp:cNvPr id="0" name=""/>
        <dsp:cNvSpPr/>
      </dsp:nvSpPr>
      <dsp:spPr>
        <a:xfrm>
          <a:off x="4525309" y="0"/>
          <a:ext cx="2732262"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ID" sz="1600" kern="1200" dirty="0" err="1"/>
            <a:t>Ilmu</a:t>
          </a:r>
          <a:r>
            <a:rPr lang="en-ID" sz="1600" kern="1200" dirty="0"/>
            <a:t> </a:t>
          </a:r>
          <a:r>
            <a:rPr lang="en-ID" sz="1600" kern="1200" dirty="0" err="1"/>
            <a:t>hukum</a:t>
          </a:r>
          <a:r>
            <a:rPr lang="en-ID" sz="1600" kern="1200" dirty="0"/>
            <a:t> yang </a:t>
          </a:r>
          <a:r>
            <a:rPr lang="en-ID" sz="1600" kern="1200" dirty="0" err="1"/>
            <a:t>berisi</a:t>
          </a:r>
          <a:r>
            <a:rPr lang="en-ID" sz="1600" kern="1200" dirty="0"/>
            <a:t> </a:t>
          </a:r>
          <a:r>
            <a:rPr lang="en-ID" sz="1600" kern="1200" dirty="0" err="1"/>
            <a:t>norma-norma</a:t>
          </a:r>
          <a:r>
            <a:rPr lang="en-ID" sz="1600" kern="1200" dirty="0"/>
            <a:t> dan </a:t>
          </a:r>
          <a:r>
            <a:rPr lang="en-ID" sz="1600" kern="1200" dirty="0" err="1"/>
            <a:t>kewajiban</a:t>
          </a:r>
          <a:r>
            <a:rPr lang="en-ID" sz="1600" kern="1200" dirty="0"/>
            <a:t> </a:t>
          </a:r>
          <a:r>
            <a:rPr lang="en-ID" sz="1600" kern="1200" dirty="0" err="1"/>
            <a:t>dalam</a:t>
          </a:r>
          <a:r>
            <a:rPr lang="en-ID" sz="1600" kern="1200" dirty="0"/>
            <a:t> </a:t>
          </a:r>
          <a:r>
            <a:rPr lang="en-ID" sz="1600" kern="1200" dirty="0" err="1"/>
            <a:t>hidup</a:t>
          </a:r>
          <a:r>
            <a:rPr lang="en-ID" sz="1600" kern="1200" dirty="0"/>
            <a:t> </a:t>
          </a:r>
          <a:r>
            <a:rPr lang="en-ID" sz="1600" kern="1200" dirty="0" err="1"/>
            <a:t>manusia</a:t>
          </a:r>
          <a:r>
            <a:rPr lang="en-ID" sz="1600" kern="1200" dirty="0"/>
            <a:t> </a:t>
          </a:r>
          <a:r>
            <a:rPr lang="en-ID" sz="1600" kern="1200" dirty="0" err="1"/>
            <a:t>tidak</a:t>
          </a:r>
          <a:r>
            <a:rPr lang="en-ID" sz="1600" kern="1200" dirty="0"/>
            <a:t> </a:t>
          </a:r>
          <a:r>
            <a:rPr lang="en-ID" sz="1600" kern="1200" dirty="0" err="1"/>
            <a:t>mungkin</a:t>
          </a:r>
          <a:r>
            <a:rPr lang="en-ID" sz="1600" kern="1200" dirty="0"/>
            <a:t> </a:t>
          </a:r>
          <a:r>
            <a:rPr lang="en-ID" sz="1600" kern="1200" dirty="0" err="1"/>
            <a:t>dibuktikan</a:t>
          </a:r>
          <a:r>
            <a:rPr lang="en-ID" sz="1600" kern="1200" dirty="0"/>
            <a:t> </a:t>
          </a:r>
          <a:r>
            <a:rPr lang="en-ID" sz="1600" kern="1200" dirty="0" err="1"/>
            <a:t>kebenarannya</a:t>
          </a:r>
          <a:r>
            <a:rPr lang="en-ID" sz="1600" kern="1200" dirty="0"/>
            <a:t> </a:t>
          </a:r>
          <a:r>
            <a:rPr lang="en-ID" sz="1600" kern="1200" dirty="0" err="1"/>
            <a:t>sebagaimana</a:t>
          </a:r>
          <a:r>
            <a:rPr lang="en-ID" sz="1600" kern="1200" dirty="0"/>
            <a:t> </a:t>
          </a:r>
          <a:r>
            <a:rPr lang="en-ID" sz="1600" kern="1200" dirty="0" err="1"/>
            <a:t>ilmu</a:t>
          </a:r>
          <a:r>
            <a:rPr lang="en-ID" sz="1600" kern="1200" dirty="0"/>
            <a:t> </a:t>
          </a:r>
          <a:r>
            <a:rPr lang="en-ID" sz="1600" kern="1200" dirty="0" err="1"/>
            <a:t>pengetahuan</a:t>
          </a:r>
          <a:r>
            <a:rPr lang="en-ID" sz="1600" kern="1200" dirty="0"/>
            <a:t> </a:t>
          </a:r>
          <a:r>
            <a:rPr lang="en-ID" sz="1600" kern="1200" dirty="0" err="1"/>
            <a:t>empiris</a:t>
          </a:r>
          <a:r>
            <a:rPr lang="en-ID" sz="1600" kern="1200" dirty="0"/>
            <a:t>.</a:t>
          </a:r>
        </a:p>
      </dsp:txBody>
      <dsp:txXfrm>
        <a:off x="4525309" y="0"/>
        <a:ext cx="2732262" cy="1706880"/>
      </dsp:txXfrm>
    </dsp:sp>
    <dsp:sp modelId="{FEB0A3DC-08EE-41D7-9A92-DF354BD048E7}">
      <dsp:nvSpPr>
        <dsp:cNvPr id="0" name=""/>
        <dsp:cNvSpPr/>
      </dsp:nvSpPr>
      <dsp:spPr>
        <a:xfrm>
          <a:off x="4952225" y="2235200"/>
          <a:ext cx="2561496" cy="1625600"/>
        </a:xfrm>
        <a:prstGeom prst="upArrow">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9A0523A-F24E-4A2B-9FA1-4A505739E407}">
      <dsp:nvSpPr>
        <dsp:cNvPr id="0" name=""/>
        <dsp:cNvSpPr/>
      </dsp:nvSpPr>
      <dsp:spPr>
        <a:xfrm>
          <a:off x="812779" y="2357120"/>
          <a:ext cx="3668198"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ID" sz="1600" kern="1200" dirty="0" err="1"/>
            <a:t>Ilmu</a:t>
          </a:r>
          <a:r>
            <a:rPr lang="en-ID" sz="1600" kern="1200" dirty="0"/>
            <a:t> </a:t>
          </a:r>
          <a:r>
            <a:rPr lang="en-ID" sz="1600" kern="1200" dirty="0" err="1"/>
            <a:t>hukum</a:t>
          </a:r>
          <a:r>
            <a:rPr lang="en-ID" sz="1600" kern="1200" dirty="0"/>
            <a:t> </a:t>
          </a:r>
          <a:r>
            <a:rPr lang="en-ID" sz="1600" kern="1200" dirty="0" err="1"/>
            <a:t>berusaha</a:t>
          </a:r>
          <a:r>
            <a:rPr lang="en-ID" sz="1600" kern="1200" dirty="0"/>
            <a:t> </a:t>
          </a:r>
          <a:r>
            <a:rPr lang="en-ID" sz="1600" kern="1200" dirty="0" err="1"/>
            <a:t>untuk</a:t>
          </a:r>
          <a:r>
            <a:rPr lang="en-ID" sz="1600" kern="1200" dirty="0"/>
            <a:t> </a:t>
          </a:r>
          <a:r>
            <a:rPr lang="en-ID" sz="1600" kern="1200" dirty="0" err="1"/>
            <a:t>menemukan</a:t>
          </a:r>
          <a:r>
            <a:rPr lang="en-ID" sz="1600" kern="1200" dirty="0"/>
            <a:t> </a:t>
          </a:r>
          <a:r>
            <a:rPr lang="en-ID" sz="1600" kern="1200" dirty="0" err="1"/>
            <a:t>pemecahan</a:t>
          </a:r>
          <a:r>
            <a:rPr lang="en-ID" sz="1600" kern="1200" dirty="0"/>
            <a:t> </a:t>
          </a:r>
          <a:r>
            <a:rPr lang="en-ID" sz="1600" kern="1200" dirty="0" err="1"/>
            <a:t>persoalan</a:t>
          </a:r>
          <a:r>
            <a:rPr lang="en-ID" sz="1600" kern="1200" dirty="0"/>
            <a:t> </a:t>
          </a:r>
          <a:r>
            <a:rPr lang="en-ID" sz="1600" kern="1200" dirty="0" err="1"/>
            <a:t>hukum</a:t>
          </a:r>
          <a:r>
            <a:rPr lang="en-ID" sz="1600" kern="1200" dirty="0"/>
            <a:t> </a:t>
          </a:r>
          <a:r>
            <a:rPr lang="en-ID" sz="1600" kern="1200" dirty="0" err="1"/>
            <a:t>dengan</a:t>
          </a:r>
          <a:r>
            <a:rPr lang="en-ID" sz="1600" kern="1200" dirty="0"/>
            <a:t> </a:t>
          </a:r>
          <a:r>
            <a:rPr lang="en-ID" sz="1600" kern="1200" dirty="0" err="1"/>
            <a:t>menggunakan</a:t>
          </a:r>
          <a:r>
            <a:rPr lang="en-ID" sz="1600" kern="1200" dirty="0"/>
            <a:t> </a:t>
          </a:r>
          <a:r>
            <a:rPr lang="en-ID" sz="1600" kern="1200" dirty="0" err="1"/>
            <a:t>metode</a:t>
          </a:r>
          <a:r>
            <a:rPr lang="en-ID" sz="1600" kern="1200" dirty="0"/>
            <a:t> yang </a:t>
          </a:r>
          <a:r>
            <a:rPr lang="en-ID" sz="1600" kern="1200" dirty="0" err="1"/>
            <a:t>memiliki</a:t>
          </a:r>
          <a:r>
            <a:rPr lang="en-ID" sz="1600" kern="1200" dirty="0"/>
            <a:t> </a:t>
          </a:r>
          <a:r>
            <a:rPr lang="en-ID" sz="1600" kern="1200" dirty="0" err="1"/>
            <a:t>cara</a:t>
          </a:r>
          <a:r>
            <a:rPr lang="en-ID" sz="1600" kern="1200" dirty="0"/>
            <a:t> </a:t>
          </a:r>
          <a:r>
            <a:rPr lang="en-ID" sz="1600" kern="1200" dirty="0" err="1"/>
            <a:t>kerja</a:t>
          </a:r>
          <a:r>
            <a:rPr lang="en-ID" sz="1600" kern="1200" dirty="0"/>
            <a:t> </a:t>
          </a:r>
          <a:r>
            <a:rPr lang="en-ID" sz="1600" kern="1200" dirty="0" err="1"/>
            <a:t>tetap</a:t>
          </a:r>
          <a:r>
            <a:rPr lang="en-ID" sz="1600" kern="1200" dirty="0"/>
            <a:t>, </a:t>
          </a:r>
          <a:r>
            <a:rPr lang="en-ID" sz="1600" kern="1200" dirty="0" err="1"/>
            <a:t>dapat</a:t>
          </a:r>
          <a:r>
            <a:rPr lang="en-ID" sz="1600" kern="1200" dirty="0"/>
            <a:t> </a:t>
          </a:r>
          <a:r>
            <a:rPr lang="en-ID" sz="1600" kern="1200" dirty="0" err="1"/>
            <a:t>dikontrol</a:t>
          </a:r>
          <a:r>
            <a:rPr lang="en-ID" sz="1600" kern="1200" dirty="0"/>
            <a:t> dan </a:t>
          </a:r>
          <a:r>
            <a:rPr lang="en-ID" sz="1600" kern="1200" dirty="0" err="1"/>
            <a:t>bersadarkan</a:t>
          </a:r>
          <a:r>
            <a:rPr lang="en-ID" sz="1600" kern="1200" dirty="0"/>
            <a:t> </a:t>
          </a:r>
          <a:r>
            <a:rPr lang="en-ID" sz="1600" kern="1200" dirty="0" err="1"/>
            <a:t>serangkaian</a:t>
          </a:r>
          <a:r>
            <a:rPr lang="en-ID" sz="1600" kern="1200" dirty="0"/>
            <a:t> </a:t>
          </a:r>
          <a:r>
            <a:rPr lang="en-ID" sz="1600" kern="1200" dirty="0" err="1"/>
            <a:t>teori</a:t>
          </a:r>
          <a:r>
            <a:rPr lang="en-ID" sz="1600" kern="1200" dirty="0"/>
            <a:t> yang </a:t>
          </a:r>
          <a:r>
            <a:rPr lang="en-ID" sz="1600" kern="1200" dirty="0" err="1"/>
            <a:t>mendukungnya</a:t>
          </a:r>
          <a:r>
            <a:rPr lang="en-ID" sz="1600" kern="1200" dirty="0"/>
            <a:t>.</a:t>
          </a:r>
        </a:p>
      </dsp:txBody>
      <dsp:txXfrm>
        <a:off x="812779" y="2357120"/>
        <a:ext cx="3668198" cy="1706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35E11-3769-4715-88AA-2F5642BB0D56}">
      <dsp:nvSpPr>
        <dsp:cNvPr id="0" name=""/>
        <dsp:cNvSpPr/>
      </dsp:nvSpPr>
      <dsp:spPr>
        <a:xfrm>
          <a:off x="4083" y="1136774"/>
          <a:ext cx="2088776" cy="1002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76200" rIns="213360" bIns="76200" numCol="1" spcCol="1270" anchor="ctr" anchorCtr="0">
          <a:noAutofit/>
        </a:bodyPr>
        <a:lstStyle/>
        <a:p>
          <a:pPr marL="0" lvl="0" indent="0" algn="r" defTabSz="1333500">
            <a:lnSpc>
              <a:spcPct val="90000"/>
            </a:lnSpc>
            <a:spcBef>
              <a:spcPct val="0"/>
            </a:spcBef>
            <a:spcAft>
              <a:spcPct val="35000"/>
            </a:spcAft>
            <a:buNone/>
          </a:pPr>
          <a:r>
            <a:rPr lang="en-US" sz="3000" kern="1200" dirty="0"/>
            <a:t>J.H. von </a:t>
          </a:r>
          <a:r>
            <a:rPr lang="en-US" sz="3000" kern="1200" dirty="0" err="1"/>
            <a:t>Kirchmaan</a:t>
          </a:r>
          <a:endParaRPr lang="en-ID" sz="3000" kern="1200" dirty="0"/>
        </a:p>
      </dsp:txBody>
      <dsp:txXfrm>
        <a:off x="4083" y="1136774"/>
        <a:ext cx="2088776" cy="1002375"/>
      </dsp:txXfrm>
    </dsp:sp>
    <dsp:sp modelId="{A52B5927-D229-4063-AF0E-80D1FA9DB00A}">
      <dsp:nvSpPr>
        <dsp:cNvPr id="0" name=""/>
        <dsp:cNvSpPr/>
      </dsp:nvSpPr>
      <dsp:spPr>
        <a:xfrm>
          <a:off x="2092859" y="1089788"/>
          <a:ext cx="417755" cy="1096347"/>
        </a:xfrm>
        <a:prstGeom prst="leftBrace">
          <a:avLst>
            <a:gd name="adj1" fmla="val 35000"/>
            <a:gd name="adj2" fmla="val 50000"/>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AD7EB2-44C3-41B4-9CFA-BCB2CCA0C067}">
      <dsp:nvSpPr>
        <dsp:cNvPr id="0" name=""/>
        <dsp:cNvSpPr/>
      </dsp:nvSpPr>
      <dsp:spPr>
        <a:xfrm>
          <a:off x="2677717" y="1089788"/>
          <a:ext cx="5681471" cy="109634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285750" lvl="1" indent="-285750" algn="l" defTabSz="1333500">
            <a:lnSpc>
              <a:spcPct val="90000"/>
            </a:lnSpc>
            <a:spcBef>
              <a:spcPct val="0"/>
            </a:spcBef>
            <a:spcAft>
              <a:spcPct val="15000"/>
            </a:spcAft>
            <a:buChar char="•"/>
          </a:pPr>
          <a:r>
            <a:rPr lang="en-US" sz="3000" kern="1200" dirty="0" err="1"/>
            <a:t>Obyek</a:t>
          </a:r>
          <a:r>
            <a:rPr lang="en-US" sz="3000" kern="1200" dirty="0"/>
            <a:t> </a:t>
          </a:r>
          <a:r>
            <a:rPr lang="en-US" sz="3000" kern="1200" dirty="0" err="1"/>
            <a:t>ilmu</a:t>
          </a:r>
          <a:r>
            <a:rPr lang="en-US" sz="3000" kern="1200" dirty="0"/>
            <a:t> </a:t>
          </a:r>
          <a:r>
            <a:rPr lang="en-US" sz="3000" kern="1200" dirty="0" err="1"/>
            <a:t>hukum</a:t>
          </a:r>
          <a:r>
            <a:rPr lang="en-US" sz="3000" kern="1200" dirty="0"/>
            <a:t> </a:t>
          </a:r>
          <a:r>
            <a:rPr lang="en-US" sz="3000" kern="1200" dirty="0" err="1"/>
            <a:t>selalu</a:t>
          </a:r>
          <a:r>
            <a:rPr lang="en-US" sz="3000" kern="1200" dirty="0"/>
            <a:t> </a:t>
          </a:r>
          <a:r>
            <a:rPr lang="en-US" sz="3000" kern="1200" dirty="0" err="1"/>
            <a:t>berubah</a:t>
          </a:r>
          <a:r>
            <a:rPr lang="en-US" sz="3000" kern="1200" dirty="0"/>
            <a:t> </a:t>
          </a:r>
          <a:r>
            <a:rPr lang="en-US" sz="3000" kern="1200" dirty="0" err="1"/>
            <a:t>dari</a:t>
          </a:r>
          <a:r>
            <a:rPr lang="en-US" sz="3000" kern="1200" dirty="0"/>
            <a:t> </a:t>
          </a:r>
          <a:r>
            <a:rPr lang="en-US" sz="3000" kern="1200" dirty="0" err="1"/>
            <a:t>waktu</a:t>
          </a:r>
          <a:r>
            <a:rPr lang="en-US" sz="3000" kern="1200" dirty="0"/>
            <a:t> </a:t>
          </a:r>
          <a:r>
            <a:rPr lang="en-US" sz="3000" kern="1200" dirty="0" err="1"/>
            <a:t>ke</a:t>
          </a:r>
          <a:r>
            <a:rPr lang="en-US" sz="3000" kern="1200" dirty="0"/>
            <a:t> </a:t>
          </a:r>
          <a:r>
            <a:rPr lang="en-US" sz="3000" kern="1200" dirty="0" err="1"/>
            <a:t>waktu</a:t>
          </a:r>
          <a:endParaRPr lang="en-ID" sz="3000" kern="1200" dirty="0"/>
        </a:p>
      </dsp:txBody>
      <dsp:txXfrm>
        <a:off x="2677717" y="1089788"/>
        <a:ext cx="5681471" cy="1096347"/>
      </dsp:txXfrm>
    </dsp:sp>
    <dsp:sp modelId="{7DDD3BED-AD20-4A51-B286-9889DAE3A807}">
      <dsp:nvSpPr>
        <dsp:cNvPr id="0" name=""/>
        <dsp:cNvSpPr/>
      </dsp:nvSpPr>
      <dsp:spPr>
        <a:xfrm>
          <a:off x="4083" y="2341122"/>
          <a:ext cx="2088776" cy="1002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76200" rIns="213360" bIns="76200" numCol="1" spcCol="1270" anchor="ctr" anchorCtr="0">
          <a:noAutofit/>
        </a:bodyPr>
        <a:lstStyle/>
        <a:p>
          <a:pPr marL="0" lvl="0" indent="0" algn="r" defTabSz="1333500">
            <a:lnSpc>
              <a:spcPct val="90000"/>
            </a:lnSpc>
            <a:spcBef>
              <a:spcPct val="0"/>
            </a:spcBef>
            <a:spcAft>
              <a:spcPct val="35000"/>
            </a:spcAft>
            <a:buNone/>
          </a:pPr>
          <a:r>
            <a:rPr lang="en-US" sz="3000" kern="1200" dirty="0"/>
            <a:t>A.V. Lundstedt</a:t>
          </a:r>
          <a:endParaRPr lang="en-ID" sz="3000" kern="1200" dirty="0"/>
        </a:p>
      </dsp:txBody>
      <dsp:txXfrm>
        <a:off x="4083" y="2341122"/>
        <a:ext cx="2088776" cy="1002375"/>
      </dsp:txXfrm>
    </dsp:sp>
    <dsp:sp modelId="{DAB13914-81AE-4ED5-B38B-5009D8C24FA8}">
      <dsp:nvSpPr>
        <dsp:cNvPr id="0" name=""/>
        <dsp:cNvSpPr/>
      </dsp:nvSpPr>
      <dsp:spPr>
        <a:xfrm>
          <a:off x="2092859" y="2294136"/>
          <a:ext cx="417755" cy="1096347"/>
        </a:xfrm>
        <a:prstGeom prst="leftBrace">
          <a:avLst>
            <a:gd name="adj1" fmla="val 35000"/>
            <a:gd name="adj2" fmla="val 50000"/>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F5CAAB-AB81-4FA4-BA26-46DEE4091A16}">
      <dsp:nvSpPr>
        <dsp:cNvPr id="0" name=""/>
        <dsp:cNvSpPr/>
      </dsp:nvSpPr>
      <dsp:spPr>
        <a:xfrm>
          <a:off x="2677717" y="2294136"/>
          <a:ext cx="5681471" cy="109634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285750" lvl="1" indent="-285750" algn="l" defTabSz="1333500">
            <a:lnSpc>
              <a:spcPct val="90000"/>
            </a:lnSpc>
            <a:spcBef>
              <a:spcPct val="0"/>
            </a:spcBef>
            <a:spcAft>
              <a:spcPct val="15000"/>
            </a:spcAft>
            <a:buChar char="•"/>
          </a:pPr>
          <a:r>
            <a:rPr lang="en-US" sz="3000" kern="1200" dirty="0" err="1"/>
            <a:t>Ilmu</a:t>
          </a:r>
          <a:r>
            <a:rPr lang="en-US" sz="3000" kern="1200" dirty="0"/>
            <a:t> </a:t>
          </a:r>
          <a:r>
            <a:rPr lang="en-US" sz="3000" kern="1200" dirty="0" err="1"/>
            <a:t>hukum</a:t>
          </a:r>
          <a:r>
            <a:rPr lang="en-US" sz="3000" kern="1200" dirty="0"/>
            <a:t> </a:t>
          </a:r>
          <a:r>
            <a:rPr lang="en-US" sz="3000" kern="1200" dirty="0" err="1"/>
            <a:t>dogmatik</a:t>
          </a:r>
          <a:r>
            <a:rPr lang="en-US" sz="3000" kern="1200" dirty="0"/>
            <a:t> </a:t>
          </a:r>
          <a:r>
            <a:rPr lang="en-US" sz="3000" kern="1200" dirty="0" err="1"/>
            <a:t>adalah</a:t>
          </a:r>
          <a:r>
            <a:rPr lang="en-US" sz="3000" kern="1200" dirty="0"/>
            <a:t> </a:t>
          </a:r>
          <a:r>
            <a:rPr lang="en-US" sz="3000" kern="1200" dirty="0" err="1"/>
            <a:t>seni</a:t>
          </a:r>
          <a:r>
            <a:rPr lang="en-US" sz="3000" kern="1200" dirty="0"/>
            <a:t>, </a:t>
          </a:r>
          <a:r>
            <a:rPr lang="en-US" sz="3000" kern="1200" dirty="0" err="1"/>
            <a:t>bukan</a:t>
          </a:r>
          <a:r>
            <a:rPr lang="en-US" sz="3000" kern="1200" dirty="0"/>
            <a:t> </a:t>
          </a:r>
          <a:r>
            <a:rPr lang="en-US" sz="3000" kern="1200" dirty="0" err="1"/>
            <a:t>ilmu</a:t>
          </a:r>
          <a:endParaRPr lang="en-ID" sz="3000" kern="1200" dirty="0"/>
        </a:p>
      </dsp:txBody>
      <dsp:txXfrm>
        <a:off x="2677717" y="2294136"/>
        <a:ext cx="5681471" cy="109634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772816"/>
            <a:ext cx="9144000" cy="2677656"/>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KARAKTERISTIK ILMU HUKUM DOGMATIK DAN PERDEBATAN STATUS KEILMUAN ILMU HUKUM</a:t>
            </a:r>
          </a:p>
          <a:p>
            <a:pPr algn="ctr"/>
            <a:endParaRPr lang="en-US" sz="11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42F4C664-324E-4051-A6EC-EB8D7945ACD8}"/>
              </a:ext>
            </a:extLst>
          </p:cNvPr>
          <p:cNvSpPr/>
          <p:nvPr>
            <p:custDataLst>
              <p:tags r:id="rId2"/>
            </p:custDataLst>
          </p:nvPr>
        </p:nvSpPr>
        <p:spPr>
          <a:xfrm>
            <a:off x="-36512" y="4528577"/>
            <a:ext cx="9144000" cy="707886"/>
          </a:xfrm>
          <a:prstGeom prst="rect">
            <a:avLst/>
          </a:prstGeom>
          <a:noFill/>
        </p:spPr>
        <p:txBody>
          <a:bodyPr wrap="square" lIns="91440" tIns="45720" rIns="91440" bIns="45720">
            <a:spAutoFit/>
          </a:bodyPr>
          <a:lstStyle/>
          <a:p>
            <a:pPr algn="ctr"/>
            <a:r>
              <a:rPr lang="en-US" sz="40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Sebagai ilmu yang memiliki objek material norma, dalam perspektif filsafat ilmu, ilmu hukum memenuhi persyaratan sebagai ilmu. Namun ilmu hukum merupakan disiplin yang bersifat </a:t>
            </a:r>
            <a:r>
              <a:rPr lang="id-ID" b="1" i="1" dirty="0">
                <a:solidFill>
                  <a:schemeClr val="tx1"/>
                </a:solidFill>
                <a:latin typeface="Arial" panose="020B0604020202020204" pitchFamily="34" charset="0"/>
                <a:cs typeface="Arial" panose="020B0604020202020204" pitchFamily="34" charset="0"/>
              </a:rPr>
              <a:t>sui generis</a:t>
            </a:r>
            <a:r>
              <a:rPr lang="id-ID" dirty="0">
                <a:solidFill>
                  <a:schemeClr val="tx1"/>
                </a:solidFill>
                <a:latin typeface="Arial" panose="020B0604020202020204" pitchFamily="34" charset="0"/>
                <a:cs typeface="Arial" panose="020B0604020202020204" pitchFamily="34" charset="0"/>
              </a:rPr>
              <a:t>, karena memiliki karakter yang khas yang direfleksikan dalam sifat normatifnya.</a:t>
            </a:r>
          </a:p>
        </p:txBody>
      </p:sp>
    </p:spTree>
    <p:extLst>
      <p:ext uri="{BB962C8B-B14F-4D97-AF65-F5344CB8AC3E}">
        <p14:creationId xmlns:p14="http://schemas.microsoft.com/office/powerpoint/2010/main" val="396930405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Kesalahan paling mendasar yang banyak dilakukan oleh ilmuwan hukum adalah terlalu besarnya keinginan untuk menarik hukum masuk ke dalam genus ilmu sosial dengan melupakan karakter hukum sebagai ilmu normatif.</a:t>
            </a:r>
          </a:p>
        </p:txBody>
      </p:sp>
    </p:spTree>
    <p:extLst>
      <p:ext uri="{BB962C8B-B14F-4D97-AF65-F5344CB8AC3E}">
        <p14:creationId xmlns:p14="http://schemas.microsoft.com/office/powerpoint/2010/main" val="2737312432"/>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Karakter</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Ilmu</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Hukum </a:t>
            </a: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Dogmatik</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yang “Sui Generis”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US" dirty="0" err="1">
                <a:solidFill>
                  <a:schemeClr val="tx1"/>
                </a:solidFill>
                <a:latin typeface="Cambria" panose="02040503050406030204" pitchFamily="18" charset="0"/>
                <a:cs typeface="Arial" panose="020B0604020202020204" pitchFamily="34" charset="0"/>
              </a:rPr>
              <a:t>Ilmu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dogmatik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berada</a:t>
            </a:r>
            <a:r>
              <a:rPr lang="en-US" dirty="0">
                <a:solidFill>
                  <a:schemeClr val="tx1"/>
                </a:solidFill>
                <a:latin typeface="Cambria" panose="02040503050406030204" pitchFamily="18" charset="0"/>
                <a:cs typeface="Arial" panose="020B0604020202020204" pitchFamily="34" charset="0"/>
              </a:rPr>
              <a:t> pada </a:t>
            </a:r>
            <a:r>
              <a:rPr lang="en-US" dirty="0" err="1">
                <a:solidFill>
                  <a:schemeClr val="tx1"/>
                </a:solidFill>
                <a:latin typeface="Cambria" panose="02040503050406030204" pitchFamily="18" charset="0"/>
                <a:cs typeface="Arial" panose="020B0604020202020204" pitchFamily="34" charset="0"/>
              </a:rPr>
              <a:t>kelompok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kelasnya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sendiri</a:t>
            </a:r>
            <a:r>
              <a:rPr lang="en-US"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US" sz="2600" dirty="0" err="1">
                <a:solidFill>
                  <a:schemeClr val="tx1"/>
                </a:solidFill>
                <a:latin typeface="Cambria" panose="02040503050406030204" pitchFamily="18" charset="0"/>
                <a:cs typeface="Arial" panose="020B0604020202020204" pitchFamily="34" charset="0"/>
              </a:rPr>
              <a:t>Ilmu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dogmatik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pemaparan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analisis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isi</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strukur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yg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berlaku</a:t>
            </a:r>
            <a:r>
              <a:rPr lang="en-US" sz="2600"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US" sz="2600" dirty="0" err="1">
                <a:solidFill>
                  <a:schemeClr val="tx1"/>
                </a:solidFill>
                <a:latin typeface="Cambria" panose="02040503050406030204" pitchFamily="18" charset="0"/>
                <a:cs typeface="Arial" panose="020B0604020202020204" pitchFamily="34" charset="0"/>
              </a:rPr>
              <a:t>Ilmu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dogmatik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mensistematisasi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gejala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yg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dianalisis</a:t>
            </a:r>
            <a:r>
              <a:rPr lang="en-US" sz="2600"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US" sz="2600" dirty="0" err="1">
                <a:solidFill>
                  <a:schemeClr val="tx1"/>
                </a:solidFill>
                <a:latin typeface="Cambria" panose="02040503050406030204" pitchFamily="18" charset="0"/>
                <a:cs typeface="Arial" panose="020B0604020202020204" pitchFamily="34" charset="0"/>
              </a:rPr>
              <a:t>Ilmu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dogmatik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menginterpretasi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yg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berlaku</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Sifat Khas </a:t>
            </a: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Ilmu</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Hukum </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7" name="Diagram 6">
            <a:extLst>
              <a:ext uri="{FF2B5EF4-FFF2-40B4-BE49-F238E27FC236}">
                <a16:creationId xmlns:a16="http://schemas.microsoft.com/office/drawing/2014/main" id="{9936FF42-4C38-4958-B537-E1F91FA5FDDE}"/>
              </a:ext>
            </a:extLst>
          </p:cNvPr>
          <p:cNvGraphicFramePr/>
          <p:nvPr>
            <p:extLst>
              <p:ext uri="{D42A27DB-BD31-4B8C-83A1-F6EECF244321}">
                <p14:modId xmlns:p14="http://schemas.microsoft.com/office/powerpoint/2010/main" val="1659400096"/>
              </p:ext>
            </p:extLst>
          </p:nvPr>
        </p:nvGraphicFramePr>
        <p:xfrm>
          <a:off x="251520" y="1397000"/>
          <a:ext cx="8712968"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74933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ID" sz="3200" dirty="0" err="1"/>
              <a:t>Apakah</a:t>
            </a:r>
            <a:r>
              <a:rPr lang="en-ID" sz="3200" dirty="0"/>
              <a:t> </a:t>
            </a:r>
            <a:r>
              <a:rPr lang="en-ID" sz="3200" dirty="0" err="1"/>
              <a:t>ilmu</a:t>
            </a:r>
            <a:r>
              <a:rPr lang="en-ID" sz="3200" dirty="0"/>
              <a:t> </a:t>
            </a:r>
            <a:r>
              <a:rPr lang="en-ID" sz="3200" dirty="0" err="1"/>
              <a:t>hukum</a:t>
            </a:r>
            <a:r>
              <a:rPr lang="en-ID" sz="3200" dirty="0"/>
              <a:t> </a:t>
            </a:r>
            <a:r>
              <a:rPr lang="en-ID" sz="3200" dirty="0" err="1"/>
              <a:t>dapat</a:t>
            </a:r>
            <a:r>
              <a:rPr lang="en-ID" sz="3200" dirty="0"/>
              <a:t> </a:t>
            </a:r>
            <a:r>
              <a:rPr lang="en-ID" sz="3200" dirty="0" err="1"/>
              <a:t>dikategorikan</a:t>
            </a:r>
            <a:r>
              <a:rPr lang="en-ID" sz="3200" dirty="0"/>
              <a:t> </a:t>
            </a:r>
            <a:r>
              <a:rPr lang="en-ID" sz="3200" dirty="0" err="1"/>
              <a:t>sebagai</a:t>
            </a:r>
            <a:r>
              <a:rPr lang="en-ID" sz="3200" dirty="0"/>
              <a:t> </a:t>
            </a:r>
            <a:r>
              <a:rPr lang="en-ID" sz="3200" dirty="0" err="1"/>
              <a:t>ilmu</a:t>
            </a:r>
            <a:r>
              <a:rPr lang="en-ID" sz="3200" dirty="0"/>
              <a:t> </a:t>
            </a:r>
            <a:r>
              <a:rPr lang="en-ID" sz="3200" dirty="0" err="1"/>
              <a:t>ataukah</a:t>
            </a:r>
            <a:r>
              <a:rPr lang="en-ID" sz="3200" dirty="0"/>
              <a:t> </a:t>
            </a:r>
            <a:r>
              <a:rPr lang="en-ID" sz="3200" dirty="0" err="1"/>
              <a:t>tidak</a:t>
            </a:r>
            <a:r>
              <a:rPr lang="en-ID" sz="3200" dirty="0"/>
              <a:t>?</a:t>
            </a:r>
            <a:endParaRPr lang="id-ID" sz="32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US" dirty="0">
                <a:solidFill>
                  <a:schemeClr val="tx1"/>
                </a:solidFill>
                <a:latin typeface="Cambria" panose="02040503050406030204" pitchFamily="18" charset="0"/>
                <a:cs typeface="Arial" panose="020B0604020202020204" pitchFamily="34" charset="0"/>
              </a:rPr>
              <a:t>I</a:t>
            </a:r>
            <a:r>
              <a:rPr lang="id-ID" dirty="0">
                <a:solidFill>
                  <a:schemeClr val="tx1"/>
                </a:solidFill>
                <a:latin typeface="Cambria" panose="02040503050406030204" pitchFamily="18" charset="0"/>
                <a:cs typeface="Arial" panose="020B0604020202020204" pitchFamily="34" charset="0"/>
              </a:rPr>
              <a:t>lmu hukum adalah ilmu dilandasi pemikiran bahwa di</a:t>
            </a:r>
            <a:r>
              <a:rPr lang="en-US"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samping sisi normatif, hukum juga memiliki sisi empiric</a:t>
            </a:r>
            <a:r>
              <a:rPr lang="en-US"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id-ID" sz="2400" dirty="0">
                <a:solidFill>
                  <a:schemeClr val="tx1"/>
                </a:solidFill>
                <a:latin typeface="Arial" panose="020B0604020202020204" pitchFamily="34" charset="0"/>
                <a:cs typeface="Arial" panose="020B0604020202020204" pitchFamily="34" charset="0"/>
              </a:rPr>
              <a:t>Hukum dianggap tidak memiliki sisi empirik,</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dan sesuatu yang empirik bukan hukum.</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Karakter sui generis digunakan untuk menunjukkan bahwa dalam ilmu hukum jangan pernah dilupakan atau dikesampingkan karakter normatifnya, yakni pada satu sisi ilmu hukum memiliki sifat empiris analitis, namun di sisi lain sebagai ilmu praktis normatif.</a:t>
            </a:r>
          </a:p>
        </p:txBody>
      </p:sp>
    </p:spTree>
    <p:extLst>
      <p:ext uri="{BB962C8B-B14F-4D97-AF65-F5344CB8AC3E}">
        <p14:creationId xmlns:p14="http://schemas.microsoft.com/office/powerpoint/2010/main" val="169254955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Ilmu hukum dalam kedudukannya sebagai ilmu praktis merupakan medan berbagai ilmu bertemu dan berinterkasi (berkonvergensi), yang produk akhirnya berupa penyelesaian masalah secara ilmiah dan rasional dapat dipertanggungjawabkan. Karenanya, ilmu hukum menyandang sifat khas yang berbeda dengan ilmu-ilmu yang lain (sui generis).</a:t>
            </a:r>
          </a:p>
        </p:txBody>
      </p:sp>
    </p:spTree>
    <p:extLst>
      <p:ext uri="{BB962C8B-B14F-4D97-AF65-F5344CB8AC3E}">
        <p14:creationId xmlns:p14="http://schemas.microsoft.com/office/powerpoint/2010/main" val="58247553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3200" dirty="0" err="1">
                <a:latin typeface="Cambria" panose="02040503050406030204" pitchFamily="18" charset="0"/>
              </a:rPr>
              <a:t>Perdebatan</a:t>
            </a:r>
            <a:r>
              <a:rPr lang="en-US" sz="3200" dirty="0">
                <a:latin typeface="Cambria" panose="02040503050406030204" pitchFamily="18" charset="0"/>
              </a:rPr>
              <a:t> Status </a:t>
            </a:r>
            <a:r>
              <a:rPr lang="en-US" sz="3200" dirty="0" err="1">
                <a:latin typeface="Cambria" panose="02040503050406030204" pitchFamily="18" charset="0"/>
              </a:rPr>
              <a:t>Keilmuan</a:t>
            </a:r>
            <a:r>
              <a:rPr lang="en-US" sz="3200" dirty="0">
                <a:latin typeface="Cambria" panose="02040503050406030204" pitchFamily="18" charset="0"/>
              </a:rPr>
              <a:t> </a:t>
            </a:r>
            <a:r>
              <a:rPr lang="en-US" sz="3200" dirty="0" err="1">
                <a:latin typeface="Cambria" panose="02040503050406030204" pitchFamily="18" charset="0"/>
              </a:rPr>
              <a:t>Ilmu</a:t>
            </a:r>
            <a:r>
              <a:rPr lang="en-US" sz="3200" dirty="0">
                <a:latin typeface="Cambria" panose="02040503050406030204" pitchFamily="18" charset="0"/>
              </a:rPr>
              <a:t> Hukum</a:t>
            </a:r>
            <a:endParaRPr lang="id-ID" sz="3200" dirty="0"/>
          </a:p>
        </p:txBody>
      </p:sp>
      <p:sp>
        <p:nvSpPr>
          <p:cNvPr id="4" name="Content Placeholder 2"/>
          <p:cNvSpPr txBox="1">
            <a:spLocks/>
          </p:cNvSpPr>
          <p:nvPr/>
        </p:nvSpPr>
        <p:spPr>
          <a:xfrm>
            <a:off x="611560" y="148478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000" dirty="0">
                <a:solidFill>
                  <a:schemeClr val="tx1"/>
                </a:solidFill>
                <a:latin typeface="Arial" panose="020B0604020202020204" pitchFamily="34" charset="0"/>
                <a:cs typeface="Arial" panose="020B0604020202020204" pitchFamily="34" charset="0"/>
              </a:rPr>
              <a:t>Polemik apakah hukum dapat disebut sebagai ilmu masih menjadi diskursus berkepanjangan di kalangan akademisi. Hingga kini tidak ada titik temu diantara para ahli mengenai hal tersebut.</a:t>
            </a:r>
          </a:p>
        </p:txBody>
      </p:sp>
      <p:graphicFrame>
        <p:nvGraphicFramePr>
          <p:cNvPr id="2" name="Diagram 1">
            <a:extLst>
              <a:ext uri="{FF2B5EF4-FFF2-40B4-BE49-F238E27FC236}">
                <a16:creationId xmlns:a16="http://schemas.microsoft.com/office/drawing/2014/main" id="{554502CF-BA66-4EDE-91C9-7C9F50499EF6}"/>
              </a:ext>
            </a:extLst>
          </p:cNvPr>
          <p:cNvGraphicFramePr/>
          <p:nvPr>
            <p:extLst>
              <p:ext uri="{D42A27DB-BD31-4B8C-83A1-F6EECF244321}">
                <p14:modId xmlns:p14="http://schemas.microsoft.com/office/powerpoint/2010/main" val="1653674423"/>
              </p:ext>
            </p:extLst>
          </p:nvPr>
        </p:nvGraphicFramePr>
        <p:xfrm>
          <a:off x="302840" y="2461344"/>
          <a:ext cx="853832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67582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Pendapat</a:t>
            </a:r>
            <a:r>
              <a:rPr lang="en-US" dirty="0">
                <a:latin typeface="Cambria" panose="02040503050406030204" pitchFamily="18" charset="0"/>
              </a:rPr>
              <a:t> yang </a:t>
            </a:r>
            <a:r>
              <a:rPr lang="en-US" dirty="0" err="1">
                <a:latin typeface="Cambria" panose="02040503050406030204" pitchFamily="18" charset="0"/>
              </a:rPr>
              <a:t>Mengatakan</a:t>
            </a:r>
            <a:r>
              <a:rPr lang="en-US" dirty="0">
                <a:latin typeface="Cambria" panose="02040503050406030204" pitchFamily="18" charset="0"/>
              </a:rPr>
              <a:t> </a:t>
            </a:r>
            <a:r>
              <a:rPr lang="en-US" dirty="0" err="1">
                <a:latin typeface="Cambria" panose="02040503050406030204" pitchFamily="18" charset="0"/>
              </a:rPr>
              <a:t>Ilmu</a:t>
            </a:r>
            <a:r>
              <a:rPr lang="en-US" dirty="0">
                <a:latin typeface="Cambria" panose="02040503050406030204" pitchFamily="18" charset="0"/>
              </a:rPr>
              <a:t> Hukum </a:t>
            </a:r>
            <a:r>
              <a:rPr lang="en-US" dirty="0" err="1">
                <a:latin typeface="Cambria" panose="02040503050406030204" pitchFamily="18" charset="0"/>
              </a:rPr>
              <a:t>Bukan</a:t>
            </a:r>
            <a:r>
              <a:rPr lang="en-US" dirty="0">
                <a:latin typeface="Cambria" panose="02040503050406030204" pitchFamily="18" charset="0"/>
              </a:rPr>
              <a:t> </a:t>
            </a:r>
            <a:r>
              <a:rPr lang="en-US" dirty="0" err="1">
                <a:latin typeface="Cambria" panose="02040503050406030204" pitchFamily="18" charset="0"/>
              </a:rPr>
              <a:t>Ilmu</a:t>
            </a:r>
            <a:endParaRPr lang="id-ID" dirty="0"/>
          </a:p>
        </p:txBody>
      </p:sp>
      <p:graphicFrame>
        <p:nvGraphicFramePr>
          <p:cNvPr id="5" name="Diagram 4">
            <a:extLst>
              <a:ext uri="{FF2B5EF4-FFF2-40B4-BE49-F238E27FC236}">
                <a16:creationId xmlns:a16="http://schemas.microsoft.com/office/drawing/2014/main" id="{1D056019-8859-4DB1-B839-90A5F1B54034}"/>
              </a:ext>
            </a:extLst>
          </p:cNvPr>
          <p:cNvGraphicFramePr/>
          <p:nvPr>
            <p:extLst>
              <p:ext uri="{D42A27DB-BD31-4B8C-83A1-F6EECF244321}">
                <p14:modId xmlns:p14="http://schemas.microsoft.com/office/powerpoint/2010/main" val="884856516"/>
              </p:ext>
            </p:extLst>
          </p:nvPr>
        </p:nvGraphicFramePr>
        <p:xfrm>
          <a:off x="323528" y="1397000"/>
          <a:ext cx="8363272"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376327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llout: Right Arrow 2">
            <a:extLst>
              <a:ext uri="{FF2B5EF4-FFF2-40B4-BE49-F238E27FC236}">
                <a16:creationId xmlns:a16="http://schemas.microsoft.com/office/drawing/2014/main" id="{DCDFE71C-5280-4262-9626-44C82A26962C}"/>
              </a:ext>
            </a:extLst>
          </p:cNvPr>
          <p:cNvSpPr/>
          <p:nvPr/>
        </p:nvSpPr>
        <p:spPr>
          <a:xfrm>
            <a:off x="971600" y="2025041"/>
            <a:ext cx="3672408" cy="864096"/>
          </a:xfrm>
          <a:prstGeom prst="rightArrowCallou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b="1" dirty="0" err="1">
                <a:solidFill>
                  <a:schemeClr val="tx1"/>
                </a:solidFill>
              </a:rPr>
              <a:t>Ilmu</a:t>
            </a:r>
            <a:r>
              <a:rPr lang="en-US" b="1" dirty="0">
                <a:solidFill>
                  <a:schemeClr val="tx1"/>
                </a:solidFill>
              </a:rPr>
              <a:t> Hukum </a:t>
            </a:r>
            <a:r>
              <a:rPr lang="en-US" b="1" dirty="0" err="1">
                <a:solidFill>
                  <a:schemeClr val="tx1"/>
                </a:solidFill>
              </a:rPr>
              <a:t>Dogmatik</a:t>
            </a:r>
            <a:r>
              <a:rPr lang="en-US" b="1" dirty="0">
                <a:solidFill>
                  <a:schemeClr val="tx1"/>
                </a:solidFill>
              </a:rPr>
              <a:t> </a:t>
            </a:r>
            <a:r>
              <a:rPr lang="en-US" b="1" dirty="0" err="1">
                <a:solidFill>
                  <a:schemeClr val="tx1"/>
                </a:solidFill>
              </a:rPr>
              <a:t>bukan</a:t>
            </a:r>
            <a:r>
              <a:rPr lang="en-US" b="1" dirty="0">
                <a:solidFill>
                  <a:schemeClr val="tx1"/>
                </a:solidFill>
              </a:rPr>
              <a:t> </a:t>
            </a:r>
            <a:r>
              <a:rPr lang="en-US" b="1" dirty="0" err="1">
                <a:solidFill>
                  <a:schemeClr val="tx1"/>
                </a:solidFill>
              </a:rPr>
              <a:t>ilmu</a:t>
            </a:r>
            <a:endParaRPr lang="en-ID" b="1" dirty="0">
              <a:solidFill>
                <a:schemeClr val="tx1"/>
              </a:solidFill>
            </a:endParaRPr>
          </a:p>
        </p:txBody>
      </p:sp>
      <p:sp>
        <p:nvSpPr>
          <p:cNvPr id="5" name="Oval 4">
            <a:extLst>
              <a:ext uri="{FF2B5EF4-FFF2-40B4-BE49-F238E27FC236}">
                <a16:creationId xmlns:a16="http://schemas.microsoft.com/office/drawing/2014/main" id="{DCBBBC09-C489-4D79-A815-3BDEB566B25B}"/>
              </a:ext>
            </a:extLst>
          </p:cNvPr>
          <p:cNvSpPr/>
          <p:nvPr/>
        </p:nvSpPr>
        <p:spPr>
          <a:xfrm>
            <a:off x="4646704" y="1124941"/>
            <a:ext cx="4101759"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Ilmu</a:t>
            </a:r>
            <a:r>
              <a:rPr lang="en-US" dirty="0"/>
              <a:t> </a:t>
            </a:r>
            <a:r>
              <a:rPr lang="en-US" dirty="0" err="1"/>
              <a:t>hukuim</a:t>
            </a:r>
            <a:r>
              <a:rPr lang="en-US" dirty="0"/>
              <a:t> dogmatic </a:t>
            </a:r>
            <a:r>
              <a:rPr lang="en-US" dirty="0" err="1"/>
              <a:t>mencari</a:t>
            </a:r>
            <a:r>
              <a:rPr lang="en-US" dirty="0"/>
              <a:t> </a:t>
            </a:r>
            <a:r>
              <a:rPr lang="en-US" dirty="0" err="1"/>
              <a:t>keabsahan</a:t>
            </a:r>
            <a:r>
              <a:rPr lang="en-US" dirty="0"/>
              <a:t>/</a:t>
            </a:r>
            <a:r>
              <a:rPr lang="en-US" dirty="0" err="1"/>
              <a:t>legalitas</a:t>
            </a:r>
            <a:r>
              <a:rPr lang="en-US" dirty="0"/>
              <a:t>, </a:t>
            </a:r>
            <a:r>
              <a:rPr lang="en-US" dirty="0" err="1"/>
              <a:t>bukan</a:t>
            </a:r>
            <a:r>
              <a:rPr lang="en-US" dirty="0"/>
              <a:t> </a:t>
            </a:r>
            <a:r>
              <a:rPr lang="en-US" dirty="0" err="1"/>
              <a:t>mencari</a:t>
            </a:r>
            <a:r>
              <a:rPr lang="en-US" dirty="0"/>
              <a:t> </a:t>
            </a:r>
            <a:r>
              <a:rPr lang="en-US" dirty="0" err="1"/>
              <a:t>kebenaran</a:t>
            </a:r>
            <a:endParaRPr lang="en-ID" dirty="0"/>
          </a:p>
        </p:txBody>
      </p:sp>
      <p:sp>
        <p:nvSpPr>
          <p:cNvPr id="6" name="Arrow: Down 5">
            <a:extLst>
              <a:ext uri="{FF2B5EF4-FFF2-40B4-BE49-F238E27FC236}">
                <a16:creationId xmlns:a16="http://schemas.microsoft.com/office/drawing/2014/main" id="{529CBB34-250C-4F6A-86BF-3B38E51E3962}"/>
              </a:ext>
            </a:extLst>
          </p:cNvPr>
          <p:cNvSpPr/>
          <p:nvPr/>
        </p:nvSpPr>
        <p:spPr>
          <a:xfrm>
            <a:off x="6635041" y="3717032"/>
            <a:ext cx="432048" cy="1079923"/>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7" name="Rectangle: Diagonal Corners Snipped 6">
            <a:extLst>
              <a:ext uri="{FF2B5EF4-FFF2-40B4-BE49-F238E27FC236}">
                <a16:creationId xmlns:a16="http://schemas.microsoft.com/office/drawing/2014/main" id="{45D0C6CF-EF87-4D46-9C26-7288B3E1B851}"/>
              </a:ext>
            </a:extLst>
          </p:cNvPr>
          <p:cNvSpPr/>
          <p:nvPr/>
        </p:nvSpPr>
        <p:spPr>
          <a:xfrm>
            <a:off x="5004048" y="4869159"/>
            <a:ext cx="3720650" cy="1079923"/>
          </a:xfrm>
          <a:prstGeom prst="snip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err="1"/>
              <a:t>Menanyakan</a:t>
            </a:r>
            <a:r>
              <a:rPr lang="en-US" dirty="0"/>
              <a:t> </a:t>
            </a:r>
            <a:r>
              <a:rPr lang="en-US" dirty="0" err="1"/>
              <a:t>keberlakuan</a:t>
            </a:r>
            <a:r>
              <a:rPr lang="en-US" dirty="0"/>
              <a:t> </a:t>
            </a:r>
            <a:r>
              <a:rPr lang="en-US" dirty="0" err="1"/>
              <a:t>produk</a:t>
            </a:r>
            <a:r>
              <a:rPr lang="en-US" dirty="0"/>
              <a:t> </a:t>
            </a:r>
            <a:r>
              <a:rPr lang="en-US" dirty="0" err="1"/>
              <a:t>hukum</a:t>
            </a:r>
            <a:r>
              <a:rPr lang="en-US" dirty="0"/>
              <a:t> (</a:t>
            </a:r>
            <a:r>
              <a:rPr lang="en-US" dirty="0" err="1"/>
              <a:t>cacat</a:t>
            </a:r>
            <a:r>
              <a:rPr lang="en-US" dirty="0"/>
              <a:t> </a:t>
            </a:r>
            <a:r>
              <a:rPr lang="en-US" dirty="0" err="1"/>
              <a:t>atu</a:t>
            </a:r>
            <a:r>
              <a:rPr lang="en-US" dirty="0"/>
              <a:t> </a:t>
            </a:r>
            <a:r>
              <a:rPr lang="en-US" dirty="0" err="1"/>
              <a:t>tidaknya</a:t>
            </a:r>
            <a:r>
              <a:rPr lang="en-US" dirty="0"/>
              <a:t> </a:t>
            </a:r>
            <a:r>
              <a:rPr lang="en-US" dirty="0" err="1"/>
              <a:t>suatu</a:t>
            </a:r>
            <a:r>
              <a:rPr lang="en-US" dirty="0"/>
              <a:t> </a:t>
            </a:r>
            <a:r>
              <a:rPr lang="en-US" dirty="0" err="1"/>
              <a:t>produk</a:t>
            </a:r>
            <a:r>
              <a:rPr lang="en-US" dirty="0"/>
              <a:t> </a:t>
            </a:r>
            <a:r>
              <a:rPr lang="en-US" dirty="0" err="1"/>
              <a:t>hk</a:t>
            </a:r>
            <a:r>
              <a:rPr lang="en-US" dirty="0"/>
              <a:t>, dan </a:t>
            </a:r>
            <a:r>
              <a:rPr lang="en-US" dirty="0" err="1"/>
              <a:t>berlaku</a:t>
            </a:r>
            <a:r>
              <a:rPr lang="en-US" dirty="0"/>
              <a:t> </a:t>
            </a:r>
            <a:r>
              <a:rPr lang="en-US" dirty="0" err="1"/>
              <a:t>tidaknya</a:t>
            </a:r>
            <a:r>
              <a:rPr lang="en-US" dirty="0"/>
              <a:t> </a:t>
            </a:r>
            <a:r>
              <a:rPr lang="en-US" dirty="0" err="1"/>
              <a:t>produk</a:t>
            </a:r>
            <a:r>
              <a:rPr lang="en-US" dirty="0"/>
              <a:t> </a:t>
            </a:r>
            <a:r>
              <a:rPr lang="en-US" dirty="0" err="1"/>
              <a:t>hk</a:t>
            </a:r>
            <a:r>
              <a:rPr lang="en-US" dirty="0"/>
              <a:t>)</a:t>
            </a:r>
            <a:endParaRPr lang="en-ID" dirty="0"/>
          </a:p>
        </p:txBody>
      </p:sp>
    </p:spTree>
    <p:extLst>
      <p:ext uri="{BB962C8B-B14F-4D97-AF65-F5344CB8AC3E}">
        <p14:creationId xmlns:p14="http://schemas.microsoft.com/office/powerpoint/2010/main" val="56154905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3249</TotalTime>
  <Words>449</Words>
  <Application>Microsoft Office PowerPoint</Application>
  <PresentationFormat>On-screen Show (4:3)</PresentationFormat>
  <Paragraphs>36</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hp pav</cp:lastModifiedBy>
  <cp:revision>465</cp:revision>
  <cp:lastPrinted>2017-08-29T02:54:51Z</cp:lastPrinted>
  <dcterms:created xsi:type="dcterms:W3CDTF">2010-04-18T12:06:30Z</dcterms:created>
  <dcterms:modified xsi:type="dcterms:W3CDTF">2024-09-25T03:01:20Z</dcterms:modified>
</cp:coreProperties>
</file>