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286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7" autoAdjust="0"/>
    <p:restoredTop sz="86329" autoAdjust="0"/>
  </p:normalViewPr>
  <p:slideViewPr>
    <p:cSldViewPr>
      <p:cViewPr varScale="1">
        <p:scale>
          <a:sx n="63" d="100"/>
          <a:sy n="63" d="100"/>
        </p:scale>
        <p:origin x="9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7/15/2020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8CCEA-7AEA-4866-A163-4518355B9ECE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D1F3-5318-4971-ABF2-D2D70F44BF8C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32636-00C6-4891-8193-3EEDE30AF49A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ABD20-D329-49B1-8526-BAC48C7FDE20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7F011-87EC-4A62-9CB6-021930C339E0}" type="datetime1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2BED4-8BEE-4C66-9AF4-95B0660FBBA3}" type="datetime1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D62E-9A9C-41A0-BC7B-3882A3E8B1C6}" type="datetime1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69258-0203-417F-842F-8509F7544EA1}" type="datetime1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EB684-DB6A-4612-ABA0-403A5DA01ABB}" type="datetime1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56C15-6989-4E0A-8A49-47C78A6B1D9E}" type="datetime1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25C409-A5D6-43BC-AAFF-7BF1F833695E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28007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4400" b="1" dirty="0"/>
              <a:t> </a:t>
            </a:r>
            <a:r>
              <a:rPr lang="en-US" sz="4400" b="1" dirty="0" smtClean="0"/>
              <a:t>IMPLEMENTASI ALGORITMA DATAMINING DALAM DUNIA BISNIS</a:t>
            </a:r>
          </a:p>
          <a:p>
            <a:pPr algn="ctr"/>
            <a:r>
              <a:rPr lang="en-US" sz="4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30</a:t>
            </a:r>
            <a:endParaRPr lang="en-US" sz="4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87CD765-A84E-41DC-BF0B-EC49844CCD99}" type="datetime1">
              <a:rPr lang="en-US" smtClean="0"/>
              <a:t>7/15/2020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088" y="836712"/>
            <a:ext cx="8229600" cy="4237931"/>
          </a:xfrm>
        </p:spPr>
        <p:txBody>
          <a:bodyPr/>
          <a:lstStyle/>
          <a:p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Data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data yang </a:t>
            </a:r>
            <a:r>
              <a:rPr lang="en-US" dirty="0" err="1"/>
              <a:t>komplek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individu</a:t>
            </a:r>
            <a:r>
              <a:rPr lang="en-US" dirty="0"/>
              <a:t> yang di </a:t>
            </a:r>
            <a:r>
              <a:rPr lang="en-US" dirty="0" err="1"/>
              <a:t>kelola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019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unit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seribu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pendaftar</a:t>
            </a:r>
            <a:r>
              <a:rPr lang="en-US" dirty="0"/>
              <a:t> (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SMA)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data mining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8120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 smtClean="0"/>
              <a:t>CONTOH IMPLEMENTASI DATAMINING DALAM DUNIA PENDIDIKAN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1. SMU </a:t>
            </a:r>
            <a:r>
              <a:rPr lang="en-US" sz="2400" b="1" dirty="0" err="1" smtClean="0"/>
              <a:t>Negeri</a:t>
            </a:r>
            <a:r>
              <a:rPr lang="en-US" sz="2400" b="1" dirty="0" smtClean="0"/>
              <a:t> di Jakarta</a:t>
            </a:r>
          </a:p>
          <a:p>
            <a:pPr marL="0" indent="0">
              <a:buNone/>
            </a:pPr>
            <a:r>
              <a:rPr lang="en-US" sz="2200" dirty="0" err="1" smtClean="0"/>
              <a:t>Menerapkan</a:t>
            </a:r>
            <a:r>
              <a:rPr lang="en-US" sz="2200" dirty="0" smtClean="0"/>
              <a:t> data </a:t>
            </a:r>
            <a:r>
              <a:rPr lang="en-US" sz="2200" dirty="0"/>
              <a:t>mining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teknik</a:t>
            </a:r>
            <a:r>
              <a:rPr lang="en-US" sz="2200" dirty="0"/>
              <a:t> </a:t>
            </a:r>
            <a:r>
              <a:rPr lang="en-US" sz="2200" dirty="0" err="1" smtClean="0"/>
              <a:t>klasifikasi</a:t>
            </a:r>
            <a:r>
              <a:rPr lang="en-US" sz="2200" dirty="0" smtClean="0"/>
              <a:t>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algoritma</a:t>
            </a:r>
            <a:r>
              <a:rPr lang="en-US" sz="2200" dirty="0" smtClean="0"/>
              <a:t> C45</a:t>
            </a:r>
          </a:p>
          <a:p>
            <a:pPr marL="0" indent="0">
              <a:buNone/>
            </a:pPr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implementasi</a:t>
            </a:r>
            <a:r>
              <a:rPr lang="en-US" sz="2200" dirty="0" smtClean="0"/>
              <a:t> </a:t>
            </a:r>
            <a:r>
              <a:rPr lang="en-US" sz="2200" dirty="0" err="1" smtClean="0"/>
              <a:t>tersebut</a:t>
            </a:r>
            <a:r>
              <a:rPr lang="en-US" sz="2200" dirty="0" smtClean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jurusan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 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jurusan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di </a:t>
            </a:r>
            <a:r>
              <a:rPr lang="en-US" sz="2400" dirty="0" err="1"/>
              <a:t>tempuh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perguruan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DM-7 Model Bayesian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691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CONTOH IMPLEMENTASI DATAMINING DALAM DUNIA </a:t>
            </a:r>
            <a:r>
              <a:rPr lang="en-US" sz="3300" dirty="0" smtClean="0"/>
              <a:t>PENDIDIKAN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2. SMK di Yogyakarta </a:t>
            </a:r>
          </a:p>
          <a:p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Naïve Bayes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perengkingan</a:t>
            </a:r>
            <a:r>
              <a:rPr lang="en-US" sz="2400" dirty="0" smtClean="0"/>
              <a:t> </a:t>
            </a:r>
            <a:r>
              <a:rPr lang="en-US" sz="2400" dirty="0" err="1" smtClean="0"/>
              <a:t>beasiswa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penerimaan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.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seolah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siswa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berhak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beasiswa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perengkingan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di </a:t>
            </a:r>
            <a:r>
              <a:rPr lang="en-US" sz="2400" dirty="0" err="1" smtClean="0"/>
              <a:t>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3945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CONTOH IMPLEMENTASI DATAMINING DALAM DUNIA </a:t>
            </a:r>
            <a:r>
              <a:rPr lang="en-US" sz="3300" dirty="0" smtClean="0"/>
              <a:t>PENDIDIKAN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3. </a:t>
            </a:r>
            <a:r>
              <a:rPr lang="en-US" sz="2400" b="1" dirty="0" err="1" smtClean="0"/>
              <a:t>Perpustakaan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Perpustakaan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Kampus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Swasta</a:t>
            </a:r>
            <a:r>
              <a:rPr lang="en-US" sz="2400" b="1" dirty="0" smtClean="0"/>
              <a:t> Sulawesi Utara </a:t>
            </a:r>
            <a:r>
              <a:rPr lang="en-US" sz="2400" b="1" dirty="0" err="1" smtClean="0"/>
              <a:t>menggunakan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algoritma</a:t>
            </a:r>
            <a:r>
              <a:rPr lang="en-US" sz="2400" b="1" dirty="0" smtClean="0"/>
              <a:t> C45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penerapan</a:t>
            </a:r>
            <a:r>
              <a:rPr lang="en-US" sz="2200" dirty="0" smtClean="0"/>
              <a:t> </a:t>
            </a:r>
            <a:r>
              <a:rPr lang="en-US" sz="2200" dirty="0" err="1" smtClean="0"/>
              <a:t>algoritma</a:t>
            </a:r>
            <a:r>
              <a:rPr lang="en-US" sz="2200" dirty="0" smtClean="0"/>
              <a:t> </a:t>
            </a:r>
            <a:r>
              <a:rPr lang="en-US" sz="2200" dirty="0" err="1" smtClean="0"/>
              <a:t>tersebut</a:t>
            </a:r>
            <a:r>
              <a:rPr lang="en-US" sz="2200" dirty="0" smtClean="0"/>
              <a:t> </a:t>
            </a:r>
            <a:r>
              <a:rPr lang="en-US" sz="2200" dirty="0" err="1" smtClean="0"/>
              <a:t>yaitu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aturan</a:t>
            </a:r>
            <a:r>
              <a:rPr lang="en-US" sz="2200" dirty="0"/>
              <a:t> </a:t>
            </a:r>
            <a:r>
              <a:rPr lang="en-US" sz="2200" dirty="0" err="1"/>
              <a:t>asosiasi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</a:t>
            </a:r>
            <a:r>
              <a:rPr lang="en-US" sz="2200" dirty="0" err="1"/>
              <a:t>pola</a:t>
            </a:r>
            <a:r>
              <a:rPr lang="en-US" sz="2200" dirty="0"/>
              <a:t> </a:t>
            </a:r>
            <a:r>
              <a:rPr lang="en-US" sz="2200" dirty="0" err="1"/>
              <a:t>peminjaman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 </a:t>
            </a:r>
            <a:r>
              <a:rPr lang="en-US" sz="2200" dirty="0" err="1"/>
              <a:t>tabel</a:t>
            </a:r>
            <a:r>
              <a:rPr lang="en-US" sz="2200" dirty="0"/>
              <a:t>, </a:t>
            </a:r>
            <a:r>
              <a:rPr lang="en-US" sz="2200" dirty="0" err="1"/>
              <a:t>grafik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 smtClean="0"/>
              <a:t>tulisan</a:t>
            </a:r>
            <a:r>
              <a:rPr lang="en-US" sz="2200" dirty="0" smtClean="0"/>
              <a:t> yang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membantu</a:t>
            </a:r>
            <a:r>
              <a:rPr lang="en-US" sz="2200" dirty="0"/>
              <a:t> </a:t>
            </a:r>
            <a:r>
              <a:rPr lang="en-US" sz="2200" dirty="0" err="1"/>
              <a:t>pegawai</a:t>
            </a:r>
            <a:r>
              <a:rPr lang="en-US" sz="2200" dirty="0"/>
              <a:t> </a:t>
            </a:r>
            <a:r>
              <a:rPr lang="en-US" sz="2200" dirty="0" err="1"/>
              <a:t>perpustakaan</a:t>
            </a:r>
            <a:r>
              <a:rPr lang="en-US" sz="2200" dirty="0"/>
              <a:t> </a:t>
            </a:r>
            <a:r>
              <a:rPr lang="en-US" sz="2200" dirty="0" err="1"/>
              <a:t>mengatur</a:t>
            </a:r>
            <a:r>
              <a:rPr lang="en-US" sz="2200" dirty="0"/>
              <a:t> </a:t>
            </a:r>
            <a:r>
              <a:rPr lang="en-US" sz="2200" dirty="0" err="1"/>
              <a:t>tata</a:t>
            </a:r>
            <a:r>
              <a:rPr lang="en-US" sz="2200" dirty="0"/>
              <a:t> </a:t>
            </a:r>
            <a:r>
              <a:rPr lang="en-US" sz="2200" dirty="0" err="1"/>
              <a:t>letak</a:t>
            </a:r>
            <a:r>
              <a:rPr lang="en-US" sz="2200" dirty="0"/>
              <a:t> </a:t>
            </a:r>
            <a:r>
              <a:rPr lang="en-US" sz="2200" dirty="0" err="1"/>
              <a:t>buku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mempermudah</a:t>
            </a:r>
            <a:r>
              <a:rPr lang="en-US" sz="2200" dirty="0"/>
              <a:t> </a:t>
            </a:r>
            <a:r>
              <a:rPr lang="en-US" sz="2200" dirty="0" err="1" smtClean="0"/>
              <a:t>mahasiswa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</a:t>
            </a:r>
            <a:r>
              <a:rPr lang="en-US" sz="2200" dirty="0" err="1"/>
              <a:t>buku</a:t>
            </a:r>
            <a:r>
              <a:rPr lang="en-US" sz="2200" dirty="0"/>
              <a:t> yang </a:t>
            </a:r>
            <a:r>
              <a:rPr lang="en-US" sz="2200" dirty="0" err="1"/>
              <a:t>ingin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pinjam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DM-7 Model Bayesian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0575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CONTOH IMPLEMENTASI DATAMINING DALAM DUNIA </a:t>
            </a:r>
            <a:r>
              <a:rPr lang="en-US" sz="3300" dirty="0" smtClean="0"/>
              <a:t>PENDIDIKAN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4. SMA </a:t>
            </a:r>
            <a:r>
              <a:rPr lang="en-US" sz="2800" dirty="0" err="1" smtClean="0"/>
              <a:t>Negeri</a:t>
            </a:r>
            <a:r>
              <a:rPr lang="en-US" sz="2800" dirty="0" smtClean="0"/>
              <a:t> di Jakarta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b="1" dirty="0" err="1"/>
              <a:t>Algoritma</a:t>
            </a:r>
            <a:r>
              <a:rPr lang="en-US" sz="2800" b="1" dirty="0"/>
              <a:t> K-Nearest Neighbor </a:t>
            </a:r>
            <a:r>
              <a:rPr lang="it-IT" sz="2800" b="1" dirty="0"/>
              <a:t>Dalam Penerimaan Peserta Didik Dengan Sistem </a:t>
            </a:r>
            <a:r>
              <a:rPr lang="it-IT" sz="2800" b="1" dirty="0" smtClean="0"/>
              <a:t>Zonasi</a:t>
            </a:r>
          </a:p>
          <a:p>
            <a:pPr marL="0" indent="0">
              <a:buNone/>
            </a:pPr>
            <a:endParaRPr lang="it-IT" sz="2800" b="1" dirty="0"/>
          </a:p>
          <a:p>
            <a:r>
              <a:rPr lang="en-US" sz="2800" dirty="0" err="1" smtClean="0"/>
              <a:t>Implementasi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algoritma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zonasi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non </a:t>
            </a:r>
            <a:r>
              <a:rPr lang="en-US" sz="2800" dirty="0" err="1"/>
              <a:t>zonasi</a:t>
            </a:r>
            <a:r>
              <a:rPr lang="en-US" sz="2800" dirty="0"/>
              <a:t> </a:t>
            </a:r>
            <a:r>
              <a:rPr lang="en-US" sz="2800" dirty="0" err="1"/>
              <a:t>dilihat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K </a:t>
            </a:r>
            <a:r>
              <a:rPr lang="en-US" sz="2800" dirty="0" err="1"/>
              <a:t>terdekat</a:t>
            </a:r>
            <a:r>
              <a:rPr lang="en-US" sz="2800" dirty="0"/>
              <a:t>.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mencari</a:t>
            </a:r>
            <a:r>
              <a:rPr lang="en-US" sz="2800" dirty="0"/>
              <a:t> </a:t>
            </a:r>
            <a:r>
              <a:rPr lang="en-US" sz="2800" dirty="0" err="1" smtClean="0"/>
              <a:t>nilaiakurasi</a:t>
            </a:r>
            <a:r>
              <a:rPr lang="en-US" sz="2800" dirty="0" smtClean="0"/>
              <a:t> </a:t>
            </a:r>
            <a:r>
              <a:rPr lang="en-US" sz="2800" dirty="0"/>
              <a:t>optimal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akurasi</a:t>
            </a:r>
            <a:r>
              <a:rPr lang="en-US" sz="2800" dirty="0"/>
              <a:t> yang optimal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bernilai</a:t>
            </a:r>
            <a:r>
              <a:rPr lang="en-US" sz="2800" dirty="0"/>
              <a:t> 83,36 %.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608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CONTOH IMPLEMENTASI DATAMINING DALAM DUNIA </a:t>
            </a:r>
            <a:r>
              <a:rPr lang="en-US" sz="3300" dirty="0" smtClean="0"/>
              <a:t>PENDIDIKAN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5. SMK di Jakarta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b="1" dirty="0" smtClean="0"/>
              <a:t>K-Mean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nn-NO" sz="2400" b="1" dirty="0" smtClean="0"/>
              <a:t>Penentuan penjurusan pada siswa SMK</a:t>
            </a:r>
          </a:p>
          <a:p>
            <a:pPr marL="0" indent="0">
              <a:buNone/>
            </a:pPr>
            <a:endParaRPr lang="nn-NO" sz="2400" b="1" dirty="0" smtClean="0"/>
          </a:p>
          <a:p>
            <a:pPr algn="just"/>
            <a:r>
              <a:rPr lang="en-US" sz="2200" dirty="0" err="1" smtClean="0"/>
              <a:t>Aplikasi</a:t>
            </a:r>
            <a:r>
              <a:rPr lang="en-US" sz="2200" dirty="0" smtClean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 smtClean="0"/>
              <a:t>membantu</a:t>
            </a:r>
            <a:r>
              <a:rPr lang="en-US" sz="2200" dirty="0" smtClean="0"/>
              <a:t> </a:t>
            </a:r>
            <a:r>
              <a:rPr lang="en-US" sz="2200" dirty="0" err="1" smtClean="0"/>
              <a:t>pihak</a:t>
            </a:r>
            <a:r>
              <a:rPr lang="en-US" sz="2200" dirty="0" smtClean="0"/>
              <a:t> </a:t>
            </a:r>
            <a:r>
              <a:rPr lang="en-US" sz="2200" dirty="0" err="1" smtClean="0"/>
              <a:t>sekolah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menentukan</a:t>
            </a:r>
            <a:r>
              <a:rPr lang="en-US" sz="2200" dirty="0" smtClean="0"/>
              <a:t> </a:t>
            </a:r>
            <a:r>
              <a:rPr lang="en-US" sz="2200" dirty="0" err="1" smtClean="0"/>
              <a:t>jurusan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akan</a:t>
            </a:r>
            <a:r>
              <a:rPr lang="en-US" sz="2200" dirty="0" smtClean="0"/>
              <a:t> </a:t>
            </a:r>
            <a:r>
              <a:rPr lang="en-US" sz="2200" dirty="0" err="1" smtClean="0"/>
              <a:t>diambil</a:t>
            </a:r>
            <a:r>
              <a:rPr lang="en-US" sz="2200" dirty="0" smtClean="0"/>
              <a:t> </a:t>
            </a:r>
            <a:r>
              <a:rPr lang="en-US" sz="2200" dirty="0" err="1" smtClean="0"/>
              <a:t>oleh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SMK </a:t>
            </a:r>
            <a:r>
              <a:rPr lang="en-US" sz="2200" dirty="0" err="1" smtClean="0"/>
              <a:t>berdasarkan</a:t>
            </a:r>
            <a:r>
              <a:rPr lang="en-US" sz="2200" dirty="0" smtClean="0"/>
              <a:t> </a:t>
            </a:r>
            <a:r>
              <a:rPr lang="en-US" sz="2200" dirty="0" err="1" smtClean="0"/>
              <a:t>kriteria</a:t>
            </a:r>
            <a:r>
              <a:rPr lang="en-US" sz="2200" dirty="0" smtClean="0"/>
              <a:t> yang </a:t>
            </a:r>
            <a:r>
              <a:rPr lang="en-US" sz="2200" dirty="0" err="1" smtClean="0"/>
              <a:t>ada</a:t>
            </a:r>
            <a:r>
              <a:rPr lang="en-US" sz="2200" dirty="0" smtClean="0"/>
              <a:t>, </a:t>
            </a:r>
            <a:r>
              <a:rPr lang="en-US" sz="2200" dirty="0" err="1" smtClean="0"/>
              <a:t>salah</a:t>
            </a:r>
            <a:r>
              <a:rPr lang="en-US" sz="2200" dirty="0" smtClean="0"/>
              <a:t> </a:t>
            </a:r>
            <a:r>
              <a:rPr lang="en-US" sz="2200" dirty="0" err="1" smtClean="0"/>
              <a:t>satunya</a:t>
            </a:r>
            <a:r>
              <a:rPr lang="en-US" sz="2200" dirty="0" smtClean="0"/>
              <a:t> </a:t>
            </a:r>
            <a:r>
              <a:rPr lang="en-US" sz="2200" dirty="0" err="1" smtClean="0"/>
              <a:t>nilai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semester 1 , </a:t>
            </a:r>
            <a:r>
              <a:rPr lang="en-US" sz="2200" dirty="0" err="1" smtClean="0"/>
              <a:t>minat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per </a:t>
            </a:r>
            <a:r>
              <a:rPr lang="en-US" sz="2200" dirty="0" err="1" smtClean="0"/>
              <a:t>matapelajaran</a:t>
            </a:r>
            <a:r>
              <a:rPr lang="en-US" sz="2200" dirty="0" smtClean="0"/>
              <a:t>, </a:t>
            </a:r>
            <a:r>
              <a:rPr lang="en-US" sz="2200" dirty="0" err="1" smtClean="0"/>
              <a:t>keahlian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nilai</a:t>
            </a:r>
            <a:r>
              <a:rPr lang="en-US" sz="2200" dirty="0" smtClean="0"/>
              <a:t> </a:t>
            </a:r>
            <a:r>
              <a:rPr lang="en-US" sz="2200" dirty="0" err="1" smtClean="0"/>
              <a:t>kompetensi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dimiliki</a:t>
            </a:r>
            <a:r>
              <a:rPr lang="en-US" sz="2200" dirty="0" smtClean="0"/>
              <a:t> </a:t>
            </a:r>
            <a:r>
              <a:rPr lang="en-US" sz="2200" dirty="0" err="1" smtClean="0"/>
              <a:t>oleh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tersebut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227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394</Words>
  <Application>Microsoft Office PowerPoint</Application>
  <PresentationFormat>On-screen Show (4:3)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CONTOH IMPLEMENTASI DATAMINING DALAM DUNIA PENDIDIKAN</vt:lpstr>
      <vt:lpstr>CONTOH IMPLEMENTASI DATAMINING DALAM DUNIA PENDIDIKAN</vt:lpstr>
      <vt:lpstr>CONTOH IMPLEMENTASI DATAMINING DALAM DUNIA PENDIDIKAN</vt:lpstr>
      <vt:lpstr>CONTOH IMPLEMENTASI DATAMINING DALAM DUNIA PENDIDIKAN</vt:lpstr>
      <vt:lpstr>CONTOH IMPLEMENTASI DATAMINING DALAM DUNIA PENDIDIKAN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agha</cp:lastModifiedBy>
  <cp:revision>173</cp:revision>
  <dcterms:created xsi:type="dcterms:W3CDTF">2010-04-18T12:06:30Z</dcterms:created>
  <dcterms:modified xsi:type="dcterms:W3CDTF">2020-07-15T12:56:53Z</dcterms:modified>
</cp:coreProperties>
</file>