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8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9B63E7F9-8E68-4E7F-8A71-43B21139DCC1}" type="datetimeFigureOut">
              <a:rPr lang="en-US" smtClean="0"/>
              <a:t>Mon 13.03.23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4D19-C1EB-469C-83B3-DDFB8C5D2F49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4095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E7F9-8E68-4E7F-8A71-43B21139DCC1}" type="datetimeFigureOut">
              <a:rPr lang="en-US" smtClean="0"/>
              <a:t>Mon 13.03.23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4D19-C1EB-469C-83B3-DDFB8C5D2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94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E7F9-8E68-4E7F-8A71-43B21139DCC1}" type="datetimeFigureOut">
              <a:rPr lang="en-US" smtClean="0"/>
              <a:t>Mon 13.03.23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4D19-C1EB-469C-83B3-DDFB8C5D2F49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6999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E7F9-8E68-4E7F-8A71-43B21139DCC1}" type="datetimeFigureOut">
              <a:rPr lang="en-US" smtClean="0"/>
              <a:t>Mon 13.03.23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4D19-C1EB-469C-83B3-DDFB8C5D2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829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E7F9-8E68-4E7F-8A71-43B21139DCC1}" type="datetimeFigureOut">
              <a:rPr lang="en-US" smtClean="0"/>
              <a:t>Mon 13.03.23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4D19-C1EB-469C-83B3-DDFB8C5D2F49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2799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E7F9-8E68-4E7F-8A71-43B21139DCC1}" type="datetimeFigureOut">
              <a:rPr lang="en-US" smtClean="0"/>
              <a:t>Mon 13.03.23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4D19-C1EB-469C-83B3-DDFB8C5D2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905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E7F9-8E68-4E7F-8A71-43B21139DCC1}" type="datetimeFigureOut">
              <a:rPr lang="en-US" smtClean="0"/>
              <a:t>Mon 13.03.23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4D19-C1EB-469C-83B3-DDFB8C5D2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497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E7F9-8E68-4E7F-8A71-43B21139DCC1}" type="datetimeFigureOut">
              <a:rPr lang="en-US" smtClean="0"/>
              <a:t>Mon 13.03.23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4D19-C1EB-469C-83B3-DDFB8C5D2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256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E7F9-8E68-4E7F-8A71-43B21139DCC1}" type="datetimeFigureOut">
              <a:rPr lang="en-US" smtClean="0"/>
              <a:t>Mon 13.03.23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4D19-C1EB-469C-83B3-DDFB8C5D2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665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E7F9-8E68-4E7F-8A71-43B21139DCC1}" type="datetimeFigureOut">
              <a:rPr lang="en-US" smtClean="0"/>
              <a:t>Mon 13.03.23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4D19-C1EB-469C-83B3-DDFB8C5D2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280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E7F9-8E68-4E7F-8A71-43B21139DCC1}" type="datetimeFigureOut">
              <a:rPr lang="en-US" smtClean="0"/>
              <a:t>Mon 13.03.23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4D19-C1EB-469C-83B3-DDFB8C5D2F49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9184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B63E7F9-8E68-4E7F-8A71-43B21139DCC1}" type="datetimeFigureOut">
              <a:rPr lang="en-US" smtClean="0"/>
              <a:t>Mon 13.03.23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C794D19-C1EB-469C-83B3-DDFB8C5D2F49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3797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SISTEM INFORMASI MANAJEMEN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Ayu</a:t>
            </a:r>
            <a:r>
              <a:rPr lang="en-US" dirty="0" smtClean="0"/>
              <a:t> </a:t>
            </a:r>
            <a:r>
              <a:rPr lang="en-US" dirty="0" err="1" smtClean="0"/>
              <a:t>Firdhayanti</a:t>
            </a:r>
            <a:endParaRPr lang="en-US" dirty="0" smtClean="0"/>
          </a:p>
          <a:p>
            <a:r>
              <a:rPr lang="en-US" dirty="0" smtClean="0"/>
              <a:t>PART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7614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Tipe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/>
              <a:t>2. </a:t>
            </a:r>
            <a:r>
              <a:rPr lang="en-US" b="1" i="1" dirty="0" err="1"/>
              <a:t>Informasi</a:t>
            </a:r>
            <a:r>
              <a:rPr lang="en-US" b="1" i="1" dirty="0"/>
              <a:t> </a:t>
            </a:r>
            <a:r>
              <a:rPr lang="en-US" b="1" i="1" dirty="0" err="1"/>
              <a:t>pengarahan</a:t>
            </a:r>
            <a:r>
              <a:rPr lang="en-US" b="1" i="1" dirty="0"/>
              <a:t> </a:t>
            </a:r>
            <a:r>
              <a:rPr lang="en-US" b="1" i="1" dirty="0" err="1"/>
              <a:t>perhatian</a:t>
            </a:r>
            <a:r>
              <a:rPr lang="en-US" b="1" i="1" dirty="0"/>
              <a:t> (attention directing information</a:t>
            </a:r>
            <a:r>
              <a:rPr lang="en-US" b="1" i="1" dirty="0" smtClean="0"/>
              <a:t>)</a:t>
            </a:r>
          </a:p>
          <a:p>
            <a:pPr marL="0" indent="0">
              <a:buNone/>
            </a:pP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memusatkan</a:t>
            </a:r>
            <a:r>
              <a:rPr lang="en-US" dirty="0"/>
              <a:t> </a:t>
            </a:r>
            <a:r>
              <a:rPr lang="en-US" dirty="0" err="1"/>
              <a:t>perhatian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masalah-masalah</a:t>
            </a:r>
            <a:r>
              <a:rPr lang="en-US" dirty="0"/>
              <a:t> yang </a:t>
            </a:r>
            <a:r>
              <a:rPr lang="en-US" dirty="0" err="1"/>
              <a:t>menyimpang</a:t>
            </a:r>
            <a:r>
              <a:rPr lang="en-US" dirty="0"/>
              <a:t>, </a:t>
            </a:r>
            <a:r>
              <a:rPr lang="en-US" dirty="0" err="1"/>
              <a:t>ketidakberesan</a:t>
            </a:r>
            <a:r>
              <a:rPr lang="en-US" dirty="0"/>
              <a:t>, </a:t>
            </a:r>
            <a:r>
              <a:rPr lang="en-US" dirty="0" err="1"/>
              <a:t>ketidakefisienan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kesempatan-kesempatan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menjawab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: “What problem should I look into?” (</a:t>
            </a:r>
            <a:r>
              <a:rPr lang="en-US" dirty="0" err="1"/>
              <a:t>Permasalahan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yang </a:t>
            </a:r>
            <a:r>
              <a:rPr lang="en-US" dirty="0" err="1"/>
              <a:t>seharusnya</a:t>
            </a:r>
            <a:r>
              <a:rPr lang="en-US" dirty="0"/>
              <a:t> </a:t>
            </a:r>
            <a:r>
              <a:rPr lang="en-US" dirty="0" err="1"/>
              <a:t>saya</a:t>
            </a:r>
            <a:r>
              <a:rPr lang="en-US" dirty="0"/>
              <a:t> </a:t>
            </a:r>
            <a:r>
              <a:rPr lang="en-US" dirty="0" err="1"/>
              <a:t>amati</a:t>
            </a:r>
            <a:r>
              <a:rPr lang="en-US" dirty="0" smtClean="0"/>
              <a:t>?).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menengah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penyimpangan-penyimpangan</a:t>
            </a:r>
            <a:r>
              <a:rPr lang="en-US" dirty="0"/>
              <a:t> yang </a:t>
            </a:r>
            <a:r>
              <a:rPr lang="en-US" dirty="0" err="1"/>
              <a:t>terjadi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680739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Tipe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/>
              <a:t>3. </a:t>
            </a:r>
            <a:r>
              <a:rPr lang="en-US" b="1" i="1" dirty="0" err="1"/>
              <a:t>Informasi</a:t>
            </a:r>
            <a:r>
              <a:rPr lang="en-US" b="1" i="1" dirty="0"/>
              <a:t> </a:t>
            </a:r>
            <a:r>
              <a:rPr lang="en-US" b="1" i="1" dirty="0" err="1"/>
              <a:t>pemecahan</a:t>
            </a:r>
            <a:r>
              <a:rPr lang="en-US" b="1" i="1" dirty="0"/>
              <a:t> </a:t>
            </a:r>
            <a:r>
              <a:rPr lang="en-US" b="1" i="1" dirty="0" err="1"/>
              <a:t>masalah</a:t>
            </a:r>
            <a:r>
              <a:rPr lang="en-US" b="1" i="1" dirty="0"/>
              <a:t> (problem solving information)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manajer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memecahkan</a:t>
            </a:r>
            <a:r>
              <a:rPr lang="en-US" dirty="0"/>
              <a:t> </a:t>
            </a:r>
            <a:r>
              <a:rPr lang="en-US" dirty="0" err="1" smtClean="0"/>
              <a:t>permasalahan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dihadapinya</a:t>
            </a:r>
            <a:r>
              <a:rPr lang="en-US" dirty="0" smtClean="0"/>
              <a:t>.</a:t>
            </a:r>
          </a:p>
          <a:p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menjawab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: “Of the several ways of doing the job, which is the best?” (</a:t>
            </a:r>
            <a:r>
              <a:rPr lang="en-US" dirty="0" err="1"/>
              <a:t>Manakah</a:t>
            </a:r>
            <a:r>
              <a:rPr lang="en-US" dirty="0"/>
              <a:t> yang </a:t>
            </a:r>
            <a:r>
              <a:rPr lang="en-US" dirty="0" err="1"/>
              <a:t>terbaik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?). </a:t>
            </a:r>
            <a:endParaRPr lang="en-US" dirty="0" smtClean="0"/>
          </a:p>
          <a:p>
            <a:r>
              <a:rPr lang="en-US" dirty="0"/>
              <a:t>Problem solving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dihubungkan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keputusan-keputusan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berulang-ulang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situasi</a:t>
            </a:r>
            <a:r>
              <a:rPr lang="en-US" dirty="0"/>
              <a:t> yang </a:t>
            </a:r>
            <a:r>
              <a:rPr lang="en-US" dirty="0" err="1"/>
              <a:t>membutuhkan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56727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066" y="245581"/>
            <a:ext cx="9720072" cy="1499616"/>
          </a:xfrm>
        </p:spPr>
        <p:txBody>
          <a:bodyPr/>
          <a:lstStyle/>
          <a:p>
            <a:r>
              <a:rPr lang="en-US" dirty="0" smtClean="0"/>
              <a:t>BENTUK KEGIATAN MANAJEMEN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7571" y="1590494"/>
            <a:ext cx="10800806" cy="4810306"/>
          </a:xfrm>
        </p:spPr>
        <p:txBody>
          <a:bodyPr>
            <a:noAutofit/>
          </a:bodyPr>
          <a:lstStyle/>
          <a:p>
            <a:pPr algn="just"/>
            <a:r>
              <a:rPr lang="en-US" sz="2000" b="1" dirty="0"/>
              <a:t>1.       </a:t>
            </a:r>
            <a:r>
              <a:rPr lang="en-US" sz="2000" b="1" dirty="0" err="1"/>
              <a:t>Perencanaan</a:t>
            </a:r>
            <a:r>
              <a:rPr lang="en-US" sz="2000" b="1" dirty="0"/>
              <a:t> </a:t>
            </a:r>
            <a:r>
              <a:rPr lang="en-US" sz="2000" b="1" dirty="0" err="1"/>
              <a:t>Strategis</a:t>
            </a:r>
            <a:endParaRPr lang="en-US" sz="2000" b="1" dirty="0"/>
          </a:p>
          <a:p>
            <a:pPr algn="just"/>
            <a:r>
              <a:rPr lang="en-US" sz="2000" b="1" dirty="0" err="1"/>
              <a:t>Merupakan</a:t>
            </a:r>
            <a:r>
              <a:rPr lang="en-US" sz="2000" b="1" dirty="0"/>
              <a:t> </a:t>
            </a:r>
            <a:r>
              <a:rPr lang="en-US" sz="2000" b="1" dirty="0" err="1"/>
              <a:t>kegiatan</a:t>
            </a:r>
            <a:r>
              <a:rPr lang="en-US" sz="2000" b="1" dirty="0"/>
              <a:t> </a:t>
            </a:r>
            <a:r>
              <a:rPr lang="en-US" sz="2000" b="1" dirty="0" err="1"/>
              <a:t>manajemen</a:t>
            </a:r>
            <a:r>
              <a:rPr lang="en-US" sz="2000" b="1" dirty="0"/>
              <a:t> </a:t>
            </a:r>
            <a:r>
              <a:rPr lang="en-US" sz="2000" b="1" dirty="0" err="1"/>
              <a:t>tingkatt</a:t>
            </a:r>
            <a:r>
              <a:rPr lang="en-US" sz="2000" b="1" dirty="0"/>
              <a:t> </a:t>
            </a:r>
            <a:r>
              <a:rPr lang="en-US" sz="2000" b="1" dirty="0" err="1"/>
              <a:t>atas</a:t>
            </a:r>
            <a:r>
              <a:rPr lang="en-US" sz="2000" b="1" dirty="0"/>
              <a:t> (top manager).</a:t>
            </a:r>
          </a:p>
          <a:p>
            <a:pPr marL="0" indent="0" algn="just">
              <a:buNone/>
            </a:pPr>
            <a:r>
              <a:rPr lang="en-US" sz="2000" b="1" dirty="0" smtClean="0"/>
              <a:t>“</a:t>
            </a:r>
            <a:r>
              <a:rPr lang="en-US" sz="2000" b="1" dirty="0" err="1" smtClean="0"/>
              <a:t>Perencanaan</a:t>
            </a:r>
            <a:r>
              <a:rPr lang="en-US" sz="2000" b="1" dirty="0" smtClean="0"/>
              <a:t> </a:t>
            </a:r>
            <a:r>
              <a:rPr lang="en-US" sz="2000" b="1" dirty="0" err="1"/>
              <a:t>Strategis</a:t>
            </a:r>
            <a:r>
              <a:rPr lang="en-US" sz="2000" b="1" dirty="0"/>
              <a:t>” </a:t>
            </a:r>
            <a:r>
              <a:rPr lang="en-US" sz="2000" b="1" dirty="0" err="1"/>
              <a:t>adalah</a:t>
            </a:r>
            <a:r>
              <a:rPr lang="en-US" sz="2000" b="1" dirty="0"/>
              <a:t> proses </a:t>
            </a:r>
            <a:r>
              <a:rPr lang="en-US" sz="2000" b="1" dirty="0" err="1"/>
              <a:t>evaluasi</a:t>
            </a:r>
            <a:r>
              <a:rPr lang="en-US" sz="2000" b="1" dirty="0"/>
              <a:t> </a:t>
            </a:r>
            <a:r>
              <a:rPr lang="en-US" sz="2000" b="1" dirty="0" err="1"/>
              <a:t>lingkungan</a:t>
            </a:r>
            <a:r>
              <a:rPr lang="en-US" sz="2000" b="1" dirty="0"/>
              <a:t> </a:t>
            </a:r>
            <a:r>
              <a:rPr lang="en-US" sz="2000" b="1" dirty="0" err="1"/>
              <a:t>organisasi,penetapan</a:t>
            </a:r>
            <a:r>
              <a:rPr lang="en-US" sz="2000" b="1" dirty="0"/>
              <a:t> </a:t>
            </a:r>
            <a:r>
              <a:rPr lang="en-US" sz="2000" b="1" dirty="0" err="1"/>
              <a:t>tujuan</a:t>
            </a:r>
            <a:r>
              <a:rPr lang="en-US" sz="2000" b="1" dirty="0"/>
              <a:t> </a:t>
            </a:r>
            <a:r>
              <a:rPr lang="en-US" sz="2000" b="1" dirty="0" err="1"/>
              <a:t>organisasi</a:t>
            </a:r>
            <a:r>
              <a:rPr lang="en-US" sz="2000" b="1" dirty="0"/>
              <a:t>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  <a:r>
              <a:rPr lang="en-US" sz="2000" b="1" dirty="0" err="1"/>
              <a:t>penentuan</a:t>
            </a:r>
            <a:r>
              <a:rPr lang="en-US" sz="2000" b="1" dirty="0"/>
              <a:t> </a:t>
            </a:r>
            <a:r>
              <a:rPr lang="en-US" sz="2000" b="1" dirty="0" err="1"/>
              <a:t>strategi-strategi</a:t>
            </a:r>
            <a:r>
              <a:rPr lang="en-US" sz="2000" b="1" dirty="0"/>
              <a:t>.</a:t>
            </a:r>
          </a:p>
          <a:p>
            <a:pPr marL="0" indent="0" algn="just">
              <a:buNone/>
            </a:pPr>
            <a:r>
              <a:rPr lang="en-US" sz="2000" b="1" dirty="0"/>
              <a:t>a.       Proses </a:t>
            </a:r>
            <a:r>
              <a:rPr lang="en-US" sz="2000" b="1" dirty="0" err="1"/>
              <a:t>evaluasi</a:t>
            </a:r>
            <a:r>
              <a:rPr lang="en-US" sz="2000" b="1" dirty="0"/>
              <a:t> </a:t>
            </a:r>
            <a:r>
              <a:rPr lang="en-US" sz="2000" b="1" dirty="0" err="1"/>
              <a:t>lingkungan</a:t>
            </a:r>
            <a:r>
              <a:rPr lang="en-US" sz="2000" b="1" dirty="0"/>
              <a:t> </a:t>
            </a:r>
            <a:r>
              <a:rPr lang="en-US" sz="2000" b="1" dirty="0" err="1"/>
              <a:t>luar</a:t>
            </a:r>
            <a:r>
              <a:rPr lang="en-US" sz="2000" b="1" dirty="0"/>
              <a:t> </a:t>
            </a:r>
            <a:r>
              <a:rPr lang="en-US" sz="2000" b="1" dirty="0" err="1"/>
              <a:t>organisasi</a:t>
            </a:r>
            <a:endParaRPr lang="en-US" sz="2000" b="1" dirty="0"/>
          </a:p>
          <a:p>
            <a:pPr algn="just"/>
            <a:r>
              <a:rPr lang="en-US" sz="2000" b="1" dirty="0" err="1"/>
              <a:t>Lingkungan</a:t>
            </a:r>
            <a:r>
              <a:rPr lang="en-US" sz="2000" b="1" dirty="0"/>
              <a:t> </a:t>
            </a:r>
            <a:r>
              <a:rPr lang="en-US" sz="2000" b="1" dirty="0" err="1"/>
              <a:t>luar</a:t>
            </a:r>
            <a:r>
              <a:rPr lang="en-US" sz="2000" b="1" dirty="0"/>
              <a:t> </a:t>
            </a:r>
            <a:r>
              <a:rPr lang="en-US" sz="2000" b="1" dirty="0" err="1"/>
              <a:t>organisasi</a:t>
            </a:r>
            <a:r>
              <a:rPr lang="en-US" sz="2000" b="1" dirty="0"/>
              <a:t> </a:t>
            </a:r>
            <a:r>
              <a:rPr lang="en-US" sz="2000" b="1" dirty="0" err="1"/>
              <a:t>selalu</a:t>
            </a:r>
            <a:r>
              <a:rPr lang="en-US" sz="2000" b="1" dirty="0"/>
              <a:t> </a:t>
            </a:r>
            <a:r>
              <a:rPr lang="en-US" sz="2000" b="1" dirty="0" err="1"/>
              <a:t>berubah</a:t>
            </a:r>
            <a:r>
              <a:rPr lang="en-US" sz="2000" b="1" dirty="0"/>
              <a:t>, </a:t>
            </a:r>
            <a:r>
              <a:rPr lang="en-US" sz="2000" b="1" dirty="0" err="1"/>
              <a:t>pengaruh</a:t>
            </a:r>
            <a:r>
              <a:rPr lang="en-US" sz="2000" b="1" dirty="0"/>
              <a:t> </a:t>
            </a:r>
            <a:r>
              <a:rPr lang="en-US" sz="2000" b="1" dirty="0" err="1"/>
              <a:t>lingkungan</a:t>
            </a:r>
            <a:r>
              <a:rPr lang="en-US" sz="2000" b="1" dirty="0"/>
              <a:t> </a:t>
            </a:r>
            <a:r>
              <a:rPr lang="en-US" sz="2000" b="1" dirty="0" err="1"/>
              <a:t>luar</a:t>
            </a:r>
            <a:r>
              <a:rPr lang="en-US" sz="2000" b="1" dirty="0"/>
              <a:t> </a:t>
            </a:r>
            <a:r>
              <a:rPr lang="en-US" sz="2000" b="1" dirty="0" err="1"/>
              <a:t>dapat</a:t>
            </a:r>
            <a:r>
              <a:rPr lang="en-US" sz="2000" b="1" dirty="0"/>
              <a:t> </a:t>
            </a:r>
            <a:r>
              <a:rPr lang="en-US" sz="2000" b="1" dirty="0" err="1"/>
              <a:t>berupa</a:t>
            </a:r>
            <a:r>
              <a:rPr lang="en-US" sz="2000" b="1" dirty="0"/>
              <a:t> </a:t>
            </a:r>
            <a:r>
              <a:rPr lang="en-US" sz="2000" b="1" dirty="0" err="1"/>
              <a:t>kesempatan</a:t>
            </a:r>
            <a:r>
              <a:rPr lang="en-US" sz="2000" b="1" dirty="0"/>
              <a:t> </a:t>
            </a:r>
            <a:r>
              <a:rPr lang="en-US" sz="2000" b="1" dirty="0" err="1"/>
              <a:t>pasar</a:t>
            </a:r>
            <a:r>
              <a:rPr lang="en-US" sz="2000" b="1" dirty="0"/>
              <a:t>, </a:t>
            </a:r>
            <a:r>
              <a:rPr lang="en-US" sz="2000" b="1" dirty="0" err="1"/>
              <a:t>teknologi</a:t>
            </a:r>
            <a:r>
              <a:rPr lang="en-US" sz="2000" b="1" dirty="0"/>
              <a:t>, </a:t>
            </a:r>
            <a:r>
              <a:rPr lang="en-US" sz="2000" b="1" dirty="0" err="1"/>
              <a:t>tekanan</a:t>
            </a:r>
            <a:r>
              <a:rPr lang="en-US" sz="2000" b="1" dirty="0"/>
              <a:t> </a:t>
            </a:r>
            <a:r>
              <a:rPr lang="en-US" sz="2000" b="1" dirty="0" err="1"/>
              <a:t>politik</a:t>
            </a:r>
            <a:r>
              <a:rPr lang="en-US" sz="2000" b="1" dirty="0"/>
              <a:t>, </a:t>
            </a:r>
            <a:r>
              <a:rPr lang="en-US" sz="2000" b="1" dirty="0" err="1"/>
              <a:t>social,persaingan</a:t>
            </a:r>
            <a:r>
              <a:rPr lang="en-US" sz="2000" b="1" dirty="0"/>
              <a:t>, </a:t>
            </a:r>
            <a:r>
              <a:rPr lang="en-US" sz="2000" b="1" dirty="0" err="1"/>
              <a:t>inflasi</a:t>
            </a:r>
            <a:r>
              <a:rPr lang="en-US" sz="2000" b="1" dirty="0"/>
              <a:t> </a:t>
            </a:r>
            <a:r>
              <a:rPr lang="en-US" sz="2000" b="1" dirty="0" err="1"/>
              <a:t>dan</a:t>
            </a:r>
            <a:r>
              <a:rPr lang="en-US" sz="2000" b="1" dirty="0"/>
              <a:t> lain </a:t>
            </a:r>
            <a:r>
              <a:rPr lang="en-US" sz="2000" b="1" dirty="0" err="1"/>
              <a:t>sebagainya</a:t>
            </a:r>
            <a:r>
              <a:rPr lang="en-US" sz="2000" b="1" dirty="0" smtClean="0"/>
              <a:t>.</a:t>
            </a:r>
          </a:p>
          <a:p>
            <a:pPr marL="0" indent="0" algn="just">
              <a:buNone/>
            </a:pPr>
            <a:endParaRPr lang="en-US" sz="2000" b="1" dirty="0"/>
          </a:p>
          <a:p>
            <a:pPr algn="just"/>
            <a:r>
              <a:rPr lang="en-US" sz="2000" b="1" dirty="0" err="1"/>
              <a:t>Lingkungan</a:t>
            </a:r>
            <a:r>
              <a:rPr lang="en-US" sz="2000" b="1" dirty="0"/>
              <a:t> </a:t>
            </a:r>
            <a:r>
              <a:rPr lang="en-US" sz="2000" b="1" dirty="0" err="1"/>
              <a:t>luar</a:t>
            </a:r>
            <a:r>
              <a:rPr lang="en-US" sz="2000" b="1" dirty="0"/>
              <a:t> </a:t>
            </a:r>
            <a:r>
              <a:rPr lang="en-US" sz="2000" b="1" dirty="0" err="1"/>
              <a:t>dapat</a:t>
            </a:r>
            <a:r>
              <a:rPr lang="en-US" sz="2000" b="1" dirty="0"/>
              <a:t> </a:t>
            </a:r>
            <a:r>
              <a:rPr lang="en-US" sz="2000" b="1" dirty="0" err="1"/>
              <a:t>mempengaruhi</a:t>
            </a:r>
            <a:r>
              <a:rPr lang="en-US" sz="2000" b="1" dirty="0"/>
              <a:t> </a:t>
            </a:r>
            <a:r>
              <a:rPr lang="en-US" sz="2000" b="1" dirty="0" err="1"/>
              <a:t>jalannya</a:t>
            </a:r>
            <a:r>
              <a:rPr lang="en-US" sz="2000" b="1" dirty="0"/>
              <a:t> </a:t>
            </a:r>
            <a:r>
              <a:rPr lang="en-US" sz="2000" b="1" dirty="0" err="1"/>
              <a:t>organisasi</a:t>
            </a:r>
            <a:r>
              <a:rPr lang="en-US" sz="2000" b="1" dirty="0"/>
              <a:t>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  <a:r>
              <a:rPr lang="en-US" sz="2000" b="1" dirty="0" err="1"/>
              <a:t>perubahan</a:t>
            </a:r>
            <a:r>
              <a:rPr lang="en-US" sz="2000" b="1" dirty="0"/>
              <a:t> </a:t>
            </a:r>
            <a:r>
              <a:rPr lang="en-US" sz="2000" b="1" dirty="0" err="1"/>
              <a:t>ini</a:t>
            </a:r>
            <a:r>
              <a:rPr lang="en-US" sz="2000" b="1" dirty="0"/>
              <a:t> </a:t>
            </a:r>
            <a:r>
              <a:rPr lang="en-US" sz="2000" b="1" dirty="0" err="1"/>
              <a:t>mungkin</a:t>
            </a:r>
            <a:r>
              <a:rPr lang="en-US" sz="2000" b="1" dirty="0"/>
              <a:t> </a:t>
            </a:r>
            <a:r>
              <a:rPr lang="en-US" sz="2000" b="1" dirty="0" err="1"/>
              <a:t>dapat</a:t>
            </a:r>
            <a:r>
              <a:rPr lang="en-US" sz="2000" b="1" dirty="0"/>
              <a:t> </a:t>
            </a:r>
            <a:r>
              <a:rPr lang="en-US" sz="2000" b="1" dirty="0" err="1"/>
              <a:t>mengakibatkan</a:t>
            </a:r>
            <a:r>
              <a:rPr lang="en-US" sz="2000" b="1" dirty="0"/>
              <a:t> </a:t>
            </a:r>
            <a:r>
              <a:rPr lang="en-US" sz="2000" b="1" dirty="0" err="1"/>
              <a:t>perubahan</a:t>
            </a:r>
            <a:r>
              <a:rPr lang="en-US" sz="2000" b="1" dirty="0"/>
              <a:t> </a:t>
            </a:r>
            <a:r>
              <a:rPr lang="en-US" sz="2000" b="1" dirty="0" err="1"/>
              <a:t>strategi</a:t>
            </a:r>
            <a:r>
              <a:rPr lang="en-US" sz="2000" b="1" dirty="0"/>
              <a:t> yang </a:t>
            </a:r>
            <a:r>
              <a:rPr lang="en-US" sz="2000" b="1" dirty="0" err="1"/>
              <a:t>sudah</a:t>
            </a:r>
            <a:r>
              <a:rPr lang="en-US" sz="2000" b="1" dirty="0"/>
              <a:t> </a:t>
            </a:r>
            <a:r>
              <a:rPr lang="en-US" sz="2000" b="1" dirty="0" err="1"/>
              <a:t>ditetapkan</a:t>
            </a:r>
            <a:r>
              <a:rPr lang="en-US" sz="2000" b="1" dirty="0" smtClean="0"/>
              <a:t>. </a:t>
            </a:r>
            <a:r>
              <a:rPr lang="en-US" sz="2000" b="1" dirty="0" err="1" smtClean="0"/>
              <a:t>Oleh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karena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itu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manajemen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tingkat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atas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harus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pandai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mengevaluasinya</a:t>
            </a:r>
            <a:r>
              <a:rPr lang="en-US" sz="2000" b="1" dirty="0" smtClean="0"/>
              <a:t>. </a:t>
            </a:r>
            <a:r>
              <a:rPr lang="en-US" sz="2000" b="1" dirty="0" err="1" smtClean="0"/>
              <a:t>Selain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itu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manajemen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tingkat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atas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harus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tanggap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terhadap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tekanan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tekanan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dilingkungan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luar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sedapat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mungkin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merubah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tekanan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menjadi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kesempatan</a:t>
            </a:r>
            <a:endParaRPr lang="en-US" sz="2000" b="1" dirty="0" smtClean="0"/>
          </a:p>
          <a:p>
            <a:pPr algn="just"/>
            <a:r>
              <a:rPr lang="en-US" sz="2000" b="1" dirty="0" err="1" smtClean="0"/>
              <a:t>Contoh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Produk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Baru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Pasar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Baru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Pengembangan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Pasar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dll</a:t>
            </a:r>
            <a:r>
              <a:rPr lang="en-US" sz="2000" b="1" dirty="0"/>
              <a:t>     </a:t>
            </a:r>
          </a:p>
        </p:txBody>
      </p:sp>
    </p:spTree>
    <p:extLst>
      <p:ext uri="{BB962C8B-B14F-4D97-AF65-F5344CB8AC3E}">
        <p14:creationId xmlns:p14="http://schemas.microsoft.com/office/powerpoint/2010/main" val="27257477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BENTUK KEGIATAN MANAJEMEN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b="1" dirty="0" smtClean="0"/>
              <a:t>b.  </a:t>
            </a:r>
            <a:r>
              <a:rPr lang="en-US" b="1" dirty="0" err="1" smtClean="0"/>
              <a:t>Penentuan</a:t>
            </a:r>
            <a:r>
              <a:rPr lang="en-US" b="1" dirty="0" smtClean="0"/>
              <a:t> </a:t>
            </a:r>
            <a:r>
              <a:rPr lang="en-US" b="1" dirty="0" err="1" smtClean="0"/>
              <a:t>tujuan</a:t>
            </a:r>
            <a:endParaRPr lang="en-US" b="1" dirty="0" smtClean="0"/>
          </a:p>
          <a:p>
            <a:pPr marL="0" indent="0" algn="just">
              <a:buNone/>
            </a:pPr>
            <a:r>
              <a:rPr lang="en-US" b="1" dirty="0" err="1" smtClean="0"/>
              <a:t>Tujuan</a:t>
            </a:r>
            <a:r>
              <a:rPr lang="en-US" b="1" dirty="0" smtClean="0"/>
              <a:t> </a:t>
            </a:r>
            <a:r>
              <a:rPr lang="en-US" b="1" dirty="0" err="1" smtClean="0"/>
              <a:t>adalah</a:t>
            </a:r>
            <a:r>
              <a:rPr lang="en-US" b="1" dirty="0" smtClean="0"/>
              <a:t> </a:t>
            </a:r>
            <a:r>
              <a:rPr lang="en-US" b="1" dirty="0" err="1" smtClean="0"/>
              <a:t>apa</a:t>
            </a:r>
            <a:r>
              <a:rPr lang="en-US" b="1" dirty="0" smtClean="0"/>
              <a:t> yang </a:t>
            </a:r>
            <a:r>
              <a:rPr lang="en-US" b="1" dirty="0" err="1" smtClean="0"/>
              <a:t>ingin</a:t>
            </a:r>
            <a:r>
              <a:rPr lang="en-US" b="1" dirty="0" smtClean="0"/>
              <a:t> </a:t>
            </a:r>
            <a:r>
              <a:rPr lang="en-US" b="1" dirty="0" err="1" smtClean="0"/>
              <a:t>dicapai</a:t>
            </a:r>
            <a:r>
              <a:rPr lang="en-US" b="1" dirty="0" smtClean="0"/>
              <a:t> </a:t>
            </a:r>
            <a:r>
              <a:rPr lang="en-US" b="1" dirty="0" err="1" smtClean="0"/>
              <a:t>oleh</a:t>
            </a:r>
            <a:r>
              <a:rPr lang="en-US" b="1" dirty="0" smtClean="0"/>
              <a:t> </a:t>
            </a:r>
            <a:r>
              <a:rPr lang="en-US" b="1" dirty="0" err="1" smtClean="0"/>
              <a:t>organisasi</a:t>
            </a:r>
            <a:r>
              <a:rPr lang="en-US" b="1" dirty="0" smtClean="0"/>
              <a:t>. </a:t>
            </a:r>
            <a:r>
              <a:rPr lang="en-US" b="1" dirty="0" err="1" smtClean="0"/>
              <a:t>Tujuan</a:t>
            </a:r>
            <a:r>
              <a:rPr lang="en-US" b="1" dirty="0" smtClean="0"/>
              <a:t> </a:t>
            </a:r>
            <a:r>
              <a:rPr lang="en-US" b="1" dirty="0" err="1" smtClean="0"/>
              <a:t>ditetapkan</a:t>
            </a:r>
            <a:r>
              <a:rPr lang="en-US" b="1" dirty="0" smtClean="0"/>
              <a:t> </a:t>
            </a:r>
            <a:r>
              <a:rPr lang="en-US" b="1" dirty="0" err="1" smtClean="0"/>
              <a:t>oleh</a:t>
            </a:r>
            <a:r>
              <a:rPr lang="en-US" b="1" dirty="0" smtClean="0"/>
              <a:t> </a:t>
            </a:r>
            <a:r>
              <a:rPr lang="en-US" b="1" dirty="0" err="1" smtClean="0"/>
              <a:t>manajemen</a:t>
            </a:r>
            <a:r>
              <a:rPr lang="en-US" b="1" dirty="0" smtClean="0"/>
              <a:t> </a:t>
            </a:r>
            <a:r>
              <a:rPr lang="en-US" b="1" dirty="0" err="1" smtClean="0"/>
              <a:t>tingkat</a:t>
            </a:r>
            <a:r>
              <a:rPr lang="en-US" b="1" dirty="0" smtClean="0"/>
              <a:t> </a:t>
            </a:r>
            <a:r>
              <a:rPr lang="en-US" b="1" dirty="0" err="1" smtClean="0"/>
              <a:t>atas</a:t>
            </a:r>
            <a:r>
              <a:rPr lang="en-US" b="1" dirty="0" smtClean="0"/>
              <a:t> </a:t>
            </a:r>
            <a:r>
              <a:rPr lang="en-US" b="1" dirty="0" err="1" smtClean="0"/>
              <a:t>dalam</a:t>
            </a:r>
            <a:r>
              <a:rPr lang="en-US" b="1" dirty="0" smtClean="0"/>
              <a:t> proses </a:t>
            </a:r>
            <a:r>
              <a:rPr lang="en-US" b="1" dirty="0" err="1" smtClean="0"/>
              <a:t>perencanaan</a:t>
            </a:r>
            <a:r>
              <a:rPr lang="en-US" b="1" dirty="0" smtClean="0"/>
              <a:t> </a:t>
            </a:r>
            <a:r>
              <a:rPr lang="en-US" b="1" dirty="0" err="1" smtClean="0"/>
              <a:t>strategis</a:t>
            </a:r>
            <a:r>
              <a:rPr lang="en-US" b="1" dirty="0" smtClean="0"/>
              <a:t> yang </a:t>
            </a:r>
            <a:r>
              <a:rPr lang="en-US" b="1" dirty="0" err="1" smtClean="0"/>
              <a:t>bersifat</a:t>
            </a:r>
            <a:r>
              <a:rPr lang="en-US" b="1" dirty="0" smtClean="0"/>
              <a:t> </a:t>
            </a:r>
            <a:r>
              <a:rPr lang="en-US" b="1" dirty="0" err="1" smtClean="0"/>
              <a:t>jangka</a:t>
            </a:r>
            <a:r>
              <a:rPr lang="en-US" b="1" dirty="0" smtClean="0"/>
              <a:t> </a:t>
            </a:r>
            <a:r>
              <a:rPr lang="en-US" b="1" dirty="0" err="1" smtClean="0"/>
              <a:t>panjang</a:t>
            </a:r>
            <a:r>
              <a:rPr lang="en-US" b="1" dirty="0" smtClean="0"/>
              <a:t>.</a:t>
            </a:r>
          </a:p>
          <a:p>
            <a:pPr marL="0" indent="0" algn="just">
              <a:buNone/>
            </a:pPr>
            <a:r>
              <a:rPr lang="en-US" b="1" dirty="0" err="1" smtClean="0"/>
              <a:t>Contoh</a:t>
            </a:r>
            <a:r>
              <a:rPr lang="en-US" b="1" dirty="0" smtClean="0"/>
              <a:t> </a:t>
            </a:r>
            <a:r>
              <a:rPr lang="en-US" b="1" dirty="0" err="1" smtClean="0"/>
              <a:t>perusahaan</a:t>
            </a:r>
            <a:r>
              <a:rPr lang="en-US" b="1" dirty="0" smtClean="0"/>
              <a:t> </a:t>
            </a:r>
            <a:r>
              <a:rPr lang="en-US" b="1" dirty="0" err="1" smtClean="0"/>
              <a:t>dalam</a:t>
            </a:r>
            <a:r>
              <a:rPr lang="en-US" b="1" dirty="0" smtClean="0"/>
              <a:t> </a:t>
            </a:r>
            <a:r>
              <a:rPr lang="en-US" b="1" dirty="0" err="1" smtClean="0"/>
              <a:t>waktu</a:t>
            </a:r>
            <a:r>
              <a:rPr lang="en-US" b="1" dirty="0" smtClean="0"/>
              <a:t> 5 </a:t>
            </a:r>
            <a:r>
              <a:rPr lang="en-US" b="1" dirty="0" err="1" smtClean="0"/>
              <a:t>tahun</a:t>
            </a:r>
            <a:r>
              <a:rPr lang="en-US" b="1" dirty="0" smtClean="0"/>
              <a:t> </a:t>
            </a:r>
            <a:r>
              <a:rPr lang="en-US" b="1" dirty="0" err="1" smtClean="0"/>
              <a:t>menjadi</a:t>
            </a:r>
            <a:r>
              <a:rPr lang="en-US" b="1" dirty="0" smtClean="0"/>
              <a:t> </a:t>
            </a:r>
            <a:r>
              <a:rPr lang="en-US" b="1" dirty="0" err="1" smtClean="0"/>
              <a:t>penjual</a:t>
            </a:r>
            <a:r>
              <a:rPr lang="en-US" b="1" dirty="0" smtClean="0"/>
              <a:t> </a:t>
            </a:r>
            <a:r>
              <a:rPr lang="en-US" b="1" dirty="0" err="1" smtClean="0"/>
              <a:t>terbesar</a:t>
            </a:r>
            <a:r>
              <a:rPr lang="en-US" b="1" dirty="0" smtClean="0"/>
              <a:t> di </a:t>
            </a:r>
            <a:r>
              <a:rPr lang="en-US" b="1" dirty="0" err="1" smtClean="0"/>
              <a:t>dalam</a:t>
            </a:r>
            <a:r>
              <a:rPr lang="en-US" b="1" dirty="0" smtClean="0"/>
              <a:t> industry </a:t>
            </a:r>
            <a:r>
              <a:rPr lang="en-US" b="1" dirty="0" err="1" smtClean="0"/>
              <a:t>dengan</a:t>
            </a:r>
            <a:r>
              <a:rPr lang="en-US" b="1" dirty="0" smtClean="0"/>
              <a:t> </a:t>
            </a:r>
            <a:r>
              <a:rPr lang="en-US" b="1" dirty="0" err="1" smtClean="0"/>
              <a:t>menguasai</a:t>
            </a:r>
            <a:r>
              <a:rPr lang="en-US" b="1" dirty="0" smtClean="0"/>
              <a:t> 60 % </a:t>
            </a:r>
            <a:r>
              <a:rPr lang="en-US" b="1" dirty="0" err="1" smtClean="0"/>
              <a:t>pasar</a:t>
            </a:r>
            <a:r>
              <a:rPr lang="en-US" b="1" dirty="0" smtClean="0"/>
              <a:t> </a:t>
            </a:r>
          </a:p>
          <a:p>
            <a:pPr marL="0" indent="0" algn="just">
              <a:buNone/>
            </a:pPr>
            <a:endParaRPr lang="en-US" b="1" dirty="0" smtClean="0"/>
          </a:p>
          <a:p>
            <a:pPr algn="just"/>
            <a:r>
              <a:rPr lang="en-US" b="1" dirty="0" smtClean="0"/>
              <a:t>c.       </a:t>
            </a:r>
            <a:r>
              <a:rPr lang="en-US" b="1" dirty="0" err="1" smtClean="0"/>
              <a:t>Penentuan</a:t>
            </a:r>
            <a:r>
              <a:rPr lang="en-US" b="1" dirty="0" smtClean="0"/>
              <a:t> </a:t>
            </a:r>
            <a:r>
              <a:rPr lang="en-US" b="1" dirty="0" err="1" smtClean="0"/>
              <a:t>strategis</a:t>
            </a:r>
            <a:endParaRPr lang="en-US" b="1" dirty="0" smtClean="0"/>
          </a:p>
          <a:p>
            <a:pPr marL="0" indent="0" algn="just">
              <a:buNone/>
            </a:pPr>
            <a:r>
              <a:rPr lang="en-US" b="1" dirty="0" err="1" smtClean="0"/>
              <a:t>Manajemen</a:t>
            </a:r>
            <a:r>
              <a:rPr lang="en-US" b="1" dirty="0" smtClean="0"/>
              <a:t> </a:t>
            </a:r>
            <a:r>
              <a:rPr lang="en-US" b="1" dirty="0" err="1" smtClean="0"/>
              <a:t>tingkat</a:t>
            </a:r>
            <a:r>
              <a:rPr lang="en-US" b="1" dirty="0" smtClean="0"/>
              <a:t> </a:t>
            </a:r>
            <a:r>
              <a:rPr lang="en-US" b="1" dirty="0" err="1" smtClean="0"/>
              <a:t>atas</a:t>
            </a:r>
            <a:r>
              <a:rPr lang="en-US" b="1" dirty="0" smtClean="0"/>
              <a:t> </a:t>
            </a:r>
            <a:r>
              <a:rPr lang="en-US" b="1" dirty="0" err="1" smtClean="0"/>
              <a:t>menentukan</a:t>
            </a:r>
            <a:r>
              <a:rPr lang="en-US" b="1" dirty="0" smtClean="0"/>
              <a:t> </a:t>
            </a:r>
            <a:r>
              <a:rPr lang="en-US" b="1" dirty="0" err="1" smtClean="0"/>
              <a:t>tindakan-tindakan</a:t>
            </a:r>
            <a:r>
              <a:rPr lang="en-US" b="1" dirty="0" smtClean="0"/>
              <a:t> yang </a:t>
            </a:r>
            <a:r>
              <a:rPr lang="en-US" b="1" dirty="0" err="1" smtClean="0"/>
              <a:t>harus</a:t>
            </a:r>
            <a:r>
              <a:rPr lang="en-US" b="1" dirty="0" smtClean="0"/>
              <a:t> </a:t>
            </a:r>
            <a:r>
              <a:rPr lang="en-US" b="1" dirty="0" err="1" smtClean="0"/>
              <a:t>dilakukan</a:t>
            </a:r>
            <a:r>
              <a:rPr lang="en-US" b="1" dirty="0" smtClean="0"/>
              <a:t> </a:t>
            </a:r>
            <a:r>
              <a:rPr lang="en-US" b="1" dirty="0" err="1" smtClean="0"/>
              <a:t>organisasi</a:t>
            </a:r>
            <a:r>
              <a:rPr lang="en-US" b="1" dirty="0" smtClean="0"/>
              <a:t> </a:t>
            </a:r>
            <a:r>
              <a:rPr lang="en-US" b="1" dirty="0" err="1" smtClean="0"/>
              <a:t>dengan</a:t>
            </a:r>
            <a:r>
              <a:rPr lang="en-US" b="1" dirty="0" smtClean="0"/>
              <a:t> </a:t>
            </a:r>
            <a:r>
              <a:rPr lang="en-US" b="1" dirty="0" err="1" smtClean="0"/>
              <a:t>strategi</a:t>
            </a:r>
            <a:r>
              <a:rPr lang="en-US" b="1" dirty="0" smtClean="0"/>
              <a:t> </a:t>
            </a:r>
            <a:r>
              <a:rPr lang="en-US" b="1" dirty="0" err="1" smtClean="0"/>
              <a:t>mengerahkan</a:t>
            </a:r>
            <a:r>
              <a:rPr lang="en-US" b="1" dirty="0" smtClean="0"/>
              <a:t> </a:t>
            </a:r>
            <a:r>
              <a:rPr lang="en-US" b="1" dirty="0" err="1" smtClean="0"/>
              <a:t>semua</a:t>
            </a:r>
            <a:r>
              <a:rPr lang="en-US" b="1" dirty="0" smtClean="0"/>
              <a:t> </a:t>
            </a:r>
            <a:r>
              <a:rPr lang="en-US" b="1" dirty="0" err="1" smtClean="0"/>
              <a:t>kemampuan</a:t>
            </a:r>
            <a:r>
              <a:rPr lang="en-US" b="1" dirty="0" smtClean="0"/>
              <a:t> yang </a:t>
            </a:r>
            <a:r>
              <a:rPr lang="en-US" b="1" dirty="0" err="1" smtClean="0"/>
              <a:t>berupa</a:t>
            </a:r>
            <a:r>
              <a:rPr lang="en-US" b="1" dirty="0" smtClean="0"/>
              <a:t> </a:t>
            </a:r>
            <a:r>
              <a:rPr lang="en-US" b="1" dirty="0" err="1" smtClean="0"/>
              <a:t>sumberdaya</a:t>
            </a:r>
            <a:r>
              <a:rPr lang="en-US" b="1" dirty="0" smtClean="0"/>
              <a:t> </a:t>
            </a:r>
            <a:r>
              <a:rPr lang="en-US" b="1" dirty="0" err="1" smtClean="0"/>
              <a:t>organisasi</a:t>
            </a:r>
            <a:r>
              <a:rPr lang="en-US" b="1" dirty="0" smtClean="0"/>
              <a:t> </a:t>
            </a:r>
            <a:r>
              <a:rPr lang="en-US" b="1" dirty="0" err="1" smtClean="0"/>
              <a:t>seperti</a:t>
            </a:r>
            <a:r>
              <a:rPr lang="en-US" b="1" dirty="0" smtClean="0"/>
              <a:t> </a:t>
            </a:r>
            <a:r>
              <a:rPr lang="en-US" b="1" dirty="0" err="1" smtClean="0"/>
              <a:t>material,modal</a:t>
            </a:r>
            <a:r>
              <a:rPr lang="en-US" b="1" dirty="0" smtClean="0"/>
              <a:t>, </a:t>
            </a:r>
            <a:r>
              <a:rPr lang="en-US" b="1" dirty="0" err="1" smtClean="0"/>
              <a:t>personil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sumberdaya</a:t>
            </a:r>
            <a:r>
              <a:rPr lang="en-US" b="1" dirty="0" smtClean="0"/>
              <a:t> </a:t>
            </a:r>
            <a:r>
              <a:rPr lang="en-US" b="1" dirty="0" err="1" smtClean="0"/>
              <a:t>serta</a:t>
            </a:r>
            <a:r>
              <a:rPr lang="en-US" b="1" dirty="0" smtClean="0"/>
              <a:t> </a:t>
            </a:r>
            <a:r>
              <a:rPr lang="en-US" b="1" dirty="0" err="1" smtClean="0"/>
              <a:t>kesempatan</a:t>
            </a:r>
            <a:r>
              <a:rPr lang="en-US" b="1" dirty="0" smtClean="0"/>
              <a:t> </a:t>
            </a:r>
            <a:r>
              <a:rPr lang="en-US" b="1" dirty="0" err="1" smtClean="0"/>
              <a:t>lingkungan</a:t>
            </a:r>
            <a:r>
              <a:rPr lang="en-US" b="1" dirty="0" smtClean="0"/>
              <a:t> </a:t>
            </a:r>
            <a:r>
              <a:rPr lang="en-US" b="1" dirty="0" err="1" smtClean="0"/>
              <a:t>luar</a:t>
            </a:r>
            <a:r>
              <a:rPr lang="en-US" b="1" dirty="0" smtClean="0"/>
              <a:t>  </a:t>
            </a:r>
            <a:r>
              <a:rPr lang="en-US" b="1" dirty="0" err="1" smtClean="0"/>
              <a:t>organisasi</a:t>
            </a:r>
            <a:r>
              <a:rPr lang="en-US" b="1" dirty="0" smtClean="0"/>
              <a:t> </a:t>
            </a:r>
            <a:r>
              <a:rPr lang="en-US" b="1" dirty="0" err="1" smtClean="0"/>
              <a:t>dengan</a:t>
            </a:r>
            <a:r>
              <a:rPr lang="en-US" b="1" dirty="0" smtClean="0"/>
              <a:t> </a:t>
            </a:r>
            <a:r>
              <a:rPr lang="en-US" b="1" dirty="0" err="1" smtClean="0"/>
              <a:t>maksud</a:t>
            </a:r>
            <a:r>
              <a:rPr lang="en-US" b="1" dirty="0" smtClean="0"/>
              <a:t> </a:t>
            </a:r>
            <a:r>
              <a:rPr lang="en-US" b="1" dirty="0" err="1" smtClean="0"/>
              <a:t>mencapai</a:t>
            </a:r>
            <a:r>
              <a:rPr lang="en-US" b="1" dirty="0" smtClean="0"/>
              <a:t> </a:t>
            </a:r>
            <a:r>
              <a:rPr lang="en-US" b="1" dirty="0" err="1" smtClean="0"/>
              <a:t>tujuan</a:t>
            </a:r>
            <a:r>
              <a:rPr lang="en-US" b="1" dirty="0" smtClean="0"/>
              <a:t> </a:t>
            </a:r>
            <a:r>
              <a:rPr lang="en-US" b="1" dirty="0" err="1" smtClean="0"/>
              <a:t>organisasi</a:t>
            </a:r>
            <a:r>
              <a:rPr lang="en-US" b="1" dirty="0" smtClean="0"/>
              <a:t>.</a:t>
            </a:r>
          </a:p>
          <a:p>
            <a:pPr algn="just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49284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BENTUK KEGIATAN MANAJEMEN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b="1" dirty="0"/>
              <a:t>2.       </a:t>
            </a:r>
            <a:r>
              <a:rPr lang="en-US" b="1" dirty="0" err="1"/>
              <a:t>Pengendalian</a:t>
            </a:r>
            <a:r>
              <a:rPr lang="en-US" b="1" dirty="0"/>
              <a:t> </a:t>
            </a:r>
            <a:r>
              <a:rPr lang="en-US" b="1" dirty="0" err="1"/>
              <a:t>Manajemen</a:t>
            </a:r>
            <a:endParaRPr lang="en-US" b="1" dirty="0"/>
          </a:p>
          <a:p>
            <a:pPr marL="0" indent="0" algn="just">
              <a:buNone/>
            </a:pPr>
            <a:r>
              <a:rPr lang="en-US" b="1" dirty="0" err="1"/>
              <a:t>Adalah</a:t>
            </a:r>
            <a:r>
              <a:rPr lang="en-US" b="1" dirty="0"/>
              <a:t> proses </a:t>
            </a:r>
            <a:r>
              <a:rPr lang="en-US" b="1" dirty="0" err="1"/>
              <a:t>meyakinkan</a:t>
            </a:r>
            <a:r>
              <a:rPr lang="en-US" b="1" dirty="0"/>
              <a:t> </a:t>
            </a:r>
            <a:r>
              <a:rPr lang="en-US" b="1" dirty="0" err="1"/>
              <a:t>bahwa</a:t>
            </a:r>
            <a:r>
              <a:rPr lang="en-US" b="1" dirty="0"/>
              <a:t> </a:t>
            </a:r>
            <a:r>
              <a:rPr lang="en-US" b="1" dirty="0" err="1"/>
              <a:t>organisasi</a:t>
            </a:r>
            <a:r>
              <a:rPr lang="en-US" b="1" dirty="0"/>
              <a:t> </a:t>
            </a:r>
            <a:r>
              <a:rPr lang="en-US" b="1" dirty="0" err="1"/>
              <a:t>telah</a:t>
            </a:r>
            <a:r>
              <a:rPr lang="en-US" b="1" dirty="0"/>
              <a:t> </a:t>
            </a:r>
            <a:r>
              <a:rPr lang="en-US" b="1" dirty="0" err="1"/>
              <a:t>menjalankan</a:t>
            </a:r>
            <a:r>
              <a:rPr lang="en-US" b="1" dirty="0"/>
              <a:t> </a:t>
            </a:r>
            <a:r>
              <a:rPr lang="en-US" b="1" dirty="0" err="1"/>
              <a:t>strategi</a:t>
            </a:r>
            <a:r>
              <a:rPr lang="en-US" b="1" dirty="0"/>
              <a:t> yang </a:t>
            </a:r>
            <a:r>
              <a:rPr lang="en-US" b="1" dirty="0" err="1"/>
              <a:t>sudah</a:t>
            </a:r>
            <a:r>
              <a:rPr lang="en-US" b="1" dirty="0"/>
              <a:t> </a:t>
            </a:r>
            <a:r>
              <a:rPr lang="en-US" b="1" dirty="0" err="1"/>
              <a:t>ditetapkan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efektif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efisien</a:t>
            </a:r>
            <a:r>
              <a:rPr lang="en-US" b="1" dirty="0"/>
              <a:t>.</a:t>
            </a:r>
          </a:p>
          <a:p>
            <a:pPr marL="0" indent="0" algn="just">
              <a:buNone/>
            </a:pPr>
            <a:r>
              <a:rPr lang="en-US" b="1" dirty="0" err="1"/>
              <a:t>Pengendalian</a:t>
            </a:r>
            <a:r>
              <a:rPr lang="en-US" b="1" dirty="0"/>
              <a:t> </a:t>
            </a:r>
            <a:r>
              <a:rPr lang="en-US" b="1" dirty="0" err="1"/>
              <a:t>manajemen</a:t>
            </a:r>
            <a:r>
              <a:rPr lang="en-US" b="1" dirty="0"/>
              <a:t> </a:t>
            </a:r>
            <a:r>
              <a:rPr lang="en-US" b="1" dirty="0" err="1"/>
              <a:t>merupakan</a:t>
            </a:r>
            <a:r>
              <a:rPr lang="en-US" b="1" dirty="0"/>
              <a:t> </a:t>
            </a:r>
            <a:r>
              <a:rPr lang="en-US" b="1" dirty="0" err="1"/>
              <a:t>tindakan</a:t>
            </a:r>
            <a:r>
              <a:rPr lang="en-US" b="1" dirty="0"/>
              <a:t> </a:t>
            </a:r>
            <a:r>
              <a:rPr lang="en-US" b="1" dirty="0" err="1"/>
              <a:t>taktik</a:t>
            </a:r>
            <a:r>
              <a:rPr lang="en-US" b="1" dirty="0"/>
              <a:t> (tactical level), </a:t>
            </a:r>
            <a:r>
              <a:rPr lang="en-US" b="1" dirty="0" err="1"/>
              <a:t>yaitu</a:t>
            </a:r>
            <a:r>
              <a:rPr lang="en-US" b="1" dirty="0"/>
              <a:t> </a:t>
            </a:r>
            <a:r>
              <a:rPr lang="en-US" b="1" dirty="0" err="1"/>
              <a:t>bagaimana</a:t>
            </a:r>
            <a:r>
              <a:rPr lang="en-US" b="1" dirty="0"/>
              <a:t> </a:t>
            </a:r>
            <a:r>
              <a:rPr lang="en-US" b="1" dirty="0" err="1"/>
              <a:t>manajemen</a:t>
            </a:r>
            <a:r>
              <a:rPr lang="en-US" b="1" dirty="0"/>
              <a:t> </a:t>
            </a:r>
            <a:r>
              <a:rPr lang="en-US" b="1" dirty="0" err="1"/>
              <a:t>tingkat</a:t>
            </a:r>
            <a:r>
              <a:rPr lang="en-US" b="1" dirty="0"/>
              <a:t> </a:t>
            </a:r>
            <a:r>
              <a:rPr lang="en-US" b="1" dirty="0" err="1"/>
              <a:t>menengah</a:t>
            </a:r>
            <a:r>
              <a:rPr lang="en-US" b="1" dirty="0"/>
              <a:t> </a:t>
            </a:r>
            <a:r>
              <a:rPr lang="en-US" b="1" dirty="0" err="1"/>
              <a:t>menjalankan</a:t>
            </a:r>
            <a:r>
              <a:rPr lang="en-US" b="1" dirty="0"/>
              <a:t> </a:t>
            </a:r>
            <a:r>
              <a:rPr lang="en-US" b="1" dirty="0" err="1"/>
              <a:t>taktik</a:t>
            </a:r>
            <a:r>
              <a:rPr lang="en-US" b="1" dirty="0"/>
              <a:t> </a:t>
            </a:r>
            <a:r>
              <a:rPr lang="en-US" b="1" dirty="0" err="1"/>
              <a:t>supaya</a:t>
            </a:r>
            <a:r>
              <a:rPr lang="en-US" b="1" dirty="0"/>
              <a:t> </a:t>
            </a:r>
            <a:r>
              <a:rPr lang="en-US" b="1" dirty="0" err="1"/>
              <a:t>perencanaan</a:t>
            </a:r>
            <a:r>
              <a:rPr lang="en-US" b="1" dirty="0"/>
              <a:t> </a:t>
            </a:r>
            <a:r>
              <a:rPr lang="en-US" b="1" dirty="0" err="1"/>
              <a:t>strategis</a:t>
            </a:r>
            <a:r>
              <a:rPr lang="en-US" b="1" dirty="0"/>
              <a:t> </a:t>
            </a:r>
            <a:r>
              <a:rPr lang="en-US" b="1" dirty="0" err="1"/>
              <a:t>dapat</a:t>
            </a:r>
            <a:r>
              <a:rPr lang="en-US" b="1" dirty="0"/>
              <a:t> </a:t>
            </a:r>
            <a:r>
              <a:rPr lang="en-US" b="1" dirty="0" err="1"/>
              <a:t>dilakukan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berhasil</a:t>
            </a:r>
            <a:r>
              <a:rPr lang="en-US" b="1" dirty="0"/>
              <a:t> (</a:t>
            </a:r>
            <a:r>
              <a:rPr lang="en-US" b="1" dirty="0" err="1"/>
              <a:t>biasanya</a:t>
            </a:r>
            <a:r>
              <a:rPr lang="en-US" b="1" dirty="0"/>
              <a:t> </a:t>
            </a:r>
            <a:r>
              <a:rPr lang="en-US" b="1" dirty="0" err="1"/>
              <a:t>bersifat</a:t>
            </a:r>
            <a:r>
              <a:rPr lang="en-US" b="1" dirty="0"/>
              <a:t> </a:t>
            </a:r>
            <a:r>
              <a:rPr lang="en-US" b="1" dirty="0" err="1"/>
              <a:t>jangka</a:t>
            </a:r>
            <a:r>
              <a:rPr lang="en-US" b="1" dirty="0"/>
              <a:t> </a:t>
            </a:r>
            <a:r>
              <a:rPr lang="en-US" b="1" dirty="0" err="1"/>
              <a:t>pendek</a:t>
            </a:r>
            <a:r>
              <a:rPr lang="en-US" b="1" dirty="0"/>
              <a:t> </a:t>
            </a:r>
            <a:r>
              <a:rPr lang="en-US" b="1" dirty="0" err="1"/>
              <a:t>kurang</a:t>
            </a:r>
            <a:r>
              <a:rPr lang="en-US" b="1" dirty="0"/>
              <a:t> </a:t>
            </a:r>
            <a:r>
              <a:rPr lang="en-US" b="1" dirty="0" err="1"/>
              <a:t>lebih</a:t>
            </a:r>
            <a:r>
              <a:rPr lang="en-US" b="1" dirty="0"/>
              <a:t> </a:t>
            </a:r>
            <a:r>
              <a:rPr lang="en-US" b="1" dirty="0" err="1"/>
              <a:t>satu</a:t>
            </a:r>
            <a:r>
              <a:rPr lang="en-US" b="1" dirty="0"/>
              <a:t> </a:t>
            </a:r>
            <a:r>
              <a:rPr lang="en-US" b="1" dirty="0" err="1"/>
              <a:t>tahun</a:t>
            </a:r>
            <a:r>
              <a:rPr lang="en-US" b="1" dirty="0" smtClean="0"/>
              <a:t>).</a:t>
            </a:r>
          </a:p>
          <a:p>
            <a:pPr marL="0" indent="0" algn="just">
              <a:buNone/>
            </a:pPr>
            <a:endParaRPr lang="en-US" b="1" dirty="0"/>
          </a:p>
          <a:p>
            <a:pPr marL="0" indent="0" algn="just">
              <a:buNone/>
            </a:pPr>
            <a:r>
              <a:rPr lang="en-US" b="1" dirty="0" err="1" smtClean="0"/>
              <a:t>Contoh</a:t>
            </a:r>
            <a:r>
              <a:rPr lang="en-US" b="1" dirty="0" smtClean="0"/>
              <a:t> Program </a:t>
            </a:r>
            <a:r>
              <a:rPr lang="en-US" b="1" dirty="0" err="1" smtClean="0"/>
              <a:t>Pelatihan</a:t>
            </a:r>
            <a:r>
              <a:rPr lang="en-US" b="1" dirty="0" smtClean="0"/>
              <a:t> </a:t>
            </a:r>
            <a:r>
              <a:rPr lang="en-US" b="1" dirty="0" err="1" smtClean="0"/>
              <a:t>karyawan</a:t>
            </a:r>
            <a:endParaRPr lang="en-US" b="1" dirty="0"/>
          </a:p>
          <a:p>
            <a:pPr algn="just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24328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BENTUK KEGIATAN MANAJEMEN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b="1" dirty="0"/>
              <a:t>3.       </a:t>
            </a:r>
            <a:r>
              <a:rPr lang="en-US" b="1" dirty="0" err="1"/>
              <a:t>Pengendalian</a:t>
            </a:r>
            <a:r>
              <a:rPr lang="en-US" b="1" dirty="0"/>
              <a:t> </a:t>
            </a:r>
            <a:r>
              <a:rPr lang="en-US" b="1" dirty="0" err="1"/>
              <a:t>Operasi</a:t>
            </a:r>
            <a:endParaRPr lang="en-US" b="1" dirty="0"/>
          </a:p>
          <a:p>
            <a:pPr marL="0" indent="0" algn="just">
              <a:buNone/>
            </a:pPr>
            <a:r>
              <a:rPr lang="en-US" b="1" dirty="0" err="1"/>
              <a:t>Adalah</a:t>
            </a:r>
            <a:r>
              <a:rPr lang="en-US" b="1" dirty="0"/>
              <a:t> proses </a:t>
            </a:r>
            <a:r>
              <a:rPr lang="en-US" b="1" dirty="0" err="1"/>
              <a:t>meyakinkan</a:t>
            </a:r>
            <a:r>
              <a:rPr lang="en-US" b="1" dirty="0"/>
              <a:t> </a:t>
            </a:r>
            <a:r>
              <a:rPr lang="en-US" b="1" dirty="0" err="1"/>
              <a:t>bahwa</a:t>
            </a:r>
            <a:r>
              <a:rPr lang="en-US" b="1" dirty="0"/>
              <a:t> </a:t>
            </a:r>
            <a:r>
              <a:rPr lang="en-US" b="1" dirty="0" err="1"/>
              <a:t>setiap</a:t>
            </a:r>
            <a:r>
              <a:rPr lang="en-US" b="1" dirty="0"/>
              <a:t> </a:t>
            </a:r>
            <a:r>
              <a:rPr lang="en-US" b="1" dirty="0" err="1"/>
              <a:t>tugas</a:t>
            </a:r>
            <a:r>
              <a:rPr lang="en-US" b="1" dirty="0"/>
              <a:t> </a:t>
            </a:r>
            <a:r>
              <a:rPr lang="en-US" b="1" dirty="0" err="1"/>
              <a:t>tertentu</a:t>
            </a:r>
            <a:r>
              <a:rPr lang="en-US" b="1" dirty="0"/>
              <a:t> </a:t>
            </a:r>
            <a:r>
              <a:rPr lang="en-US" b="1" dirty="0" err="1"/>
              <a:t>telah</a:t>
            </a:r>
            <a:r>
              <a:rPr lang="en-US" b="1" dirty="0"/>
              <a:t> </a:t>
            </a:r>
            <a:r>
              <a:rPr lang="en-US" b="1" dirty="0" err="1"/>
              <a:t>dilaksanakan</a:t>
            </a:r>
            <a:r>
              <a:rPr lang="en-US" b="1" dirty="0"/>
              <a:t> </a:t>
            </a:r>
            <a:r>
              <a:rPr lang="en-US" b="1" dirty="0" err="1"/>
              <a:t>secara</a:t>
            </a:r>
            <a:r>
              <a:rPr lang="en-US" b="1" dirty="0"/>
              <a:t> </a:t>
            </a:r>
            <a:r>
              <a:rPr lang="en-US" b="1" dirty="0" err="1"/>
              <a:t>efektif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efisien</a:t>
            </a:r>
            <a:r>
              <a:rPr lang="en-US" b="1" dirty="0"/>
              <a:t>.</a:t>
            </a:r>
          </a:p>
          <a:p>
            <a:pPr marL="0" indent="0" algn="just">
              <a:buNone/>
            </a:pPr>
            <a:r>
              <a:rPr lang="en-US" b="1" dirty="0" err="1" smtClean="0"/>
              <a:t>Dilakukan</a:t>
            </a:r>
            <a:r>
              <a:rPr lang="en-US" b="1" dirty="0" smtClean="0"/>
              <a:t> </a:t>
            </a:r>
            <a:r>
              <a:rPr lang="en-US" b="1" dirty="0" err="1" smtClean="0"/>
              <a:t>pada</a:t>
            </a:r>
            <a:r>
              <a:rPr lang="en-US" b="1" dirty="0" smtClean="0"/>
              <a:t> </a:t>
            </a:r>
            <a:r>
              <a:rPr lang="en-US" b="1" dirty="0" err="1" smtClean="0"/>
              <a:t>manajemen</a:t>
            </a:r>
            <a:r>
              <a:rPr lang="en-US" b="1" dirty="0" smtClean="0"/>
              <a:t> </a:t>
            </a:r>
            <a:r>
              <a:rPr lang="en-US" b="1" dirty="0" err="1" smtClean="0"/>
              <a:t>tingkat</a:t>
            </a:r>
            <a:r>
              <a:rPr lang="en-US" b="1" dirty="0" smtClean="0"/>
              <a:t> </a:t>
            </a:r>
            <a:r>
              <a:rPr lang="en-US" b="1" dirty="0" err="1" smtClean="0"/>
              <a:t>bawah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422602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TIPE KEPUTUSAN MANAJEMEN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/>
              <a:t>1. </a:t>
            </a:r>
            <a:r>
              <a:rPr lang="en-US" b="1" i="1" dirty="0" err="1"/>
              <a:t>Keputusan</a:t>
            </a:r>
            <a:r>
              <a:rPr lang="en-US" b="1" i="1" dirty="0"/>
              <a:t> </a:t>
            </a:r>
            <a:r>
              <a:rPr lang="en-US" b="1" i="1" dirty="0" err="1"/>
              <a:t>terprogram</a:t>
            </a:r>
            <a:r>
              <a:rPr lang="en-US" b="1" i="1" dirty="0"/>
              <a:t>/</a:t>
            </a:r>
            <a:r>
              <a:rPr lang="en-US" b="1" i="1" dirty="0" err="1"/>
              <a:t>keputusan</a:t>
            </a:r>
            <a:r>
              <a:rPr lang="en-US" b="1" i="1" dirty="0"/>
              <a:t> </a:t>
            </a:r>
            <a:r>
              <a:rPr lang="en-US" b="1" i="1" dirty="0" err="1"/>
              <a:t>terstruktur</a:t>
            </a:r>
            <a:r>
              <a:rPr lang="en-US" b="1" i="1" dirty="0"/>
              <a:t> 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/>
              <a:t>Keputusan</a:t>
            </a:r>
            <a:r>
              <a:rPr lang="en-US" dirty="0"/>
              <a:t> yang </a:t>
            </a:r>
            <a:r>
              <a:rPr lang="en-US" dirty="0" err="1"/>
              <a:t>berulang-ulang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rutin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diprogram</a:t>
            </a:r>
            <a:r>
              <a:rPr lang="en-US" dirty="0"/>
              <a:t>.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terstruktur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terutama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manjemen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bawah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/>
              <a:t>: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pemesanan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,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penagihan</a:t>
            </a:r>
            <a:r>
              <a:rPr lang="en-US" dirty="0"/>
              <a:t> </a:t>
            </a:r>
            <a:r>
              <a:rPr lang="en-US" dirty="0" err="1"/>
              <a:t>piutang,dll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57272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TIPE KEPUTUSAN MANAJEMEN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/>
              <a:t>2. </a:t>
            </a:r>
            <a:r>
              <a:rPr lang="en-US" b="1" i="1" dirty="0" err="1"/>
              <a:t>Keputusan</a:t>
            </a:r>
            <a:r>
              <a:rPr lang="en-US" b="1" i="1" dirty="0"/>
              <a:t> </a:t>
            </a:r>
            <a:r>
              <a:rPr lang="en-US" b="1" i="1" dirty="0" err="1"/>
              <a:t>setengah</a:t>
            </a:r>
            <a:r>
              <a:rPr lang="en-US" b="1" i="1" dirty="0"/>
              <a:t> </a:t>
            </a:r>
            <a:r>
              <a:rPr lang="en-US" b="1" i="1" dirty="0" err="1"/>
              <a:t>terprogram</a:t>
            </a:r>
            <a:r>
              <a:rPr lang="en-US" b="1" i="1" dirty="0"/>
              <a:t> / </a:t>
            </a:r>
            <a:r>
              <a:rPr lang="en-US" b="1" i="1" dirty="0" err="1"/>
              <a:t>setengah</a:t>
            </a:r>
            <a:r>
              <a:rPr lang="en-US" b="1" i="1" dirty="0"/>
              <a:t> </a:t>
            </a:r>
            <a:r>
              <a:rPr lang="en-US" b="1" i="1" dirty="0" err="1"/>
              <a:t>terstruktur</a:t>
            </a:r>
            <a:r>
              <a:rPr lang="en-US" b="1" i="1" dirty="0"/>
              <a:t> 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/>
              <a:t>keputusan</a:t>
            </a:r>
            <a:r>
              <a:rPr lang="en-US" dirty="0"/>
              <a:t> yang </a:t>
            </a:r>
            <a:r>
              <a:rPr lang="en-US" dirty="0" err="1"/>
              <a:t>sebagian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diprogram</a:t>
            </a:r>
            <a:r>
              <a:rPr lang="en-US" dirty="0"/>
              <a:t>, </a:t>
            </a:r>
            <a:r>
              <a:rPr lang="en-US" dirty="0" err="1"/>
              <a:t>sebagian</a:t>
            </a:r>
            <a:r>
              <a:rPr lang="en-US" dirty="0"/>
              <a:t> </a:t>
            </a:r>
            <a:r>
              <a:rPr lang="en-US" dirty="0" err="1"/>
              <a:t>berulang-ulang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rutin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sebagian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terstruktur</a:t>
            </a:r>
            <a:r>
              <a:rPr lang="en-US" dirty="0"/>
              <a:t>.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rumit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membutuhkan</a:t>
            </a:r>
            <a:r>
              <a:rPr lang="en-US" dirty="0"/>
              <a:t> </a:t>
            </a:r>
            <a:r>
              <a:rPr lang="en-US" dirty="0" err="1"/>
              <a:t>perhitungan-perhitungan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yang </a:t>
            </a:r>
            <a:r>
              <a:rPr lang="en-US" dirty="0" err="1"/>
              <a:t>terperinci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err="1"/>
              <a:t>Contoh</a:t>
            </a:r>
            <a:r>
              <a:rPr lang="en-US" dirty="0"/>
              <a:t> :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membeli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komputer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canggih</a:t>
            </a:r>
            <a:r>
              <a:rPr lang="en-US" dirty="0"/>
              <a:t>,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alokasi</a:t>
            </a:r>
            <a:r>
              <a:rPr lang="en-US" dirty="0"/>
              <a:t> dana </a:t>
            </a:r>
            <a:r>
              <a:rPr lang="en-US" dirty="0" err="1"/>
              <a:t>promosi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72054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TIPE KEPUTUSAN MANAJEMEN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/>
              <a:t>3. </a:t>
            </a:r>
            <a:r>
              <a:rPr lang="en-US" b="1" i="1" dirty="0" err="1"/>
              <a:t>Keputusan</a:t>
            </a:r>
            <a:r>
              <a:rPr lang="en-US" b="1" i="1" dirty="0"/>
              <a:t> </a:t>
            </a:r>
            <a:r>
              <a:rPr lang="en-US" b="1" i="1" dirty="0" err="1"/>
              <a:t>tidak</a:t>
            </a:r>
            <a:r>
              <a:rPr lang="en-US" b="1" i="1" dirty="0"/>
              <a:t> </a:t>
            </a:r>
            <a:r>
              <a:rPr lang="en-US" b="1" i="1" dirty="0" err="1"/>
              <a:t>terprogram</a:t>
            </a:r>
            <a:r>
              <a:rPr lang="en-US" b="1" i="1" dirty="0"/>
              <a:t>/ </a:t>
            </a:r>
            <a:r>
              <a:rPr lang="en-US" b="1" i="1" dirty="0" err="1"/>
              <a:t>tidak</a:t>
            </a:r>
            <a:r>
              <a:rPr lang="en-US" b="1" i="1" dirty="0"/>
              <a:t> </a:t>
            </a:r>
            <a:r>
              <a:rPr lang="en-US" b="1" i="1" dirty="0" err="1"/>
              <a:t>terstruktur</a:t>
            </a:r>
            <a:r>
              <a:rPr lang="en-US" b="1" i="1" dirty="0"/>
              <a:t> 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/>
              <a:t>keputusan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berulang-ulang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.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di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terstruktur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didapatkan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tersedia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Penganganan</a:t>
            </a:r>
            <a:r>
              <a:rPr lang="en-US" dirty="0" smtClean="0"/>
              <a:t> </a:t>
            </a:r>
            <a:r>
              <a:rPr lang="en-US" dirty="0" err="1" smtClean="0"/>
              <a:t>Lini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yang </a:t>
            </a:r>
            <a:r>
              <a:rPr lang="en-US" dirty="0" err="1" smtClean="0"/>
              <a:t>jatuh</a:t>
            </a:r>
            <a:r>
              <a:rPr lang="en-US" dirty="0" smtClean="0"/>
              <a:t> di </a:t>
            </a:r>
            <a:r>
              <a:rPr lang="en-US" dirty="0" err="1" smtClean="0"/>
              <a:t>pasaran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8662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 smtClean="0"/>
              <a:t>Manajemen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/>
              <a:t>1. </a:t>
            </a:r>
            <a:r>
              <a:rPr lang="en-US" b="1" i="1" dirty="0" err="1"/>
              <a:t>Informasi</a:t>
            </a:r>
            <a:r>
              <a:rPr lang="en-US" b="1" i="1" dirty="0"/>
              <a:t> </a:t>
            </a:r>
            <a:r>
              <a:rPr lang="en-US" b="1" i="1" dirty="0" err="1"/>
              <a:t>pengumpulan</a:t>
            </a:r>
            <a:r>
              <a:rPr lang="en-US" b="1" i="1" dirty="0"/>
              <a:t> data(scorekeeping information)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akumulasi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pengumpulan</a:t>
            </a:r>
            <a:r>
              <a:rPr lang="en-US" dirty="0"/>
              <a:t> </a:t>
            </a:r>
            <a:r>
              <a:rPr lang="en-US" dirty="0" smtClean="0"/>
              <a:t>data.</a:t>
            </a:r>
          </a:p>
          <a:p>
            <a:r>
              <a:rPr lang="en-US" dirty="0" smtClean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menjawab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“Am I doing well or badly?” (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saya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mengerjakannya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belum</a:t>
            </a:r>
            <a:r>
              <a:rPr lang="en-US" dirty="0"/>
              <a:t>?). 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berguna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manajer</a:t>
            </a:r>
            <a:r>
              <a:rPr lang="en-US" dirty="0"/>
              <a:t> </a:t>
            </a:r>
            <a:r>
              <a:rPr lang="en-US" dirty="0" err="1"/>
              <a:t>bawah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mengevaluasi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personil</a:t>
            </a:r>
            <a:r>
              <a:rPr lang="en-US" dirty="0"/>
              <a:t> </a:t>
            </a:r>
            <a:r>
              <a:rPr lang="en-US" dirty="0" err="1"/>
              <a:t>personilnya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757075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Integral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62</TotalTime>
  <Words>197</Words>
  <Application>Microsoft Office PowerPoint</Application>
  <PresentationFormat>Custom</PresentationFormat>
  <Paragraphs>54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Integral</vt:lpstr>
      <vt:lpstr>SISTEM INFORMASI MANAJEMEN</vt:lpstr>
      <vt:lpstr>BENTUK KEGIATAN MANAJEMEN</vt:lpstr>
      <vt:lpstr>BENTUK KEGIATAN MANAJEMEN</vt:lpstr>
      <vt:lpstr>BENTUK KEGIATAN MANAJEMEN</vt:lpstr>
      <vt:lpstr>BENTUK KEGIATAN MANAJEMEN</vt:lpstr>
      <vt:lpstr>TIPE KEPUTUSAN MANAJEMEN</vt:lpstr>
      <vt:lpstr>TIPE KEPUTUSAN MANAJEMEN</vt:lpstr>
      <vt:lpstr>TIPE KEPUTUSAN MANAJEMEN</vt:lpstr>
      <vt:lpstr>Tipe Informasi Manajemen</vt:lpstr>
      <vt:lpstr>Tipe Informasi Manajemen</vt:lpstr>
      <vt:lpstr>Tipe Informasi Manajemen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 INFORMASI MANAJEMEN</dc:title>
  <dc:creator>Windows User</dc:creator>
  <cp:lastModifiedBy>ASUS</cp:lastModifiedBy>
  <cp:revision>16</cp:revision>
  <dcterms:created xsi:type="dcterms:W3CDTF">2019-10-11T10:57:15Z</dcterms:created>
  <dcterms:modified xsi:type="dcterms:W3CDTF">2023-03-12T23:03:05Z</dcterms:modified>
</cp:coreProperties>
</file>