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3" r:id="rId3"/>
    <p:sldId id="305" r:id="rId4"/>
    <p:sldId id="315" r:id="rId5"/>
    <p:sldId id="324" r:id="rId6"/>
    <p:sldId id="326" r:id="rId7"/>
    <p:sldId id="325" r:id="rId8"/>
    <p:sldId id="328" r:id="rId9"/>
    <p:sldId id="329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Rfy2nkgZeSOBraMkTMGy1A==" hashData="RN4mcUS8FMGh/5QlpMfHkyDg3Zg="/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64165" y="601577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1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 userDrawn="1"/>
        </p:nvSpPr>
        <p:spPr bwMode="auto">
          <a:xfrm>
            <a:off x="251520" y="6237312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OPERATOR PEMBANDING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OPERATOR PEMBANDING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Operator </a:t>
            </a:r>
            <a:r>
              <a:rPr lang="en-US" i="1" dirty="0" err="1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Pembanding</a:t>
            </a:r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operator yang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membandingkan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operan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941160"/>
              </p:ext>
            </p:extLst>
          </p:nvPr>
        </p:nvGraphicFramePr>
        <p:xfrm>
          <a:off x="611560" y="3336015"/>
          <a:ext cx="6095999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1224136"/>
                <a:gridCol w="1224136"/>
                <a:gridCol w="576064"/>
                <a:gridCol w="1440160"/>
                <a:gridCol w="98343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Hasil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Hasil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A=B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A&lt;&gt;B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A&gt;B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!&gt;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A!&gt;B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A&lt;B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&lt;!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A!&lt;B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A&gt;=B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!=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A=B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A&lt;=B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Cambria" panose="02040503050406030204" pitchFamily="18" charset="0"/>
                        </a:rPr>
                        <a:t>Pembandingan</a:t>
                      </a:r>
                      <a:r>
                        <a:rPr lang="en-US" baseline="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Cambria" panose="02040503050406030204" pitchFamily="18" charset="0"/>
                        </a:rPr>
                        <a:t>dengan</a:t>
                      </a:r>
                      <a:r>
                        <a:rPr lang="en-US" baseline="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Cambria" panose="02040503050406030204" pitchFamily="18" charset="0"/>
                        </a:rPr>
                        <a:t>True </a:t>
                      </a:r>
                      <a:r>
                        <a:rPr lang="en-US" dirty="0" err="1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Cambria" panose="02040503050406030204" pitchFamily="18" charset="0"/>
                        </a:rPr>
                        <a:t>pada</a:t>
                      </a:r>
                      <a:r>
                        <a:rPr lang="en-US" baseline="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Cambria" panose="02040503050406030204" pitchFamily="18" charset="0"/>
                        </a:rPr>
                        <a:t>kolom</a:t>
                      </a:r>
                      <a:r>
                        <a:rPr lang="en-US" baseline="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Cambria" panose="02040503050406030204" pitchFamily="18" charset="0"/>
                        </a:rPr>
                        <a:t>Hasil</a:t>
                      </a:r>
                      <a:endParaRPr lang="en-US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39190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Operator Equal (=)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52" y="1484784"/>
            <a:ext cx="7704856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nn-NO" i="1" dirty="0" smtClean="0">
              <a:solidFill>
                <a:srgbClr val="FF0000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nn-NO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Operator </a:t>
            </a:r>
            <a:r>
              <a:rPr lang="nn-NO" i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equal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 sama dengan (=) akan menghasilkan TRUE atau nilai 1 jika nilai pembanding memiliki nilai yang sama dengan nilai yang dibandingkan</a:t>
            </a:r>
          </a:p>
        </p:txBody>
      </p:sp>
    </p:spTree>
    <p:extLst>
      <p:ext uri="{BB962C8B-B14F-4D97-AF65-F5344CB8AC3E}">
        <p14:creationId xmlns:p14="http://schemas.microsoft.com/office/powerpoint/2010/main" val="275350375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Operator Not Equal </a:t>
            </a:r>
            <a:r>
              <a:rPr lang="en-US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(&lt;&gt;)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52" y="1484784"/>
            <a:ext cx="7704856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sv-SE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Operator </a:t>
            </a:r>
            <a:r>
              <a:rPr lang="sv-SE" i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not equal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atau tidak sama dengan 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(&lt;&gt;)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 menghasilkan TRUE atau nilai 1 jika nilai pembanding memiliki nilai yang tidak sama dengan nilai yang dibandingkan.</a:t>
            </a:r>
            <a:endParaRPr lang="sv-SE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379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Operator Greater Than (&gt;)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52" y="1484784"/>
            <a:ext cx="7704856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sv-SE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Operator </a:t>
            </a:r>
            <a:r>
              <a:rPr lang="sv-SE" i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greater than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 equal to atau lebih dari atau sama dengan (&gt;=) digunakan untuk mengambil atau menampilkan data yang memiliki nilai lebih dari atau sama dengan nilai pembandingnya.</a:t>
            </a:r>
            <a:endParaRPr lang="sv-SE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890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Operator Less Than or Equal To (&lt;=)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52" y="1484784"/>
            <a:ext cx="7704856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sv-SE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Operator </a:t>
            </a:r>
            <a:r>
              <a:rPr lang="sv-SE" i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less than or equal to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atau kurang dari atau sama dengan (&lt;=) digunakan untuk mengambil atau menampilkan data yang memiliki nilai kurang dari atau sama dengan nilai pembandingnya</a:t>
            </a:r>
            <a:endParaRPr lang="sv-SE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78578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Operator Less Than (&lt;)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52" y="1484784"/>
            <a:ext cx="7704856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sv-SE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Operator </a:t>
            </a:r>
            <a:r>
              <a:rPr lang="sv-SE" i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less than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atau kurang dari (&lt;) digunakan untuk mengambil atau menampilkan data yang memiliki nilai kurang dari nilai pembandingnya.</a:t>
            </a:r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37245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Operator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Pembanding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151511"/>
              </p:ext>
            </p:extLst>
          </p:nvPr>
        </p:nvGraphicFramePr>
        <p:xfrm>
          <a:off x="457200" y="1700808"/>
          <a:ext cx="3682751" cy="2080886"/>
        </p:xfrm>
        <a:graphic>
          <a:graphicData uri="http://schemas.openxmlformats.org/drawingml/2006/table">
            <a:tbl>
              <a:tblPr/>
              <a:tblGrid>
                <a:gridCol w="514400"/>
                <a:gridCol w="864096"/>
                <a:gridCol w="2304255"/>
              </a:tblGrid>
              <a:tr h="413899"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Table Customers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ID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nama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Alamat</a:t>
                      </a:r>
                      <a:r>
                        <a:rPr lang="en-US" sz="1700" dirty="0" smtClean="0">
                          <a:effectLst/>
                        </a:rPr>
                        <a:t> 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Arman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Bandar Lampung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886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2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700" dirty="0" smtClean="0">
                          <a:effectLst/>
                        </a:rPr>
                        <a:t>Al </a:t>
                      </a:r>
                      <a:r>
                        <a:rPr lang="es-ES" sz="1700" dirty="0" err="1" smtClean="0">
                          <a:effectLst/>
                        </a:rPr>
                        <a:t>Fatih</a:t>
                      </a:r>
                      <a:endParaRPr lang="es-E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700" dirty="0" err="1" smtClean="0">
                          <a:effectLst/>
                        </a:rPr>
                        <a:t>Sukabumi</a:t>
                      </a:r>
                      <a:endParaRPr lang="es-E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4705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3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Tari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Tanjung</a:t>
                      </a:r>
                      <a:r>
                        <a:rPr lang="en-US" sz="1700" baseline="0" dirty="0" smtClean="0">
                          <a:effectLst/>
                        </a:rPr>
                        <a:t> </a:t>
                      </a:r>
                      <a:r>
                        <a:rPr lang="en-US" sz="1700" baseline="0" dirty="0" err="1" smtClean="0">
                          <a:effectLst/>
                        </a:rPr>
                        <a:t>Karang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959599"/>
              </p:ext>
            </p:extLst>
          </p:nvPr>
        </p:nvGraphicFramePr>
        <p:xfrm>
          <a:off x="4494820" y="1700808"/>
          <a:ext cx="3682751" cy="2030210"/>
        </p:xfrm>
        <a:graphic>
          <a:graphicData uri="http://schemas.openxmlformats.org/drawingml/2006/table">
            <a:tbl>
              <a:tblPr/>
              <a:tblGrid>
                <a:gridCol w="1232627"/>
                <a:gridCol w="577916"/>
                <a:gridCol w="1872208"/>
              </a:tblGrid>
              <a:tr h="406042"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Table Order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No_Order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ID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>
                          <a:effectLst/>
                        </a:rPr>
                        <a:t>OrderDate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101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1996-09-18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102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3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1996-09-19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103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9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1996-09-20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457200" y="3855378"/>
            <a:ext cx="8075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/>
              <a:t>Customers.ID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Customers.Nama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/>
              <a:t>Customers</a:t>
            </a:r>
            <a:endParaRPr lang="en-US" dirty="0"/>
          </a:p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Customers.ID=‘1’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13511" y="4869160"/>
            <a:ext cx="8075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/>
              <a:t>Customers.ID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Customers.Nama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/>
              <a:t>Customers</a:t>
            </a:r>
            <a:endParaRPr lang="en-US" dirty="0"/>
          </a:p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Customers.ID&gt;=‘1’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2929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Operator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Pembanding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(2)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0232" y="2132856"/>
            <a:ext cx="8075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/>
              <a:t>Customers.ID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Customers.Nama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/>
              <a:t>Customers</a:t>
            </a:r>
            <a:endParaRPr lang="en-US" dirty="0"/>
          </a:p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Customers.ID&lt;=‘1’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43264" y="3212976"/>
            <a:ext cx="8075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/>
              <a:t>Customers.ID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Customers.Nama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/>
              <a:t>Customers</a:t>
            </a:r>
            <a:endParaRPr lang="en-US" dirty="0"/>
          </a:p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Customers.ID&lt;&gt;‘1’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80610" y="4287800"/>
            <a:ext cx="8075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/>
              <a:t>Customers.ID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Customers.Nama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/>
              <a:t>Customers</a:t>
            </a:r>
            <a:endParaRPr lang="en-US" dirty="0"/>
          </a:p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Customers.ID&gt;=‘1’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24605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3503</TotalTime>
  <Words>283</Words>
  <Application>Microsoft Office PowerPoint</Application>
  <PresentationFormat>On-screen Show (4:3)</PresentationFormat>
  <Paragraphs>96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502</cp:revision>
  <cp:lastPrinted>2017-08-29T02:54:51Z</cp:lastPrinted>
  <dcterms:created xsi:type="dcterms:W3CDTF">2010-04-18T12:06:30Z</dcterms:created>
  <dcterms:modified xsi:type="dcterms:W3CDTF">2018-03-13T05:59:24Z</dcterms:modified>
</cp:coreProperties>
</file>