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7"/>
  </p:notesMasterIdLst>
  <p:sldIdLst>
    <p:sldId id="312" r:id="rId2"/>
    <p:sldId id="319" r:id="rId3"/>
    <p:sldId id="257" r:id="rId4"/>
    <p:sldId id="258" r:id="rId5"/>
    <p:sldId id="259" r:id="rId6"/>
    <p:sldId id="260" r:id="rId7"/>
    <p:sldId id="317" r:id="rId8"/>
    <p:sldId id="261" r:id="rId9"/>
    <p:sldId id="313" r:id="rId10"/>
    <p:sldId id="262" r:id="rId11"/>
    <p:sldId id="266" r:id="rId12"/>
    <p:sldId id="267" r:id="rId13"/>
    <p:sldId id="315" r:id="rId14"/>
    <p:sldId id="316" r:id="rId15"/>
    <p:sldId id="292" r:id="rId16"/>
  </p:sldIdLst>
  <p:sldSz cx="9144000" cy="5143500" type="screen16x9"/>
  <p:notesSz cx="6858000" cy="9144000"/>
  <p:embeddedFontLst>
    <p:embeddedFont>
      <p:font typeface="Amatic SC" charset="-79"/>
      <p:regular r:id="rId18"/>
      <p:bold r:id="rId19"/>
    </p:embeddedFont>
    <p:embeddedFont>
      <p:font typeface="Kulim Park" charset="0"/>
      <p:regular r:id="rId20"/>
      <p:bold r:id="rId21"/>
      <p:italic r:id="rId22"/>
      <p:boldItalic r:id="rId23"/>
    </p:embeddedFont>
    <p:embeddedFont>
      <p:font typeface="Lucida Handwriting" pitchFamily="66" charset="0"/>
      <p:regular r:id="rId24"/>
    </p:embeddedFont>
    <p:embeddedFont>
      <p:font typeface="Manrope" charset="0"/>
      <p:regular r:id="rId25"/>
      <p:bold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zka dwi rahayu" initials="rdr" lastIdx="2" clrIdx="0">
    <p:extLst>
      <p:ext uri="{19B8F6BF-5375-455C-9EA6-DF929625EA0E}">
        <p15:presenceInfo xmlns="" xmlns:p15="http://schemas.microsoft.com/office/powerpoint/2012/main" userId="72b98e8bb83c4cc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BBAB7C9-54B1-422A-B988-50B765D49757}">
  <a:tblStyle styleId="{CBBAB7C9-54B1-422A-B988-50B765D4975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4C1F73A-24CD-4936-BE4B-926660DB772E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1" d="100"/>
          <a:sy n="101" d="100"/>
        </p:scale>
        <p:origin x="-486" y="-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 dirty="0"/>
          </a:p>
        </c:rich>
      </c:tx>
      <c:layout>
        <c:manualLayout>
          <c:xMode val="edge"/>
          <c:yMode val="edge"/>
          <c:x val="0.42539058398950125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Afek positif</c:v>
                </c:pt>
              </c:strCache>
            </c:strRef>
          </c:tx>
          <c:spPr>
            <a:ln w="28575" cap="rnd">
              <a:solidFill>
                <a:schemeClr val="tx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tx2">
                    <a:lumMod val="75000"/>
                  </a:schemeClr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Minggu</c:v>
                </c:pt>
                <c:pt idx="1">
                  <c:v>Senin</c:v>
                </c:pt>
                <c:pt idx="2">
                  <c:v>Selasa</c:v>
                </c:pt>
                <c:pt idx="3">
                  <c:v>Rabu</c:v>
                </c:pt>
                <c:pt idx="4">
                  <c:v>Kamis</c:v>
                </c:pt>
                <c:pt idx="5">
                  <c:v>Jumat</c:v>
                </c:pt>
                <c:pt idx="6">
                  <c:v>Sabtu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</c:v>
                </c:pt>
                <c:pt idx="1">
                  <c:v>2.7</c:v>
                </c:pt>
                <c:pt idx="2">
                  <c:v>3</c:v>
                </c:pt>
                <c:pt idx="3">
                  <c:v>2.5</c:v>
                </c:pt>
                <c:pt idx="4">
                  <c:v>4</c:v>
                </c:pt>
                <c:pt idx="5">
                  <c:v>4.3</c:v>
                </c:pt>
                <c:pt idx="6">
                  <c:v>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C7E-42A5-9D00-95AED2BFD1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Afek negatif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Minggu</c:v>
                </c:pt>
                <c:pt idx="1">
                  <c:v>Senin</c:v>
                </c:pt>
                <c:pt idx="2">
                  <c:v>Selasa</c:v>
                </c:pt>
                <c:pt idx="3">
                  <c:v>Rabu</c:v>
                </c:pt>
                <c:pt idx="4">
                  <c:v>Kamis</c:v>
                </c:pt>
                <c:pt idx="5">
                  <c:v>Jumat</c:v>
                </c:pt>
                <c:pt idx="6">
                  <c:v>Sabtu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5.5</c:v>
                </c:pt>
                <c:pt idx="1">
                  <c:v>5.5</c:v>
                </c:pt>
                <c:pt idx="2">
                  <c:v>3.7</c:v>
                </c:pt>
                <c:pt idx="3">
                  <c:v>3.5</c:v>
                </c:pt>
                <c:pt idx="4">
                  <c:v>2.8</c:v>
                </c:pt>
                <c:pt idx="5">
                  <c:v>1.6</c:v>
                </c:pt>
                <c:pt idx="6">
                  <c:v>1.3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C7E-42A5-9D00-95AED2BFD1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Minggu</c:v>
                </c:pt>
                <c:pt idx="1">
                  <c:v>Senin</c:v>
                </c:pt>
                <c:pt idx="2">
                  <c:v>Selasa</c:v>
                </c:pt>
                <c:pt idx="3">
                  <c:v>Rabu</c:v>
                </c:pt>
                <c:pt idx="4">
                  <c:v>Kamis</c:v>
                </c:pt>
                <c:pt idx="5">
                  <c:v>Jumat</c:v>
                </c:pt>
                <c:pt idx="6">
                  <c:v>Sabtu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C7E-42A5-9D00-95AED2BFD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952320"/>
        <c:axId val="32955008"/>
      </c:lineChart>
      <c:catAx>
        <c:axId val="3295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32955008"/>
        <c:crosses val="autoZero"/>
        <c:auto val="1"/>
        <c:lblAlgn val="ctr"/>
        <c:lblOffset val="100"/>
        <c:noMultiLvlLbl val="0"/>
      </c:catAx>
      <c:valAx>
        <c:axId val="329550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2952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d-ID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id-ID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 dirty="0"/>
          </a:p>
        </c:rich>
      </c:tx>
      <c:layout>
        <c:manualLayout>
          <c:xMode val="edge"/>
          <c:yMode val="edge"/>
          <c:x val="0.42539058398950125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Afek positif</c:v>
                </c:pt>
              </c:strCache>
            </c:strRef>
          </c:tx>
          <c:spPr>
            <a:ln w="28575" cap="rnd">
              <a:solidFill>
                <a:schemeClr val="tx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tx2">
                    <a:lumMod val="75000"/>
                  </a:schemeClr>
                </a:solidFill>
              </a:ln>
              <a:effectLst/>
            </c:spPr>
          </c:marker>
          <c:cat>
            <c:strRef>
              <c:f>Sheet1!$A$2:$A$8</c:f>
              <c:strCache>
                <c:ptCount val="6"/>
                <c:pt idx="0">
                  <c:v>9:00</c:v>
                </c:pt>
                <c:pt idx="1">
                  <c:v>Siang hari</c:v>
                </c:pt>
                <c:pt idx="2">
                  <c:v>15:00</c:v>
                </c:pt>
                <c:pt idx="3">
                  <c:v>18:00</c:v>
                </c:pt>
                <c:pt idx="4">
                  <c:v>21:00</c:v>
                </c:pt>
                <c:pt idx="5">
                  <c:v>Tengah malam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</c:v>
                </c:pt>
                <c:pt idx="1">
                  <c:v>5</c:v>
                </c:pt>
                <c:pt idx="2">
                  <c:v>5.5</c:v>
                </c:pt>
                <c:pt idx="3">
                  <c:v>5.3</c:v>
                </c:pt>
                <c:pt idx="4">
                  <c:v>5</c:v>
                </c:pt>
                <c:pt idx="5">
                  <c:v>0.3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C7E-42A5-9D00-95AED2BFD1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Afek negatif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Sheet1!$A$2:$A$8</c:f>
              <c:strCache>
                <c:ptCount val="6"/>
                <c:pt idx="0">
                  <c:v>9:00</c:v>
                </c:pt>
                <c:pt idx="1">
                  <c:v>Siang hari</c:v>
                </c:pt>
                <c:pt idx="2">
                  <c:v>15:00</c:v>
                </c:pt>
                <c:pt idx="3">
                  <c:v>18:00</c:v>
                </c:pt>
                <c:pt idx="4">
                  <c:v>21:00</c:v>
                </c:pt>
                <c:pt idx="5">
                  <c:v>Tengah malam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4</c:v>
                </c:pt>
                <c:pt idx="1">
                  <c:v>2.5</c:v>
                </c:pt>
                <c:pt idx="2">
                  <c:v>2.6</c:v>
                </c:pt>
                <c:pt idx="3">
                  <c:v>2.7</c:v>
                </c:pt>
                <c:pt idx="4">
                  <c:v>2.8</c:v>
                </c:pt>
                <c:pt idx="5">
                  <c:v>2.6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C7E-42A5-9D00-95AED2BFD1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Sheet1!$A$2:$A$8</c:f>
              <c:strCache>
                <c:ptCount val="6"/>
                <c:pt idx="0">
                  <c:v>9:00</c:v>
                </c:pt>
                <c:pt idx="1">
                  <c:v>Siang hari</c:v>
                </c:pt>
                <c:pt idx="2">
                  <c:v>15:00</c:v>
                </c:pt>
                <c:pt idx="3">
                  <c:v>18:00</c:v>
                </c:pt>
                <c:pt idx="4">
                  <c:v>21:00</c:v>
                </c:pt>
                <c:pt idx="5">
                  <c:v>Tengah malam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C7E-42A5-9D00-95AED2BFD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810304"/>
        <c:axId val="34099200"/>
      </c:lineChart>
      <c:catAx>
        <c:axId val="3381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d-ID"/>
          </a:p>
        </c:txPr>
        <c:crossAx val="34099200"/>
        <c:crosses val="autoZero"/>
        <c:auto val="1"/>
        <c:lblAlgn val="ctr"/>
        <c:lblOffset val="100"/>
        <c:noMultiLvlLbl val="0"/>
      </c:catAx>
      <c:valAx>
        <c:axId val="340992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3810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d-ID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id-ID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955621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Google Shape;1127;gead6129809_0_4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8" name="Google Shape;1128;gead6129809_0_4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ead6129809_1_217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ead6129809_1_217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ead6129809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ead6129809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ead6129809_0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ead6129809_0_1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ead6129809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ead6129809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05761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ead6129809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ead6129809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ead6129809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ead6129809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ead6129809_0_3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ead6129809_0_3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ead6129809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ead6129809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/>
          <p:nvPr/>
        </p:nvSpPr>
        <p:spPr>
          <a:xfrm rot="-10285629">
            <a:off x="4140874" y="-2015123"/>
            <a:ext cx="9471588" cy="6049060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 flipH="1">
            <a:off x="6818628" y="2586663"/>
            <a:ext cx="5766771" cy="3682967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887C62">
              <a:alpha val="12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 rot="9748587" flipH="1">
            <a:off x="5601527" y="2021265"/>
            <a:ext cx="8200944" cy="301569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/>
          <p:nvPr/>
        </p:nvSpPr>
        <p:spPr>
          <a:xfrm rot="4102346" flipH="1">
            <a:off x="-2270967" y="3805847"/>
            <a:ext cx="9416338" cy="601377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 rot="813319">
            <a:off x="-3580677" y="-14257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rgbClr val="887C62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title"/>
          </p:nvPr>
        </p:nvSpPr>
        <p:spPr>
          <a:xfrm>
            <a:off x="716550" y="1929275"/>
            <a:ext cx="3855600" cy="16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title" idx="2" hasCustomPrompt="1"/>
          </p:nvPr>
        </p:nvSpPr>
        <p:spPr>
          <a:xfrm>
            <a:off x="723300" y="845239"/>
            <a:ext cx="1498200" cy="11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7" name="Google Shape;27;p3"/>
          <p:cNvSpPr txBox="1">
            <a:spLocks noGrp="1"/>
          </p:cNvSpPr>
          <p:nvPr>
            <p:ph type="subTitle" idx="1"/>
          </p:nvPr>
        </p:nvSpPr>
        <p:spPr>
          <a:xfrm>
            <a:off x="716550" y="3578839"/>
            <a:ext cx="2752500" cy="7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3065327" y="-4200997"/>
            <a:ext cx="7065492" cy="5396392"/>
          </a:xfrm>
          <a:custGeom>
            <a:avLst/>
            <a:gdLst/>
            <a:ahLst/>
            <a:cxnLst/>
            <a:rect l="l" t="t" r="r" b="b"/>
            <a:pathLst>
              <a:path w="38799" h="29633" extrusionOk="0">
                <a:moveTo>
                  <a:pt x="24862" y="1"/>
                </a:moveTo>
                <a:cubicBezTo>
                  <a:pt x="17606" y="1"/>
                  <a:pt x="2522" y="6530"/>
                  <a:pt x="2408" y="6818"/>
                </a:cubicBezTo>
                <a:cubicBezTo>
                  <a:pt x="0" y="12908"/>
                  <a:pt x="709" y="23105"/>
                  <a:pt x="5362" y="28314"/>
                </a:cubicBezTo>
                <a:cubicBezTo>
                  <a:pt x="6190" y="29241"/>
                  <a:pt x="7638" y="29632"/>
                  <a:pt x="9471" y="29632"/>
                </a:cubicBezTo>
                <a:cubicBezTo>
                  <a:pt x="17936" y="29632"/>
                  <a:pt x="34625" y="21288"/>
                  <a:pt x="36508" y="18846"/>
                </a:cubicBezTo>
                <a:cubicBezTo>
                  <a:pt x="38798" y="15872"/>
                  <a:pt x="32779" y="1993"/>
                  <a:pt x="26923" y="249"/>
                </a:cubicBezTo>
                <a:cubicBezTo>
                  <a:pt x="26348" y="78"/>
                  <a:pt x="25651" y="1"/>
                  <a:pt x="24862" y="1"/>
                </a:cubicBezTo>
                <a:close/>
              </a:path>
            </a:pathLst>
          </a:custGeom>
          <a:solidFill>
            <a:srgbClr val="E6B8AF">
              <a:alpha val="25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15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6"/>
          <p:cNvSpPr/>
          <p:nvPr/>
        </p:nvSpPr>
        <p:spPr>
          <a:xfrm rot="-10285629">
            <a:off x="5066449" y="-2124373"/>
            <a:ext cx="9471588" cy="6049060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6"/>
          <p:cNvSpPr/>
          <p:nvPr/>
        </p:nvSpPr>
        <p:spPr>
          <a:xfrm flipH="1">
            <a:off x="7942003" y="1004988"/>
            <a:ext cx="5766771" cy="3682967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887C62">
              <a:alpha val="12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6"/>
          <p:cNvSpPr/>
          <p:nvPr/>
        </p:nvSpPr>
        <p:spPr>
          <a:xfrm rot="2839443">
            <a:off x="-308418" y="2442034"/>
            <a:ext cx="6402141" cy="5689181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rgbClr val="887C62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6"/>
          <p:cNvSpPr/>
          <p:nvPr/>
        </p:nvSpPr>
        <p:spPr>
          <a:xfrm rot="9405665">
            <a:off x="-4305365" y="1281181"/>
            <a:ext cx="7310152" cy="6849835"/>
          </a:xfrm>
          <a:custGeom>
            <a:avLst/>
            <a:gdLst/>
            <a:ahLst/>
            <a:cxnLst/>
            <a:rect l="l" t="t" r="r" b="b"/>
            <a:pathLst>
              <a:path w="93299" h="87424" extrusionOk="0">
                <a:moveTo>
                  <a:pt x="34162" y="1"/>
                </a:moveTo>
                <a:cubicBezTo>
                  <a:pt x="24245" y="1"/>
                  <a:pt x="25039" y="12520"/>
                  <a:pt x="13717" y="17147"/>
                </a:cubicBezTo>
                <a:cubicBezTo>
                  <a:pt x="1" y="22753"/>
                  <a:pt x="25599" y="33483"/>
                  <a:pt x="18923" y="50349"/>
                </a:cubicBezTo>
                <a:cubicBezTo>
                  <a:pt x="13077" y="65115"/>
                  <a:pt x="23069" y="87424"/>
                  <a:pt x="32143" y="87424"/>
                </a:cubicBezTo>
                <a:cubicBezTo>
                  <a:pt x="33432" y="87424"/>
                  <a:pt x="34703" y="86974"/>
                  <a:pt x="35906" y="85988"/>
                </a:cubicBezTo>
                <a:cubicBezTo>
                  <a:pt x="38841" y="83585"/>
                  <a:pt x="41192" y="82952"/>
                  <a:pt x="43240" y="82952"/>
                </a:cubicBezTo>
                <a:cubicBezTo>
                  <a:pt x="45526" y="82952"/>
                  <a:pt x="47435" y="83741"/>
                  <a:pt x="49356" y="83741"/>
                </a:cubicBezTo>
                <a:cubicBezTo>
                  <a:pt x="51391" y="83741"/>
                  <a:pt x="53441" y="82856"/>
                  <a:pt x="55968" y="79208"/>
                </a:cubicBezTo>
                <a:cubicBezTo>
                  <a:pt x="79663" y="45004"/>
                  <a:pt x="87416" y="44135"/>
                  <a:pt x="87416" y="44135"/>
                </a:cubicBezTo>
                <a:cubicBezTo>
                  <a:pt x="93298" y="21497"/>
                  <a:pt x="60858" y="9397"/>
                  <a:pt x="42111" y="1875"/>
                </a:cubicBezTo>
                <a:cubicBezTo>
                  <a:pt x="38838" y="561"/>
                  <a:pt x="36260" y="1"/>
                  <a:pt x="34162" y="1"/>
                </a:cubicBezTo>
                <a:close/>
              </a:path>
            </a:pathLst>
          </a:custGeom>
          <a:solidFill>
            <a:srgbClr val="E6B8AF">
              <a:alpha val="335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6"/>
          <p:cNvSpPr/>
          <p:nvPr/>
        </p:nvSpPr>
        <p:spPr>
          <a:xfrm rot="-1478505">
            <a:off x="-2334601" y="-1000036"/>
            <a:ext cx="7826136" cy="2877871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6"/>
          <p:cNvSpPr/>
          <p:nvPr/>
        </p:nvSpPr>
        <p:spPr>
          <a:xfrm rot="9555841" flipH="1">
            <a:off x="7023452" y="1808506"/>
            <a:ext cx="8200942" cy="3015697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6"/>
          <p:cNvSpPr txBox="1">
            <a:spLocks noGrp="1"/>
          </p:cNvSpPr>
          <p:nvPr>
            <p:ph type="title"/>
          </p:nvPr>
        </p:nvSpPr>
        <p:spPr>
          <a:xfrm>
            <a:off x="1749775" y="1339400"/>
            <a:ext cx="5644500" cy="153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1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16"/>
          <p:cNvSpPr txBox="1">
            <a:spLocks noGrp="1"/>
          </p:cNvSpPr>
          <p:nvPr>
            <p:ph type="subTitle" idx="1"/>
          </p:nvPr>
        </p:nvSpPr>
        <p:spPr>
          <a:xfrm>
            <a:off x="2153800" y="2874400"/>
            <a:ext cx="4836900" cy="92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4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8"/>
          <p:cNvSpPr/>
          <p:nvPr/>
        </p:nvSpPr>
        <p:spPr>
          <a:xfrm rot="-10285629">
            <a:off x="4140874" y="-2015123"/>
            <a:ext cx="9471588" cy="6049060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8"/>
          <p:cNvSpPr/>
          <p:nvPr/>
        </p:nvSpPr>
        <p:spPr>
          <a:xfrm rot="4102346" flipH="1">
            <a:off x="-2270967" y="3805847"/>
            <a:ext cx="9416338" cy="601377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8"/>
          <p:cNvSpPr/>
          <p:nvPr/>
        </p:nvSpPr>
        <p:spPr>
          <a:xfrm rot="813319">
            <a:off x="-3580677" y="-14257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rgbClr val="887C62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8"/>
          <p:cNvSpPr/>
          <p:nvPr/>
        </p:nvSpPr>
        <p:spPr>
          <a:xfrm>
            <a:off x="3065327" y="-4200997"/>
            <a:ext cx="7065492" cy="5396392"/>
          </a:xfrm>
          <a:custGeom>
            <a:avLst/>
            <a:gdLst/>
            <a:ahLst/>
            <a:cxnLst/>
            <a:rect l="l" t="t" r="r" b="b"/>
            <a:pathLst>
              <a:path w="38799" h="29633" extrusionOk="0">
                <a:moveTo>
                  <a:pt x="24862" y="1"/>
                </a:moveTo>
                <a:cubicBezTo>
                  <a:pt x="17606" y="1"/>
                  <a:pt x="2522" y="6530"/>
                  <a:pt x="2408" y="6818"/>
                </a:cubicBezTo>
                <a:cubicBezTo>
                  <a:pt x="0" y="12908"/>
                  <a:pt x="709" y="23105"/>
                  <a:pt x="5362" y="28314"/>
                </a:cubicBezTo>
                <a:cubicBezTo>
                  <a:pt x="6190" y="29241"/>
                  <a:pt x="7638" y="29632"/>
                  <a:pt x="9471" y="29632"/>
                </a:cubicBezTo>
                <a:cubicBezTo>
                  <a:pt x="17936" y="29632"/>
                  <a:pt x="34625" y="21288"/>
                  <a:pt x="36508" y="18846"/>
                </a:cubicBezTo>
                <a:cubicBezTo>
                  <a:pt x="38798" y="15872"/>
                  <a:pt x="32779" y="1993"/>
                  <a:pt x="26923" y="249"/>
                </a:cubicBezTo>
                <a:cubicBezTo>
                  <a:pt x="26348" y="78"/>
                  <a:pt x="25651" y="1"/>
                  <a:pt x="24862" y="1"/>
                </a:cubicBezTo>
                <a:close/>
              </a:path>
            </a:pathLst>
          </a:custGeom>
          <a:solidFill>
            <a:srgbClr val="E6B8AF">
              <a:alpha val="25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8"/>
          <p:cNvSpPr txBox="1">
            <a:spLocks noGrp="1"/>
          </p:cNvSpPr>
          <p:nvPr>
            <p:ph type="subTitle" idx="1"/>
          </p:nvPr>
        </p:nvSpPr>
        <p:spPr>
          <a:xfrm>
            <a:off x="723300" y="2291463"/>
            <a:ext cx="3035100" cy="13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18"/>
          <p:cNvSpPr txBox="1">
            <a:spLocks noGrp="1"/>
          </p:cNvSpPr>
          <p:nvPr>
            <p:ph type="title"/>
          </p:nvPr>
        </p:nvSpPr>
        <p:spPr>
          <a:xfrm flipH="1">
            <a:off x="719825" y="1463638"/>
            <a:ext cx="3035100" cy="7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18"/>
          <p:cNvSpPr/>
          <p:nvPr/>
        </p:nvSpPr>
        <p:spPr>
          <a:xfrm rot="-649760" flipH="1">
            <a:off x="-3395808" y="4514617"/>
            <a:ext cx="4974484" cy="1490372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rgbClr val="E6B8A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2"/>
          <p:cNvSpPr/>
          <p:nvPr/>
        </p:nvSpPr>
        <p:spPr>
          <a:xfrm rot="4102360" flipH="1">
            <a:off x="-2512533" y="4030635"/>
            <a:ext cx="7471578" cy="4771747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2"/>
          <p:cNvSpPr/>
          <p:nvPr/>
        </p:nvSpPr>
        <p:spPr>
          <a:xfrm rot="813319">
            <a:off x="-4129602" y="-17370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rgbClr val="887C62">
              <a:alpha val="666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2"/>
          <p:cNvSpPr/>
          <p:nvPr/>
        </p:nvSpPr>
        <p:spPr>
          <a:xfrm rot="3394465" flipH="1">
            <a:off x="5593334" y="2171418"/>
            <a:ext cx="8703343" cy="5558223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2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2"/>
          <p:cNvSpPr/>
          <p:nvPr/>
        </p:nvSpPr>
        <p:spPr>
          <a:xfrm rot="-10285603">
            <a:off x="6336471" y="-2917283"/>
            <a:ext cx="7471761" cy="477186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6B8AF">
              <a:alpha val="25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2"/>
          <p:cNvSpPr/>
          <p:nvPr/>
        </p:nvSpPr>
        <p:spPr>
          <a:xfrm rot="-2238616">
            <a:off x="-4635728" y="470344"/>
            <a:ext cx="7826078" cy="2877850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2"/>
          <p:cNvSpPr txBox="1">
            <a:spLocks noGrp="1"/>
          </p:cNvSpPr>
          <p:nvPr>
            <p:ph type="title"/>
          </p:nvPr>
        </p:nvSpPr>
        <p:spPr>
          <a:xfrm>
            <a:off x="5664001" y="1703625"/>
            <a:ext cx="2227200" cy="48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5" name="Google Shape;205;p22"/>
          <p:cNvSpPr txBox="1">
            <a:spLocks noGrp="1"/>
          </p:cNvSpPr>
          <p:nvPr>
            <p:ph type="subTitle" idx="1"/>
          </p:nvPr>
        </p:nvSpPr>
        <p:spPr>
          <a:xfrm>
            <a:off x="5664053" y="2135500"/>
            <a:ext cx="2508600" cy="6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22"/>
          <p:cNvSpPr txBox="1">
            <a:spLocks noGrp="1"/>
          </p:cNvSpPr>
          <p:nvPr>
            <p:ph type="title" idx="2"/>
          </p:nvPr>
        </p:nvSpPr>
        <p:spPr>
          <a:xfrm>
            <a:off x="5664001" y="3198000"/>
            <a:ext cx="2227200" cy="48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7" name="Google Shape;207;p22"/>
          <p:cNvSpPr txBox="1">
            <a:spLocks noGrp="1"/>
          </p:cNvSpPr>
          <p:nvPr>
            <p:ph type="subTitle" idx="3"/>
          </p:nvPr>
        </p:nvSpPr>
        <p:spPr>
          <a:xfrm>
            <a:off x="5664025" y="3629875"/>
            <a:ext cx="2508600" cy="6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22"/>
          <p:cNvSpPr txBox="1">
            <a:spLocks noGrp="1"/>
          </p:cNvSpPr>
          <p:nvPr>
            <p:ph type="title" idx="4"/>
          </p:nvPr>
        </p:nvSpPr>
        <p:spPr>
          <a:xfrm>
            <a:off x="1252726" y="1703625"/>
            <a:ext cx="2227200" cy="48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9" name="Google Shape;209;p22"/>
          <p:cNvSpPr txBox="1">
            <a:spLocks noGrp="1"/>
          </p:cNvSpPr>
          <p:nvPr>
            <p:ph type="subTitle" idx="5"/>
          </p:nvPr>
        </p:nvSpPr>
        <p:spPr>
          <a:xfrm>
            <a:off x="971503" y="2135500"/>
            <a:ext cx="2508600" cy="6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22"/>
          <p:cNvSpPr txBox="1">
            <a:spLocks noGrp="1"/>
          </p:cNvSpPr>
          <p:nvPr>
            <p:ph type="title" idx="6"/>
          </p:nvPr>
        </p:nvSpPr>
        <p:spPr>
          <a:xfrm>
            <a:off x="1252726" y="3198000"/>
            <a:ext cx="2227200" cy="48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11" name="Google Shape;211;p22"/>
          <p:cNvSpPr txBox="1">
            <a:spLocks noGrp="1"/>
          </p:cNvSpPr>
          <p:nvPr>
            <p:ph type="subTitle" idx="7"/>
          </p:nvPr>
        </p:nvSpPr>
        <p:spPr>
          <a:xfrm>
            <a:off x="971475" y="3629875"/>
            <a:ext cx="2508600" cy="6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22"/>
          <p:cNvSpPr txBox="1">
            <a:spLocks noGrp="1"/>
          </p:cNvSpPr>
          <p:nvPr>
            <p:ph type="title" idx="8"/>
          </p:nvPr>
        </p:nvSpPr>
        <p:spPr>
          <a:xfrm flipH="1">
            <a:off x="719925" y="437700"/>
            <a:ext cx="77040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 rot="813319">
            <a:off x="-704002" y="2342077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rgbClr val="887C62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4"/>
          <p:cNvSpPr/>
          <p:nvPr/>
        </p:nvSpPr>
        <p:spPr>
          <a:xfrm rot="-5553048">
            <a:off x="-3421688" y="1600648"/>
            <a:ext cx="5990367" cy="5613156"/>
          </a:xfrm>
          <a:custGeom>
            <a:avLst/>
            <a:gdLst/>
            <a:ahLst/>
            <a:cxnLst/>
            <a:rect l="l" t="t" r="r" b="b"/>
            <a:pathLst>
              <a:path w="93299" h="87424" extrusionOk="0">
                <a:moveTo>
                  <a:pt x="34162" y="1"/>
                </a:moveTo>
                <a:cubicBezTo>
                  <a:pt x="24245" y="1"/>
                  <a:pt x="25039" y="12520"/>
                  <a:pt x="13717" y="17147"/>
                </a:cubicBezTo>
                <a:cubicBezTo>
                  <a:pt x="1" y="22753"/>
                  <a:pt x="25599" y="33483"/>
                  <a:pt x="18923" y="50349"/>
                </a:cubicBezTo>
                <a:cubicBezTo>
                  <a:pt x="13077" y="65115"/>
                  <a:pt x="23069" y="87424"/>
                  <a:pt x="32143" y="87424"/>
                </a:cubicBezTo>
                <a:cubicBezTo>
                  <a:pt x="33432" y="87424"/>
                  <a:pt x="34703" y="86974"/>
                  <a:pt x="35906" y="85988"/>
                </a:cubicBezTo>
                <a:cubicBezTo>
                  <a:pt x="38841" y="83585"/>
                  <a:pt x="41192" y="82952"/>
                  <a:pt x="43240" y="82952"/>
                </a:cubicBezTo>
                <a:cubicBezTo>
                  <a:pt x="45526" y="82952"/>
                  <a:pt x="47435" y="83741"/>
                  <a:pt x="49356" y="83741"/>
                </a:cubicBezTo>
                <a:cubicBezTo>
                  <a:pt x="51391" y="83741"/>
                  <a:pt x="53441" y="82856"/>
                  <a:pt x="55968" y="79208"/>
                </a:cubicBezTo>
                <a:cubicBezTo>
                  <a:pt x="79663" y="45004"/>
                  <a:pt x="87416" y="44135"/>
                  <a:pt x="87416" y="44135"/>
                </a:cubicBezTo>
                <a:cubicBezTo>
                  <a:pt x="93298" y="21497"/>
                  <a:pt x="60858" y="9397"/>
                  <a:pt x="42111" y="1875"/>
                </a:cubicBezTo>
                <a:cubicBezTo>
                  <a:pt x="38838" y="561"/>
                  <a:pt x="36260" y="1"/>
                  <a:pt x="34162" y="1"/>
                </a:cubicBezTo>
                <a:close/>
              </a:path>
            </a:pathLst>
          </a:custGeom>
          <a:solidFill>
            <a:srgbClr val="AC9078">
              <a:alpha val="72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4"/>
          <p:cNvSpPr/>
          <p:nvPr/>
        </p:nvSpPr>
        <p:spPr>
          <a:xfrm rot="-1460553" flipH="1">
            <a:off x="6702382" y="-661835"/>
            <a:ext cx="7471555" cy="4771732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4"/>
          <p:cNvSpPr/>
          <p:nvPr/>
        </p:nvSpPr>
        <p:spPr>
          <a:xfrm rot="3657786">
            <a:off x="7243056" y="893138"/>
            <a:ext cx="4558957" cy="1365879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rgbClr val="E6B8AF">
              <a:alpha val="335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4"/>
          <p:cNvSpPr/>
          <p:nvPr/>
        </p:nvSpPr>
        <p:spPr>
          <a:xfrm rot="3624623">
            <a:off x="5761668" y="608449"/>
            <a:ext cx="7826028" cy="2877832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720000" y="437700"/>
            <a:ext cx="77028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body" idx="1"/>
          </p:nvPr>
        </p:nvSpPr>
        <p:spPr>
          <a:xfrm>
            <a:off x="720000" y="1095450"/>
            <a:ext cx="7702800" cy="36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250"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/>
          <p:nvPr/>
        </p:nvSpPr>
        <p:spPr>
          <a:xfrm>
            <a:off x="-4528356" y="1004988"/>
            <a:ext cx="5766771" cy="3682967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887C62">
              <a:alpha val="12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5"/>
          <p:cNvSpPr/>
          <p:nvPr/>
        </p:nvSpPr>
        <p:spPr>
          <a:xfrm rot="-9405665" flipH="1">
            <a:off x="6846081" y="1281156"/>
            <a:ext cx="7310152" cy="6849835"/>
          </a:xfrm>
          <a:custGeom>
            <a:avLst/>
            <a:gdLst/>
            <a:ahLst/>
            <a:cxnLst/>
            <a:rect l="l" t="t" r="r" b="b"/>
            <a:pathLst>
              <a:path w="93299" h="87424" extrusionOk="0">
                <a:moveTo>
                  <a:pt x="34162" y="1"/>
                </a:moveTo>
                <a:cubicBezTo>
                  <a:pt x="24245" y="1"/>
                  <a:pt x="25039" y="12520"/>
                  <a:pt x="13717" y="17147"/>
                </a:cubicBezTo>
                <a:cubicBezTo>
                  <a:pt x="1" y="22753"/>
                  <a:pt x="25599" y="33483"/>
                  <a:pt x="18923" y="50349"/>
                </a:cubicBezTo>
                <a:cubicBezTo>
                  <a:pt x="13077" y="65115"/>
                  <a:pt x="23069" y="87424"/>
                  <a:pt x="32143" y="87424"/>
                </a:cubicBezTo>
                <a:cubicBezTo>
                  <a:pt x="33432" y="87424"/>
                  <a:pt x="34703" y="86974"/>
                  <a:pt x="35906" y="85988"/>
                </a:cubicBezTo>
                <a:cubicBezTo>
                  <a:pt x="38841" y="83585"/>
                  <a:pt x="41192" y="82952"/>
                  <a:pt x="43240" y="82952"/>
                </a:cubicBezTo>
                <a:cubicBezTo>
                  <a:pt x="45526" y="82952"/>
                  <a:pt x="47435" y="83741"/>
                  <a:pt x="49356" y="83741"/>
                </a:cubicBezTo>
                <a:cubicBezTo>
                  <a:pt x="51391" y="83741"/>
                  <a:pt x="53441" y="82856"/>
                  <a:pt x="55968" y="79208"/>
                </a:cubicBezTo>
                <a:cubicBezTo>
                  <a:pt x="79663" y="45004"/>
                  <a:pt x="87416" y="44135"/>
                  <a:pt x="87416" y="44135"/>
                </a:cubicBezTo>
                <a:cubicBezTo>
                  <a:pt x="93298" y="21497"/>
                  <a:pt x="60858" y="9397"/>
                  <a:pt x="42111" y="1875"/>
                </a:cubicBezTo>
                <a:cubicBezTo>
                  <a:pt x="38838" y="561"/>
                  <a:pt x="36260" y="1"/>
                  <a:pt x="34162" y="1"/>
                </a:cubicBezTo>
                <a:close/>
              </a:path>
            </a:pathLst>
          </a:custGeom>
          <a:solidFill>
            <a:srgbClr val="E6B8AF">
              <a:alpha val="335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5"/>
          <p:cNvSpPr/>
          <p:nvPr/>
        </p:nvSpPr>
        <p:spPr>
          <a:xfrm rot="1478505" flipH="1">
            <a:off x="3709533" y="-1000036"/>
            <a:ext cx="7826136" cy="2877871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 flipH="1">
            <a:off x="720000" y="438912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title" idx="2"/>
          </p:nvPr>
        </p:nvSpPr>
        <p:spPr>
          <a:xfrm>
            <a:off x="4789925" y="3371526"/>
            <a:ext cx="2325300" cy="48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ubTitle" idx="1"/>
          </p:nvPr>
        </p:nvSpPr>
        <p:spPr>
          <a:xfrm>
            <a:off x="4789950" y="3879601"/>
            <a:ext cx="23253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title" idx="3"/>
          </p:nvPr>
        </p:nvSpPr>
        <p:spPr>
          <a:xfrm>
            <a:off x="2028750" y="3371526"/>
            <a:ext cx="2325300" cy="48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ubTitle" idx="4"/>
          </p:nvPr>
        </p:nvSpPr>
        <p:spPr>
          <a:xfrm>
            <a:off x="2028775" y="3879601"/>
            <a:ext cx="23253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5"/>
          <p:cNvSpPr/>
          <p:nvPr/>
        </p:nvSpPr>
        <p:spPr>
          <a:xfrm rot="9524149" flipH="1">
            <a:off x="-6659422" y="-2925302"/>
            <a:ext cx="9471569" cy="6049047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5"/>
          <p:cNvSpPr/>
          <p:nvPr/>
        </p:nvSpPr>
        <p:spPr>
          <a:xfrm rot="-9555841">
            <a:off x="-6785773" y="1808506"/>
            <a:ext cx="8200942" cy="3015697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/>
          <p:nvPr/>
        </p:nvSpPr>
        <p:spPr>
          <a:xfrm rot="3394465" flipH="1">
            <a:off x="3077084" y="3433218"/>
            <a:ext cx="8703343" cy="5558223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6"/>
          <p:cNvSpPr/>
          <p:nvPr/>
        </p:nvSpPr>
        <p:spPr>
          <a:xfrm>
            <a:off x="5867027" y="-1243497"/>
            <a:ext cx="7065492" cy="5396392"/>
          </a:xfrm>
          <a:custGeom>
            <a:avLst/>
            <a:gdLst/>
            <a:ahLst/>
            <a:cxnLst/>
            <a:rect l="l" t="t" r="r" b="b"/>
            <a:pathLst>
              <a:path w="38799" h="29633" extrusionOk="0">
                <a:moveTo>
                  <a:pt x="24862" y="1"/>
                </a:moveTo>
                <a:cubicBezTo>
                  <a:pt x="17606" y="1"/>
                  <a:pt x="2522" y="6530"/>
                  <a:pt x="2408" y="6818"/>
                </a:cubicBezTo>
                <a:cubicBezTo>
                  <a:pt x="0" y="12908"/>
                  <a:pt x="709" y="23105"/>
                  <a:pt x="5362" y="28314"/>
                </a:cubicBezTo>
                <a:cubicBezTo>
                  <a:pt x="6190" y="29241"/>
                  <a:pt x="7638" y="29632"/>
                  <a:pt x="9471" y="29632"/>
                </a:cubicBezTo>
                <a:cubicBezTo>
                  <a:pt x="17936" y="29632"/>
                  <a:pt x="34625" y="21288"/>
                  <a:pt x="36508" y="18846"/>
                </a:cubicBezTo>
                <a:cubicBezTo>
                  <a:pt x="38798" y="15872"/>
                  <a:pt x="32779" y="1993"/>
                  <a:pt x="26923" y="249"/>
                </a:cubicBezTo>
                <a:cubicBezTo>
                  <a:pt x="26348" y="78"/>
                  <a:pt x="25651" y="1"/>
                  <a:pt x="24862" y="1"/>
                </a:cubicBezTo>
                <a:close/>
              </a:path>
            </a:pathLst>
          </a:custGeom>
          <a:solidFill>
            <a:srgbClr val="E6B8AF">
              <a:alpha val="258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6"/>
          <p:cNvSpPr/>
          <p:nvPr/>
        </p:nvSpPr>
        <p:spPr>
          <a:xfrm rot="3952094">
            <a:off x="4978836" y="-32116"/>
            <a:ext cx="7826127" cy="287786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6"/>
          <p:cNvSpPr/>
          <p:nvPr/>
        </p:nvSpPr>
        <p:spPr>
          <a:xfrm rot="-649760" flipH="1">
            <a:off x="7075142" y="-713258"/>
            <a:ext cx="4974484" cy="1490372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rgbClr val="E6B8A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6"/>
          <p:cNvSpPr/>
          <p:nvPr/>
        </p:nvSpPr>
        <p:spPr>
          <a:xfrm rot="813319">
            <a:off x="-2477752" y="-30743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rgbClr val="887C62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6"/>
          <p:cNvSpPr/>
          <p:nvPr/>
        </p:nvSpPr>
        <p:spPr>
          <a:xfrm rot="-10285603">
            <a:off x="-4701904" y="3752842"/>
            <a:ext cx="7471761" cy="477186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6"/>
          <p:cNvSpPr/>
          <p:nvPr/>
        </p:nvSpPr>
        <p:spPr>
          <a:xfrm rot="-7426355">
            <a:off x="-5557542" y="1132830"/>
            <a:ext cx="7826046" cy="287783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6"/>
          <p:cNvSpPr txBox="1">
            <a:spLocks noGrp="1"/>
          </p:cNvSpPr>
          <p:nvPr>
            <p:ph type="title"/>
          </p:nvPr>
        </p:nvSpPr>
        <p:spPr>
          <a:xfrm flipH="1">
            <a:off x="719925" y="437700"/>
            <a:ext cx="77040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/>
          <p:nvPr/>
        </p:nvSpPr>
        <p:spPr>
          <a:xfrm rot="3394465" flipH="1">
            <a:off x="5041484" y="2286018"/>
            <a:ext cx="8703343" cy="5558223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7"/>
          <p:cNvSpPr/>
          <p:nvPr/>
        </p:nvSpPr>
        <p:spPr>
          <a:xfrm rot="-10285603">
            <a:off x="7150321" y="-2266383"/>
            <a:ext cx="7471761" cy="477186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6B8AF">
              <a:alpha val="25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7"/>
          <p:cNvSpPr/>
          <p:nvPr/>
        </p:nvSpPr>
        <p:spPr>
          <a:xfrm rot="955394" flipH="1">
            <a:off x="1460861" y="-2197712"/>
            <a:ext cx="7826028" cy="2877832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4572000" y="1369325"/>
            <a:ext cx="3850500" cy="33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●"/>
              <a:defRPr sz="1400"/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○"/>
              <a:defRPr/>
            </a:lvl2pPr>
            <a:lvl3pPr marL="1371600" lvl="2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3pPr>
            <a:lvl4pPr marL="1828800" lvl="3" indent="-3238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●"/>
              <a:defRPr/>
            </a:lvl4pPr>
            <a:lvl5pPr marL="2286000" lvl="4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Nunito Light"/>
              <a:buChar char="○"/>
              <a:defRPr/>
            </a:lvl5pPr>
            <a:lvl6pPr marL="2743200" lvl="5" indent="-330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Font typeface="Nunito Light"/>
              <a:buChar char="■"/>
              <a:defRPr/>
            </a:lvl6pPr>
            <a:lvl7pPr marL="3200400" lvl="6" indent="-3111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●"/>
              <a:defRPr/>
            </a:lvl7pPr>
            <a:lvl8pPr marL="3657600" lvl="7" indent="-3111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○"/>
              <a:defRPr/>
            </a:lvl8pPr>
            <a:lvl9pPr marL="4114800" lvl="8" indent="-3302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title"/>
          </p:nvPr>
        </p:nvSpPr>
        <p:spPr>
          <a:xfrm>
            <a:off x="719925" y="437700"/>
            <a:ext cx="77040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/>
          <p:nvPr/>
        </p:nvSpPr>
        <p:spPr>
          <a:xfrm rot="813319">
            <a:off x="-2477752" y="-30743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rgbClr val="887C62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9"/>
          <p:cNvSpPr/>
          <p:nvPr/>
        </p:nvSpPr>
        <p:spPr>
          <a:xfrm rot="3394465" flipH="1">
            <a:off x="3077084" y="3433218"/>
            <a:ext cx="8703343" cy="5558223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9"/>
          <p:cNvSpPr/>
          <p:nvPr/>
        </p:nvSpPr>
        <p:spPr>
          <a:xfrm>
            <a:off x="5867027" y="-1243497"/>
            <a:ext cx="7065492" cy="5396392"/>
          </a:xfrm>
          <a:custGeom>
            <a:avLst/>
            <a:gdLst/>
            <a:ahLst/>
            <a:cxnLst/>
            <a:rect l="l" t="t" r="r" b="b"/>
            <a:pathLst>
              <a:path w="38799" h="29633" extrusionOk="0">
                <a:moveTo>
                  <a:pt x="24862" y="1"/>
                </a:moveTo>
                <a:cubicBezTo>
                  <a:pt x="17606" y="1"/>
                  <a:pt x="2522" y="6530"/>
                  <a:pt x="2408" y="6818"/>
                </a:cubicBezTo>
                <a:cubicBezTo>
                  <a:pt x="0" y="12908"/>
                  <a:pt x="709" y="23105"/>
                  <a:pt x="5362" y="28314"/>
                </a:cubicBezTo>
                <a:cubicBezTo>
                  <a:pt x="6190" y="29241"/>
                  <a:pt x="7638" y="29632"/>
                  <a:pt x="9471" y="29632"/>
                </a:cubicBezTo>
                <a:cubicBezTo>
                  <a:pt x="17936" y="29632"/>
                  <a:pt x="34625" y="21288"/>
                  <a:pt x="36508" y="18846"/>
                </a:cubicBezTo>
                <a:cubicBezTo>
                  <a:pt x="38798" y="15872"/>
                  <a:pt x="32779" y="1993"/>
                  <a:pt x="26923" y="249"/>
                </a:cubicBezTo>
                <a:cubicBezTo>
                  <a:pt x="26348" y="78"/>
                  <a:pt x="25651" y="1"/>
                  <a:pt x="24862" y="1"/>
                </a:cubicBezTo>
                <a:close/>
              </a:path>
            </a:pathLst>
          </a:custGeom>
          <a:solidFill>
            <a:srgbClr val="E6B8AF">
              <a:alpha val="254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9"/>
          <p:cNvSpPr/>
          <p:nvPr/>
        </p:nvSpPr>
        <p:spPr>
          <a:xfrm rot="3406877">
            <a:off x="3098060" y="-32126"/>
            <a:ext cx="7826090" cy="2877855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9"/>
          <p:cNvSpPr/>
          <p:nvPr/>
        </p:nvSpPr>
        <p:spPr>
          <a:xfrm rot="-649760" flipH="1">
            <a:off x="7075142" y="-713258"/>
            <a:ext cx="4974484" cy="1490372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rgbClr val="E6B8A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9"/>
          <p:cNvSpPr/>
          <p:nvPr/>
        </p:nvSpPr>
        <p:spPr>
          <a:xfrm rot="-10285603">
            <a:off x="-4701904" y="3752842"/>
            <a:ext cx="7471761" cy="477186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"/>
          <p:cNvSpPr/>
          <p:nvPr/>
        </p:nvSpPr>
        <p:spPr>
          <a:xfrm rot="-7426355">
            <a:off x="-5557542" y="1132830"/>
            <a:ext cx="7826046" cy="287783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title"/>
          </p:nvPr>
        </p:nvSpPr>
        <p:spPr>
          <a:xfrm>
            <a:off x="723300" y="1383125"/>
            <a:ext cx="4510500" cy="92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5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subTitle" idx="1"/>
          </p:nvPr>
        </p:nvSpPr>
        <p:spPr>
          <a:xfrm>
            <a:off x="723300" y="2328475"/>
            <a:ext cx="4359900" cy="143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3"/>
          <p:cNvSpPr/>
          <p:nvPr/>
        </p:nvSpPr>
        <p:spPr>
          <a:xfrm rot="9339447" flipH="1">
            <a:off x="-5157706" y="2195120"/>
            <a:ext cx="7471555" cy="4771732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3"/>
          <p:cNvSpPr/>
          <p:nvPr/>
        </p:nvSpPr>
        <p:spPr>
          <a:xfrm rot="-10285603">
            <a:off x="7150321" y="-2266383"/>
            <a:ext cx="7471761" cy="477186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3"/>
          <p:cNvSpPr/>
          <p:nvPr/>
        </p:nvSpPr>
        <p:spPr>
          <a:xfrm rot="649785">
            <a:off x="6848027" y="-244025"/>
            <a:ext cx="4558897" cy="1365861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rgbClr val="AC9078">
              <a:alpha val="12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3"/>
          <p:cNvSpPr/>
          <p:nvPr/>
        </p:nvSpPr>
        <p:spPr>
          <a:xfrm rot="813319">
            <a:off x="-4299402" y="-47175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rgbClr val="887C62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3"/>
          <p:cNvSpPr/>
          <p:nvPr/>
        </p:nvSpPr>
        <p:spPr>
          <a:xfrm rot="9089871">
            <a:off x="7049951" y="1893780"/>
            <a:ext cx="7826200" cy="2877895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3"/>
          <p:cNvSpPr/>
          <p:nvPr/>
        </p:nvSpPr>
        <p:spPr>
          <a:xfrm rot="-576017">
            <a:off x="-4825529" y="-672274"/>
            <a:ext cx="7826074" cy="287784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732775" y="2632300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subTitle" idx="1"/>
          </p:nvPr>
        </p:nvSpPr>
        <p:spPr>
          <a:xfrm>
            <a:off x="732787" y="3511716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title" idx="2" hasCustomPrompt="1"/>
          </p:nvPr>
        </p:nvSpPr>
        <p:spPr>
          <a:xfrm>
            <a:off x="732776" y="1811839"/>
            <a:ext cx="18360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3"/>
          </p:nvPr>
        </p:nvSpPr>
        <p:spPr>
          <a:xfrm>
            <a:off x="719925" y="437700"/>
            <a:ext cx="77040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4"/>
          </p:nvPr>
        </p:nvSpPr>
        <p:spPr>
          <a:xfrm>
            <a:off x="2680250" y="2632300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5"/>
          </p:nvPr>
        </p:nvSpPr>
        <p:spPr>
          <a:xfrm>
            <a:off x="2680262" y="3511716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6"/>
          </p:nvPr>
        </p:nvSpPr>
        <p:spPr>
          <a:xfrm>
            <a:off x="4627725" y="2632300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subTitle" idx="7"/>
          </p:nvPr>
        </p:nvSpPr>
        <p:spPr>
          <a:xfrm>
            <a:off x="4627737" y="3511716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8"/>
          </p:nvPr>
        </p:nvSpPr>
        <p:spPr>
          <a:xfrm>
            <a:off x="6575200" y="2632300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subTitle" idx="9"/>
          </p:nvPr>
        </p:nvSpPr>
        <p:spPr>
          <a:xfrm>
            <a:off x="6575212" y="3511716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title" idx="13" hasCustomPrompt="1"/>
          </p:nvPr>
        </p:nvSpPr>
        <p:spPr>
          <a:xfrm>
            <a:off x="2680246" y="1811839"/>
            <a:ext cx="18360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4" hasCustomPrompt="1"/>
          </p:nvPr>
        </p:nvSpPr>
        <p:spPr>
          <a:xfrm>
            <a:off x="4627721" y="1811839"/>
            <a:ext cx="18360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20" name="Google Shape;120;p13"/>
          <p:cNvSpPr txBox="1">
            <a:spLocks noGrp="1"/>
          </p:cNvSpPr>
          <p:nvPr>
            <p:ph type="title" idx="15" hasCustomPrompt="1"/>
          </p:nvPr>
        </p:nvSpPr>
        <p:spPr>
          <a:xfrm>
            <a:off x="6575196" y="1811839"/>
            <a:ext cx="18360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6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/>
          <p:nvPr/>
        </p:nvSpPr>
        <p:spPr>
          <a:xfrm rot="-3394465">
            <a:off x="-2929870" y="3433218"/>
            <a:ext cx="8703343" cy="5558223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5"/>
          <p:cNvSpPr/>
          <p:nvPr/>
        </p:nvSpPr>
        <p:spPr>
          <a:xfrm flipH="1">
            <a:off x="-4081962" y="-1243497"/>
            <a:ext cx="7065492" cy="5396392"/>
          </a:xfrm>
          <a:custGeom>
            <a:avLst/>
            <a:gdLst/>
            <a:ahLst/>
            <a:cxnLst/>
            <a:rect l="l" t="t" r="r" b="b"/>
            <a:pathLst>
              <a:path w="38799" h="29633" extrusionOk="0">
                <a:moveTo>
                  <a:pt x="24862" y="1"/>
                </a:moveTo>
                <a:cubicBezTo>
                  <a:pt x="17606" y="1"/>
                  <a:pt x="2522" y="6530"/>
                  <a:pt x="2408" y="6818"/>
                </a:cubicBezTo>
                <a:cubicBezTo>
                  <a:pt x="0" y="12908"/>
                  <a:pt x="709" y="23105"/>
                  <a:pt x="5362" y="28314"/>
                </a:cubicBezTo>
                <a:cubicBezTo>
                  <a:pt x="6190" y="29241"/>
                  <a:pt x="7638" y="29632"/>
                  <a:pt x="9471" y="29632"/>
                </a:cubicBezTo>
                <a:cubicBezTo>
                  <a:pt x="17936" y="29632"/>
                  <a:pt x="34625" y="21288"/>
                  <a:pt x="36508" y="18846"/>
                </a:cubicBezTo>
                <a:cubicBezTo>
                  <a:pt x="38798" y="15872"/>
                  <a:pt x="32779" y="1993"/>
                  <a:pt x="26923" y="249"/>
                </a:cubicBezTo>
                <a:cubicBezTo>
                  <a:pt x="26348" y="78"/>
                  <a:pt x="25651" y="1"/>
                  <a:pt x="24862" y="1"/>
                </a:cubicBezTo>
                <a:close/>
              </a:path>
            </a:pathLst>
          </a:custGeom>
          <a:solidFill>
            <a:srgbClr val="E6B8AF">
              <a:alpha val="258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5"/>
          <p:cNvSpPr/>
          <p:nvPr/>
        </p:nvSpPr>
        <p:spPr>
          <a:xfrm rot="-3952094" flipH="1">
            <a:off x="-3954406" y="-32116"/>
            <a:ext cx="7826127" cy="287786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5"/>
          <p:cNvSpPr/>
          <p:nvPr/>
        </p:nvSpPr>
        <p:spPr>
          <a:xfrm rot="649760">
            <a:off x="-3199069" y="-713258"/>
            <a:ext cx="4974484" cy="1490372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rgbClr val="E6B8A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5"/>
          <p:cNvSpPr/>
          <p:nvPr/>
        </p:nvSpPr>
        <p:spPr>
          <a:xfrm rot="-813319" flipH="1">
            <a:off x="4926200" y="-30743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rgbClr val="887C62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5"/>
          <p:cNvSpPr/>
          <p:nvPr/>
        </p:nvSpPr>
        <p:spPr>
          <a:xfrm rot="10285603" flipH="1">
            <a:off x="6080701" y="3752842"/>
            <a:ext cx="7471761" cy="477186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5"/>
          <p:cNvSpPr/>
          <p:nvPr/>
        </p:nvSpPr>
        <p:spPr>
          <a:xfrm rot="7426355" flipH="1">
            <a:off x="6582052" y="1132830"/>
            <a:ext cx="7826046" cy="287783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5"/>
          <p:cNvSpPr txBox="1">
            <a:spLocks noGrp="1"/>
          </p:cNvSpPr>
          <p:nvPr>
            <p:ph type="title"/>
          </p:nvPr>
        </p:nvSpPr>
        <p:spPr>
          <a:xfrm flipH="1">
            <a:off x="719925" y="437700"/>
            <a:ext cx="77040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1075" y="438900"/>
            <a:ext cx="7698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ulim Park"/>
              <a:buNone/>
              <a:defRPr sz="28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1075" y="1351868"/>
            <a:ext cx="7701900" cy="32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○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■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○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■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○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■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8" r:id="rId7"/>
    <p:sldLayoutId id="2147483659" r:id="rId8"/>
    <p:sldLayoutId id="2147483661" r:id="rId9"/>
    <p:sldLayoutId id="2147483662" r:id="rId10"/>
    <p:sldLayoutId id="2147483664" r:id="rId11"/>
    <p:sldLayoutId id="2147483668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4013BAA-5103-4247-8E2E-41B897C6178D}"/>
              </a:ext>
            </a:extLst>
          </p:cNvPr>
          <p:cNvSpPr txBox="1"/>
          <p:nvPr/>
        </p:nvSpPr>
        <p:spPr>
          <a:xfrm>
            <a:off x="1523999" y="1795883"/>
            <a:ext cx="6096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smtClean="0">
                <a:latin typeface="Amatic SC" panose="020B0604020202020204" charset="-79"/>
                <a:cs typeface="Amatic SC" panose="020B0604020202020204" charset="-79"/>
              </a:rPr>
              <a:t>EMOSI </a:t>
            </a:r>
            <a:r>
              <a:rPr lang="en-US" sz="4000" b="1" u="sng" dirty="0">
                <a:latin typeface="Amatic SC" panose="020B0604020202020204" charset="-79"/>
                <a:cs typeface="Amatic SC" panose="020B0604020202020204" charset="-79"/>
              </a:rPr>
              <a:t>DAN SUASANA </a:t>
            </a:r>
            <a:r>
              <a:rPr lang="en-US" sz="4000" b="1" u="sng" dirty="0" smtClean="0">
                <a:latin typeface="Amatic SC" panose="020B0604020202020204" charset="-79"/>
                <a:cs typeface="Amatic SC" panose="020B0604020202020204" charset="-79"/>
              </a:rPr>
              <a:t>HATI</a:t>
            </a:r>
            <a:endParaRPr lang="en-US" sz="4000" b="1" u="sng" dirty="0">
              <a:latin typeface="Amatic SC" panose="020B0604020202020204" charset="-79"/>
              <a:cs typeface="Amatic SC" panose="020B060402020202020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69351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16BEEEC-A079-4DAD-A4DF-6B6BD53DD994}"/>
              </a:ext>
            </a:extLst>
          </p:cNvPr>
          <p:cNvSpPr txBox="1"/>
          <p:nvPr/>
        </p:nvSpPr>
        <p:spPr>
          <a:xfrm>
            <a:off x="1910862" y="1172308"/>
            <a:ext cx="43375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A2C3AE-5190-4110-91A4-287CE04455A8}"/>
              </a:ext>
            </a:extLst>
          </p:cNvPr>
          <p:cNvSpPr txBox="1"/>
          <p:nvPr/>
        </p:nvSpPr>
        <p:spPr>
          <a:xfrm>
            <a:off x="941638" y="294666"/>
            <a:ext cx="7464368" cy="734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>
                <a:latin typeface="Amatic SC" panose="020B0604020202020204" charset="-79"/>
                <a:cs typeface="Amatic SC" panose="020B0604020202020204" charset="-79"/>
              </a:rPr>
              <a:t>BATASAN-BATASAN EKSTERNAL PADA EMOSI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DD09C32-032A-4FA6-92ED-92CB927C7404}"/>
              </a:ext>
            </a:extLst>
          </p:cNvPr>
          <p:cNvSpPr txBox="1"/>
          <p:nvPr/>
        </p:nvSpPr>
        <p:spPr>
          <a:xfrm>
            <a:off x="1723293" y="1480085"/>
            <a:ext cx="6119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 smtClean="0"/>
              <a:t>Pengaruh-pengaruh</a:t>
            </a:r>
            <a:r>
              <a:rPr lang="en-US" sz="1600" dirty="0" smtClean="0"/>
              <a:t> </a:t>
            </a:r>
            <a:r>
              <a:rPr lang="en-US" sz="1600" dirty="0" err="1"/>
              <a:t>Organisosial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Pengaruh-pengaruh</a:t>
            </a:r>
            <a:r>
              <a:rPr lang="en-US" sz="1600" dirty="0"/>
              <a:t> </a:t>
            </a:r>
            <a:r>
              <a:rPr lang="en-US" sz="1600" dirty="0" err="1"/>
              <a:t>kultural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3DBB500-EFC5-48CA-8410-0EFB57D6DE11}"/>
              </a:ext>
            </a:extLst>
          </p:cNvPr>
          <p:cNvSpPr txBox="1"/>
          <p:nvPr/>
        </p:nvSpPr>
        <p:spPr>
          <a:xfrm>
            <a:off x="839816" y="83651"/>
            <a:ext cx="7464368" cy="734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>
                <a:latin typeface="Amatic SC" panose="020B0604020202020204" charset="-79"/>
                <a:cs typeface="Amatic SC" panose="020B0604020202020204" charset="-79"/>
              </a:rPr>
              <a:t>Teori</a:t>
            </a:r>
            <a:r>
              <a:rPr lang="en-US" sz="40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4000" b="1" u="sng" dirty="0" err="1">
                <a:latin typeface="Amatic SC" panose="020B0604020202020204" charset="-79"/>
                <a:cs typeface="Amatic SC" panose="020B0604020202020204" charset="-79"/>
              </a:rPr>
              <a:t>peristiwa</a:t>
            </a:r>
            <a:r>
              <a:rPr lang="en-US" sz="40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4000" b="1" u="sng" dirty="0" err="1">
                <a:latin typeface="Amatic SC" panose="020B0604020202020204" charset="-79"/>
                <a:cs typeface="Amatic SC" panose="020B0604020202020204" charset="-79"/>
              </a:rPr>
              <a:t>afektif</a:t>
            </a:r>
            <a:endParaRPr lang="en-US" sz="4000" b="1" u="sng" dirty="0">
              <a:latin typeface="Amatic SC" panose="020B0604020202020204" charset="-79"/>
              <a:cs typeface="Amatic SC" panose="020B0604020202020204" charset="-79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3CA1FF5-2618-415B-B0F8-8CADF605A611}"/>
              </a:ext>
            </a:extLst>
          </p:cNvPr>
          <p:cNvSpPr/>
          <p:nvPr/>
        </p:nvSpPr>
        <p:spPr>
          <a:xfrm>
            <a:off x="281354" y="951939"/>
            <a:ext cx="2567354" cy="17560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Karakteristik-karakteristik</a:t>
            </a:r>
            <a:r>
              <a:rPr lang="en-US" dirty="0"/>
              <a:t> </a:t>
            </a:r>
            <a:r>
              <a:rPr lang="en-US" dirty="0" err="1"/>
              <a:t>pekerjaan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Tuntutan-tuntutan</a:t>
            </a:r>
            <a:r>
              <a:rPr lang="en-US" dirty="0"/>
              <a:t> </a:t>
            </a:r>
            <a:r>
              <a:rPr lang="en-US" dirty="0" err="1"/>
              <a:t>pekerjaan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Syarat-syarat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emosional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EBA19DB8-EEDD-48CE-A873-3CEB1B24801F}"/>
              </a:ext>
            </a:extLst>
          </p:cNvPr>
          <p:cNvSpPr/>
          <p:nvPr/>
        </p:nvSpPr>
        <p:spPr>
          <a:xfrm>
            <a:off x="281354" y="3165231"/>
            <a:ext cx="2567354" cy="12660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/>
              <a:t>Peristiwa-peristiwa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Percekcokan</a:t>
            </a:r>
            <a:r>
              <a:rPr lang="en-US" dirty="0"/>
              <a:t> </a:t>
            </a:r>
            <a:r>
              <a:rPr lang="en-US" dirty="0" err="1"/>
              <a:t>harian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Kegembiraan</a:t>
            </a:r>
            <a:r>
              <a:rPr lang="en-US" dirty="0"/>
              <a:t> </a:t>
            </a:r>
            <a:r>
              <a:rPr lang="en-US" dirty="0" err="1"/>
              <a:t>harian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0D739F22-4D54-43FB-8830-BEAAEA915E13}"/>
              </a:ext>
            </a:extLst>
          </p:cNvPr>
          <p:cNvSpPr/>
          <p:nvPr/>
        </p:nvSpPr>
        <p:spPr>
          <a:xfrm>
            <a:off x="3727940" y="3803546"/>
            <a:ext cx="2567354" cy="867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/>
              <a:t>Kecenderungan</a:t>
            </a:r>
            <a:r>
              <a:rPr lang="en-US" b="1" dirty="0"/>
              <a:t> </a:t>
            </a:r>
            <a:r>
              <a:rPr lang="en-US" b="1" dirty="0" err="1"/>
              <a:t>Pribadi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Kepribadian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hati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1AA51CD5-CF33-4E67-A42F-9C233BB7058B}"/>
              </a:ext>
            </a:extLst>
          </p:cNvPr>
          <p:cNvSpPr/>
          <p:nvPr/>
        </p:nvSpPr>
        <p:spPr>
          <a:xfrm>
            <a:off x="3950676" y="2066443"/>
            <a:ext cx="2672862" cy="8780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/>
              <a:t>Reaksi-reaksiEmosional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Positif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Negatif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AF2FD365-A756-4C62-9185-1EC484A3842C}"/>
              </a:ext>
            </a:extLst>
          </p:cNvPr>
          <p:cNvSpPr/>
          <p:nvPr/>
        </p:nvSpPr>
        <p:spPr>
          <a:xfrm>
            <a:off x="7180384" y="1946341"/>
            <a:ext cx="1682262" cy="45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/>
              <a:t>Kepuasan kerja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CA029D44-29A0-4A65-9273-897BF77507BA}"/>
              </a:ext>
            </a:extLst>
          </p:cNvPr>
          <p:cNvSpPr/>
          <p:nvPr/>
        </p:nvSpPr>
        <p:spPr>
          <a:xfrm>
            <a:off x="7180384" y="2617769"/>
            <a:ext cx="1682262" cy="45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/>
              <a:t>Kinerja pada pekerjaan</a:t>
            </a:r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="" xmlns:a16="http://schemas.microsoft.com/office/drawing/2014/main" id="{379A759B-A2E1-46AD-87E0-C72044FD2911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1565031" y="2708030"/>
            <a:ext cx="0" cy="4572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="" xmlns:a16="http://schemas.microsoft.com/office/drawing/2014/main" id="{22690424-76BE-4885-AD01-F8F492E3FDD7}"/>
              </a:ext>
            </a:extLst>
          </p:cNvPr>
          <p:cNvCxnSpPr>
            <a:stCxn id="8" idx="3"/>
            <a:endCxn id="20" idx="1"/>
          </p:cNvCxnSpPr>
          <p:nvPr/>
        </p:nvCxnSpPr>
        <p:spPr>
          <a:xfrm flipV="1">
            <a:off x="2848708" y="2505466"/>
            <a:ext cx="1101968" cy="1292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0E431C45-6BA4-4CEA-B0D3-A53A413E3348}"/>
              </a:ext>
            </a:extLst>
          </p:cNvPr>
          <p:cNvCxnSpPr>
            <a:stCxn id="19" idx="0"/>
          </p:cNvCxnSpPr>
          <p:nvPr/>
        </p:nvCxnSpPr>
        <p:spPr>
          <a:xfrm flipH="1" flipV="1">
            <a:off x="3399692" y="3151871"/>
            <a:ext cx="1611925" cy="651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="" xmlns:a16="http://schemas.microsoft.com/office/drawing/2014/main" id="{6F893C41-D6A4-4F06-A3CF-E8482C68E612}"/>
              </a:ext>
            </a:extLst>
          </p:cNvPr>
          <p:cNvCxnSpPr>
            <a:stCxn id="20" idx="3"/>
            <a:endCxn id="21" idx="1"/>
          </p:cNvCxnSpPr>
          <p:nvPr/>
        </p:nvCxnSpPr>
        <p:spPr>
          <a:xfrm flipV="1">
            <a:off x="6623538" y="2174349"/>
            <a:ext cx="556846" cy="3311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="" xmlns:a16="http://schemas.microsoft.com/office/drawing/2014/main" id="{26BB8941-5549-4FFE-A7AF-E81691F576A7}"/>
              </a:ext>
            </a:extLst>
          </p:cNvPr>
          <p:cNvCxnSpPr>
            <a:cxnSpLocks/>
            <a:stCxn id="20" idx="3"/>
            <a:endCxn id="22" idx="1"/>
          </p:cNvCxnSpPr>
          <p:nvPr/>
        </p:nvCxnSpPr>
        <p:spPr>
          <a:xfrm>
            <a:off x="6623538" y="2505466"/>
            <a:ext cx="556846" cy="340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22458352-E5E2-472F-BBF7-0ABF63BC01BD}"/>
              </a:ext>
            </a:extLst>
          </p:cNvPr>
          <p:cNvSpPr txBox="1"/>
          <p:nvPr/>
        </p:nvSpPr>
        <p:spPr>
          <a:xfrm>
            <a:off x="839816" y="83651"/>
            <a:ext cx="7464368" cy="734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>
                <a:latin typeface="Amatic SC" panose="020B0604020202020204" charset="-79"/>
                <a:cs typeface="Amatic SC" panose="020B0604020202020204" charset="-79"/>
              </a:rPr>
              <a:t>KECERDASAN EMOTIONAL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7FFD5F27-66E2-4C73-99CC-8DA2120036A8}"/>
              </a:ext>
            </a:extLst>
          </p:cNvPr>
          <p:cNvSpPr txBox="1"/>
          <p:nvPr/>
        </p:nvSpPr>
        <p:spPr>
          <a:xfrm>
            <a:off x="1340676" y="1184030"/>
            <a:ext cx="6963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 err="1"/>
              <a:t>Kecerdasan</a:t>
            </a:r>
            <a:r>
              <a:rPr lang="en-US" sz="1600" b="1" dirty="0"/>
              <a:t> </a:t>
            </a:r>
            <a:r>
              <a:rPr lang="en-US" sz="1600" b="1" dirty="0" err="1"/>
              <a:t>emosional</a:t>
            </a:r>
            <a:r>
              <a:rPr lang="en-US" sz="1600" b="1" dirty="0"/>
              <a:t> </a:t>
            </a:r>
            <a:r>
              <a:rPr lang="en-US" sz="1600" dirty="0"/>
              <a:t>(emotional intelligence-El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47" name="Google Shape;1082;p69">
            <a:extLst>
              <a:ext uri="{FF2B5EF4-FFF2-40B4-BE49-F238E27FC236}">
                <a16:creationId xmlns="" xmlns:a16="http://schemas.microsoft.com/office/drawing/2014/main" id="{242AACAC-1FDD-41D5-B88F-3D4862DFC6C6}"/>
              </a:ext>
            </a:extLst>
          </p:cNvPr>
          <p:cNvSpPr/>
          <p:nvPr/>
        </p:nvSpPr>
        <p:spPr>
          <a:xfrm>
            <a:off x="504211" y="3357424"/>
            <a:ext cx="335605" cy="325664"/>
          </a:xfrm>
          <a:custGeom>
            <a:avLst/>
            <a:gdLst/>
            <a:ahLst/>
            <a:cxnLst/>
            <a:rect l="l" t="t" r="r" b="b"/>
            <a:pathLst>
              <a:path w="10938" h="10614" extrusionOk="0">
                <a:moveTo>
                  <a:pt x="5478" y="625"/>
                </a:moveTo>
                <a:cubicBezTo>
                  <a:pt x="5603" y="625"/>
                  <a:pt x="5710" y="697"/>
                  <a:pt x="5763" y="822"/>
                </a:cubicBezTo>
                <a:lnTo>
                  <a:pt x="5888" y="1107"/>
                </a:lnTo>
                <a:cubicBezTo>
                  <a:pt x="6120" y="1000"/>
                  <a:pt x="6227" y="929"/>
                  <a:pt x="6406" y="929"/>
                </a:cubicBezTo>
                <a:cubicBezTo>
                  <a:pt x="6745" y="929"/>
                  <a:pt x="7030" y="1214"/>
                  <a:pt x="7030" y="1553"/>
                </a:cubicBezTo>
                <a:cubicBezTo>
                  <a:pt x="7030" y="2499"/>
                  <a:pt x="6727" y="3801"/>
                  <a:pt x="5871" y="4765"/>
                </a:cubicBezTo>
                <a:cubicBezTo>
                  <a:pt x="5746" y="4711"/>
                  <a:pt x="5621" y="4694"/>
                  <a:pt x="5478" y="4694"/>
                </a:cubicBezTo>
                <a:lnTo>
                  <a:pt x="5353" y="4694"/>
                </a:lnTo>
                <a:cubicBezTo>
                  <a:pt x="5032" y="4176"/>
                  <a:pt x="4639" y="3712"/>
                  <a:pt x="4158" y="3320"/>
                </a:cubicBezTo>
                <a:lnTo>
                  <a:pt x="4175" y="3320"/>
                </a:lnTo>
                <a:cubicBezTo>
                  <a:pt x="4015" y="2874"/>
                  <a:pt x="3926" y="2071"/>
                  <a:pt x="3926" y="1553"/>
                </a:cubicBezTo>
                <a:cubicBezTo>
                  <a:pt x="3926" y="1214"/>
                  <a:pt x="4193" y="929"/>
                  <a:pt x="4550" y="929"/>
                </a:cubicBezTo>
                <a:cubicBezTo>
                  <a:pt x="4729" y="929"/>
                  <a:pt x="4818" y="1000"/>
                  <a:pt x="5068" y="1107"/>
                </a:cubicBezTo>
                <a:lnTo>
                  <a:pt x="5192" y="822"/>
                </a:lnTo>
                <a:cubicBezTo>
                  <a:pt x="5228" y="697"/>
                  <a:pt x="5353" y="625"/>
                  <a:pt x="5478" y="625"/>
                </a:cubicBezTo>
                <a:close/>
                <a:moveTo>
                  <a:pt x="5478" y="5300"/>
                </a:moveTo>
                <a:cubicBezTo>
                  <a:pt x="5639" y="5300"/>
                  <a:pt x="5781" y="5443"/>
                  <a:pt x="5781" y="5621"/>
                </a:cubicBezTo>
                <a:cubicBezTo>
                  <a:pt x="5781" y="5782"/>
                  <a:pt x="5639" y="5925"/>
                  <a:pt x="5478" y="5925"/>
                </a:cubicBezTo>
                <a:cubicBezTo>
                  <a:pt x="5300" y="5925"/>
                  <a:pt x="5157" y="5782"/>
                  <a:pt x="5157" y="5621"/>
                </a:cubicBezTo>
                <a:cubicBezTo>
                  <a:pt x="5157" y="5443"/>
                  <a:pt x="5300" y="5300"/>
                  <a:pt x="5478" y="5300"/>
                </a:cubicBezTo>
                <a:close/>
                <a:moveTo>
                  <a:pt x="8898" y="2950"/>
                </a:moveTo>
                <a:cubicBezTo>
                  <a:pt x="9159" y="2950"/>
                  <a:pt x="9406" y="3118"/>
                  <a:pt x="9493" y="3391"/>
                </a:cubicBezTo>
                <a:cubicBezTo>
                  <a:pt x="9546" y="3569"/>
                  <a:pt x="9510" y="3676"/>
                  <a:pt x="9493" y="3944"/>
                </a:cubicBezTo>
                <a:lnTo>
                  <a:pt x="9796" y="3962"/>
                </a:lnTo>
                <a:cubicBezTo>
                  <a:pt x="9956" y="3980"/>
                  <a:pt x="10117" y="4087"/>
                  <a:pt x="10153" y="4176"/>
                </a:cubicBezTo>
                <a:cubicBezTo>
                  <a:pt x="10188" y="4265"/>
                  <a:pt x="10099" y="4408"/>
                  <a:pt x="9974" y="4515"/>
                </a:cubicBezTo>
                <a:lnTo>
                  <a:pt x="9742" y="4711"/>
                </a:lnTo>
                <a:cubicBezTo>
                  <a:pt x="9903" y="4908"/>
                  <a:pt x="10010" y="4979"/>
                  <a:pt x="10064" y="5157"/>
                </a:cubicBezTo>
                <a:cubicBezTo>
                  <a:pt x="10171" y="5479"/>
                  <a:pt x="9992" y="5835"/>
                  <a:pt x="9671" y="5942"/>
                </a:cubicBezTo>
                <a:cubicBezTo>
                  <a:pt x="9244" y="6083"/>
                  <a:pt x="8792" y="6153"/>
                  <a:pt x="8334" y="6153"/>
                </a:cubicBezTo>
                <a:cubicBezTo>
                  <a:pt x="7685" y="6153"/>
                  <a:pt x="7024" y="6011"/>
                  <a:pt x="6406" y="5728"/>
                </a:cubicBezTo>
                <a:cubicBezTo>
                  <a:pt x="6406" y="5693"/>
                  <a:pt x="6406" y="5657"/>
                  <a:pt x="6406" y="5621"/>
                </a:cubicBezTo>
                <a:cubicBezTo>
                  <a:pt x="6406" y="5479"/>
                  <a:pt x="6370" y="5336"/>
                  <a:pt x="6317" y="5211"/>
                </a:cubicBezTo>
                <a:cubicBezTo>
                  <a:pt x="6709" y="4765"/>
                  <a:pt x="7030" y="4247"/>
                  <a:pt x="7244" y="3659"/>
                </a:cubicBezTo>
                <a:lnTo>
                  <a:pt x="7262" y="3659"/>
                </a:lnTo>
                <a:cubicBezTo>
                  <a:pt x="7566" y="3427"/>
                  <a:pt x="8065" y="3195"/>
                  <a:pt x="8707" y="2981"/>
                </a:cubicBezTo>
                <a:cubicBezTo>
                  <a:pt x="8770" y="2960"/>
                  <a:pt x="8835" y="2950"/>
                  <a:pt x="8898" y="2950"/>
                </a:cubicBezTo>
                <a:close/>
                <a:moveTo>
                  <a:pt x="2022" y="2950"/>
                </a:moveTo>
                <a:cubicBezTo>
                  <a:pt x="2086" y="2950"/>
                  <a:pt x="2150" y="2960"/>
                  <a:pt x="2213" y="2981"/>
                </a:cubicBezTo>
                <a:cubicBezTo>
                  <a:pt x="3337" y="3355"/>
                  <a:pt x="4247" y="4051"/>
                  <a:pt x="4800" y="4979"/>
                </a:cubicBezTo>
                <a:cubicBezTo>
                  <a:pt x="4675" y="5104"/>
                  <a:pt x="4586" y="5282"/>
                  <a:pt x="4550" y="5461"/>
                </a:cubicBezTo>
                <a:cubicBezTo>
                  <a:pt x="3961" y="5586"/>
                  <a:pt x="3408" y="5835"/>
                  <a:pt x="2891" y="6174"/>
                </a:cubicBezTo>
                <a:cubicBezTo>
                  <a:pt x="2891" y="6192"/>
                  <a:pt x="2891" y="6192"/>
                  <a:pt x="2891" y="6192"/>
                </a:cubicBezTo>
                <a:lnTo>
                  <a:pt x="2873" y="6139"/>
                </a:lnTo>
                <a:cubicBezTo>
                  <a:pt x="2821" y="6141"/>
                  <a:pt x="2767" y="6141"/>
                  <a:pt x="2712" y="6141"/>
                </a:cubicBezTo>
                <a:cubicBezTo>
                  <a:pt x="2221" y="6141"/>
                  <a:pt x="1636" y="6071"/>
                  <a:pt x="1267" y="5942"/>
                </a:cubicBezTo>
                <a:cubicBezTo>
                  <a:pt x="928" y="5835"/>
                  <a:pt x="750" y="5479"/>
                  <a:pt x="857" y="5157"/>
                </a:cubicBezTo>
                <a:cubicBezTo>
                  <a:pt x="910" y="4979"/>
                  <a:pt x="1017" y="4908"/>
                  <a:pt x="1178" y="4711"/>
                </a:cubicBezTo>
                <a:lnTo>
                  <a:pt x="946" y="4515"/>
                </a:lnTo>
                <a:cubicBezTo>
                  <a:pt x="839" y="4426"/>
                  <a:pt x="768" y="4283"/>
                  <a:pt x="803" y="4176"/>
                </a:cubicBezTo>
                <a:cubicBezTo>
                  <a:pt x="839" y="4069"/>
                  <a:pt x="982" y="3980"/>
                  <a:pt x="1124" y="3962"/>
                </a:cubicBezTo>
                <a:lnTo>
                  <a:pt x="1428" y="3944"/>
                </a:lnTo>
                <a:cubicBezTo>
                  <a:pt x="1428" y="3676"/>
                  <a:pt x="1374" y="3569"/>
                  <a:pt x="1446" y="3391"/>
                </a:cubicBezTo>
                <a:cubicBezTo>
                  <a:pt x="1517" y="3118"/>
                  <a:pt x="1762" y="2950"/>
                  <a:pt x="2022" y="2950"/>
                </a:cubicBezTo>
                <a:close/>
                <a:moveTo>
                  <a:pt x="4657" y="6067"/>
                </a:moveTo>
                <a:cubicBezTo>
                  <a:pt x="4746" y="6228"/>
                  <a:pt x="4871" y="6353"/>
                  <a:pt x="5032" y="6442"/>
                </a:cubicBezTo>
                <a:cubicBezTo>
                  <a:pt x="4961" y="7102"/>
                  <a:pt x="4996" y="7762"/>
                  <a:pt x="5139" y="8387"/>
                </a:cubicBezTo>
                <a:cubicBezTo>
                  <a:pt x="4961" y="8976"/>
                  <a:pt x="4746" y="9440"/>
                  <a:pt x="4532" y="9743"/>
                </a:cubicBezTo>
                <a:cubicBezTo>
                  <a:pt x="4415" y="9904"/>
                  <a:pt x="4226" y="9993"/>
                  <a:pt x="4036" y="9993"/>
                </a:cubicBezTo>
                <a:cubicBezTo>
                  <a:pt x="3910" y="9993"/>
                  <a:pt x="3783" y="9954"/>
                  <a:pt x="3676" y="9868"/>
                </a:cubicBezTo>
                <a:cubicBezTo>
                  <a:pt x="3515" y="9761"/>
                  <a:pt x="3480" y="9654"/>
                  <a:pt x="3337" y="9422"/>
                </a:cubicBezTo>
                <a:lnTo>
                  <a:pt x="3069" y="9600"/>
                </a:lnTo>
                <a:cubicBezTo>
                  <a:pt x="3020" y="9625"/>
                  <a:pt x="2966" y="9638"/>
                  <a:pt x="2912" y="9638"/>
                </a:cubicBezTo>
                <a:cubicBezTo>
                  <a:pt x="2850" y="9638"/>
                  <a:pt x="2788" y="9621"/>
                  <a:pt x="2730" y="9582"/>
                </a:cubicBezTo>
                <a:cubicBezTo>
                  <a:pt x="2623" y="9511"/>
                  <a:pt x="2587" y="9386"/>
                  <a:pt x="2605" y="9261"/>
                </a:cubicBezTo>
                <a:lnTo>
                  <a:pt x="2695" y="8958"/>
                </a:lnTo>
                <a:cubicBezTo>
                  <a:pt x="2427" y="8887"/>
                  <a:pt x="2320" y="8887"/>
                  <a:pt x="2159" y="8779"/>
                </a:cubicBezTo>
                <a:cubicBezTo>
                  <a:pt x="1892" y="8583"/>
                  <a:pt x="1820" y="8191"/>
                  <a:pt x="2016" y="7905"/>
                </a:cubicBezTo>
                <a:cubicBezTo>
                  <a:pt x="2748" y="6924"/>
                  <a:pt x="3622" y="6299"/>
                  <a:pt x="4657" y="6067"/>
                </a:cubicBezTo>
                <a:close/>
                <a:moveTo>
                  <a:pt x="6120" y="6282"/>
                </a:moveTo>
                <a:cubicBezTo>
                  <a:pt x="6709" y="6549"/>
                  <a:pt x="7316" y="6710"/>
                  <a:pt x="7940" y="6763"/>
                </a:cubicBezTo>
                <a:cubicBezTo>
                  <a:pt x="8297" y="7031"/>
                  <a:pt x="8654" y="7530"/>
                  <a:pt x="8922" y="7905"/>
                </a:cubicBezTo>
                <a:cubicBezTo>
                  <a:pt x="9136" y="8191"/>
                  <a:pt x="9064" y="8583"/>
                  <a:pt x="8797" y="8779"/>
                </a:cubicBezTo>
                <a:cubicBezTo>
                  <a:pt x="8636" y="8887"/>
                  <a:pt x="8511" y="8887"/>
                  <a:pt x="8261" y="8958"/>
                </a:cubicBezTo>
                <a:lnTo>
                  <a:pt x="8333" y="9261"/>
                </a:lnTo>
                <a:cubicBezTo>
                  <a:pt x="8368" y="9368"/>
                  <a:pt x="8315" y="9511"/>
                  <a:pt x="8226" y="9582"/>
                </a:cubicBezTo>
                <a:cubicBezTo>
                  <a:pt x="8172" y="9618"/>
                  <a:pt x="8110" y="9636"/>
                  <a:pt x="8047" y="9636"/>
                </a:cubicBezTo>
                <a:cubicBezTo>
                  <a:pt x="7985" y="9636"/>
                  <a:pt x="7922" y="9618"/>
                  <a:pt x="7869" y="9582"/>
                </a:cubicBezTo>
                <a:lnTo>
                  <a:pt x="7601" y="9422"/>
                </a:lnTo>
                <a:cubicBezTo>
                  <a:pt x="7459" y="9654"/>
                  <a:pt x="7441" y="9761"/>
                  <a:pt x="7280" y="9868"/>
                </a:cubicBezTo>
                <a:cubicBezTo>
                  <a:pt x="7166" y="9954"/>
                  <a:pt x="7037" y="9993"/>
                  <a:pt x="6911" y="9993"/>
                </a:cubicBezTo>
                <a:cubicBezTo>
                  <a:pt x="6721" y="9993"/>
                  <a:pt x="6534" y="9904"/>
                  <a:pt x="6406" y="9743"/>
                </a:cubicBezTo>
                <a:cubicBezTo>
                  <a:pt x="5781" y="8887"/>
                  <a:pt x="5514" y="7727"/>
                  <a:pt x="5656" y="6531"/>
                </a:cubicBezTo>
                <a:cubicBezTo>
                  <a:pt x="5835" y="6496"/>
                  <a:pt x="5995" y="6406"/>
                  <a:pt x="6120" y="6282"/>
                </a:cubicBezTo>
                <a:close/>
                <a:moveTo>
                  <a:pt x="5478" y="1"/>
                </a:moveTo>
                <a:cubicBezTo>
                  <a:pt x="5192" y="1"/>
                  <a:pt x="4943" y="126"/>
                  <a:pt x="4764" y="322"/>
                </a:cubicBezTo>
                <a:cubicBezTo>
                  <a:pt x="4695" y="311"/>
                  <a:pt x="4626" y="305"/>
                  <a:pt x="4558" y="305"/>
                </a:cubicBezTo>
                <a:cubicBezTo>
                  <a:pt x="3877" y="305"/>
                  <a:pt x="3301" y="855"/>
                  <a:pt x="3301" y="1553"/>
                </a:cubicBezTo>
                <a:cubicBezTo>
                  <a:pt x="3301" y="1910"/>
                  <a:pt x="3337" y="2392"/>
                  <a:pt x="3408" y="2820"/>
                </a:cubicBezTo>
                <a:cubicBezTo>
                  <a:pt x="3105" y="2659"/>
                  <a:pt x="2766" y="2517"/>
                  <a:pt x="2409" y="2392"/>
                </a:cubicBezTo>
                <a:cubicBezTo>
                  <a:pt x="2284" y="2352"/>
                  <a:pt x="2157" y="2333"/>
                  <a:pt x="2033" y="2333"/>
                </a:cubicBezTo>
                <a:cubicBezTo>
                  <a:pt x="1434" y="2333"/>
                  <a:pt x="892" y="2773"/>
                  <a:pt x="803" y="3409"/>
                </a:cubicBezTo>
                <a:cubicBezTo>
                  <a:pt x="553" y="3498"/>
                  <a:pt x="304" y="3694"/>
                  <a:pt x="197" y="3980"/>
                </a:cubicBezTo>
                <a:cubicBezTo>
                  <a:pt x="125" y="4247"/>
                  <a:pt x="179" y="4533"/>
                  <a:pt x="357" y="4765"/>
                </a:cubicBezTo>
                <a:cubicBezTo>
                  <a:pt x="0" y="5461"/>
                  <a:pt x="339" y="6299"/>
                  <a:pt x="1071" y="6531"/>
                </a:cubicBezTo>
                <a:cubicBezTo>
                  <a:pt x="1410" y="6638"/>
                  <a:pt x="1820" y="6710"/>
                  <a:pt x="2213" y="6745"/>
                </a:cubicBezTo>
                <a:cubicBezTo>
                  <a:pt x="1963" y="6977"/>
                  <a:pt x="1731" y="7245"/>
                  <a:pt x="1517" y="7548"/>
                </a:cubicBezTo>
                <a:cubicBezTo>
                  <a:pt x="1071" y="8173"/>
                  <a:pt x="1285" y="9065"/>
                  <a:pt x="1981" y="9386"/>
                </a:cubicBezTo>
                <a:cubicBezTo>
                  <a:pt x="1999" y="9672"/>
                  <a:pt x="2141" y="9921"/>
                  <a:pt x="2373" y="10082"/>
                </a:cubicBezTo>
                <a:cubicBezTo>
                  <a:pt x="2525" y="10196"/>
                  <a:pt x="2712" y="10256"/>
                  <a:pt x="2904" y="10256"/>
                </a:cubicBezTo>
                <a:cubicBezTo>
                  <a:pt x="2983" y="10256"/>
                  <a:pt x="3062" y="10246"/>
                  <a:pt x="3141" y="10225"/>
                </a:cubicBezTo>
                <a:cubicBezTo>
                  <a:pt x="3386" y="10487"/>
                  <a:pt x="3711" y="10614"/>
                  <a:pt x="4035" y="10614"/>
                </a:cubicBezTo>
                <a:cubicBezTo>
                  <a:pt x="4417" y="10614"/>
                  <a:pt x="4799" y="10438"/>
                  <a:pt x="5050" y="10100"/>
                </a:cubicBezTo>
                <a:cubicBezTo>
                  <a:pt x="5192" y="9904"/>
                  <a:pt x="5335" y="9636"/>
                  <a:pt x="5460" y="9333"/>
                </a:cubicBezTo>
                <a:cubicBezTo>
                  <a:pt x="5585" y="9600"/>
                  <a:pt x="5728" y="9868"/>
                  <a:pt x="5906" y="10100"/>
                </a:cubicBezTo>
                <a:cubicBezTo>
                  <a:pt x="6157" y="10438"/>
                  <a:pt x="6539" y="10614"/>
                  <a:pt x="6921" y="10614"/>
                </a:cubicBezTo>
                <a:cubicBezTo>
                  <a:pt x="7245" y="10614"/>
                  <a:pt x="7570" y="10487"/>
                  <a:pt x="7815" y="10225"/>
                </a:cubicBezTo>
                <a:cubicBezTo>
                  <a:pt x="7893" y="10246"/>
                  <a:pt x="7972" y="10256"/>
                  <a:pt x="8049" y="10256"/>
                </a:cubicBezTo>
                <a:cubicBezTo>
                  <a:pt x="8236" y="10256"/>
                  <a:pt x="8418" y="10196"/>
                  <a:pt x="8583" y="10082"/>
                </a:cubicBezTo>
                <a:cubicBezTo>
                  <a:pt x="8815" y="9921"/>
                  <a:pt x="8939" y="9672"/>
                  <a:pt x="8957" y="9386"/>
                </a:cubicBezTo>
                <a:cubicBezTo>
                  <a:pt x="9671" y="9065"/>
                  <a:pt x="9885" y="8173"/>
                  <a:pt x="9439" y="7548"/>
                </a:cubicBezTo>
                <a:cubicBezTo>
                  <a:pt x="9243" y="7281"/>
                  <a:pt x="9046" y="7013"/>
                  <a:pt x="8832" y="6745"/>
                </a:cubicBezTo>
                <a:cubicBezTo>
                  <a:pt x="9171" y="6710"/>
                  <a:pt x="9528" y="6638"/>
                  <a:pt x="9867" y="6531"/>
                </a:cubicBezTo>
                <a:cubicBezTo>
                  <a:pt x="10599" y="6299"/>
                  <a:pt x="10938" y="5461"/>
                  <a:pt x="10581" y="4783"/>
                </a:cubicBezTo>
                <a:cubicBezTo>
                  <a:pt x="10742" y="4551"/>
                  <a:pt x="10849" y="4283"/>
                  <a:pt x="10742" y="3980"/>
                </a:cubicBezTo>
                <a:cubicBezTo>
                  <a:pt x="10652" y="3694"/>
                  <a:pt x="10403" y="3498"/>
                  <a:pt x="10135" y="3409"/>
                </a:cubicBezTo>
                <a:cubicBezTo>
                  <a:pt x="10046" y="2773"/>
                  <a:pt x="9492" y="2333"/>
                  <a:pt x="8888" y="2333"/>
                </a:cubicBezTo>
                <a:cubicBezTo>
                  <a:pt x="8763" y="2333"/>
                  <a:pt x="8637" y="2352"/>
                  <a:pt x="8511" y="2392"/>
                </a:cubicBezTo>
                <a:cubicBezTo>
                  <a:pt x="8137" y="2517"/>
                  <a:pt x="7798" y="2659"/>
                  <a:pt x="7512" y="2784"/>
                </a:cubicBezTo>
                <a:cubicBezTo>
                  <a:pt x="7601" y="2374"/>
                  <a:pt x="7655" y="1964"/>
                  <a:pt x="7655" y="1553"/>
                </a:cubicBezTo>
                <a:cubicBezTo>
                  <a:pt x="7655" y="855"/>
                  <a:pt x="7079" y="305"/>
                  <a:pt x="6398" y="305"/>
                </a:cubicBezTo>
                <a:cubicBezTo>
                  <a:pt x="6330" y="305"/>
                  <a:pt x="6261" y="311"/>
                  <a:pt x="6192" y="322"/>
                </a:cubicBezTo>
                <a:cubicBezTo>
                  <a:pt x="6013" y="126"/>
                  <a:pt x="5763" y="1"/>
                  <a:pt x="547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82;p69">
            <a:extLst>
              <a:ext uri="{FF2B5EF4-FFF2-40B4-BE49-F238E27FC236}">
                <a16:creationId xmlns="" xmlns:a16="http://schemas.microsoft.com/office/drawing/2014/main" id="{16797A23-06BB-475C-8031-0299CA15253D}"/>
              </a:ext>
            </a:extLst>
          </p:cNvPr>
          <p:cNvSpPr/>
          <p:nvPr/>
        </p:nvSpPr>
        <p:spPr>
          <a:xfrm>
            <a:off x="7549780" y="451120"/>
            <a:ext cx="335605" cy="325664"/>
          </a:xfrm>
          <a:custGeom>
            <a:avLst/>
            <a:gdLst/>
            <a:ahLst/>
            <a:cxnLst/>
            <a:rect l="l" t="t" r="r" b="b"/>
            <a:pathLst>
              <a:path w="10938" h="10614" extrusionOk="0">
                <a:moveTo>
                  <a:pt x="5478" y="625"/>
                </a:moveTo>
                <a:cubicBezTo>
                  <a:pt x="5603" y="625"/>
                  <a:pt x="5710" y="697"/>
                  <a:pt x="5763" y="822"/>
                </a:cubicBezTo>
                <a:lnTo>
                  <a:pt x="5888" y="1107"/>
                </a:lnTo>
                <a:cubicBezTo>
                  <a:pt x="6120" y="1000"/>
                  <a:pt x="6227" y="929"/>
                  <a:pt x="6406" y="929"/>
                </a:cubicBezTo>
                <a:cubicBezTo>
                  <a:pt x="6745" y="929"/>
                  <a:pt x="7030" y="1214"/>
                  <a:pt x="7030" y="1553"/>
                </a:cubicBezTo>
                <a:cubicBezTo>
                  <a:pt x="7030" y="2499"/>
                  <a:pt x="6727" y="3801"/>
                  <a:pt x="5871" y="4765"/>
                </a:cubicBezTo>
                <a:cubicBezTo>
                  <a:pt x="5746" y="4711"/>
                  <a:pt x="5621" y="4694"/>
                  <a:pt x="5478" y="4694"/>
                </a:cubicBezTo>
                <a:lnTo>
                  <a:pt x="5353" y="4694"/>
                </a:lnTo>
                <a:cubicBezTo>
                  <a:pt x="5032" y="4176"/>
                  <a:pt x="4639" y="3712"/>
                  <a:pt x="4158" y="3320"/>
                </a:cubicBezTo>
                <a:lnTo>
                  <a:pt x="4175" y="3320"/>
                </a:lnTo>
                <a:cubicBezTo>
                  <a:pt x="4015" y="2874"/>
                  <a:pt x="3926" y="2071"/>
                  <a:pt x="3926" y="1553"/>
                </a:cubicBezTo>
                <a:cubicBezTo>
                  <a:pt x="3926" y="1214"/>
                  <a:pt x="4193" y="929"/>
                  <a:pt x="4550" y="929"/>
                </a:cubicBezTo>
                <a:cubicBezTo>
                  <a:pt x="4729" y="929"/>
                  <a:pt x="4818" y="1000"/>
                  <a:pt x="5068" y="1107"/>
                </a:cubicBezTo>
                <a:lnTo>
                  <a:pt x="5192" y="822"/>
                </a:lnTo>
                <a:cubicBezTo>
                  <a:pt x="5228" y="697"/>
                  <a:pt x="5353" y="625"/>
                  <a:pt x="5478" y="625"/>
                </a:cubicBezTo>
                <a:close/>
                <a:moveTo>
                  <a:pt x="5478" y="5300"/>
                </a:moveTo>
                <a:cubicBezTo>
                  <a:pt x="5639" y="5300"/>
                  <a:pt x="5781" y="5443"/>
                  <a:pt x="5781" y="5621"/>
                </a:cubicBezTo>
                <a:cubicBezTo>
                  <a:pt x="5781" y="5782"/>
                  <a:pt x="5639" y="5925"/>
                  <a:pt x="5478" y="5925"/>
                </a:cubicBezTo>
                <a:cubicBezTo>
                  <a:pt x="5300" y="5925"/>
                  <a:pt x="5157" y="5782"/>
                  <a:pt x="5157" y="5621"/>
                </a:cubicBezTo>
                <a:cubicBezTo>
                  <a:pt x="5157" y="5443"/>
                  <a:pt x="5300" y="5300"/>
                  <a:pt x="5478" y="5300"/>
                </a:cubicBezTo>
                <a:close/>
                <a:moveTo>
                  <a:pt x="8898" y="2950"/>
                </a:moveTo>
                <a:cubicBezTo>
                  <a:pt x="9159" y="2950"/>
                  <a:pt x="9406" y="3118"/>
                  <a:pt x="9493" y="3391"/>
                </a:cubicBezTo>
                <a:cubicBezTo>
                  <a:pt x="9546" y="3569"/>
                  <a:pt x="9510" y="3676"/>
                  <a:pt x="9493" y="3944"/>
                </a:cubicBezTo>
                <a:lnTo>
                  <a:pt x="9796" y="3962"/>
                </a:lnTo>
                <a:cubicBezTo>
                  <a:pt x="9956" y="3980"/>
                  <a:pt x="10117" y="4087"/>
                  <a:pt x="10153" y="4176"/>
                </a:cubicBezTo>
                <a:cubicBezTo>
                  <a:pt x="10188" y="4265"/>
                  <a:pt x="10099" y="4408"/>
                  <a:pt x="9974" y="4515"/>
                </a:cubicBezTo>
                <a:lnTo>
                  <a:pt x="9742" y="4711"/>
                </a:lnTo>
                <a:cubicBezTo>
                  <a:pt x="9903" y="4908"/>
                  <a:pt x="10010" y="4979"/>
                  <a:pt x="10064" y="5157"/>
                </a:cubicBezTo>
                <a:cubicBezTo>
                  <a:pt x="10171" y="5479"/>
                  <a:pt x="9992" y="5835"/>
                  <a:pt x="9671" y="5942"/>
                </a:cubicBezTo>
                <a:cubicBezTo>
                  <a:pt x="9244" y="6083"/>
                  <a:pt x="8792" y="6153"/>
                  <a:pt x="8334" y="6153"/>
                </a:cubicBezTo>
                <a:cubicBezTo>
                  <a:pt x="7685" y="6153"/>
                  <a:pt x="7024" y="6011"/>
                  <a:pt x="6406" y="5728"/>
                </a:cubicBezTo>
                <a:cubicBezTo>
                  <a:pt x="6406" y="5693"/>
                  <a:pt x="6406" y="5657"/>
                  <a:pt x="6406" y="5621"/>
                </a:cubicBezTo>
                <a:cubicBezTo>
                  <a:pt x="6406" y="5479"/>
                  <a:pt x="6370" y="5336"/>
                  <a:pt x="6317" y="5211"/>
                </a:cubicBezTo>
                <a:cubicBezTo>
                  <a:pt x="6709" y="4765"/>
                  <a:pt x="7030" y="4247"/>
                  <a:pt x="7244" y="3659"/>
                </a:cubicBezTo>
                <a:lnTo>
                  <a:pt x="7262" y="3659"/>
                </a:lnTo>
                <a:cubicBezTo>
                  <a:pt x="7566" y="3427"/>
                  <a:pt x="8065" y="3195"/>
                  <a:pt x="8707" y="2981"/>
                </a:cubicBezTo>
                <a:cubicBezTo>
                  <a:pt x="8770" y="2960"/>
                  <a:pt x="8835" y="2950"/>
                  <a:pt x="8898" y="2950"/>
                </a:cubicBezTo>
                <a:close/>
                <a:moveTo>
                  <a:pt x="2022" y="2950"/>
                </a:moveTo>
                <a:cubicBezTo>
                  <a:pt x="2086" y="2950"/>
                  <a:pt x="2150" y="2960"/>
                  <a:pt x="2213" y="2981"/>
                </a:cubicBezTo>
                <a:cubicBezTo>
                  <a:pt x="3337" y="3355"/>
                  <a:pt x="4247" y="4051"/>
                  <a:pt x="4800" y="4979"/>
                </a:cubicBezTo>
                <a:cubicBezTo>
                  <a:pt x="4675" y="5104"/>
                  <a:pt x="4586" y="5282"/>
                  <a:pt x="4550" y="5461"/>
                </a:cubicBezTo>
                <a:cubicBezTo>
                  <a:pt x="3961" y="5586"/>
                  <a:pt x="3408" y="5835"/>
                  <a:pt x="2891" y="6174"/>
                </a:cubicBezTo>
                <a:cubicBezTo>
                  <a:pt x="2891" y="6192"/>
                  <a:pt x="2891" y="6192"/>
                  <a:pt x="2891" y="6192"/>
                </a:cubicBezTo>
                <a:lnTo>
                  <a:pt x="2873" y="6139"/>
                </a:lnTo>
                <a:cubicBezTo>
                  <a:pt x="2821" y="6141"/>
                  <a:pt x="2767" y="6141"/>
                  <a:pt x="2712" y="6141"/>
                </a:cubicBezTo>
                <a:cubicBezTo>
                  <a:pt x="2221" y="6141"/>
                  <a:pt x="1636" y="6071"/>
                  <a:pt x="1267" y="5942"/>
                </a:cubicBezTo>
                <a:cubicBezTo>
                  <a:pt x="928" y="5835"/>
                  <a:pt x="750" y="5479"/>
                  <a:pt x="857" y="5157"/>
                </a:cubicBezTo>
                <a:cubicBezTo>
                  <a:pt x="910" y="4979"/>
                  <a:pt x="1017" y="4908"/>
                  <a:pt x="1178" y="4711"/>
                </a:cubicBezTo>
                <a:lnTo>
                  <a:pt x="946" y="4515"/>
                </a:lnTo>
                <a:cubicBezTo>
                  <a:pt x="839" y="4426"/>
                  <a:pt x="768" y="4283"/>
                  <a:pt x="803" y="4176"/>
                </a:cubicBezTo>
                <a:cubicBezTo>
                  <a:pt x="839" y="4069"/>
                  <a:pt x="982" y="3980"/>
                  <a:pt x="1124" y="3962"/>
                </a:cubicBezTo>
                <a:lnTo>
                  <a:pt x="1428" y="3944"/>
                </a:lnTo>
                <a:cubicBezTo>
                  <a:pt x="1428" y="3676"/>
                  <a:pt x="1374" y="3569"/>
                  <a:pt x="1446" y="3391"/>
                </a:cubicBezTo>
                <a:cubicBezTo>
                  <a:pt x="1517" y="3118"/>
                  <a:pt x="1762" y="2950"/>
                  <a:pt x="2022" y="2950"/>
                </a:cubicBezTo>
                <a:close/>
                <a:moveTo>
                  <a:pt x="4657" y="6067"/>
                </a:moveTo>
                <a:cubicBezTo>
                  <a:pt x="4746" y="6228"/>
                  <a:pt x="4871" y="6353"/>
                  <a:pt x="5032" y="6442"/>
                </a:cubicBezTo>
                <a:cubicBezTo>
                  <a:pt x="4961" y="7102"/>
                  <a:pt x="4996" y="7762"/>
                  <a:pt x="5139" y="8387"/>
                </a:cubicBezTo>
                <a:cubicBezTo>
                  <a:pt x="4961" y="8976"/>
                  <a:pt x="4746" y="9440"/>
                  <a:pt x="4532" y="9743"/>
                </a:cubicBezTo>
                <a:cubicBezTo>
                  <a:pt x="4415" y="9904"/>
                  <a:pt x="4226" y="9993"/>
                  <a:pt x="4036" y="9993"/>
                </a:cubicBezTo>
                <a:cubicBezTo>
                  <a:pt x="3910" y="9993"/>
                  <a:pt x="3783" y="9954"/>
                  <a:pt x="3676" y="9868"/>
                </a:cubicBezTo>
                <a:cubicBezTo>
                  <a:pt x="3515" y="9761"/>
                  <a:pt x="3480" y="9654"/>
                  <a:pt x="3337" y="9422"/>
                </a:cubicBezTo>
                <a:lnTo>
                  <a:pt x="3069" y="9600"/>
                </a:lnTo>
                <a:cubicBezTo>
                  <a:pt x="3020" y="9625"/>
                  <a:pt x="2966" y="9638"/>
                  <a:pt x="2912" y="9638"/>
                </a:cubicBezTo>
                <a:cubicBezTo>
                  <a:pt x="2850" y="9638"/>
                  <a:pt x="2788" y="9621"/>
                  <a:pt x="2730" y="9582"/>
                </a:cubicBezTo>
                <a:cubicBezTo>
                  <a:pt x="2623" y="9511"/>
                  <a:pt x="2587" y="9386"/>
                  <a:pt x="2605" y="9261"/>
                </a:cubicBezTo>
                <a:lnTo>
                  <a:pt x="2695" y="8958"/>
                </a:lnTo>
                <a:cubicBezTo>
                  <a:pt x="2427" y="8887"/>
                  <a:pt x="2320" y="8887"/>
                  <a:pt x="2159" y="8779"/>
                </a:cubicBezTo>
                <a:cubicBezTo>
                  <a:pt x="1892" y="8583"/>
                  <a:pt x="1820" y="8191"/>
                  <a:pt x="2016" y="7905"/>
                </a:cubicBezTo>
                <a:cubicBezTo>
                  <a:pt x="2748" y="6924"/>
                  <a:pt x="3622" y="6299"/>
                  <a:pt x="4657" y="6067"/>
                </a:cubicBezTo>
                <a:close/>
                <a:moveTo>
                  <a:pt x="6120" y="6282"/>
                </a:moveTo>
                <a:cubicBezTo>
                  <a:pt x="6709" y="6549"/>
                  <a:pt x="7316" y="6710"/>
                  <a:pt x="7940" y="6763"/>
                </a:cubicBezTo>
                <a:cubicBezTo>
                  <a:pt x="8297" y="7031"/>
                  <a:pt x="8654" y="7530"/>
                  <a:pt x="8922" y="7905"/>
                </a:cubicBezTo>
                <a:cubicBezTo>
                  <a:pt x="9136" y="8191"/>
                  <a:pt x="9064" y="8583"/>
                  <a:pt x="8797" y="8779"/>
                </a:cubicBezTo>
                <a:cubicBezTo>
                  <a:pt x="8636" y="8887"/>
                  <a:pt x="8511" y="8887"/>
                  <a:pt x="8261" y="8958"/>
                </a:cubicBezTo>
                <a:lnTo>
                  <a:pt x="8333" y="9261"/>
                </a:lnTo>
                <a:cubicBezTo>
                  <a:pt x="8368" y="9368"/>
                  <a:pt x="8315" y="9511"/>
                  <a:pt x="8226" y="9582"/>
                </a:cubicBezTo>
                <a:cubicBezTo>
                  <a:pt x="8172" y="9618"/>
                  <a:pt x="8110" y="9636"/>
                  <a:pt x="8047" y="9636"/>
                </a:cubicBezTo>
                <a:cubicBezTo>
                  <a:pt x="7985" y="9636"/>
                  <a:pt x="7922" y="9618"/>
                  <a:pt x="7869" y="9582"/>
                </a:cubicBezTo>
                <a:lnTo>
                  <a:pt x="7601" y="9422"/>
                </a:lnTo>
                <a:cubicBezTo>
                  <a:pt x="7459" y="9654"/>
                  <a:pt x="7441" y="9761"/>
                  <a:pt x="7280" y="9868"/>
                </a:cubicBezTo>
                <a:cubicBezTo>
                  <a:pt x="7166" y="9954"/>
                  <a:pt x="7037" y="9993"/>
                  <a:pt x="6911" y="9993"/>
                </a:cubicBezTo>
                <a:cubicBezTo>
                  <a:pt x="6721" y="9993"/>
                  <a:pt x="6534" y="9904"/>
                  <a:pt x="6406" y="9743"/>
                </a:cubicBezTo>
                <a:cubicBezTo>
                  <a:pt x="5781" y="8887"/>
                  <a:pt x="5514" y="7727"/>
                  <a:pt x="5656" y="6531"/>
                </a:cubicBezTo>
                <a:cubicBezTo>
                  <a:pt x="5835" y="6496"/>
                  <a:pt x="5995" y="6406"/>
                  <a:pt x="6120" y="6282"/>
                </a:cubicBezTo>
                <a:close/>
                <a:moveTo>
                  <a:pt x="5478" y="1"/>
                </a:moveTo>
                <a:cubicBezTo>
                  <a:pt x="5192" y="1"/>
                  <a:pt x="4943" y="126"/>
                  <a:pt x="4764" y="322"/>
                </a:cubicBezTo>
                <a:cubicBezTo>
                  <a:pt x="4695" y="311"/>
                  <a:pt x="4626" y="305"/>
                  <a:pt x="4558" y="305"/>
                </a:cubicBezTo>
                <a:cubicBezTo>
                  <a:pt x="3877" y="305"/>
                  <a:pt x="3301" y="855"/>
                  <a:pt x="3301" y="1553"/>
                </a:cubicBezTo>
                <a:cubicBezTo>
                  <a:pt x="3301" y="1910"/>
                  <a:pt x="3337" y="2392"/>
                  <a:pt x="3408" y="2820"/>
                </a:cubicBezTo>
                <a:cubicBezTo>
                  <a:pt x="3105" y="2659"/>
                  <a:pt x="2766" y="2517"/>
                  <a:pt x="2409" y="2392"/>
                </a:cubicBezTo>
                <a:cubicBezTo>
                  <a:pt x="2284" y="2352"/>
                  <a:pt x="2157" y="2333"/>
                  <a:pt x="2033" y="2333"/>
                </a:cubicBezTo>
                <a:cubicBezTo>
                  <a:pt x="1434" y="2333"/>
                  <a:pt x="892" y="2773"/>
                  <a:pt x="803" y="3409"/>
                </a:cubicBezTo>
                <a:cubicBezTo>
                  <a:pt x="553" y="3498"/>
                  <a:pt x="304" y="3694"/>
                  <a:pt x="197" y="3980"/>
                </a:cubicBezTo>
                <a:cubicBezTo>
                  <a:pt x="125" y="4247"/>
                  <a:pt x="179" y="4533"/>
                  <a:pt x="357" y="4765"/>
                </a:cubicBezTo>
                <a:cubicBezTo>
                  <a:pt x="0" y="5461"/>
                  <a:pt x="339" y="6299"/>
                  <a:pt x="1071" y="6531"/>
                </a:cubicBezTo>
                <a:cubicBezTo>
                  <a:pt x="1410" y="6638"/>
                  <a:pt x="1820" y="6710"/>
                  <a:pt x="2213" y="6745"/>
                </a:cubicBezTo>
                <a:cubicBezTo>
                  <a:pt x="1963" y="6977"/>
                  <a:pt x="1731" y="7245"/>
                  <a:pt x="1517" y="7548"/>
                </a:cubicBezTo>
                <a:cubicBezTo>
                  <a:pt x="1071" y="8173"/>
                  <a:pt x="1285" y="9065"/>
                  <a:pt x="1981" y="9386"/>
                </a:cubicBezTo>
                <a:cubicBezTo>
                  <a:pt x="1999" y="9672"/>
                  <a:pt x="2141" y="9921"/>
                  <a:pt x="2373" y="10082"/>
                </a:cubicBezTo>
                <a:cubicBezTo>
                  <a:pt x="2525" y="10196"/>
                  <a:pt x="2712" y="10256"/>
                  <a:pt x="2904" y="10256"/>
                </a:cubicBezTo>
                <a:cubicBezTo>
                  <a:pt x="2983" y="10256"/>
                  <a:pt x="3062" y="10246"/>
                  <a:pt x="3141" y="10225"/>
                </a:cubicBezTo>
                <a:cubicBezTo>
                  <a:pt x="3386" y="10487"/>
                  <a:pt x="3711" y="10614"/>
                  <a:pt x="4035" y="10614"/>
                </a:cubicBezTo>
                <a:cubicBezTo>
                  <a:pt x="4417" y="10614"/>
                  <a:pt x="4799" y="10438"/>
                  <a:pt x="5050" y="10100"/>
                </a:cubicBezTo>
                <a:cubicBezTo>
                  <a:pt x="5192" y="9904"/>
                  <a:pt x="5335" y="9636"/>
                  <a:pt x="5460" y="9333"/>
                </a:cubicBezTo>
                <a:cubicBezTo>
                  <a:pt x="5585" y="9600"/>
                  <a:pt x="5728" y="9868"/>
                  <a:pt x="5906" y="10100"/>
                </a:cubicBezTo>
                <a:cubicBezTo>
                  <a:pt x="6157" y="10438"/>
                  <a:pt x="6539" y="10614"/>
                  <a:pt x="6921" y="10614"/>
                </a:cubicBezTo>
                <a:cubicBezTo>
                  <a:pt x="7245" y="10614"/>
                  <a:pt x="7570" y="10487"/>
                  <a:pt x="7815" y="10225"/>
                </a:cubicBezTo>
                <a:cubicBezTo>
                  <a:pt x="7893" y="10246"/>
                  <a:pt x="7972" y="10256"/>
                  <a:pt x="8049" y="10256"/>
                </a:cubicBezTo>
                <a:cubicBezTo>
                  <a:pt x="8236" y="10256"/>
                  <a:pt x="8418" y="10196"/>
                  <a:pt x="8583" y="10082"/>
                </a:cubicBezTo>
                <a:cubicBezTo>
                  <a:pt x="8815" y="9921"/>
                  <a:pt x="8939" y="9672"/>
                  <a:pt x="8957" y="9386"/>
                </a:cubicBezTo>
                <a:cubicBezTo>
                  <a:pt x="9671" y="9065"/>
                  <a:pt x="9885" y="8173"/>
                  <a:pt x="9439" y="7548"/>
                </a:cubicBezTo>
                <a:cubicBezTo>
                  <a:pt x="9243" y="7281"/>
                  <a:pt x="9046" y="7013"/>
                  <a:pt x="8832" y="6745"/>
                </a:cubicBezTo>
                <a:cubicBezTo>
                  <a:pt x="9171" y="6710"/>
                  <a:pt x="9528" y="6638"/>
                  <a:pt x="9867" y="6531"/>
                </a:cubicBezTo>
                <a:cubicBezTo>
                  <a:pt x="10599" y="6299"/>
                  <a:pt x="10938" y="5461"/>
                  <a:pt x="10581" y="4783"/>
                </a:cubicBezTo>
                <a:cubicBezTo>
                  <a:pt x="10742" y="4551"/>
                  <a:pt x="10849" y="4283"/>
                  <a:pt x="10742" y="3980"/>
                </a:cubicBezTo>
                <a:cubicBezTo>
                  <a:pt x="10652" y="3694"/>
                  <a:pt x="10403" y="3498"/>
                  <a:pt x="10135" y="3409"/>
                </a:cubicBezTo>
                <a:cubicBezTo>
                  <a:pt x="10046" y="2773"/>
                  <a:pt x="9492" y="2333"/>
                  <a:pt x="8888" y="2333"/>
                </a:cubicBezTo>
                <a:cubicBezTo>
                  <a:pt x="8763" y="2333"/>
                  <a:pt x="8637" y="2352"/>
                  <a:pt x="8511" y="2392"/>
                </a:cubicBezTo>
                <a:cubicBezTo>
                  <a:pt x="8137" y="2517"/>
                  <a:pt x="7798" y="2659"/>
                  <a:pt x="7512" y="2784"/>
                </a:cubicBezTo>
                <a:cubicBezTo>
                  <a:pt x="7601" y="2374"/>
                  <a:pt x="7655" y="1964"/>
                  <a:pt x="7655" y="1553"/>
                </a:cubicBezTo>
                <a:cubicBezTo>
                  <a:pt x="7655" y="855"/>
                  <a:pt x="7079" y="305"/>
                  <a:pt x="6398" y="305"/>
                </a:cubicBezTo>
                <a:cubicBezTo>
                  <a:pt x="6330" y="305"/>
                  <a:pt x="6261" y="311"/>
                  <a:pt x="6192" y="322"/>
                </a:cubicBezTo>
                <a:cubicBezTo>
                  <a:pt x="6013" y="126"/>
                  <a:pt x="5763" y="1"/>
                  <a:pt x="547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1082;p69">
            <a:extLst>
              <a:ext uri="{FF2B5EF4-FFF2-40B4-BE49-F238E27FC236}">
                <a16:creationId xmlns="" xmlns:a16="http://schemas.microsoft.com/office/drawing/2014/main" id="{A80C2913-1365-40ED-B1A9-5467C83DED7B}"/>
              </a:ext>
            </a:extLst>
          </p:cNvPr>
          <p:cNvSpPr/>
          <p:nvPr/>
        </p:nvSpPr>
        <p:spPr>
          <a:xfrm>
            <a:off x="1258615" y="492926"/>
            <a:ext cx="335605" cy="325664"/>
          </a:xfrm>
          <a:custGeom>
            <a:avLst/>
            <a:gdLst/>
            <a:ahLst/>
            <a:cxnLst/>
            <a:rect l="l" t="t" r="r" b="b"/>
            <a:pathLst>
              <a:path w="10938" h="10614" extrusionOk="0">
                <a:moveTo>
                  <a:pt x="5478" y="625"/>
                </a:moveTo>
                <a:cubicBezTo>
                  <a:pt x="5603" y="625"/>
                  <a:pt x="5710" y="697"/>
                  <a:pt x="5763" y="822"/>
                </a:cubicBezTo>
                <a:lnTo>
                  <a:pt x="5888" y="1107"/>
                </a:lnTo>
                <a:cubicBezTo>
                  <a:pt x="6120" y="1000"/>
                  <a:pt x="6227" y="929"/>
                  <a:pt x="6406" y="929"/>
                </a:cubicBezTo>
                <a:cubicBezTo>
                  <a:pt x="6745" y="929"/>
                  <a:pt x="7030" y="1214"/>
                  <a:pt x="7030" y="1553"/>
                </a:cubicBezTo>
                <a:cubicBezTo>
                  <a:pt x="7030" y="2499"/>
                  <a:pt x="6727" y="3801"/>
                  <a:pt x="5871" y="4765"/>
                </a:cubicBezTo>
                <a:cubicBezTo>
                  <a:pt x="5746" y="4711"/>
                  <a:pt x="5621" y="4694"/>
                  <a:pt x="5478" y="4694"/>
                </a:cubicBezTo>
                <a:lnTo>
                  <a:pt x="5353" y="4694"/>
                </a:lnTo>
                <a:cubicBezTo>
                  <a:pt x="5032" y="4176"/>
                  <a:pt x="4639" y="3712"/>
                  <a:pt x="4158" y="3320"/>
                </a:cubicBezTo>
                <a:lnTo>
                  <a:pt x="4175" y="3320"/>
                </a:lnTo>
                <a:cubicBezTo>
                  <a:pt x="4015" y="2874"/>
                  <a:pt x="3926" y="2071"/>
                  <a:pt x="3926" y="1553"/>
                </a:cubicBezTo>
                <a:cubicBezTo>
                  <a:pt x="3926" y="1214"/>
                  <a:pt x="4193" y="929"/>
                  <a:pt x="4550" y="929"/>
                </a:cubicBezTo>
                <a:cubicBezTo>
                  <a:pt x="4729" y="929"/>
                  <a:pt x="4818" y="1000"/>
                  <a:pt x="5068" y="1107"/>
                </a:cubicBezTo>
                <a:lnTo>
                  <a:pt x="5192" y="822"/>
                </a:lnTo>
                <a:cubicBezTo>
                  <a:pt x="5228" y="697"/>
                  <a:pt x="5353" y="625"/>
                  <a:pt x="5478" y="625"/>
                </a:cubicBezTo>
                <a:close/>
                <a:moveTo>
                  <a:pt x="5478" y="5300"/>
                </a:moveTo>
                <a:cubicBezTo>
                  <a:pt x="5639" y="5300"/>
                  <a:pt x="5781" y="5443"/>
                  <a:pt x="5781" y="5621"/>
                </a:cubicBezTo>
                <a:cubicBezTo>
                  <a:pt x="5781" y="5782"/>
                  <a:pt x="5639" y="5925"/>
                  <a:pt x="5478" y="5925"/>
                </a:cubicBezTo>
                <a:cubicBezTo>
                  <a:pt x="5300" y="5925"/>
                  <a:pt x="5157" y="5782"/>
                  <a:pt x="5157" y="5621"/>
                </a:cubicBezTo>
                <a:cubicBezTo>
                  <a:pt x="5157" y="5443"/>
                  <a:pt x="5300" y="5300"/>
                  <a:pt x="5478" y="5300"/>
                </a:cubicBezTo>
                <a:close/>
                <a:moveTo>
                  <a:pt x="8898" y="2950"/>
                </a:moveTo>
                <a:cubicBezTo>
                  <a:pt x="9159" y="2950"/>
                  <a:pt x="9406" y="3118"/>
                  <a:pt x="9493" y="3391"/>
                </a:cubicBezTo>
                <a:cubicBezTo>
                  <a:pt x="9546" y="3569"/>
                  <a:pt x="9510" y="3676"/>
                  <a:pt x="9493" y="3944"/>
                </a:cubicBezTo>
                <a:lnTo>
                  <a:pt x="9796" y="3962"/>
                </a:lnTo>
                <a:cubicBezTo>
                  <a:pt x="9956" y="3980"/>
                  <a:pt x="10117" y="4087"/>
                  <a:pt x="10153" y="4176"/>
                </a:cubicBezTo>
                <a:cubicBezTo>
                  <a:pt x="10188" y="4265"/>
                  <a:pt x="10099" y="4408"/>
                  <a:pt x="9974" y="4515"/>
                </a:cubicBezTo>
                <a:lnTo>
                  <a:pt x="9742" y="4711"/>
                </a:lnTo>
                <a:cubicBezTo>
                  <a:pt x="9903" y="4908"/>
                  <a:pt x="10010" y="4979"/>
                  <a:pt x="10064" y="5157"/>
                </a:cubicBezTo>
                <a:cubicBezTo>
                  <a:pt x="10171" y="5479"/>
                  <a:pt x="9992" y="5835"/>
                  <a:pt x="9671" y="5942"/>
                </a:cubicBezTo>
                <a:cubicBezTo>
                  <a:pt x="9244" y="6083"/>
                  <a:pt x="8792" y="6153"/>
                  <a:pt x="8334" y="6153"/>
                </a:cubicBezTo>
                <a:cubicBezTo>
                  <a:pt x="7685" y="6153"/>
                  <a:pt x="7024" y="6011"/>
                  <a:pt x="6406" y="5728"/>
                </a:cubicBezTo>
                <a:cubicBezTo>
                  <a:pt x="6406" y="5693"/>
                  <a:pt x="6406" y="5657"/>
                  <a:pt x="6406" y="5621"/>
                </a:cubicBezTo>
                <a:cubicBezTo>
                  <a:pt x="6406" y="5479"/>
                  <a:pt x="6370" y="5336"/>
                  <a:pt x="6317" y="5211"/>
                </a:cubicBezTo>
                <a:cubicBezTo>
                  <a:pt x="6709" y="4765"/>
                  <a:pt x="7030" y="4247"/>
                  <a:pt x="7244" y="3659"/>
                </a:cubicBezTo>
                <a:lnTo>
                  <a:pt x="7262" y="3659"/>
                </a:lnTo>
                <a:cubicBezTo>
                  <a:pt x="7566" y="3427"/>
                  <a:pt x="8065" y="3195"/>
                  <a:pt x="8707" y="2981"/>
                </a:cubicBezTo>
                <a:cubicBezTo>
                  <a:pt x="8770" y="2960"/>
                  <a:pt x="8835" y="2950"/>
                  <a:pt x="8898" y="2950"/>
                </a:cubicBezTo>
                <a:close/>
                <a:moveTo>
                  <a:pt x="2022" y="2950"/>
                </a:moveTo>
                <a:cubicBezTo>
                  <a:pt x="2086" y="2950"/>
                  <a:pt x="2150" y="2960"/>
                  <a:pt x="2213" y="2981"/>
                </a:cubicBezTo>
                <a:cubicBezTo>
                  <a:pt x="3337" y="3355"/>
                  <a:pt x="4247" y="4051"/>
                  <a:pt x="4800" y="4979"/>
                </a:cubicBezTo>
                <a:cubicBezTo>
                  <a:pt x="4675" y="5104"/>
                  <a:pt x="4586" y="5282"/>
                  <a:pt x="4550" y="5461"/>
                </a:cubicBezTo>
                <a:cubicBezTo>
                  <a:pt x="3961" y="5586"/>
                  <a:pt x="3408" y="5835"/>
                  <a:pt x="2891" y="6174"/>
                </a:cubicBezTo>
                <a:cubicBezTo>
                  <a:pt x="2891" y="6192"/>
                  <a:pt x="2891" y="6192"/>
                  <a:pt x="2891" y="6192"/>
                </a:cubicBezTo>
                <a:lnTo>
                  <a:pt x="2873" y="6139"/>
                </a:lnTo>
                <a:cubicBezTo>
                  <a:pt x="2821" y="6141"/>
                  <a:pt x="2767" y="6141"/>
                  <a:pt x="2712" y="6141"/>
                </a:cubicBezTo>
                <a:cubicBezTo>
                  <a:pt x="2221" y="6141"/>
                  <a:pt x="1636" y="6071"/>
                  <a:pt x="1267" y="5942"/>
                </a:cubicBezTo>
                <a:cubicBezTo>
                  <a:pt x="928" y="5835"/>
                  <a:pt x="750" y="5479"/>
                  <a:pt x="857" y="5157"/>
                </a:cubicBezTo>
                <a:cubicBezTo>
                  <a:pt x="910" y="4979"/>
                  <a:pt x="1017" y="4908"/>
                  <a:pt x="1178" y="4711"/>
                </a:cubicBezTo>
                <a:lnTo>
                  <a:pt x="946" y="4515"/>
                </a:lnTo>
                <a:cubicBezTo>
                  <a:pt x="839" y="4426"/>
                  <a:pt x="768" y="4283"/>
                  <a:pt x="803" y="4176"/>
                </a:cubicBezTo>
                <a:cubicBezTo>
                  <a:pt x="839" y="4069"/>
                  <a:pt x="982" y="3980"/>
                  <a:pt x="1124" y="3962"/>
                </a:cubicBezTo>
                <a:lnTo>
                  <a:pt x="1428" y="3944"/>
                </a:lnTo>
                <a:cubicBezTo>
                  <a:pt x="1428" y="3676"/>
                  <a:pt x="1374" y="3569"/>
                  <a:pt x="1446" y="3391"/>
                </a:cubicBezTo>
                <a:cubicBezTo>
                  <a:pt x="1517" y="3118"/>
                  <a:pt x="1762" y="2950"/>
                  <a:pt x="2022" y="2950"/>
                </a:cubicBezTo>
                <a:close/>
                <a:moveTo>
                  <a:pt x="4657" y="6067"/>
                </a:moveTo>
                <a:cubicBezTo>
                  <a:pt x="4746" y="6228"/>
                  <a:pt x="4871" y="6353"/>
                  <a:pt x="5032" y="6442"/>
                </a:cubicBezTo>
                <a:cubicBezTo>
                  <a:pt x="4961" y="7102"/>
                  <a:pt x="4996" y="7762"/>
                  <a:pt x="5139" y="8387"/>
                </a:cubicBezTo>
                <a:cubicBezTo>
                  <a:pt x="4961" y="8976"/>
                  <a:pt x="4746" y="9440"/>
                  <a:pt x="4532" y="9743"/>
                </a:cubicBezTo>
                <a:cubicBezTo>
                  <a:pt x="4415" y="9904"/>
                  <a:pt x="4226" y="9993"/>
                  <a:pt x="4036" y="9993"/>
                </a:cubicBezTo>
                <a:cubicBezTo>
                  <a:pt x="3910" y="9993"/>
                  <a:pt x="3783" y="9954"/>
                  <a:pt x="3676" y="9868"/>
                </a:cubicBezTo>
                <a:cubicBezTo>
                  <a:pt x="3515" y="9761"/>
                  <a:pt x="3480" y="9654"/>
                  <a:pt x="3337" y="9422"/>
                </a:cubicBezTo>
                <a:lnTo>
                  <a:pt x="3069" y="9600"/>
                </a:lnTo>
                <a:cubicBezTo>
                  <a:pt x="3020" y="9625"/>
                  <a:pt x="2966" y="9638"/>
                  <a:pt x="2912" y="9638"/>
                </a:cubicBezTo>
                <a:cubicBezTo>
                  <a:pt x="2850" y="9638"/>
                  <a:pt x="2788" y="9621"/>
                  <a:pt x="2730" y="9582"/>
                </a:cubicBezTo>
                <a:cubicBezTo>
                  <a:pt x="2623" y="9511"/>
                  <a:pt x="2587" y="9386"/>
                  <a:pt x="2605" y="9261"/>
                </a:cubicBezTo>
                <a:lnTo>
                  <a:pt x="2695" y="8958"/>
                </a:lnTo>
                <a:cubicBezTo>
                  <a:pt x="2427" y="8887"/>
                  <a:pt x="2320" y="8887"/>
                  <a:pt x="2159" y="8779"/>
                </a:cubicBezTo>
                <a:cubicBezTo>
                  <a:pt x="1892" y="8583"/>
                  <a:pt x="1820" y="8191"/>
                  <a:pt x="2016" y="7905"/>
                </a:cubicBezTo>
                <a:cubicBezTo>
                  <a:pt x="2748" y="6924"/>
                  <a:pt x="3622" y="6299"/>
                  <a:pt x="4657" y="6067"/>
                </a:cubicBezTo>
                <a:close/>
                <a:moveTo>
                  <a:pt x="6120" y="6282"/>
                </a:moveTo>
                <a:cubicBezTo>
                  <a:pt x="6709" y="6549"/>
                  <a:pt x="7316" y="6710"/>
                  <a:pt x="7940" y="6763"/>
                </a:cubicBezTo>
                <a:cubicBezTo>
                  <a:pt x="8297" y="7031"/>
                  <a:pt x="8654" y="7530"/>
                  <a:pt x="8922" y="7905"/>
                </a:cubicBezTo>
                <a:cubicBezTo>
                  <a:pt x="9136" y="8191"/>
                  <a:pt x="9064" y="8583"/>
                  <a:pt x="8797" y="8779"/>
                </a:cubicBezTo>
                <a:cubicBezTo>
                  <a:pt x="8636" y="8887"/>
                  <a:pt x="8511" y="8887"/>
                  <a:pt x="8261" y="8958"/>
                </a:cubicBezTo>
                <a:lnTo>
                  <a:pt x="8333" y="9261"/>
                </a:lnTo>
                <a:cubicBezTo>
                  <a:pt x="8368" y="9368"/>
                  <a:pt x="8315" y="9511"/>
                  <a:pt x="8226" y="9582"/>
                </a:cubicBezTo>
                <a:cubicBezTo>
                  <a:pt x="8172" y="9618"/>
                  <a:pt x="8110" y="9636"/>
                  <a:pt x="8047" y="9636"/>
                </a:cubicBezTo>
                <a:cubicBezTo>
                  <a:pt x="7985" y="9636"/>
                  <a:pt x="7922" y="9618"/>
                  <a:pt x="7869" y="9582"/>
                </a:cubicBezTo>
                <a:lnTo>
                  <a:pt x="7601" y="9422"/>
                </a:lnTo>
                <a:cubicBezTo>
                  <a:pt x="7459" y="9654"/>
                  <a:pt x="7441" y="9761"/>
                  <a:pt x="7280" y="9868"/>
                </a:cubicBezTo>
                <a:cubicBezTo>
                  <a:pt x="7166" y="9954"/>
                  <a:pt x="7037" y="9993"/>
                  <a:pt x="6911" y="9993"/>
                </a:cubicBezTo>
                <a:cubicBezTo>
                  <a:pt x="6721" y="9993"/>
                  <a:pt x="6534" y="9904"/>
                  <a:pt x="6406" y="9743"/>
                </a:cubicBezTo>
                <a:cubicBezTo>
                  <a:pt x="5781" y="8887"/>
                  <a:pt x="5514" y="7727"/>
                  <a:pt x="5656" y="6531"/>
                </a:cubicBezTo>
                <a:cubicBezTo>
                  <a:pt x="5835" y="6496"/>
                  <a:pt x="5995" y="6406"/>
                  <a:pt x="6120" y="6282"/>
                </a:cubicBezTo>
                <a:close/>
                <a:moveTo>
                  <a:pt x="5478" y="1"/>
                </a:moveTo>
                <a:cubicBezTo>
                  <a:pt x="5192" y="1"/>
                  <a:pt x="4943" y="126"/>
                  <a:pt x="4764" y="322"/>
                </a:cubicBezTo>
                <a:cubicBezTo>
                  <a:pt x="4695" y="311"/>
                  <a:pt x="4626" y="305"/>
                  <a:pt x="4558" y="305"/>
                </a:cubicBezTo>
                <a:cubicBezTo>
                  <a:pt x="3877" y="305"/>
                  <a:pt x="3301" y="855"/>
                  <a:pt x="3301" y="1553"/>
                </a:cubicBezTo>
                <a:cubicBezTo>
                  <a:pt x="3301" y="1910"/>
                  <a:pt x="3337" y="2392"/>
                  <a:pt x="3408" y="2820"/>
                </a:cubicBezTo>
                <a:cubicBezTo>
                  <a:pt x="3105" y="2659"/>
                  <a:pt x="2766" y="2517"/>
                  <a:pt x="2409" y="2392"/>
                </a:cubicBezTo>
                <a:cubicBezTo>
                  <a:pt x="2284" y="2352"/>
                  <a:pt x="2157" y="2333"/>
                  <a:pt x="2033" y="2333"/>
                </a:cubicBezTo>
                <a:cubicBezTo>
                  <a:pt x="1434" y="2333"/>
                  <a:pt x="892" y="2773"/>
                  <a:pt x="803" y="3409"/>
                </a:cubicBezTo>
                <a:cubicBezTo>
                  <a:pt x="553" y="3498"/>
                  <a:pt x="304" y="3694"/>
                  <a:pt x="197" y="3980"/>
                </a:cubicBezTo>
                <a:cubicBezTo>
                  <a:pt x="125" y="4247"/>
                  <a:pt x="179" y="4533"/>
                  <a:pt x="357" y="4765"/>
                </a:cubicBezTo>
                <a:cubicBezTo>
                  <a:pt x="0" y="5461"/>
                  <a:pt x="339" y="6299"/>
                  <a:pt x="1071" y="6531"/>
                </a:cubicBezTo>
                <a:cubicBezTo>
                  <a:pt x="1410" y="6638"/>
                  <a:pt x="1820" y="6710"/>
                  <a:pt x="2213" y="6745"/>
                </a:cubicBezTo>
                <a:cubicBezTo>
                  <a:pt x="1963" y="6977"/>
                  <a:pt x="1731" y="7245"/>
                  <a:pt x="1517" y="7548"/>
                </a:cubicBezTo>
                <a:cubicBezTo>
                  <a:pt x="1071" y="8173"/>
                  <a:pt x="1285" y="9065"/>
                  <a:pt x="1981" y="9386"/>
                </a:cubicBezTo>
                <a:cubicBezTo>
                  <a:pt x="1999" y="9672"/>
                  <a:pt x="2141" y="9921"/>
                  <a:pt x="2373" y="10082"/>
                </a:cubicBezTo>
                <a:cubicBezTo>
                  <a:pt x="2525" y="10196"/>
                  <a:pt x="2712" y="10256"/>
                  <a:pt x="2904" y="10256"/>
                </a:cubicBezTo>
                <a:cubicBezTo>
                  <a:pt x="2983" y="10256"/>
                  <a:pt x="3062" y="10246"/>
                  <a:pt x="3141" y="10225"/>
                </a:cubicBezTo>
                <a:cubicBezTo>
                  <a:pt x="3386" y="10487"/>
                  <a:pt x="3711" y="10614"/>
                  <a:pt x="4035" y="10614"/>
                </a:cubicBezTo>
                <a:cubicBezTo>
                  <a:pt x="4417" y="10614"/>
                  <a:pt x="4799" y="10438"/>
                  <a:pt x="5050" y="10100"/>
                </a:cubicBezTo>
                <a:cubicBezTo>
                  <a:pt x="5192" y="9904"/>
                  <a:pt x="5335" y="9636"/>
                  <a:pt x="5460" y="9333"/>
                </a:cubicBezTo>
                <a:cubicBezTo>
                  <a:pt x="5585" y="9600"/>
                  <a:pt x="5728" y="9868"/>
                  <a:pt x="5906" y="10100"/>
                </a:cubicBezTo>
                <a:cubicBezTo>
                  <a:pt x="6157" y="10438"/>
                  <a:pt x="6539" y="10614"/>
                  <a:pt x="6921" y="10614"/>
                </a:cubicBezTo>
                <a:cubicBezTo>
                  <a:pt x="7245" y="10614"/>
                  <a:pt x="7570" y="10487"/>
                  <a:pt x="7815" y="10225"/>
                </a:cubicBezTo>
                <a:cubicBezTo>
                  <a:pt x="7893" y="10246"/>
                  <a:pt x="7972" y="10256"/>
                  <a:pt x="8049" y="10256"/>
                </a:cubicBezTo>
                <a:cubicBezTo>
                  <a:pt x="8236" y="10256"/>
                  <a:pt x="8418" y="10196"/>
                  <a:pt x="8583" y="10082"/>
                </a:cubicBezTo>
                <a:cubicBezTo>
                  <a:pt x="8815" y="9921"/>
                  <a:pt x="8939" y="9672"/>
                  <a:pt x="8957" y="9386"/>
                </a:cubicBezTo>
                <a:cubicBezTo>
                  <a:pt x="9671" y="9065"/>
                  <a:pt x="9885" y="8173"/>
                  <a:pt x="9439" y="7548"/>
                </a:cubicBezTo>
                <a:cubicBezTo>
                  <a:pt x="9243" y="7281"/>
                  <a:pt x="9046" y="7013"/>
                  <a:pt x="8832" y="6745"/>
                </a:cubicBezTo>
                <a:cubicBezTo>
                  <a:pt x="9171" y="6710"/>
                  <a:pt x="9528" y="6638"/>
                  <a:pt x="9867" y="6531"/>
                </a:cubicBezTo>
                <a:cubicBezTo>
                  <a:pt x="10599" y="6299"/>
                  <a:pt x="10938" y="5461"/>
                  <a:pt x="10581" y="4783"/>
                </a:cubicBezTo>
                <a:cubicBezTo>
                  <a:pt x="10742" y="4551"/>
                  <a:pt x="10849" y="4283"/>
                  <a:pt x="10742" y="3980"/>
                </a:cubicBezTo>
                <a:cubicBezTo>
                  <a:pt x="10652" y="3694"/>
                  <a:pt x="10403" y="3498"/>
                  <a:pt x="10135" y="3409"/>
                </a:cubicBezTo>
                <a:cubicBezTo>
                  <a:pt x="10046" y="2773"/>
                  <a:pt x="9492" y="2333"/>
                  <a:pt x="8888" y="2333"/>
                </a:cubicBezTo>
                <a:cubicBezTo>
                  <a:pt x="8763" y="2333"/>
                  <a:pt x="8637" y="2352"/>
                  <a:pt x="8511" y="2392"/>
                </a:cubicBezTo>
                <a:cubicBezTo>
                  <a:pt x="8137" y="2517"/>
                  <a:pt x="7798" y="2659"/>
                  <a:pt x="7512" y="2784"/>
                </a:cubicBezTo>
                <a:cubicBezTo>
                  <a:pt x="7601" y="2374"/>
                  <a:pt x="7655" y="1964"/>
                  <a:pt x="7655" y="1553"/>
                </a:cubicBezTo>
                <a:cubicBezTo>
                  <a:pt x="7655" y="855"/>
                  <a:pt x="7079" y="305"/>
                  <a:pt x="6398" y="305"/>
                </a:cubicBezTo>
                <a:cubicBezTo>
                  <a:pt x="6330" y="305"/>
                  <a:pt x="6261" y="311"/>
                  <a:pt x="6192" y="322"/>
                </a:cubicBezTo>
                <a:cubicBezTo>
                  <a:pt x="6013" y="126"/>
                  <a:pt x="5763" y="1"/>
                  <a:pt x="547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81;p69">
            <a:extLst>
              <a:ext uri="{FF2B5EF4-FFF2-40B4-BE49-F238E27FC236}">
                <a16:creationId xmlns="" xmlns:a16="http://schemas.microsoft.com/office/drawing/2014/main" id="{EDBABB6F-3691-4ECB-B507-6B4D6BA392CA}"/>
              </a:ext>
            </a:extLst>
          </p:cNvPr>
          <p:cNvSpPr/>
          <p:nvPr/>
        </p:nvSpPr>
        <p:spPr>
          <a:xfrm>
            <a:off x="923496" y="813394"/>
            <a:ext cx="329622" cy="325910"/>
          </a:xfrm>
          <a:custGeom>
            <a:avLst/>
            <a:gdLst/>
            <a:ahLst/>
            <a:cxnLst/>
            <a:rect l="l" t="t" r="r" b="b"/>
            <a:pathLst>
              <a:path w="10743" h="10622" extrusionOk="0">
                <a:moveTo>
                  <a:pt x="7176" y="620"/>
                </a:moveTo>
                <a:cubicBezTo>
                  <a:pt x="7334" y="620"/>
                  <a:pt x="7495" y="683"/>
                  <a:pt x="7620" y="808"/>
                </a:cubicBezTo>
                <a:lnTo>
                  <a:pt x="9814" y="3002"/>
                </a:lnTo>
                <a:cubicBezTo>
                  <a:pt x="10064" y="3252"/>
                  <a:pt x="10064" y="3645"/>
                  <a:pt x="9814" y="3895"/>
                </a:cubicBezTo>
                <a:cubicBezTo>
                  <a:pt x="9698" y="4011"/>
                  <a:pt x="9542" y="4069"/>
                  <a:pt x="9384" y="4069"/>
                </a:cubicBezTo>
                <a:cubicBezTo>
                  <a:pt x="9226" y="4069"/>
                  <a:pt x="9065" y="4011"/>
                  <a:pt x="8940" y="3895"/>
                </a:cubicBezTo>
                <a:lnTo>
                  <a:pt x="6745" y="1682"/>
                </a:lnTo>
                <a:cubicBezTo>
                  <a:pt x="6496" y="1450"/>
                  <a:pt x="6496" y="1058"/>
                  <a:pt x="6745" y="808"/>
                </a:cubicBezTo>
                <a:cubicBezTo>
                  <a:pt x="6861" y="683"/>
                  <a:pt x="7018" y="620"/>
                  <a:pt x="7176" y="620"/>
                </a:cubicBezTo>
                <a:close/>
                <a:moveTo>
                  <a:pt x="5856" y="1941"/>
                </a:moveTo>
                <a:cubicBezTo>
                  <a:pt x="6014" y="1941"/>
                  <a:pt x="6174" y="2003"/>
                  <a:pt x="6299" y="2128"/>
                </a:cubicBezTo>
                <a:lnTo>
                  <a:pt x="8494" y="4323"/>
                </a:lnTo>
                <a:cubicBezTo>
                  <a:pt x="8744" y="4573"/>
                  <a:pt x="8744" y="4965"/>
                  <a:pt x="8494" y="5215"/>
                </a:cubicBezTo>
                <a:cubicBezTo>
                  <a:pt x="8378" y="5331"/>
                  <a:pt x="8222" y="5389"/>
                  <a:pt x="8064" y="5389"/>
                </a:cubicBezTo>
                <a:cubicBezTo>
                  <a:pt x="7905" y="5389"/>
                  <a:pt x="7745" y="5331"/>
                  <a:pt x="7620" y="5215"/>
                </a:cubicBezTo>
                <a:lnTo>
                  <a:pt x="5425" y="3002"/>
                </a:lnTo>
                <a:cubicBezTo>
                  <a:pt x="5175" y="2771"/>
                  <a:pt x="5175" y="2378"/>
                  <a:pt x="5425" y="2128"/>
                </a:cubicBezTo>
                <a:cubicBezTo>
                  <a:pt x="5541" y="2003"/>
                  <a:pt x="5697" y="1941"/>
                  <a:pt x="5856" y="1941"/>
                </a:cubicBezTo>
                <a:close/>
                <a:moveTo>
                  <a:pt x="4542" y="3261"/>
                </a:moveTo>
                <a:cubicBezTo>
                  <a:pt x="4702" y="3261"/>
                  <a:pt x="4863" y="3324"/>
                  <a:pt x="4979" y="3449"/>
                </a:cubicBezTo>
                <a:lnTo>
                  <a:pt x="7174" y="5643"/>
                </a:lnTo>
                <a:cubicBezTo>
                  <a:pt x="7423" y="5893"/>
                  <a:pt x="7423" y="6286"/>
                  <a:pt x="7174" y="6517"/>
                </a:cubicBezTo>
                <a:cubicBezTo>
                  <a:pt x="7058" y="6642"/>
                  <a:pt x="6902" y="6705"/>
                  <a:pt x="6743" y="6705"/>
                </a:cubicBezTo>
                <a:cubicBezTo>
                  <a:pt x="6585" y="6705"/>
                  <a:pt x="6424" y="6642"/>
                  <a:pt x="6299" y="6517"/>
                </a:cubicBezTo>
                <a:lnTo>
                  <a:pt x="4105" y="4323"/>
                </a:lnTo>
                <a:cubicBezTo>
                  <a:pt x="3855" y="4091"/>
                  <a:pt x="3855" y="3698"/>
                  <a:pt x="4105" y="3449"/>
                </a:cubicBezTo>
                <a:cubicBezTo>
                  <a:pt x="4221" y="3324"/>
                  <a:pt x="4381" y="3261"/>
                  <a:pt x="4542" y="3261"/>
                </a:cubicBezTo>
                <a:close/>
                <a:moveTo>
                  <a:pt x="3228" y="4582"/>
                </a:moveTo>
                <a:cubicBezTo>
                  <a:pt x="3387" y="4582"/>
                  <a:pt x="3543" y="4644"/>
                  <a:pt x="3659" y="4769"/>
                </a:cubicBezTo>
                <a:lnTo>
                  <a:pt x="5853" y="6964"/>
                </a:lnTo>
                <a:cubicBezTo>
                  <a:pt x="6103" y="7213"/>
                  <a:pt x="6103" y="7606"/>
                  <a:pt x="5853" y="7838"/>
                </a:cubicBezTo>
                <a:cubicBezTo>
                  <a:pt x="5737" y="7963"/>
                  <a:pt x="5581" y="8025"/>
                  <a:pt x="5423" y="8025"/>
                </a:cubicBezTo>
                <a:cubicBezTo>
                  <a:pt x="5265" y="8025"/>
                  <a:pt x="5104" y="7963"/>
                  <a:pt x="4979" y="7838"/>
                </a:cubicBezTo>
                <a:lnTo>
                  <a:pt x="2784" y="5643"/>
                </a:lnTo>
                <a:cubicBezTo>
                  <a:pt x="2535" y="5411"/>
                  <a:pt x="2535" y="5001"/>
                  <a:pt x="2784" y="4769"/>
                </a:cubicBezTo>
                <a:cubicBezTo>
                  <a:pt x="2909" y="4644"/>
                  <a:pt x="3070" y="4582"/>
                  <a:pt x="3228" y="4582"/>
                </a:cubicBezTo>
                <a:close/>
                <a:moveTo>
                  <a:pt x="7176" y="0"/>
                </a:moveTo>
                <a:cubicBezTo>
                  <a:pt x="6857" y="0"/>
                  <a:pt x="6540" y="121"/>
                  <a:pt x="6299" y="362"/>
                </a:cubicBezTo>
                <a:cubicBezTo>
                  <a:pt x="6032" y="629"/>
                  <a:pt x="5925" y="986"/>
                  <a:pt x="5943" y="1325"/>
                </a:cubicBezTo>
                <a:cubicBezTo>
                  <a:pt x="5921" y="1324"/>
                  <a:pt x="5900" y="1324"/>
                  <a:pt x="5879" y="1324"/>
                </a:cubicBezTo>
                <a:cubicBezTo>
                  <a:pt x="5559" y="1324"/>
                  <a:pt x="5230" y="1448"/>
                  <a:pt x="4979" y="1682"/>
                </a:cubicBezTo>
                <a:cubicBezTo>
                  <a:pt x="4711" y="1950"/>
                  <a:pt x="4604" y="2307"/>
                  <a:pt x="4622" y="2646"/>
                </a:cubicBezTo>
                <a:cubicBezTo>
                  <a:pt x="4601" y="2644"/>
                  <a:pt x="4580" y="2644"/>
                  <a:pt x="4558" y="2644"/>
                </a:cubicBezTo>
                <a:cubicBezTo>
                  <a:pt x="4239" y="2644"/>
                  <a:pt x="3910" y="2768"/>
                  <a:pt x="3659" y="3002"/>
                </a:cubicBezTo>
                <a:cubicBezTo>
                  <a:pt x="3391" y="3270"/>
                  <a:pt x="3284" y="3627"/>
                  <a:pt x="3302" y="3966"/>
                </a:cubicBezTo>
                <a:cubicBezTo>
                  <a:pt x="3281" y="3965"/>
                  <a:pt x="3259" y="3964"/>
                  <a:pt x="3238" y="3964"/>
                </a:cubicBezTo>
                <a:cubicBezTo>
                  <a:pt x="2918" y="3964"/>
                  <a:pt x="2589" y="4089"/>
                  <a:pt x="2338" y="4323"/>
                </a:cubicBezTo>
                <a:cubicBezTo>
                  <a:pt x="1857" y="4805"/>
                  <a:pt x="1857" y="5607"/>
                  <a:pt x="2338" y="6089"/>
                </a:cubicBezTo>
                <a:lnTo>
                  <a:pt x="3230" y="6964"/>
                </a:lnTo>
                <a:lnTo>
                  <a:pt x="1" y="10175"/>
                </a:lnTo>
                <a:lnTo>
                  <a:pt x="447" y="10621"/>
                </a:lnTo>
                <a:lnTo>
                  <a:pt x="3659" y="7410"/>
                </a:lnTo>
                <a:lnTo>
                  <a:pt x="4551" y="8284"/>
                </a:lnTo>
                <a:cubicBezTo>
                  <a:pt x="4792" y="8525"/>
                  <a:pt x="5108" y="8645"/>
                  <a:pt x="5425" y="8645"/>
                </a:cubicBezTo>
                <a:cubicBezTo>
                  <a:pt x="5742" y="8645"/>
                  <a:pt x="6059" y="8525"/>
                  <a:pt x="6299" y="8284"/>
                </a:cubicBezTo>
                <a:cubicBezTo>
                  <a:pt x="6567" y="8016"/>
                  <a:pt x="6692" y="7677"/>
                  <a:pt x="6656" y="7320"/>
                </a:cubicBezTo>
                <a:lnTo>
                  <a:pt x="6656" y="7320"/>
                </a:lnTo>
                <a:cubicBezTo>
                  <a:pt x="6694" y="7324"/>
                  <a:pt x="6732" y="7326"/>
                  <a:pt x="6770" y="7326"/>
                </a:cubicBezTo>
                <a:cubicBezTo>
                  <a:pt x="7099" y="7326"/>
                  <a:pt x="7395" y="7188"/>
                  <a:pt x="7620" y="6964"/>
                </a:cubicBezTo>
                <a:cubicBezTo>
                  <a:pt x="7887" y="6696"/>
                  <a:pt x="8012" y="6357"/>
                  <a:pt x="7977" y="6000"/>
                </a:cubicBezTo>
                <a:lnTo>
                  <a:pt x="7977" y="6000"/>
                </a:lnTo>
                <a:cubicBezTo>
                  <a:pt x="8013" y="6004"/>
                  <a:pt x="8049" y="6005"/>
                  <a:pt x="8086" y="6005"/>
                </a:cubicBezTo>
                <a:cubicBezTo>
                  <a:pt x="8405" y="6005"/>
                  <a:pt x="8716" y="5867"/>
                  <a:pt x="8940" y="5643"/>
                </a:cubicBezTo>
                <a:cubicBezTo>
                  <a:pt x="9208" y="5376"/>
                  <a:pt x="9315" y="5037"/>
                  <a:pt x="9297" y="4680"/>
                </a:cubicBezTo>
                <a:lnTo>
                  <a:pt x="9297" y="4680"/>
                </a:lnTo>
                <a:cubicBezTo>
                  <a:pt x="9333" y="4683"/>
                  <a:pt x="9370" y="4685"/>
                  <a:pt x="9406" y="4685"/>
                </a:cubicBezTo>
                <a:cubicBezTo>
                  <a:pt x="9726" y="4685"/>
                  <a:pt x="10036" y="4547"/>
                  <a:pt x="10260" y="4323"/>
                </a:cubicBezTo>
                <a:cubicBezTo>
                  <a:pt x="10742" y="3841"/>
                  <a:pt x="10742" y="3056"/>
                  <a:pt x="10260" y="2574"/>
                </a:cubicBezTo>
                <a:lnTo>
                  <a:pt x="9386" y="1682"/>
                </a:lnTo>
                <a:lnTo>
                  <a:pt x="10046" y="1022"/>
                </a:lnTo>
                <a:lnTo>
                  <a:pt x="9600" y="594"/>
                </a:lnTo>
                <a:lnTo>
                  <a:pt x="8940" y="1254"/>
                </a:lnTo>
                <a:lnTo>
                  <a:pt x="8066" y="362"/>
                </a:lnTo>
                <a:cubicBezTo>
                  <a:pt x="7816" y="121"/>
                  <a:pt x="7495" y="0"/>
                  <a:pt x="717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BBA6A7E-0454-4C8D-A4AF-4004A7D0BE3A}"/>
              </a:ext>
            </a:extLst>
          </p:cNvPr>
          <p:cNvSpPr txBox="1"/>
          <p:nvPr/>
        </p:nvSpPr>
        <p:spPr>
          <a:xfrm>
            <a:off x="1335054" y="665805"/>
            <a:ext cx="65558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/>
              <a:t>Kreativitas</a:t>
            </a:r>
            <a:endParaRPr lang="en-US" sz="1600" b="1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966911E-C327-48C2-AA97-D2529A107755}"/>
              </a:ext>
            </a:extLst>
          </p:cNvPr>
          <p:cNvSpPr txBox="1"/>
          <p:nvPr/>
        </p:nvSpPr>
        <p:spPr>
          <a:xfrm>
            <a:off x="1335054" y="1838112"/>
            <a:ext cx="65558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Motivasi</a:t>
            </a:r>
            <a:endParaRPr lang="en-US" sz="1600" b="1" dirty="0"/>
          </a:p>
        </p:txBody>
      </p:sp>
      <p:sp>
        <p:nvSpPr>
          <p:cNvPr id="6" name="Google Shape;1081;p69">
            <a:extLst>
              <a:ext uri="{FF2B5EF4-FFF2-40B4-BE49-F238E27FC236}">
                <a16:creationId xmlns="" xmlns:a16="http://schemas.microsoft.com/office/drawing/2014/main" id="{12669167-A913-4C49-992E-A1F00F39DBE7}"/>
              </a:ext>
            </a:extLst>
          </p:cNvPr>
          <p:cNvSpPr/>
          <p:nvPr/>
        </p:nvSpPr>
        <p:spPr>
          <a:xfrm>
            <a:off x="923496" y="2004644"/>
            <a:ext cx="329622" cy="325910"/>
          </a:xfrm>
          <a:custGeom>
            <a:avLst/>
            <a:gdLst/>
            <a:ahLst/>
            <a:cxnLst/>
            <a:rect l="l" t="t" r="r" b="b"/>
            <a:pathLst>
              <a:path w="10743" h="10622" extrusionOk="0">
                <a:moveTo>
                  <a:pt x="7176" y="620"/>
                </a:moveTo>
                <a:cubicBezTo>
                  <a:pt x="7334" y="620"/>
                  <a:pt x="7495" y="683"/>
                  <a:pt x="7620" y="808"/>
                </a:cubicBezTo>
                <a:lnTo>
                  <a:pt x="9814" y="3002"/>
                </a:lnTo>
                <a:cubicBezTo>
                  <a:pt x="10064" y="3252"/>
                  <a:pt x="10064" y="3645"/>
                  <a:pt x="9814" y="3895"/>
                </a:cubicBezTo>
                <a:cubicBezTo>
                  <a:pt x="9698" y="4011"/>
                  <a:pt x="9542" y="4069"/>
                  <a:pt x="9384" y="4069"/>
                </a:cubicBezTo>
                <a:cubicBezTo>
                  <a:pt x="9226" y="4069"/>
                  <a:pt x="9065" y="4011"/>
                  <a:pt x="8940" y="3895"/>
                </a:cubicBezTo>
                <a:lnTo>
                  <a:pt x="6745" y="1682"/>
                </a:lnTo>
                <a:cubicBezTo>
                  <a:pt x="6496" y="1450"/>
                  <a:pt x="6496" y="1058"/>
                  <a:pt x="6745" y="808"/>
                </a:cubicBezTo>
                <a:cubicBezTo>
                  <a:pt x="6861" y="683"/>
                  <a:pt x="7018" y="620"/>
                  <a:pt x="7176" y="620"/>
                </a:cubicBezTo>
                <a:close/>
                <a:moveTo>
                  <a:pt x="5856" y="1941"/>
                </a:moveTo>
                <a:cubicBezTo>
                  <a:pt x="6014" y="1941"/>
                  <a:pt x="6174" y="2003"/>
                  <a:pt x="6299" y="2128"/>
                </a:cubicBezTo>
                <a:lnTo>
                  <a:pt x="8494" y="4323"/>
                </a:lnTo>
                <a:cubicBezTo>
                  <a:pt x="8744" y="4573"/>
                  <a:pt x="8744" y="4965"/>
                  <a:pt x="8494" y="5215"/>
                </a:cubicBezTo>
                <a:cubicBezTo>
                  <a:pt x="8378" y="5331"/>
                  <a:pt x="8222" y="5389"/>
                  <a:pt x="8064" y="5389"/>
                </a:cubicBezTo>
                <a:cubicBezTo>
                  <a:pt x="7905" y="5389"/>
                  <a:pt x="7745" y="5331"/>
                  <a:pt x="7620" y="5215"/>
                </a:cubicBezTo>
                <a:lnTo>
                  <a:pt x="5425" y="3002"/>
                </a:lnTo>
                <a:cubicBezTo>
                  <a:pt x="5175" y="2771"/>
                  <a:pt x="5175" y="2378"/>
                  <a:pt x="5425" y="2128"/>
                </a:cubicBezTo>
                <a:cubicBezTo>
                  <a:pt x="5541" y="2003"/>
                  <a:pt x="5697" y="1941"/>
                  <a:pt x="5856" y="1941"/>
                </a:cubicBezTo>
                <a:close/>
                <a:moveTo>
                  <a:pt x="4542" y="3261"/>
                </a:moveTo>
                <a:cubicBezTo>
                  <a:pt x="4702" y="3261"/>
                  <a:pt x="4863" y="3324"/>
                  <a:pt x="4979" y="3449"/>
                </a:cubicBezTo>
                <a:lnTo>
                  <a:pt x="7174" y="5643"/>
                </a:lnTo>
                <a:cubicBezTo>
                  <a:pt x="7423" y="5893"/>
                  <a:pt x="7423" y="6286"/>
                  <a:pt x="7174" y="6517"/>
                </a:cubicBezTo>
                <a:cubicBezTo>
                  <a:pt x="7058" y="6642"/>
                  <a:pt x="6902" y="6705"/>
                  <a:pt x="6743" y="6705"/>
                </a:cubicBezTo>
                <a:cubicBezTo>
                  <a:pt x="6585" y="6705"/>
                  <a:pt x="6424" y="6642"/>
                  <a:pt x="6299" y="6517"/>
                </a:cubicBezTo>
                <a:lnTo>
                  <a:pt x="4105" y="4323"/>
                </a:lnTo>
                <a:cubicBezTo>
                  <a:pt x="3855" y="4091"/>
                  <a:pt x="3855" y="3698"/>
                  <a:pt x="4105" y="3449"/>
                </a:cubicBezTo>
                <a:cubicBezTo>
                  <a:pt x="4221" y="3324"/>
                  <a:pt x="4381" y="3261"/>
                  <a:pt x="4542" y="3261"/>
                </a:cubicBezTo>
                <a:close/>
                <a:moveTo>
                  <a:pt x="3228" y="4582"/>
                </a:moveTo>
                <a:cubicBezTo>
                  <a:pt x="3387" y="4582"/>
                  <a:pt x="3543" y="4644"/>
                  <a:pt x="3659" y="4769"/>
                </a:cubicBezTo>
                <a:lnTo>
                  <a:pt x="5853" y="6964"/>
                </a:lnTo>
                <a:cubicBezTo>
                  <a:pt x="6103" y="7213"/>
                  <a:pt x="6103" y="7606"/>
                  <a:pt x="5853" y="7838"/>
                </a:cubicBezTo>
                <a:cubicBezTo>
                  <a:pt x="5737" y="7963"/>
                  <a:pt x="5581" y="8025"/>
                  <a:pt x="5423" y="8025"/>
                </a:cubicBezTo>
                <a:cubicBezTo>
                  <a:pt x="5265" y="8025"/>
                  <a:pt x="5104" y="7963"/>
                  <a:pt x="4979" y="7838"/>
                </a:cubicBezTo>
                <a:lnTo>
                  <a:pt x="2784" y="5643"/>
                </a:lnTo>
                <a:cubicBezTo>
                  <a:pt x="2535" y="5411"/>
                  <a:pt x="2535" y="5001"/>
                  <a:pt x="2784" y="4769"/>
                </a:cubicBezTo>
                <a:cubicBezTo>
                  <a:pt x="2909" y="4644"/>
                  <a:pt x="3070" y="4582"/>
                  <a:pt x="3228" y="4582"/>
                </a:cubicBezTo>
                <a:close/>
                <a:moveTo>
                  <a:pt x="7176" y="0"/>
                </a:moveTo>
                <a:cubicBezTo>
                  <a:pt x="6857" y="0"/>
                  <a:pt x="6540" y="121"/>
                  <a:pt x="6299" y="362"/>
                </a:cubicBezTo>
                <a:cubicBezTo>
                  <a:pt x="6032" y="629"/>
                  <a:pt x="5925" y="986"/>
                  <a:pt x="5943" y="1325"/>
                </a:cubicBezTo>
                <a:cubicBezTo>
                  <a:pt x="5921" y="1324"/>
                  <a:pt x="5900" y="1324"/>
                  <a:pt x="5879" y="1324"/>
                </a:cubicBezTo>
                <a:cubicBezTo>
                  <a:pt x="5559" y="1324"/>
                  <a:pt x="5230" y="1448"/>
                  <a:pt x="4979" y="1682"/>
                </a:cubicBezTo>
                <a:cubicBezTo>
                  <a:pt x="4711" y="1950"/>
                  <a:pt x="4604" y="2307"/>
                  <a:pt x="4622" y="2646"/>
                </a:cubicBezTo>
                <a:cubicBezTo>
                  <a:pt x="4601" y="2644"/>
                  <a:pt x="4580" y="2644"/>
                  <a:pt x="4558" y="2644"/>
                </a:cubicBezTo>
                <a:cubicBezTo>
                  <a:pt x="4239" y="2644"/>
                  <a:pt x="3910" y="2768"/>
                  <a:pt x="3659" y="3002"/>
                </a:cubicBezTo>
                <a:cubicBezTo>
                  <a:pt x="3391" y="3270"/>
                  <a:pt x="3284" y="3627"/>
                  <a:pt x="3302" y="3966"/>
                </a:cubicBezTo>
                <a:cubicBezTo>
                  <a:pt x="3281" y="3965"/>
                  <a:pt x="3259" y="3964"/>
                  <a:pt x="3238" y="3964"/>
                </a:cubicBezTo>
                <a:cubicBezTo>
                  <a:pt x="2918" y="3964"/>
                  <a:pt x="2589" y="4089"/>
                  <a:pt x="2338" y="4323"/>
                </a:cubicBezTo>
                <a:cubicBezTo>
                  <a:pt x="1857" y="4805"/>
                  <a:pt x="1857" y="5607"/>
                  <a:pt x="2338" y="6089"/>
                </a:cubicBezTo>
                <a:lnTo>
                  <a:pt x="3230" y="6964"/>
                </a:lnTo>
                <a:lnTo>
                  <a:pt x="1" y="10175"/>
                </a:lnTo>
                <a:lnTo>
                  <a:pt x="447" y="10621"/>
                </a:lnTo>
                <a:lnTo>
                  <a:pt x="3659" y="7410"/>
                </a:lnTo>
                <a:lnTo>
                  <a:pt x="4551" y="8284"/>
                </a:lnTo>
                <a:cubicBezTo>
                  <a:pt x="4792" y="8525"/>
                  <a:pt x="5108" y="8645"/>
                  <a:pt x="5425" y="8645"/>
                </a:cubicBezTo>
                <a:cubicBezTo>
                  <a:pt x="5742" y="8645"/>
                  <a:pt x="6059" y="8525"/>
                  <a:pt x="6299" y="8284"/>
                </a:cubicBezTo>
                <a:cubicBezTo>
                  <a:pt x="6567" y="8016"/>
                  <a:pt x="6692" y="7677"/>
                  <a:pt x="6656" y="7320"/>
                </a:cubicBezTo>
                <a:lnTo>
                  <a:pt x="6656" y="7320"/>
                </a:lnTo>
                <a:cubicBezTo>
                  <a:pt x="6694" y="7324"/>
                  <a:pt x="6732" y="7326"/>
                  <a:pt x="6770" y="7326"/>
                </a:cubicBezTo>
                <a:cubicBezTo>
                  <a:pt x="7099" y="7326"/>
                  <a:pt x="7395" y="7188"/>
                  <a:pt x="7620" y="6964"/>
                </a:cubicBezTo>
                <a:cubicBezTo>
                  <a:pt x="7887" y="6696"/>
                  <a:pt x="8012" y="6357"/>
                  <a:pt x="7977" y="6000"/>
                </a:cubicBezTo>
                <a:lnTo>
                  <a:pt x="7977" y="6000"/>
                </a:lnTo>
                <a:cubicBezTo>
                  <a:pt x="8013" y="6004"/>
                  <a:pt x="8049" y="6005"/>
                  <a:pt x="8086" y="6005"/>
                </a:cubicBezTo>
                <a:cubicBezTo>
                  <a:pt x="8405" y="6005"/>
                  <a:pt x="8716" y="5867"/>
                  <a:pt x="8940" y="5643"/>
                </a:cubicBezTo>
                <a:cubicBezTo>
                  <a:pt x="9208" y="5376"/>
                  <a:pt x="9315" y="5037"/>
                  <a:pt x="9297" y="4680"/>
                </a:cubicBezTo>
                <a:lnTo>
                  <a:pt x="9297" y="4680"/>
                </a:lnTo>
                <a:cubicBezTo>
                  <a:pt x="9333" y="4683"/>
                  <a:pt x="9370" y="4685"/>
                  <a:pt x="9406" y="4685"/>
                </a:cubicBezTo>
                <a:cubicBezTo>
                  <a:pt x="9726" y="4685"/>
                  <a:pt x="10036" y="4547"/>
                  <a:pt x="10260" y="4323"/>
                </a:cubicBezTo>
                <a:cubicBezTo>
                  <a:pt x="10742" y="3841"/>
                  <a:pt x="10742" y="3056"/>
                  <a:pt x="10260" y="2574"/>
                </a:cubicBezTo>
                <a:lnTo>
                  <a:pt x="9386" y="1682"/>
                </a:lnTo>
                <a:lnTo>
                  <a:pt x="10046" y="1022"/>
                </a:lnTo>
                <a:lnTo>
                  <a:pt x="9600" y="594"/>
                </a:lnTo>
                <a:lnTo>
                  <a:pt x="8940" y="1254"/>
                </a:lnTo>
                <a:lnTo>
                  <a:pt x="8066" y="362"/>
                </a:lnTo>
                <a:cubicBezTo>
                  <a:pt x="7816" y="121"/>
                  <a:pt x="7495" y="0"/>
                  <a:pt x="717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EE41007-8915-4257-B570-4E24530E12EF}"/>
              </a:ext>
            </a:extLst>
          </p:cNvPr>
          <p:cNvSpPr txBox="1"/>
          <p:nvPr/>
        </p:nvSpPr>
        <p:spPr>
          <a:xfrm>
            <a:off x="1335054" y="3078346"/>
            <a:ext cx="65558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Kepemimpinan</a:t>
            </a:r>
          </a:p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Google Shape;1081;p69">
            <a:extLst>
              <a:ext uri="{FF2B5EF4-FFF2-40B4-BE49-F238E27FC236}">
                <a16:creationId xmlns="" xmlns:a16="http://schemas.microsoft.com/office/drawing/2014/main" id="{38A8B069-2813-4011-923C-32A23E5352F4}"/>
              </a:ext>
            </a:extLst>
          </p:cNvPr>
          <p:cNvSpPr/>
          <p:nvPr/>
        </p:nvSpPr>
        <p:spPr>
          <a:xfrm>
            <a:off x="923496" y="3137156"/>
            <a:ext cx="329622" cy="325910"/>
          </a:xfrm>
          <a:custGeom>
            <a:avLst/>
            <a:gdLst/>
            <a:ahLst/>
            <a:cxnLst/>
            <a:rect l="l" t="t" r="r" b="b"/>
            <a:pathLst>
              <a:path w="10743" h="10622" extrusionOk="0">
                <a:moveTo>
                  <a:pt x="7176" y="620"/>
                </a:moveTo>
                <a:cubicBezTo>
                  <a:pt x="7334" y="620"/>
                  <a:pt x="7495" y="683"/>
                  <a:pt x="7620" y="808"/>
                </a:cubicBezTo>
                <a:lnTo>
                  <a:pt x="9814" y="3002"/>
                </a:lnTo>
                <a:cubicBezTo>
                  <a:pt x="10064" y="3252"/>
                  <a:pt x="10064" y="3645"/>
                  <a:pt x="9814" y="3895"/>
                </a:cubicBezTo>
                <a:cubicBezTo>
                  <a:pt x="9698" y="4011"/>
                  <a:pt x="9542" y="4069"/>
                  <a:pt x="9384" y="4069"/>
                </a:cubicBezTo>
                <a:cubicBezTo>
                  <a:pt x="9226" y="4069"/>
                  <a:pt x="9065" y="4011"/>
                  <a:pt x="8940" y="3895"/>
                </a:cubicBezTo>
                <a:lnTo>
                  <a:pt x="6745" y="1682"/>
                </a:lnTo>
                <a:cubicBezTo>
                  <a:pt x="6496" y="1450"/>
                  <a:pt x="6496" y="1058"/>
                  <a:pt x="6745" y="808"/>
                </a:cubicBezTo>
                <a:cubicBezTo>
                  <a:pt x="6861" y="683"/>
                  <a:pt x="7018" y="620"/>
                  <a:pt x="7176" y="620"/>
                </a:cubicBezTo>
                <a:close/>
                <a:moveTo>
                  <a:pt x="5856" y="1941"/>
                </a:moveTo>
                <a:cubicBezTo>
                  <a:pt x="6014" y="1941"/>
                  <a:pt x="6174" y="2003"/>
                  <a:pt x="6299" y="2128"/>
                </a:cubicBezTo>
                <a:lnTo>
                  <a:pt x="8494" y="4323"/>
                </a:lnTo>
                <a:cubicBezTo>
                  <a:pt x="8744" y="4573"/>
                  <a:pt x="8744" y="4965"/>
                  <a:pt x="8494" y="5215"/>
                </a:cubicBezTo>
                <a:cubicBezTo>
                  <a:pt x="8378" y="5331"/>
                  <a:pt x="8222" y="5389"/>
                  <a:pt x="8064" y="5389"/>
                </a:cubicBezTo>
                <a:cubicBezTo>
                  <a:pt x="7905" y="5389"/>
                  <a:pt x="7745" y="5331"/>
                  <a:pt x="7620" y="5215"/>
                </a:cubicBezTo>
                <a:lnTo>
                  <a:pt x="5425" y="3002"/>
                </a:lnTo>
                <a:cubicBezTo>
                  <a:pt x="5175" y="2771"/>
                  <a:pt x="5175" y="2378"/>
                  <a:pt x="5425" y="2128"/>
                </a:cubicBezTo>
                <a:cubicBezTo>
                  <a:pt x="5541" y="2003"/>
                  <a:pt x="5697" y="1941"/>
                  <a:pt x="5856" y="1941"/>
                </a:cubicBezTo>
                <a:close/>
                <a:moveTo>
                  <a:pt x="4542" y="3261"/>
                </a:moveTo>
                <a:cubicBezTo>
                  <a:pt x="4702" y="3261"/>
                  <a:pt x="4863" y="3324"/>
                  <a:pt x="4979" y="3449"/>
                </a:cubicBezTo>
                <a:lnTo>
                  <a:pt x="7174" y="5643"/>
                </a:lnTo>
                <a:cubicBezTo>
                  <a:pt x="7423" y="5893"/>
                  <a:pt x="7423" y="6286"/>
                  <a:pt x="7174" y="6517"/>
                </a:cubicBezTo>
                <a:cubicBezTo>
                  <a:pt x="7058" y="6642"/>
                  <a:pt x="6902" y="6705"/>
                  <a:pt x="6743" y="6705"/>
                </a:cubicBezTo>
                <a:cubicBezTo>
                  <a:pt x="6585" y="6705"/>
                  <a:pt x="6424" y="6642"/>
                  <a:pt x="6299" y="6517"/>
                </a:cubicBezTo>
                <a:lnTo>
                  <a:pt x="4105" y="4323"/>
                </a:lnTo>
                <a:cubicBezTo>
                  <a:pt x="3855" y="4091"/>
                  <a:pt x="3855" y="3698"/>
                  <a:pt x="4105" y="3449"/>
                </a:cubicBezTo>
                <a:cubicBezTo>
                  <a:pt x="4221" y="3324"/>
                  <a:pt x="4381" y="3261"/>
                  <a:pt x="4542" y="3261"/>
                </a:cubicBezTo>
                <a:close/>
                <a:moveTo>
                  <a:pt x="3228" y="4582"/>
                </a:moveTo>
                <a:cubicBezTo>
                  <a:pt x="3387" y="4582"/>
                  <a:pt x="3543" y="4644"/>
                  <a:pt x="3659" y="4769"/>
                </a:cubicBezTo>
                <a:lnTo>
                  <a:pt x="5853" y="6964"/>
                </a:lnTo>
                <a:cubicBezTo>
                  <a:pt x="6103" y="7213"/>
                  <a:pt x="6103" y="7606"/>
                  <a:pt x="5853" y="7838"/>
                </a:cubicBezTo>
                <a:cubicBezTo>
                  <a:pt x="5737" y="7963"/>
                  <a:pt x="5581" y="8025"/>
                  <a:pt x="5423" y="8025"/>
                </a:cubicBezTo>
                <a:cubicBezTo>
                  <a:pt x="5265" y="8025"/>
                  <a:pt x="5104" y="7963"/>
                  <a:pt x="4979" y="7838"/>
                </a:cubicBezTo>
                <a:lnTo>
                  <a:pt x="2784" y="5643"/>
                </a:lnTo>
                <a:cubicBezTo>
                  <a:pt x="2535" y="5411"/>
                  <a:pt x="2535" y="5001"/>
                  <a:pt x="2784" y="4769"/>
                </a:cubicBezTo>
                <a:cubicBezTo>
                  <a:pt x="2909" y="4644"/>
                  <a:pt x="3070" y="4582"/>
                  <a:pt x="3228" y="4582"/>
                </a:cubicBezTo>
                <a:close/>
                <a:moveTo>
                  <a:pt x="7176" y="0"/>
                </a:moveTo>
                <a:cubicBezTo>
                  <a:pt x="6857" y="0"/>
                  <a:pt x="6540" y="121"/>
                  <a:pt x="6299" y="362"/>
                </a:cubicBezTo>
                <a:cubicBezTo>
                  <a:pt x="6032" y="629"/>
                  <a:pt x="5925" y="986"/>
                  <a:pt x="5943" y="1325"/>
                </a:cubicBezTo>
                <a:cubicBezTo>
                  <a:pt x="5921" y="1324"/>
                  <a:pt x="5900" y="1324"/>
                  <a:pt x="5879" y="1324"/>
                </a:cubicBezTo>
                <a:cubicBezTo>
                  <a:pt x="5559" y="1324"/>
                  <a:pt x="5230" y="1448"/>
                  <a:pt x="4979" y="1682"/>
                </a:cubicBezTo>
                <a:cubicBezTo>
                  <a:pt x="4711" y="1950"/>
                  <a:pt x="4604" y="2307"/>
                  <a:pt x="4622" y="2646"/>
                </a:cubicBezTo>
                <a:cubicBezTo>
                  <a:pt x="4601" y="2644"/>
                  <a:pt x="4580" y="2644"/>
                  <a:pt x="4558" y="2644"/>
                </a:cubicBezTo>
                <a:cubicBezTo>
                  <a:pt x="4239" y="2644"/>
                  <a:pt x="3910" y="2768"/>
                  <a:pt x="3659" y="3002"/>
                </a:cubicBezTo>
                <a:cubicBezTo>
                  <a:pt x="3391" y="3270"/>
                  <a:pt x="3284" y="3627"/>
                  <a:pt x="3302" y="3966"/>
                </a:cubicBezTo>
                <a:cubicBezTo>
                  <a:pt x="3281" y="3965"/>
                  <a:pt x="3259" y="3964"/>
                  <a:pt x="3238" y="3964"/>
                </a:cubicBezTo>
                <a:cubicBezTo>
                  <a:pt x="2918" y="3964"/>
                  <a:pt x="2589" y="4089"/>
                  <a:pt x="2338" y="4323"/>
                </a:cubicBezTo>
                <a:cubicBezTo>
                  <a:pt x="1857" y="4805"/>
                  <a:pt x="1857" y="5607"/>
                  <a:pt x="2338" y="6089"/>
                </a:cubicBezTo>
                <a:lnTo>
                  <a:pt x="3230" y="6964"/>
                </a:lnTo>
                <a:lnTo>
                  <a:pt x="1" y="10175"/>
                </a:lnTo>
                <a:lnTo>
                  <a:pt x="447" y="10621"/>
                </a:lnTo>
                <a:lnTo>
                  <a:pt x="3659" y="7410"/>
                </a:lnTo>
                <a:lnTo>
                  <a:pt x="4551" y="8284"/>
                </a:lnTo>
                <a:cubicBezTo>
                  <a:pt x="4792" y="8525"/>
                  <a:pt x="5108" y="8645"/>
                  <a:pt x="5425" y="8645"/>
                </a:cubicBezTo>
                <a:cubicBezTo>
                  <a:pt x="5742" y="8645"/>
                  <a:pt x="6059" y="8525"/>
                  <a:pt x="6299" y="8284"/>
                </a:cubicBezTo>
                <a:cubicBezTo>
                  <a:pt x="6567" y="8016"/>
                  <a:pt x="6692" y="7677"/>
                  <a:pt x="6656" y="7320"/>
                </a:cubicBezTo>
                <a:lnTo>
                  <a:pt x="6656" y="7320"/>
                </a:lnTo>
                <a:cubicBezTo>
                  <a:pt x="6694" y="7324"/>
                  <a:pt x="6732" y="7326"/>
                  <a:pt x="6770" y="7326"/>
                </a:cubicBezTo>
                <a:cubicBezTo>
                  <a:pt x="7099" y="7326"/>
                  <a:pt x="7395" y="7188"/>
                  <a:pt x="7620" y="6964"/>
                </a:cubicBezTo>
                <a:cubicBezTo>
                  <a:pt x="7887" y="6696"/>
                  <a:pt x="8012" y="6357"/>
                  <a:pt x="7977" y="6000"/>
                </a:cubicBezTo>
                <a:lnTo>
                  <a:pt x="7977" y="6000"/>
                </a:lnTo>
                <a:cubicBezTo>
                  <a:pt x="8013" y="6004"/>
                  <a:pt x="8049" y="6005"/>
                  <a:pt x="8086" y="6005"/>
                </a:cubicBezTo>
                <a:cubicBezTo>
                  <a:pt x="8405" y="6005"/>
                  <a:pt x="8716" y="5867"/>
                  <a:pt x="8940" y="5643"/>
                </a:cubicBezTo>
                <a:cubicBezTo>
                  <a:pt x="9208" y="5376"/>
                  <a:pt x="9315" y="5037"/>
                  <a:pt x="9297" y="4680"/>
                </a:cubicBezTo>
                <a:lnTo>
                  <a:pt x="9297" y="4680"/>
                </a:lnTo>
                <a:cubicBezTo>
                  <a:pt x="9333" y="4683"/>
                  <a:pt x="9370" y="4685"/>
                  <a:pt x="9406" y="4685"/>
                </a:cubicBezTo>
                <a:cubicBezTo>
                  <a:pt x="9726" y="4685"/>
                  <a:pt x="10036" y="4547"/>
                  <a:pt x="10260" y="4323"/>
                </a:cubicBezTo>
                <a:cubicBezTo>
                  <a:pt x="10742" y="3841"/>
                  <a:pt x="10742" y="3056"/>
                  <a:pt x="10260" y="2574"/>
                </a:cubicBezTo>
                <a:lnTo>
                  <a:pt x="9386" y="1682"/>
                </a:lnTo>
                <a:lnTo>
                  <a:pt x="10046" y="1022"/>
                </a:lnTo>
                <a:lnTo>
                  <a:pt x="9600" y="594"/>
                </a:lnTo>
                <a:lnTo>
                  <a:pt x="8940" y="1254"/>
                </a:lnTo>
                <a:lnTo>
                  <a:pt x="8066" y="362"/>
                </a:lnTo>
                <a:cubicBezTo>
                  <a:pt x="7816" y="121"/>
                  <a:pt x="7495" y="0"/>
                  <a:pt x="717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" name="Google Shape;1132;p70">
            <a:extLst>
              <a:ext uri="{FF2B5EF4-FFF2-40B4-BE49-F238E27FC236}">
                <a16:creationId xmlns="" xmlns:a16="http://schemas.microsoft.com/office/drawing/2014/main" id="{A73AFB01-4257-4C3D-A871-876B8BDA454B}"/>
              </a:ext>
            </a:extLst>
          </p:cNvPr>
          <p:cNvGrpSpPr/>
          <p:nvPr/>
        </p:nvGrpSpPr>
        <p:grpSpPr>
          <a:xfrm>
            <a:off x="342117" y="3010419"/>
            <a:ext cx="1822001" cy="2075412"/>
            <a:chOff x="1358848" y="2127088"/>
            <a:chExt cx="2224867" cy="2297493"/>
          </a:xfrm>
        </p:grpSpPr>
        <p:sp>
          <p:nvSpPr>
            <p:cNvPr id="10" name="Google Shape;1133;p70">
              <a:extLst>
                <a:ext uri="{FF2B5EF4-FFF2-40B4-BE49-F238E27FC236}">
                  <a16:creationId xmlns="" xmlns:a16="http://schemas.microsoft.com/office/drawing/2014/main" id="{9BE010B7-391F-425F-9B05-E53A18967D55}"/>
                </a:ext>
              </a:extLst>
            </p:cNvPr>
            <p:cNvSpPr/>
            <p:nvPr/>
          </p:nvSpPr>
          <p:spPr>
            <a:xfrm rot="2886579">
              <a:off x="1433165" y="2712969"/>
              <a:ext cx="2076551" cy="1125731"/>
            </a:xfrm>
            <a:custGeom>
              <a:avLst/>
              <a:gdLst/>
              <a:ahLst/>
              <a:cxnLst/>
              <a:rect l="l" t="t" r="r" b="b"/>
              <a:pathLst>
                <a:path w="25157" h="13638" extrusionOk="0">
                  <a:moveTo>
                    <a:pt x="14708" y="1"/>
                  </a:moveTo>
                  <a:cubicBezTo>
                    <a:pt x="14585" y="1"/>
                    <a:pt x="14464" y="4"/>
                    <a:pt x="14348" y="12"/>
                  </a:cubicBezTo>
                  <a:lnTo>
                    <a:pt x="13928" y="38"/>
                  </a:lnTo>
                  <a:cubicBezTo>
                    <a:pt x="12367" y="135"/>
                    <a:pt x="10753" y="236"/>
                    <a:pt x="9273" y="741"/>
                  </a:cubicBezTo>
                  <a:cubicBezTo>
                    <a:pt x="8186" y="1108"/>
                    <a:pt x="6787" y="1674"/>
                    <a:pt x="5635" y="2768"/>
                  </a:cubicBezTo>
                  <a:lnTo>
                    <a:pt x="5476" y="2920"/>
                  </a:lnTo>
                  <a:cubicBezTo>
                    <a:pt x="4815" y="3552"/>
                    <a:pt x="4129" y="4199"/>
                    <a:pt x="3420" y="4765"/>
                  </a:cubicBezTo>
                  <a:cubicBezTo>
                    <a:pt x="3299" y="4863"/>
                    <a:pt x="3172" y="4957"/>
                    <a:pt x="3049" y="5051"/>
                  </a:cubicBezTo>
                  <a:cubicBezTo>
                    <a:pt x="2619" y="5380"/>
                    <a:pt x="2177" y="5715"/>
                    <a:pt x="1829" y="6148"/>
                  </a:cubicBezTo>
                  <a:cubicBezTo>
                    <a:pt x="3" y="8403"/>
                    <a:pt x="0" y="12053"/>
                    <a:pt x="39" y="13120"/>
                  </a:cubicBezTo>
                  <a:lnTo>
                    <a:pt x="205" y="13114"/>
                  </a:lnTo>
                  <a:cubicBezTo>
                    <a:pt x="166" y="12063"/>
                    <a:pt x="169" y="8461"/>
                    <a:pt x="1959" y="6252"/>
                  </a:cubicBezTo>
                  <a:cubicBezTo>
                    <a:pt x="2294" y="5836"/>
                    <a:pt x="2730" y="5504"/>
                    <a:pt x="3150" y="5185"/>
                  </a:cubicBezTo>
                  <a:cubicBezTo>
                    <a:pt x="3276" y="5087"/>
                    <a:pt x="3400" y="4993"/>
                    <a:pt x="3524" y="4895"/>
                  </a:cubicBezTo>
                  <a:cubicBezTo>
                    <a:pt x="4239" y="4326"/>
                    <a:pt x="4926" y="3672"/>
                    <a:pt x="5590" y="3041"/>
                  </a:cubicBezTo>
                  <a:lnTo>
                    <a:pt x="5752" y="2888"/>
                  </a:lnTo>
                  <a:cubicBezTo>
                    <a:pt x="6878" y="1817"/>
                    <a:pt x="8254" y="1261"/>
                    <a:pt x="9328" y="897"/>
                  </a:cubicBezTo>
                  <a:cubicBezTo>
                    <a:pt x="10786" y="402"/>
                    <a:pt x="12390" y="301"/>
                    <a:pt x="13941" y="204"/>
                  </a:cubicBezTo>
                  <a:lnTo>
                    <a:pt x="14358" y="178"/>
                  </a:lnTo>
                  <a:cubicBezTo>
                    <a:pt x="14471" y="170"/>
                    <a:pt x="14588" y="167"/>
                    <a:pt x="14708" y="167"/>
                  </a:cubicBezTo>
                  <a:cubicBezTo>
                    <a:pt x="16365" y="167"/>
                    <a:pt x="18619" y="842"/>
                    <a:pt x="19915" y="1749"/>
                  </a:cubicBezTo>
                  <a:cubicBezTo>
                    <a:pt x="20273" y="2003"/>
                    <a:pt x="20621" y="2358"/>
                    <a:pt x="20956" y="2702"/>
                  </a:cubicBezTo>
                  <a:cubicBezTo>
                    <a:pt x="21102" y="2852"/>
                    <a:pt x="21246" y="2995"/>
                    <a:pt x="21385" y="3129"/>
                  </a:cubicBezTo>
                  <a:cubicBezTo>
                    <a:pt x="21909" y="3630"/>
                    <a:pt x="22342" y="4202"/>
                    <a:pt x="22677" y="4837"/>
                  </a:cubicBezTo>
                  <a:cubicBezTo>
                    <a:pt x="23029" y="5500"/>
                    <a:pt x="23286" y="6233"/>
                    <a:pt x="23533" y="6939"/>
                  </a:cubicBezTo>
                  <a:cubicBezTo>
                    <a:pt x="23708" y="7446"/>
                    <a:pt x="23891" y="7967"/>
                    <a:pt x="24109" y="8468"/>
                  </a:cubicBezTo>
                  <a:cubicBezTo>
                    <a:pt x="24528" y="9424"/>
                    <a:pt x="24860" y="10690"/>
                    <a:pt x="24974" y="11767"/>
                  </a:cubicBezTo>
                  <a:cubicBezTo>
                    <a:pt x="24987" y="11900"/>
                    <a:pt x="24964" y="12167"/>
                    <a:pt x="24935" y="12447"/>
                  </a:cubicBezTo>
                  <a:cubicBezTo>
                    <a:pt x="24873" y="13117"/>
                    <a:pt x="24844" y="13530"/>
                    <a:pt x="25007" y="13637"/>
                  </a:cubicBezTo>
                  <a:lnTo>
                    <a:pt x="25098" y="13498"/>
                  </a:lnTo>
                  <a:cubicBezTo>
                    <a:pt x="25010" y="13426"/>
                    <a:pt x="25068" y="12798"/>
                    <a:pt x="25101" y="12463"/>
                  </a:cubicBezTo>
                  <a:cubicBezTo>
                    <a:pt x="25130" y="12173"/>
                    <a:pt x="25156" y="11900"/>
                    <a:pt x="25140" y="11750"/>
                  </a:cubicBezTo>
                  <a:cubicBezTo>
                    <a:pt x="25023" y="10657"/>
                    <a:pt x="24685" y="9372"/>
                    <a:pt x="24262" y="8399"/>
                  </a:cubicBezTo>
                  <a:cubicBezTo>
                    <a:pt x="24047" y="7908"/>
                    <a:pt x="23865" y="7387"/>
                    <a:pt x="23689" y="6883"/>
                  </a:cubicBezTo>
                  <a:cubicBezTo>
                    <a:pt x="23438" y="6171"/>
                    <a:pt x="23181" y="5432"/>
                    <a:pt x="22824" y="4759"/>
                  </a:cubicBezTo>
                  <a:cubicBezTo>
                    <a:pt x="22482" y="4108"/>
                    <a:pt x="22036" y="3519"/>
                    <a:pt x="21499" y="3008"/>
                  </a:cubicBezTo>
                  <a:cubicBezTo>
                    <a:pt x="21363" y="2878"/>
                    <a:pt x="21220" y="2732"/>
                    <a:pt x="21076" y="2585"/>
                  </a:cubicBezTo>
                  <a:cubicBezTo>
                    <a:pt x="20735" y="2237"/>
                    <a:pt x="20380" y="1876"/>
                    <a:pt x="20009" y="1616"/>
                  </a:cubicBezTo>
                  <a:cubicBezTo>
                    <a:pt x="18691" y="688"/>
                    <a:pt x="16394" y="1"/>
                    <a:pt x="147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34;p70">
              <a:extLst>
                <a:ext uri="{FF2B5EF4-FFF2-40B4-BE49-F238E27FC236}">
                  <a16:creationId xmlns="" xmlns:a16="http://schemas.microsoft.com/office/drawing/2014/main" id="{7CF72A85-FDE0-4FBD-BA7A-38120BC7CAF8}"/>
                </a:ext>
              </a:extLst>
            </p:cNvPr>
            <p:cNvSpPr/>
            <p:nvPr/>
          </p:nvSpPr>
          <p:spPr>
            <a:xfrm rot="2886579">
              <a:off x="2073311" y="3489537"/>
              <a:ext cx="238799" cy="137188"/>
            </a:xfrm>
            <a:custGeom>
              <a:avLst/>
              <a:gdLst/>
              <a:ahLst/>
              <a:cxnLst/>
              <a:rect l="l" t="t" r="r" b="b"/>
              <a:pathLst>
                <a:path w="2893" h="1662" extrusionOk="0">
                  <a:moveTo>
                    <a:pt x="1608" y="0"/>
                  </a:moveTo>
                  <a:cubicBezTo>
                    <a:pt x="1581" y="0"/>
                    <a:pt x="1554" y="1"/>
                    <a:pt x="1526" y="2"/>
                  </a:cubicBezTo>
                  <a:cubicBezTo>
                    <a:pt x="1048" y="28"/>
                    <a:pt x="381" y="328"/>
                    <a:pt x="134" y="764"/>
                  </a:cubicBezTo>
                  <a:cubicBezTo>
                    <a:pt x="0" y="1008"/>
                    <a:pt x="0" y="1271"/>
                    <a:pt x="137" y="1528"/>
                  </a:cubicBezTo>
                  <a:lnTo>
                    <a:pt x="283" y="1450"/>
                  </a:lnTo>
                  <a:cubicBezTo>
                    <a:pt x="173" y="1242"/>
                    <a:pt x="173" y="1040"/>
                    <a:pt x="280" y="845"/>
                  </a:cubicBezTo>
                  <a:cubicBezTo>
                    <a:pt x="491" y="471"/>
                    <a:pt x="1100" y="194"/>
                    <a:pt x="1533" y="168"/>
                  </a:cubicBezTo>
                  <a:cubicBezTo>
                    <a:pt x="1556" y="167"/>
                    <a:pt x="1580" y="166"/>
                    <a:pt x="1603" y="166"/>
                  </a:cubicBezTo>
                  <a:cubicBezTo>
                    <a:pt x="1884" y="166"/>
                    <a:pt x="2117" y="258"/>
                    <a:pt x="2304" y="438"/>
                  </a:cubicBezTo>
                  <a:cubicBezTo>
                    <a:pt x="2570" y="699"/>
                    <a:pt x="2723" y="1154"/>
                    <a:pt x="2710" y="1655"/>
                  </a:cubicBezTo>
                  <a:lnTo>
                    <a:pt x="2876" y="1662"/>
                  </a:lnTo>
                  <a:cubicBezTo>
                    <a:pt x="2893" y="1105"/>
                    <a:pt x="2723" y="617"/>
                    <a:pt x="2418" y="318"/>
                  </a:cubicBezTo>
                  <a:cubicBezTo>
                    <a:pt x="2201" y="108"/>
                    <a:pt x="1930" y="0"/>
                    <a:pt x="16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135;p70">
              <a:extLst>
                <a:ext uri="{FF2B5EF4-FFF2-40B4-BE49-F238E27FC236}">
                  <a16:creationId xmlns="" xmlns:a16="http://schemas.microsoft.com/office/drawing/2014/main" id="{4CD61A7D-0ABC-477F-A38D-1D1C52E67FCC}"/>
                </a:ext>
              </a:extLst>
            </p:cNvPr>
            <p:cNvSpPr/>
            <p:nvPr/>
          </p:nvSpPr>
          <p:spPr>
            <a:xfrm rot="2886579">
              <a:off x="2005482" y="3438648"/>
              <a:ext cx="441856" cy="198022"/>
            </a:xfrm>
            <a:custGeom>
              <a:avLst/>
              <a:gdLst/>
              <a:ahLst/>
              <a:cxnLst/>
              <a:rect l="l" t="t" r="r" b="b"/>
              <a:pathLst>
                <a:path w="5353" h="2399" extrusionOk="0">
                  <a:moveTo>
                    <a:pt x="3207" y="0"/>
                  </a:moveTo>
                  <a:cubicBezTo>
                    <a:pt x="2969" y="0"/>
                    <a:pt x="2706" y="39"/>
                    <a:pt x="2405" y="102"/>
                  </a:cubicBezTo>
                  <a:cubicBezTo>
                    <a:pt x="1799" y="225"/>
                    <a:pt x="443" y="873"/>
                    <a:pt x="117" y="1615"/>
                  </a:cubicBezTo>
                  <a:cubicBezTo>
                    <a:pt x="0" y="1875"/>
                    <a:pt x="13" y="2132"/>
                    <a:pt x="160" y="2370"/>
                  </a:cubicBezTo>
                  <a:lnTo>
                    <a:pt x="300" y="2285"/>
                  </a:lnTo>
                  <a:cubicBezTo>
                    <a:pt x="186" y="2093"/>
                    <a:pt x="176" y="1895"/>
                    <a:pt x="267" y="1680"/>
                  </a:cubicBezTo>
                  <a:cubicBezTo>
                    <a:pt x="579" y="977"/>
                    <a:pt x="1930" y="369"/>
                    <a:pt x="2440" y="265"/>
                  </a:cubicBezTo>
                  <a:cubicBezTo>
                    <a:pt x="2732" y="204"/>
                    <a:pt x="2983" y="167"/>
                    <a:pt x="3205" y="167"/>
                  </a:cubicBezTo>
                  <a:cubicBezTo>
                    <a:pt x="3658" y="167"/>
                    <a:pt x="3995" y="322"/>
                    <a:pt x="4324" y="756"/>
                  </a:cubicBezTo>
                  <a:cubicBezTo>
                    <a:pt x="4363" y="808"/>
                    <a:pt x="4409" y="863"/>
                    <a:pt x="4451" y="922"/>
                  </a:cubicBezTo>
                  <a:cubicBezTo>
                    <a:pt x="4776" y="1332"/>
                    <a:pt x="5177" y="1846"/>
                    <a:pt x="5089" y="2370"/>
                  </a:cubicBezTo>
                  <a:lnTo>
                    <a:pt x="5251" y="2399"/>
                  </a:lnTo>
                  <a:cubicBezTo>
                    <a:pt x="5352" y="1800"/>
                    <a:pt x="4926" y="1257"/>
                    <a:pt x="4584" y="818"/>
                  </a:cubicBezTo>
                  <a:cubicBezTo>
                    <a:pt x="4539" y="762"/>
                    <a:pt x="4497" y="707"/>
                    <a:pt x="4458" y="655"/>
                  </a:cubicBezTo>
                  <a:cubicBezTo>
                    <a:pt x="4089" y="172"/>
                    <a:pt x="3706" y="0"/>
                    <a:pt x="32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136;p70">
              <a:extLst>
                <a:ext uri="{FF2B5EF4-FFF2-40B4-BE49-F238E27FC236}">
                  <a16:creationId xmlns="" xmlns:a16="http://schemas.microsoft.com/office/drawing/2014/main" id="{D70DE315-0E0A-4618-B4DE-B82E3F0F0FB2}"/>
                </a:ext>
              </a:extLst>
            </p:cNvPr>
            <p:cNvSpPr/>
            <p:nvPr/>
          </p:nvSpPr>
          <p:spPr>
            <a:xfrm rot="2886579">
              <a:off x="1938642" y="3360674"/>
              <a:ext cx="606779" cy="317958"/>
            </a:xfrm>
            <a:custGeom>
              <a:avLst/>
              <a:gdLst/>
              <a:ahLst/>
              <a:cxnLst/>
              <a:rect l="l" t="t" r="r" b="b"/>
              <a:pathLst>
                <a:path w="7351" h="3852" extrusionOk="0">
                  <a:moveTo>
                    <a:pt x="4496" y="0"/>
                  </a:moveTo>
                  <a:cubicBezTo>
                    <a:pt x="4451" y="0"/>
                    <a:pt x="4404" y="1"/>
                    <a:pt x="4357" y="2"/>
                  </a:cubicBezTo>
                  <a:cubicBezTo>
                    <a:pt x="1601" y="87"/>
                    <a:pt x="17" y="1404"/>
                    <a:pt x="1" y="3620"/>
                  </a:cubicBezTo>
                  <a:lnTo>
                    <a:pt x="170" y="3623"/>
                  </a:lnTo>
                  <a:cubicBezTo>
                    <a:pt x="186" y="620"/>
                    <a:pt x="3108" y="207"/>
                    <a:pt x="4360" y="168"/>
                  </a:cubicBezTo>
                  <a:cubicBezTo>
                    <a:pt x="4413" y="166"/>
                    <a:pt x="4464" y="165"/>
                    <a:pt x="4514" y="165"/>
                  </a:cubicBezTo>
                  <a:cubicBezTo>
                    <a:pt x="5662" y="165"/>
                    <a:pt x="6117" y="632"/>
                    <a:pt x="6628" y="1577"/>
                  </a:cubicBezTo>
                  <a:cubicBezTo>
                    <a:pt x="6989" y="2241"/>
                    <a:pt x="7181" y="3106"/>
                    <a:pt x="7132" y="3841"/>
                  </a:cubicBezTo>
                  <a:lnTo>
                    <a:pt x="7298" y="3851"/>
                  </a:lnTo>
                  <a:cubicBezTo>
                    <a:pt x="7350" y="3090"/>
                    <a:pt x="7149" y="2189"/>
                    <a:pt x="6774" y="1499"/>
                  </a:cubicBezTo>
                  <a:cubicBezTo>
                    <a:pt x="6241" y="510"/>
                    <a:pt x="5729" y="0"/>
                    <a:pt x="449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137;p70">
              <a:extLst>
                <a:ext uri="{FF2B5EF4-FFF2-40B4-BE49-F238E27FC236}">
                  <a16:creationId xmlns="" xmlns:a16="http://schemas.microsoft.com/office/drawing/2014/main" id="{52E5D515-BC5B-4674-BA31-03444CD27F2B}"/>
                </a:ext>
              </a:extLst>
            </p:cNvPr>
            <p:cNvSpPr/>
            <p:nvPr/>
          </p:nvSpPr>
          <p:spPr>
            <a:xfrm rot="2886579">
              <a:off x="1823678" y="3322492"/>
              <a:ext cx="839799" cy="390101"/>
            </a:xfrm>
            <a:custGeom>
              <a:avLst/>
              <a:gdLst/>
              <a:ahLst/>
              <a:cxnLst/>
              <a:rect l="l" t="t" r="r" b="b"/>
              <a:pathLst>
                <a:path w="10174" h="4726" extrusionOk="0">
                  <a:moveTo>
                    <a:pt x="5931" y="1"/>
                  </a:moveTo>
                  <a:cubicBezTo>
                    <a:pt x="5631" y="1"/>
                    <a:pt x="5312" y="36"/>
                    <a:pt x="4968" y="106"/>
                  </a:cubicBezTo>
                  <a:cubicBezTo>
                    <a:pt x="4786" y="142"/>
                    <a:pt x="4588" y="177"/>
                    <a:pt x="4379" y="216"/>
                  </a:cubicBezTo>
                  <a:cubicBezTo>
                    <a:pt x="3400" y="389"/>
                    <a:pt x="2183" y="607"/>
                    <a:pt x="1451" y="1202"/>
                  </a:cubicBezTo>
                  <a:cubicBezTo>
                    <a:pt x="537" y="1947"/>
                    <a:pt x="0" y="3151"/>
                    <a:pt x="16" y="4426"/>
                  </a:cubicBezTo>
                  <a:lnTo>
                    <a:pt x="182" y="4426"/>
                  </a:lnTo>
                  <a:cubicBezTo>
                    <a:pt x="169" y="3200"/>
                    <a:pt x="683" y="2045"/>
                    <a:pt x="1559" y="1329"/>
                  </a:cubicBezTo>
                  <a:cubicBezTo>
                    <a:pt x="2255" y="763"/>
                    <a:pt x="3449" y="548"/>
                    <a:pt x="4409" y="379"/>
                  </a:cubicBezTo>
                  <a:cubicBezTo>
                    <a:pt x="4617" y="340"/>
                    <a:pt x="4819" y="307"/>
                    <a:pt x="5001" y="268"/>
                  </a:cubicBezTo>
                  <a:cubicBezTo>
                    <a:pt x="5329" y="203"/>
                    <a:pt x="5634" y="169"/>
                    <a:pt x="5921" y="169"/>
                  </a:cubicBezTo>
                  <a:cubicBezTo>
                    <a:pt x="6868" y="169"/>
                    <a:pt x="7615" y="538"/>
                    <a:pt x="8365" y="1345"/>
                  </a:cubicBezTo>
                  <a:cubicBezTo>
                    <a:pt x="9100" y="2136"/>
                    <a:pt x="9715" y="3398"/>
                    <a:pt x="10011" y="4726"/>
                  </a:cubicBezTo>
                  <a:lnTo>
                    <a:pt x="10174" y="4690"/>
                  </a:lnTo>
                  <a:cubicBezTo>
                    <a:pt x="9871" y="3337"/>
                    <a:pt x="9240" y="2042"/>
                    <a:pt x="8485" y="1231"/>
                  </a:cubicBezTo>
                  <a:cubicBezTo>
                    <a:pt x="7703" y="390"/>
                    <a:pt x="6922" y="1"/>
                    <a:pt x="59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138;p70">
              <a:extLst>
                <a:ext uri="{FF2B5EF4-FFF2-40B4-BE49-F238E27FC236}">
                  <a16:creationId xmlns="" xmlns:a16="http://schemas.microsoft.com/office/drawing/2014/main" id="{D4CBC6D7-0FCE-4085-AFFA-849C55640738}"/>
                </a:ext>
              </a:extLst>
            </p:cNvPr>
            <p:cNvSpPr/>
            <p:nvPr/>
          </p:nvSpPr>
          <p:spPr>
            <a:xfrm rot="2886579">
              <a:off x="1780007" y="3229132"/>
              <a:ext cx="998036" cy="498481"/>
            </a:xfrm>
            <a:custGeom>
              <a:avLst/>
              <a:gdLst/>
              <a:ahLst/>
              <a:cxnLst/>
              <a:rect l="l" t="t" r="r" b="b"/>
              <a:pathLst>
                <a:path w="12091" h="6039" extrusionOk="0">
                  <a:moveTo>
                    <a:pt x="6742" y="1"/>
                  </a:moveTo>
                  <a:cubicBezTo>
                    <a:pt x="6174" y="1"/>
                    <a:pt x="5550" y="116"/>
                    <a:pt x="4916" y="348"/>
                  </a:cubicBezTo>
                  <a:cubicBezTo>
                    <a:pt x="4783" y="397"/>
                    <a:pt x="4649" y="445"/>
                    <a:pt x="4513" y="494"/>
                  </a:cubicBezTo>
                  <a:cubicBezTo>
                    <a:pt x="3329" y="914"/>
                    <a:pt x="2108" y="1350"/>
                    <a:pt x="1422" y="2450"/>
                  </a:cubicBezTo>
                  <a:lnTo>
                    <a:pt x="1341" y="2577"/>
                  </a:lnTo>
                  <a:cubicBezTo>
                    <a:pt x="713" y="3582"/>
                    <a:pt x="0" y="4724"/>
                    <a:pt x="29" y="5947"/>
                  </a:cubicBezTo>
                  <a:lnTo>
                    <a:pt x="199" y="5941"/>
                  </a:lnTo>
                  <a:cubicBezTo>
                    <a:pt x="166" y="4769"/>
                    <a:pt x="866" y="3650"/>
                    <a:pt x="1484" y="2664"/>
                  </a:cubicBezTo>
                  <a:lnTo>
                    <a:pt x="1562" y="2538"/>
                  </a:lnTo>
                  <a:cubicBezTo>
                    <a:pt x="2219" y="1487"/>
                    <a:pt x="3413" y="1064"/>
                    <a:pt x="4568" y="650"/>
                  </a:cubicBezTo>
                  <a:cubicBezTo>
                    <a:pt x="4705" y="602"/>
                    <a:pt x="4838" y="553"/>
                    <a:pt x="4972" y="507"/>
                  </a:cubicBezTo>
                  <a:cubicBezTo>
                    <a:pt x="5590" y="281"/>
                    <a:pt x="6196" y="168"/>
                    <a:pt x="6744" y="168"/>
                  </a:cubicBezTo>
                  <a:cubicBezTo>
                    <a:pt x="7316" y="168"/>
                    <a:pt x="7823" y="291"/>
                    <a:pt x="8215" y="537"/>
                  </a:cubicBezTo>
                  <a:cubicBezTo>
                    <a:pt x="9419" y="1288"/>
                    <a:pt x="10298" y="2547"/>
                    <a:pt x="10821" y="3471"/>
                  </a:cubicBezTo>
                  <a:cubicBezTo>
                    <a:pt x="10913" y="3631"/>
                    <a:pt x="11017" y="3793"/>
                    <a:pt x="11114" y="3953"/>
                  </a:cubicBezTo>
                  <a:cubicBezTo>
                    <a:pt x="11280" y="4220"/>
                    <a:pt x="11453" y="4493"/>
                    <a:pt x="11579" y="4763"/>
                  </a:cubicBezTo>
                  <a:cubicBezTo>
                    <a:pt x="11661" y="4939"/>
                    <a:pt x="11706" y="5163"/>
                    <a:pt x="11749" y="5375"/>
                  </a:cubicBezTo>
                  <a:cubicBezTo>
                    <a:pt x="11797" y="5612"/>
                    <a:pt x="11846" y="5853"/>
                    <a:pt x="11944" y="6038"/>
                  </a:cubicBezTo>
                  <a:lnTo>
                    <a:pt x="12090" y="5960"/>
                  </a:lnTo>
                  <a:cubicBezTo>
                    <a:pt x="12002" y="5798"/>
                    <a:pt x="11960" y="5576"/>
                    <a:pt x="11911" y="5342"/>
                  </a:cubicBezTo>
                  <a:cubicBezTo>
                    <a:pt x="11866" y="5121"/>
                    <a:pt x="11820" y="4887"/>
                    <a:pt x="11729" y="4695"/>
                  </a:cubicBezTo>
                  <a:cubicBezTo>
                    <a:pt x="11602" y="4415"/>
                    <a:pt x="11427" y="4135"/>
                    <a:pt x="11254" y="3865"/>
                  </a:cubicBezTo>
                  <a:cubicBezTo>
                    <a:pt x="11157" y="3706"/>
                    <a:pt x="11056" y="3546"/>
                    <a:pt x="10968" y="3390"/>
                  </a:cubicBezTo>
                  <a:cubicBezTo>
                    <a:pt x="10431" y="2446"/>
                    <a:pt x="9536" y="1165"/>
                    <a:pt x="8306" y="393"/>
                  </a:cubicBezTo>
                  <a:cubicBezTo>
                    <a:pt x="7887" y="132"/>
                    <a:pt x="7346" y="1"/>
                    <a:pt x="67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139;p70">
              <a:extLst>
                <a:ext uri="{FF2B5EF4-FFF2-40B4-BE49-F238E27FC236}">
                  <a16:creationId xmlns="" xmlns:a16="http://schemas.microsoft.com/office/drawing/2014/main" id="{43DE036D-DC82-477D-9B90-A7EFCF39985E}"/>
                </a:ext>
              </a:extLst>
            </p:cNvPr>
            <p:cNvSpPr/>
            <p:nvPr/>
          </p:nvSpPr>
          <p:spPr>
            <a:xfrm rot="2886579">
              <a:off x="1704892" y="3154809"/>
              <a:ext cx="1173936" cy="622214"/>
            </a:xfrm>
            <a:custGeom>
              <a:avLst/>
              <a:gdLst/>
              <a:ahLst/>
              <a:cxnLst/>
              <a:rect l="l" t="t" r="r" b="b"/>
              <a:pathLst>
                <a:path w="14222" h="7538" extrusionOk="0">
                  <a:moveTo>
                    <a:pt x="8255" y="1"/>
                  </a:moveTo>
                  <a:cubicBezTo>
                    <a:pt x="7349" y="1"/>
                    <a:pt x="6343" y="179"/>
                    <a:pt x="5587" y="429"/>
                  </a:cubicBezTo>
                  <a:cubicBezTo>
                    <a:pt x="3941" y="972"/>
                    <a:pt x="2239" y="1626"/>
                    <a:pt x="1143" y="3090"/>
                  </a:cubicBezTo>
                  <a:cubicBezTo>
                    <a:pt x="755" y="3608"/>
                    <a:pt x="567" y="4223"/>
                    <a:pt x="407" y="4808"/>
                  </a:cubicBezTo>
                  <a:cubicBezTo>
                    <a:pt x="254" y="5365"/>
                    <a:pt x="1" y="6412"/>
                    <a:pt x="40" y="7138"/>
                  </a:cubicBezTo>
                  <a:lnTo>
                    <a:pt x="206" y="7131"/>
                  </a:lnTo>
                  <a:cubicBezTo>
                    <a:pt x="170" y="6425"/>
                    <a:pt x="417" y="5400"/>
                    <a:pt x="567" y="4850"/>
                  </a:cubicBezTo>
                  <a:cubicBezTo>
                    <a:pt x="723" y="4281"/>
                    <a:pt x="905" y="3686"/>
                    <a:pt x="1276" y="3191"/>
                  </a:cubicBezTo>
                  <a:cubicBezTo>
                    <a:pt x="2346" y="1763"/>
                    <a:pt x="3950" y="1145"/>
                    <a:pt x="5639" y="588"/>
                  </a:cubicBezTo>
                  <a:cubicBezTo>
                    <a:pt x="6383" y="342"/>
                    <a:pt x="7369" y="166"/>
                    <a:pt x="8253" y="166"/>
                  </a:cubicBezTo>
                  <a:cubicBezTo>
                    <a:pt x="8710" y="166"/>
                    <a:pt x="9139" y="213"/>
                    <a:pt x="9494" y="322"/>
                  </a:cubicBezTo>
                  <a:cubicBezTo>
                    <a:pt x="10548" y="647"/>
                    <a:pt x="11684" y="1792"/>
                    <a:pt x="12963" y="3832"/>
                  </a:cubicBezTo>
                  <a:cubicBezTo>
                    <a:pt x="13288" y="4353"/>
                    <a:pt x="13408" y="4883"/>
                    <a:pt x="13538" y="5446"/>
                  </a:cubicBezTo>
                  <a:cubicBezTo>
                    <a:pt x="13597" y="5703"/>
                    <a:pt x="13659" y="5970"/>
                    <a:pt x="13743" y="6240"/>
                  </a:cubicBezTo>
                  <a:cubicBezTo>
                    <a:pt x="13773" y="6344"/>
                    <a:pt x="13821" y="6542"/>
                    <a:pt x="13870" y="6751"/>
                  </a:cubicBezTo>
                  <a:cubicBezTo>
                    <a:pt x="14017" y="7372"/>
                    <a:pt x="14056" y="7496"/>
                    <a:pt x="14105" y="7538"/>
                  </a:cubicBezTo>
                  <a:lnTo>
                    <a:pt x="14222" y="7417"/>
                  </a:lnTo>
                  <a:cubicBezTo>
                    <a:pt x="14186" y="7362"/>
                    <a:pt x="14095" y="6972"/>
                    <a:pt x="14033" y="6711"/>
                  </a:cubicBezTo>
                  <a:cubicBezTo>
                    <a:pt x="13981" y="6500"/>
                    <a:pt x="13935" y="6298"/>
                    <a:pt x="13903" y="6191"/>
                  </a:cubicBezTo>
                  <a:cubicBezTo>
                    <a:pt x="13821" y="5927"/>
                    <a:pt x="13760" y="5664"/>
                    <a:pt x="13701" y="5407"/>
                  </a:cubicBezTo>
                  <a:cubicBezTo>
                    <a:pt x="13568" y="4831"/>
                    <a:pt x="13444" y="4288"/>
                    <a:pt x="13102" y="3744"/>
                  </a:cubicBezTo>
                  <a:cubicBezTo>
                    <a:pt x="11801" y="1669"/>
                    <a:pt x="10636" y="497"/>
                    <a:pt x="9543" y="162"/>
                  </a:cubicBezTo>
                  <a:cubicBezTo>
                    <a:pt x="9174" y="49"/>
                    <a:pt x="8728" y="1"/>
                    <a:pt x="8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140;p70">
              <a:extLst>
                <a:ext uri="{FF2B5EF4-FFF2-40B4-BE49-F238E27FC236}">
                  <a16:creationId xmlns="" xmlns:a16="http://schemas.microsoft.com/office/drawing/2014/main" id="{56190F74-A39C-4286-8AC7-880CCE740F93}"/>
                </a:ext>
              </a:extLst>
            </p:cNvPr>
            <p:cNvSpPr/>
            <p:nvPr/>
          </p:nvSpPr>
          <p:spPr>
            <a:xfrm rot="2886579">
              <a:off x="1666664" y="3042146"/>
              <a:ext cx="1334566" cy="734556"/>
            </a:xfrm>
            <a:custGeom>
              <a:avLst/>
              <a:gdLst/>
              <a:ahLst/>
              <a:cxnLst/>
              <a:rect l="l" t="t" r="r" b="b"/>
              <a:pathLst>
                <a:path w="16168" h="8899" extrusionOk="0">
                  <a:moveTo>
                    <a:pt x="10128" y="1"/>
                  </a:moveTo>
                  <a:cubicBezTo>
                    <a:pt x="8739" y="1"/>
                    <a:pt x="7144" y="695"/>
                    <a:pt x="5912" y="1230"/>
                  </a:cubicBezTo>
                  <a:cubicBezTo>
                    <a:pt x="5779" y="1289"/>
                    <a:pt x="5652" y="1344"/>
                    <a:pt x="5532" y="1396"/>
                  </a:cubicBezTo>
                  <a:cubicBezTo>
                    <a:pt x="5405" y="1451"/>
                    <a:pt x="5275" y="1507"/>
                    <a:pt x="5138" y="1562"/>
                  </a:cubicBezTo>
                  <a:cubicBezTo>
                    <a:pt x="3817" y="2118"/>
                    <a:pt x="2005" y="2876"/>
                    <a:pt x="1396" y="4139"/>
                  </a:cubicBezTo>
                  <a:cubicBezTo>
                    <a:pt x="814" y="5349"/>
                    <a:pt x="127" y="7347"/>
                    <a:pt x="1" y="8869"/>
                  </a:cubicBezTo>
                  <a:lnTo>
                    <a:pt x="166" y="8882"/>
                  </a:lnTo>
                  <a:cubicBezTo>
                    <a:pt x="290" y="7383"/>
                    <a:pt x="970" y="5408"/>
                    <a:pt x="1546" y="4210"/>
                  </a:cubicBezTo>
                  <a:cubicBezTo>
                    <a:pt x="2128" y="3007"/>
                    <a:pt x="3905" y="2262"/>
                    <a:pt x="5200" y="1715"/>
                  </a:cubicBezTo>
                  <a:cubicBezTo>
                    <a:pt x="5340" y="1660"/>
                    <a:pt x="5470" y="1604"/>
                    <a:pt x="5597" y="1549"/>
                  </a:cubicBezTo>
                  <a:cubicBezTo>
                    <a:pt x="5717" y="1497"/>
                    <a:pt x="5847" y="1442"/>
                    <a:pt x="5977" y="1383"/>
                  </a:cubicBezTo>
                  <a:cubicBezTo>
                    <a:pt x="7197" y="853"/>
                    <a:pt x="8776" y="166"/>
                    <a:pt x="10130" y="166"/>
                  </a:cubicBezTo>
                  <a:cubicBezTo>
                    <a:pt x="10470" y="166"/>
                    <a:pt x="10796" y="210"/>
                    <a:pt x="11098" y="309"/>
                  </a:cubicBezTo>
                  <a:cubicBezTo>
                    <a:pt x="12950" y="924"/>
                    <a:pt x="14284" y="2476"/>
                    <a:pt x="15058" y="4916"/>
                  </a:cubicBezTo>
                  <a:cubicBezTo>
                    <a:pt x="15276" y="5606"/>
                    <a:pt x="15435" y="6371"/>
                    <a:pt x="15591" y="7113"/>
                  </a:cubicBezTo>
                  <a:cubicBezTo>
                    <a:pt x="15722" y="7747"/>
                    <a:pt x="15848" y="8342"/>
                    <a:pt x="16005" y="8899"/>
                  </a:cubicBezTo>
                  <a:lnTo>
                    <a:pt x="16167" y="8853"/>
                  </a:lnTo>
                  <a:cubicBezTo>
                    <a:pt x="16008" y="8303"/>
                    <a:pt x="15884" y="7708"/>
                    <a:pt x="15754" y="7077"/>
                  </a:cubicBezTo>
                  <a:cubicBezTo>
                    <a:pt x="15598" y="6335"/>
                    <a:pt x="15439" y="5564"/>
                    <a:pt x="15217" y="4864"/>
                  </a:cubicBezTo>
                  <a:cubicBezTo>
                    <a:pt x="14423" y="2372"/>
                    <a:pt x="13057" y="784"/>
                    <a:pt x="11150" y="153"/>
                  </a:cubicBezTo>
                  <a:cubicBezTo>
                    <a:pt x="10830" y="47"/>
                    <a:pt x="10486" y="1"/>
                    <a:pt x="10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141;p70">
              <a:extLst>
                <a:ext uri="{FF2B5EF4-FFF2-40B4-BE49-F238E27FC236}">
                  <a16:creationId xmlns="" xmlns:a16="http://schemas.microsoft.com/office/drawing/2014/main" id="{F6DDEBAA-0419-42AE-AD08-6A73945689F9}"/>
                </a:ext>
              </a:extLst>
            </p:cNvPr>
            <p:cNvSpPr/>
            <p:nvPr/>
          </p:nvSpPr>
          <p:spPr>
            <a:xfrm rot="2886579">
              <a:off x="1572435" y="2955074"/>
              <a:ext cx="1513934" cy="838231"/>
            </a:xfrm>
            <a:custGeom>
              <a:avLst/>
              <a:gdLst/>
              <a:ahLst/>
              <a:cxnLst/>
              <a:rect l="l" t="t" r="r" b="b"/>
              <a:pathLst>
                <a:path w="18341" h="10155" extrusionOk="0">
                  <a:moveTo>
                    <a:pt x="11725" y="1"/>
                  </a:moveTo>
                  <a:cubicBezTo>
                    <a:pt x="10806" y="1"/>
                    <a:pt x="9912" y="223"/>
                    <a:pt x="9048" y="440"/>
                  </a:cubicBezTo>
                  <a:lnTo>
                    <a:pt x="8739" y="514"/>
                  </a:lnTo>
                  <a:cubicBezTo>
                    <a:pt x="6699" y="1015"/>
                    <a:pt x="3908" y="1702"/>
                    <a:pt x="2248" y="3602"/>
                  </a:cubicBezTo>
                  <a:cubicBezTo>
                    <a:pt x="2161" y="3703"/>
                    <a:pt x="2063" y="3804"/>
                    <a:pt x="1965" y="3911"/>
                  </a:cubicBezTo>
                  <a:cubicBezTo>
                    <a:pt x="1643" y="4256"/>
                    <a:pt x="1311" y="4614"/>
                    <a:pt x="1123" y="5011"/>
                  </a:cubicBezTo>
                  <a:cubicBezTo>
                    <a:pt x="1002" y="5274"/>
                    <a:pt x="960" y="5574"/>
                    <a:pt x="921" y="5863"/>
                  </a:cubicBezTo>
                  <a:cubicBezTo>
                    <a:pt x="892" y="6065"/>
                    <a:pt x="866" y="6254"/>
                    <a:pt x="817" y="6429"/>
                  </a:cubicBezTo>
                  <a:cubicBezTo>
                    <a:pt x="752" y="6664"/>
                    <a:pt x="670" y="6914"/>
                    <a:pt x="586" y="7178"/>
                  </a:cubicBezTo>
                  <a:cubicBezTo>
                    <a:pt x="309" y="8033"/>
                    <a:pt x="0" y="9006"/>
                    <a:pt x="39" y="9810"/>
                  </a:cubicBezTo>
                  <a:lnTo>
                    <a:pt x="205" y="9800"/>
                  </a:lnTo>
                  <a:cubicBezTo>
                    <a:pt x="166" y="9026"/>
                    <a:pt x="472" y="8072"/>
                    <a:pt x="742" y="7230"/>
                  </a:cubicBezTo>
                  <a:cubicBezTo>
                    <a:pt x="830" y="6963"/>
                    <a:pt x="908" y="6709"/>
                    <a:pt x="976" y="6475"/>
                  </a:cubicBezTo>
                  <a:cubicBezTo>
                    <a:pt x="1028" y="6286"/>
                    <a:pt x="1058" y="6084"/>
                    <a:pt x="1084" y="5886"/>
                  </a:cubicBezTo>
                  <a:cubicBezTo>
                    <a:pt x="1123" y="5609"/>
                    <a:pt x="1162" y="5323"/>
                    <a:pt x="1276" y="5082"/>
                  </a:cubicBezTo>
                  <a:cubicBezTo>
                    <a:pt x="1451" y="4708"/>
                    <a:pt x="1773" y="4360"/>
                    <a:pt x="2086" y="4025"/>
                  </a:cubicBezTo>
                  <a:cubicBezTo>
                    <a:pt x="2187" y="3918"/>
                    <a:pt x="2284" y="3814"/>
                    <a:pt x="2372" y="3709"/>
                  </a:cubicBezTo>
                  <a:cubicBezTo>
                    <a:pt x="3999" y="1852"/>
                    <a:pt x="6761" y="1172"/>
                    <a:pt x="8778" y="677"/>
                  </a:cubicBezTo>
                  <a:lnTo>
                    <a:pt x="9087" y="599"/>
                  </a:lnTo>
                  <a:cubicBezTo>
                    <a:pt x="9943" y="388"/>
                    <a:pt x="10825" y="167"/>
                    <a:pt x="11722" y="167"/>
                  </a:cubicBezTo>
                  <a:cubicBezTo>
                    <a:pt x="11808" y="167"/>
                    <a:pt x="11894" y="169"/>
                    <a:pt x="11980" y="173"/>
                  </a:cubicBezTo>
                  <a:cubicBezTo>
                    <a:pt x="12835" y="215"/>
                    <a:pt x="13310" y="580"/>
                    <a:pt x="13971" y="1081"/>
                  </a:cubicBezTo>
                  <a:lnTo>
                    <a:pt x="14003" y="1107"/>
                  </a:lnTo>
                  <a:cubicBezTo>
                    <a:pt x="14690" y="1630"/>
                    <a:pt x="15305" y="2118"/>
                    <a:pt x="15887" y="2808"/>
                  </a:cubicBezTo>
                  <a:cubicBezTo>
                    <a:pt x="16453" y="3475"/>
                    <a:pt x="16730" y="4230"/>
                    <a:pt x="17019" y="5034"/>
                  </a:cubicBezTo>
                  <a:lnTo>
                    <a:pt x="17111" y="5287"/>
                  </a:lnTo>
                  <a:cubicBezTo>
                    <a:pt x="17693" y="6865"/>
                    <a:pt x="17917" y="8388"/>
                    <a:pt x="18152" y="9998"/>
                  </a:cubicBezTo>
                  <a:lnTo>
                    <a:pt x="18174" y="10155"/>
                  </a:lnTo>
                  <a:lnTo>
                    <a:pt x="18340" y="10129"/>
                  </a:lnTo>
                  <a:lnTo>
                    <a:pt x="18318" y="9976"/>
                  </a:lnTo>
                  <a:cubicBezTo>
                    <a:pt x="18080" y="8355"/>
                    <a:pt x="17856" y="6826"/>
                    <a:pt x="17267" y="5229"/>
                  </a:cubicBezTo>
                  <a:lnTo>
                    <a:pt x="17176" y="4978"/>
                  </a:lnTo>
                  <a:cubicBezTo>
                    <a:pt x="16880" y="4162"/>
                    <a:pt x="16600" y="3391"/>
                    <a:pt x="16014" y="2698"/>
                  </a:cubicBezTo>
                  <a:cubicBezTo>
                    <a:pt x="15422" y="1998"/>
                    <a:pt x="14797" y="1504"/>
                    <a:pt x="14104" y="973"/>
                  </a:cubicBezTo>
                  <a:lnTo>
                    <a:pt x="14072" y="950"/>
                  </a:lnTo>
                  <a:cubicBezTo>
                    <a:pt x="13388" y="430"/>
                    <a:pt x="12894" y="52"/>
                    <a:pt x="11989" y="7"/>
                  </a:cubicBezTo>
                  <a:cubicBezTo>
                    <a:pt x="11901" y="3"/>
                    <a:pt x="11813" y="1"/>
                    <a:pt x="1172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142;p70">
              <a:extLst>
                <a:ext uri="{FF2B5EF4-FFF2-40B4-BE49-F238E27FC236}">
                  <a16:creationId xmlns="" xmlns:a16="http://schemas.microsoft.com/office/drawing/2014/main" id="{58C12D3A-1242-4D5C-9DC2-38CDF579A3B4}"/>
                </a:ext>
              </a:extLst>
            </p:cNvPr>
            <p:cNvSpPr/>
            <p:nvPr/>
          </p:nvSpPr>
          <p:spPr>
            <a:xfrm rot="2886579">
              <a:off x="1490221" y="2876232"/>
              <a:ext cx="1742249" cy="942154"/>
            </a:xfrm>
            <a:custGeom>
              <a:avLst/>
              <a:gdLst/>
              <a:ahLst/>
              <a:cxnLst/>
              <a:rect l="l" t="t" r="r" b="b"/>
              <a:pathLst>
                <a:path w="21107" h="11414" extrusionOk="0">
                  <a:moveTo>
                    <a:pt x="11386" y="0"/>
                  </a:moveTo>
                  <a:cubicBezTo>
                    <a:pt x="10209" y="0"/>
                    <a:pt x="9074" y="222"/>
                    <a:pt x="7874" y="667"/>
                  </a:cubicBezTo>
                  <a:cubicBezTo>
                    <a:pt x="5909" y="1396"/>
                    <a:pt x="3830" y="2720"/>
                    <a:pt x="2021" y="4395"/>
                  </a:cubicBezTo>
                  <a:cubicBezTo>
                    <a:pt x="255" y="6032"/>
                    <a:pt x="59" y="8397"/>
                    <a:pt x="1" y="10880"/>
                  </a:cubicBezTo>
                  <a:lnTo>
                    <a:pt x="167" y="10886"/>
                  </a:lnTo>
                  <a:cubicBezTo>
                    <a:pt x="225" y="8440"/>
                    <a:pt x="417" y="6110"/>
                    <a:pt x="2135" y="4516"/>
                  </a:cubicBezTo>
                  <a:cubicBezTo>
                    <a:pt x="3928" y="2857"/>
                    <a:pt x="5987" y="1545"/>
                    <a:pt x="7933" y="823"/>
                  </a:cubicBezTo>
                  <a:cubicBezTo>
                    <a:pt x="9112" y="385"/>
                    <a:pt x="10229" y="168"/>
                    <a:pt x="11385" y="168"/>
                  </a:cubicBezTo>
                  <a:cubicBezTo>
                    <a:pt x="12421" y="168"/>
                    <a:pt x="13488" y="342"/>
                    <a:pt x="14661" y="690"/>
                  </a:cubicBezTo>
                  <a:cubicBezTo>
                    <a:pt x="16509" y="1236"/>
                    <a:pt x="18380" y="2957"/>
                    <a:pt x="19018" y="4691"/>
                  </a:cubicBezTo>
                  <a:cubicBezTo>
                    <a:pt x="19476" y="5938"/>
                    <a:pt x="19818" y="7262"/>
                    <a:pt x="20150" y="8544"/>
                  </a:cubicBezTo>
                  <a:cubicBezTo>
                    <a:pt x="20397" y="9497"/>
                    <a:pt x="20651" y="10483"/>
                    <a:pt x="20947" y="11413"/>
                  </a:cubicBezTo>
                  <a:lnTo>
                    <a:pt x="21106" y="11364"/>
                  </a:lnTo>
                  <a:cubicBezTo>
                    <a:pt x="20810" y="10437"/>
                    <a:pt x="20557" y="9451"/>
                    <a:pt x="20309" y="8501"/>
                  </a:cubicBezTo>
                  <a:cubicBezTo>
                    <a:pt x="19977" y="7216"/>
                    <a:pt x="19633" y="5886"/>
                    <a:pt x="19174" y="4633"/>
                  </a:cubicBezTo>
                  <a:cubicBezTo>
                    <a:pt x="18520" y="2857"/>
                    <a:pt x="16600" y="1093"/>
                    <a:pt x="14710" y="530"/>
                  </a:cubicBezTo>
                  <a:cubicBezTo>
                    <a:pt x="13520" y="177"/>
                    <a:pt x="12437" y="0"/>
                    <a:pt x="113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143;p70">
              <a:extLst>
                <a:ext uri="{FF2B5EF4-FFF2-40B4-BE49-F238E27FC236}">
                  <a16:creationId xmlns="" xmlns:a16="http://schemas.microsoft.com/office/drawing/2014/main" id="{DD1C4DFC-88BD-4239-8C97-172C7D2E0351}"/>
                </a:ext>
              </a:extLst>
            </p:cNvPr>
            <p:cNvSpPr/>
            <p:nvPr/>
          </p:nvSpPr>
          <p:spPr>
            <a:xfrm rot="2886579">
              <a:off x="1450047" y="2767420"/>
              <a:ext cx="1898505" cy="1092466"/>
            </a:xfrm>
            <a:custGeom>
              <a:avLst/>
              <a:gdLst/>
              <a:ahLst/>
              <a:cxnLst/>
              <a:rect l="l" t="t" r="r" b="b"/>
              <a:pathLst>
                <a:path w="23000" h="13235" extrusionOk="0">
                  <a:moveTo>
                    <a:pt x="13788" y="1"/>
                  </a:moveTo>
                  <a:cubicBezTo>
                    <a:pt x="13285" y="1"/>
                    <a:pt x="12787" y="66"/>
                    <a:pt x="12302" y="129"/>
                  </a:cubicBezTo>
                  <a:cubicBezTo>
                    <a:pt x="12152" y="149"/>
                    <a:pt x="12002" y="168"/>
                    <a:pt x="11856" y="188"/>
                  </a:cubicBezTo>
                  <a:cubicBezTo>
                    <a:pt x="11544" y="224"/>
                    <a:pt x="11222" y="237"/>
                    <a:pt x="10913" y="250"/>
                  </a:cubicBezTo>
                  <a:cubicBezTo>
                    <a:pt x="10405" y="272"/>
                    <a:pt x="9881" y="295"/>
                    <a:pt x="9377" y="419"/>
                  </a:cubicBezTo>
                  <a:cubicBezTo>
                    <a:pt x="7919" y="783"/>
                    <a:pt x="6768" y="1629"/>
                    <a:pt x="5928" y="2329"/>
                  </a:cubicBezTo>
                  <a:cubicBezTo>
                    <a:pt x="5473" y="2709"/>
                    <a:pt x="5063" y="3145"/>
                    <a:pt x="4669" y="3568"/>
                  </a:cubicBezTo>
                  <a:cubicBezTo>
                    <a:pt x="4152" y="4121"/>
                    <a:pt x="3615" y="4691"/>
                    <a:pt x="2974" y="5133"/>
                  </a:cubicBezTo>
                  <a:cubicBezTo>
                    <a:pt x="2304" y="5592"/>
                    <a:pt x="1757" y="6034"/>
                    <a:pt x="1266" y="6708"/>
                  </a:cubicBezTo>
                  <a:cubicBezTo>
                    <a:pt x="862" y="7264"/>
                    <a:pt x="755" y="7902"/>
                    <a:pt x="654" y="8517"/>
                  </a:cubicBezTo>
                  <a:cubicBezTo>
                    <a:pt x="612" y="8761"/>
                    <a:pt x="570" y="9014"/>
                    <a:pt x="511" y="9262"/>
                  </a:cubicBezTo>
                  <a:cubicBezTo>
                    <a:pt x="413" y="9662"/>
                    <a:pt x="378" y="10124"/>
                    <a:pt x="342" y="10573"/>
                  </a:cubicBezTo>
                  <a:cubicBezTo>
                    <a:pt x="290" y="11220"/>
                    <a:pt x="238" y="11887"/>
                    <a:pt x="0" y="12372"/>
                  </a:cubicBezTo>
                  <a:lnTo>
                    <a:pt x="147" y="12444"/>
                  </a:lnTo>
                  <a:cubicBezTo>
                    <a:pt x="400" y="11933"/>
                    <a:pt x="456" y="11246"/>
                    <a:pt x="508" y="10586"/>
                  </a:cubicBezTo>
                  <a:cubicBezTo>
                    <a:pt x="540" y="10143"/>
                    <a:pt x="576" y="9688"/>
                    <a:pt x="670" y="9301"/>
                  </a:cubicBezTo>
                  <a:cubicBezTo>
                    <a:pt x="732" y="9050"/>
                    <a:pt x="775" y="8793"/>
                    <a:pt x="817" y="8546"/>
                  </a:cubicBezTo>
                  <a:cubicBezTo>
                    <a:pt x="921" y="7921"/>
                    <a:pt x="1019" y="7329"/>
                    <a:pt x="1399" y="6805"/>
                  </a:cubicBezTo>
                  <a:cubicBezTo>
                    <a:pt x="1878" y="6151"/>
                    <a:pt x="2392" y="5732"/>
                    <a:pt x="3068" y="5270"/>
                  </a:cubicBezTo>
                  <a:cubicBezTo>
                    <a:pt x="3726" y="4817"/>
                    <a:pt x="4266" y="4238"/>
                    <a:pt x="4789" y="3682"/>
                  </a:cubicBezTo>
                  <a:cubicBezTo>
                    <a:pt x="5183" y="3262"/>
                    <a:pt x="5587" y="2830"/>
                    <a:pt x="6036" y="2455"/>
                  </a:cubicBezTo>
                  <a:cubicBezTo>
                    <a:pt x="6862" y="1769"/>
                    <a:pt x="7991" y="936"/>
                    <a:pt x="9416" y="581"/>
                  </a:cubicBezTo>
                  <a:cubicBezTo>
                    <a:pt x="9904" y="461"/>
                    <a:pt x="10421" y="438"/>
                    <a:pt x="10919" y="415"/>
                  </a:cubicBezTo>
                  <a:cubicBezTo>
                    <a:pt x="11235" y="402"/>
                    <a:pt x="11557" y="389"/>
                    <a:pt x="11876" y="350"/>
                  </a:cubicBezTo>
                  <a:cubicBezTo>
                    <a:pt x="12025" y="334"/>
                    <a:pt x="12175" y="315"/>
                    <a:pt x="12325" y="295"/>
                  </a:cubicBezTo>
                  <a:cubicBezTo>
                    <a:pt x="12802" y="232"/>
                    <a:pt x="13293" y="167"/>
                    <a:pt x="13785" y="167"/>
                  </a:cubicBezTo>
                  <a:cubicBezTo>
                    <a:pt x="13950" y="167"/>
                    <a:pt x="14115" y="174"/>
                    <a:pt x="14280" y="191"/>
                  </a:cubicBezTo>
                  <a:cubicBezTo>
                    <a:pt x="15178" y="285"/>
                    <a:pt x="17420" y="656"/>
                    <a:pt x="18773" y="2062"/>
                  </a:cubicBezTo>
                  <a:cubicBezTo>
                    <a:pt x="19102" y="2400"/>
                    <a:pt x="19691" y="3054"/>
                    <a:pt x="19957" y="3627"/>
                  </a:cubicBezTo>
                  <a:cubicBezTo>
                    <a:pt x="20045" y="3812"/>
                    <a:pt x="20120" y="4004"/>
                    <a:pt x="20192" y="4186"/>
                  </a:cubicBezTo>
                  <a:cubicBezTo>
                    <a:pt x="20328" y="4538"/>
                    <a:pt x="20468" y="4899"/>
                    <a:pt x="20702" y="5244"/>
                  </a:cubicBezTo>
                  <a:cubicBezTo>
                    <a:pt x="21382" y="6246"/>
                    <a:pt x="21685" y="7472"/>
                    <a:pt x="21978" y="8653"/>
                  </a:cubicBezTo>
                  <a:cubicBezTo>
                    <a:pt x="22020" y="8839"/>
                    <a:pt x="22066" y="9021"/>
                    <a:pt x="22114" y="9200"/>
                  </a:cubicBezTo>
                  <a:cubicBezTo>
                    <a:pt x="22147" y="9337"/>
                    <a:pt x="22183" y="9470"/>
                    <a:pt x="22219" y="9607"/>
                  </a:cubicBezTo>
                  <a:cubicBezTo>
                    <a:pt x="22388" y="10251"/>
                    <a:pt x="22563" y="10915"/>
                    <a:pt x="22632" y="11575"/>
                  </a:cubicBezTo>
                  <a:cubicBezTo>
                    <a:pt x="22648" y="11731"/>
                    <a:pt x="22651" y="11894"/>
                    <a:pt x="22658" y="12070"/>
                  </a:cubicBezTo>
                  <a:cubicBezTo>
                    <a:pt x="22668" y="12483"/>
                    <a:pt x="22677" y="12909"/>
                    <a:pt x="22853" y="13234"/>
                  </a:cubicBezTo>
                  <a:lnTo>
                    <a:pt x="22999" y="13156"/>
                  </a:lnTo>
                  <a:cubicBezTo>
                    <a:pt x="22843" y="12863"/>
                    <a:pt x="22833" y="12457"/>
                    <a:pt x="22824" y="12066"/>
                  </a:cubicBezTo>
                  <a:cubicBezTo>
                    <a:pt x="22817" y="11894"/>
                    <a:pt x="22814" y="11718"/>
                    <a:pt x="22798" y="11559"/>
                  </a:cubicBezTo>
                  <a:cubicBezTo>
                    <a:pt x="22726" y="10885"/>
                    <a:pt x="22550" y="10215"/>
                    <a:pt x="22378" y="9564"/>
                  </a:cubicBezTo>
                  <a:cubicBezTo>
                    <a:pt x="22345" y="9428"/>
                    <a:pt x="22310" y="9294"/>
                    <a:pt x="22274" y="9161"/>
                  </a:cubicBezTo>
                  <a:cubicBezTo>
                    <a:pt x="22228" y="8979"/>
                    <a:pt x="22183" y="8797"/>
                    <a:pt x="22137" y="8614"/>
                  </a:cubicBezTo>
                  <a:cubicBezTo>
                    <a:pt x="21841" y="7417"/>
                    <a:pt x="21535" y="6177"/>
                    <a:pt x="20842" y="5149"/>
                  </a:cubicBezTo>
                  <a:cubicBezTo>
                    <a:pt x="20618" y="4821"/>
                    <a:pt x="20484" y="4482"/>
                    <a:pt x="20348" y="4128"/>
                  </a:cubicBezTo>
                  <a:cubicBezTo>
                    <a:pt x="20273" y="3939"/>
                    <a:pt x="20198" y="3747"/>
                    <a:pt x="20110" y="3555"/>
                  </a:cubicBezTo>
                  <a:cubicBezTo>
                    <a:pt x="19830" y="2963"/>
                    <a:pt x="19229" y="2293"/>
                    <a:pt x="18893" y="1948"/>
                  </a:cubicBezTo>
                  <a:cubicBezTo>
                    <a:pt x="17501" y="503"/>
                    <a:pt x="15214" y="123"/>
                    <a:pt x="14296" y="25"/>
                  </a:cubicBezTo>
                  <a:cubicBezTo>
                    <a:pt x="14126" y="8"/>
                    <a:pt x="13957" y="1"/>
                    <a:pt x="137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61592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76;p54">
            <a:extLst>
              <a:ext uri="{FF2B5EF4-FFF2-40B4-BE49-F238E27FC236}">
                <a16:creationId xmlns="" xmlns:a16="http://schemas.microsoft.com/office/drawing/2014/main" id="{E2224CAB-358F-4360-9001-5D472AF216FB}"/>
              </a:ext>
            </a:extLst>
          </p:cNvPr>
          <p:cNvSpPr/>
          <p:nvPr/>
        </p:nvSpPr>
        <p:spPr>
          <a:xfrm flipH="1">
            <a:off x="-105509" y="175847"/>
            <a:ext cx="4267199" cy="2778368"/>
          </a:xfrm>
          <a:custGeom>
            <a:avLst/>
            <a:gdLst/>
            <a:ahLst/>
            <a:cxnLst/>
            <a:rect l="l" t="t" r="r" b="b"/>
            <a:pathLst>
              <a:path w="18827" h="13563" extrusionOk="0">
                <a:moveTo>
                  <a:pt x="7161" y="0"/>
                </a:moveTo>
                <a:cubicBezTo>
                  <a:pt x="6367" y="0"/>
                  <a:pt x="5745" y="97"/>
                  <a:pt x="5462" y="302"/>
                </a:cubicBezTo>
                <a:cubicBezTo>
                  <a:pt x="5439" y="302"/>
                  <a:pt x="5416" y="302"/>
                  <a:pt x="5393" y="302"/>
                </a:cubicBezTo>
                <a:cubicBezTo>
                  <a:pt x="1116" y="302"/>
                  <a:pt x="1" y="5785"/>
                  <a:pt x="370" y="9035"/>
                </a:cubicBezTo>
                <a:cubicBezTo>
                  <a:pt x="734" y="12239"/>
                  <a:pt x="5348" y="13486"/>
                  <a:pt x="7931" y="13560"/>
                </a:cubicBezTo>
                <a:cubicBezTo>
                  <a:pt x="7975" y="13562"/>
                  <a:pt x="8020" y="13562"/>
                  <a:pt x="8064" y="13562"/>
                </a:cubicBezTo>
                <a:cubicBezTo>
                  <a:pt x="13120" y="13562"/>
                  <a:pt x="18826" y="5169"/>
                  <a:pt x="13911" y="1714"/>
                </a:cubicBezTo>
                <a:cubicBezTo>
                  <a:pt x="12377" y="637"/>
                  <a:pt x="9200" y="0"/>
                  <a:pt x="71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95A940C-561A-4581-B943-9BE849FD809A}"/>
              </a:ext>
            </a:extLst>
          </p:cNvPr>
          <p:cNvSpPr txBox="1"/>
          <p:nvPr/>
        </p:nvSpPr>
        <p:spPr>
          <a:xfrm>
            <a:off x="1043354" y="562708"/>
            <a:ext cx="2836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schemeClr val="accent4"/>
                </a:solidFill>
              </a:rPr>
              <a:t>Konflik</a:t>
            </a:r>
            <a:r>
              <a:rPr lang="en-US" sz="1600" b="1" dirty="0">
                <a:solidFill>
                  <a:schemeClr val="accent4"/>
                </a:solidFill>
              </a:rPr>
              <a:t> </a:t>
            </a:r>
            <a:r>
              <a:rPr lang="en-US" sz="1600" b="1" dirty="0" err="1">
                <a:solidFill>
                  <a:schemeClr val="accent4"/>
                </a:solidFill>
              </a:rPr>
              <a:t>Antarpersonal</a:t>
            </a:r>
            <a:r>
              <a:rPr lang="en-US" sz="1600" b="1" dirty="0">
                <a:solidFill>
                  <a:schemeClr val="accent4"/>
                </a:solidFill>
              </a:rPr>
              <a:t> </a:t>
            </a:r>
          </a:p>
          <a:p>
            <a:r>
              <a:rPr lang="en-US" sz="1600" dirty="0" err="1">
                <a:solidFill>
                  <a:schemeClr val="accent4"/>
                </a:solidFill>
              </a:rPr>
              <a:t>Jarang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ada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isu</a:t>
            </a:r>
            <a:r>
              <a:rPr lang="en-US" sz="1600" dirty="0">
                <a:solidFill>
                  <a:schemeClr val="accent4"/>
                </a:solidFill>
              </a:rPr>
              <a:t> yang </a:t>
            </a:r>
            <a:r>
              <a:rPr lang="en-US" sz="1600" dirty="0" err="1">
                <a:solidFill>
                  <a:schemeClr val="accent4"/>
                </a:solidFill>
              </a:rPr>
              <a:t>terkait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dengan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emosi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selain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topik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konflik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antar</a:t>
            </a:r>
            <a:r>
              <a:rPr lang="en-US" sz="1600" dirty="0">
                <a:solidFill>
                  <a:schemeClr val="accent4"/>
                </a:solidFill>
              </a:rPr>
              <a:t> personal. Mana kala </a:t>
            </a:r>
            <a:r>
              <a:rPr lang="en-US" sz="1600" dirty="0" err="1">
                <a:solidFill>
                  <a:schemeClr val="accent4"/>
                </a:solidFill>
              </a:rPr>
              <a:t>konflik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timbul</a:t>
            </a:r>
            <a:r>
              <a:rPr lang="en-US" sz="1600" dirty="0">
                <a:solidFill>
                  <a:schemeClr val="accent4"/>
                </a:solidFill>
              </a:rPr>
              <a:t> di </a:t>
            </a:r>
            <a:r>
              <a:rPr lang="en-US" sz="1600" dirty="0" err="1">
                <a:solidFill>
                  <a:schemeClr val="accent4"/>
                </a:solidFill>
              </a:rPr>
              <a:t>antara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rekan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kerja</a:t>
            </a:r>
            <a:r>
              <a:rPr lang="en-US" sz="1600" dirty="0">
                <a:solidFill>
                  <a:schemeClr val="accent4"/>
                </a:solidFill>
              </a:rPr>
              <a:t>, </a:t>
            </a:r>
            <a:r>
              <a:rPr lang="en-US" sz="1600" dirty="0" err="1">
                <a:solidFill>
                  <a:schemeClr val="accent4"/>
                </a:solidFill>
              </a:rPr>
              <a:t>dapat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dipastikan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bahwa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emosi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akan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  <a:r>
              <a:rPr lang="en-US" sz="1600" dirty="0" err="1">
                <a:solidFill>
                  <a:schemeClr val="accent4"/>
                </a:solidFill>
              </a:rPr>
              <a:t>terlihat</a:t>
            </a:r>
            <a:r>
              <a:rPr lang="en-US" sz="1600" dirty="0">
                <a:solidFill>
                  <a:schemeClr val="accent4"/>
                </a:solidFill>
              </a:rPr>
              <a:t>.</a:t>
            </a:r>
          </a:p>
        </p:txBody>
      </p:sp>
      <p:sp>
        <p:nvSpPr>
          <p:cNvPr id="6" name="Google Shape;1144;p70">
            <a:extLst>
              <a:ext uri="{FF2B5EF4-FFF2-40B4-BE49-F238E27FC236}">
                <a16:creationId xmlns="" xmlns:a16="http://schemas.microsoft.com/office/drawing/2014/main" id="{5FFEC430-A45D-46B5-A35C-4386FC296F31}"/>
              </a:ext>
            </a:extLst>
          </p:cNvPr>
          <p:cNvSpPr/>
          <p:nvPr/>
        </p:nvSpPr>
        <p:spPr>
          <a:xfrm rot="11048520">
            <a:off x="-29621" y="883674"/>
            <a:ext cx="2089190" cy="2176886"/>
          </a:xfrm>
          <a:custGeom>
            <a:avLst/>
            <a:gdLst/>
            <a:ahLst/>
            <a:cxnLst/>
            <a:rect l="l" t="t" r="r" b="b"/>
            <a:pathLst>
              <a:path w="18358" h="19473" extrusionOk="0">
                <a:moveTo>
                  <a:pt x="8261" y="191"/>
                </a:moveTo>
                <a:cubicBezTo>
                  <a:pt x="8488" y="191"/>
                  <a:pt x="8711" y="204"/>
                  <a:pt x="8915" y="244"/>
                </a:cubicBezTo>
                <a:cubicBezTo>
                  <a:pt x="8996" y="264"/>
                  <a:pt x="9185" y="228"/>
                  <a:pt x="9094" y="394"/>
                </a:cubicBezTo>
                <a:cubicBezTo>
                  <a:pt x="9068" y="446"/>
                  <a:pt x="8671" y="446"/>
                  <a:pt x="8616" y="452"/>
                </a:cubicBezTo>
                <a:cubicBezTo>
                  <a:pt x="8329" y="492"/>
                  <a:pt x="8043" y="527"/>
                  <a:pt x="7757" y="566"/>
                </a:cubicBezTo>
                <a:cubicBezTo>
                  <a:pt x="7184" y="638"/>
                  <a:pt x="6611" y="713"/>
                  <a:pt x="6039" y="781"/>
                </a:cubicBezTo>
                <a:cubicBezTo>
                  <a:pt x="5460" y="849"/>
                  <a:pt x="4877" y="927"/>
                  <a:pt x="4295" y="941"/>
                </a:cubicBezTo>
                <a:cubicBezTo>
                  <a:pt x="4037" y="946"/>
                  <a:pt x="3708" y="979"/>
                  <a:pt x="3396" y="979"/>
                </a:cubicBezTo>
                <a:cubicBezTo>
                  <a:pt x="3208" y="979"/>
                  <a:pt x="3025" y="967"/>
                  <a:pt x="2867" y="930"/>
                </a:cubicBezTo>
                <a:lnTo>
                  <a:pt x="2867" y="930"/>
                </a:lnTo>
                <a:cubicBezTo>
                  <a:pt x="3737" y="486"/>
                  <a:pt x="4796" y="374"/>
                  <a:pt x="5759" y="293"/>
                </a:cubicBezTo>
                <a:cubicBezTo>
                  <a:pt x="6263" y="251"/>
                  <a:pt x="6764" y="231"/>
                  <a:pt x="7269" y="225"/>
                </a:cubicBezTo>
                <a:cubicBezTo>
                  <a:pt x="7578" y="219"/>
                  <a:pt x="7924" y="191"/>
                  <a:pt x="8261" y="191"/>
                </a:cubicBezTo>
                <a:close/>
                <a:moveTo>
                  <a:pt x="6138" y="2642"/>
                </a:moveTo>
                <a:cubicBezTo>
                  <a:pt x="8181" y="2642"/>
                  <a:pt x="10207" y="3074"/>
                  <a:pt x="12194" y="3192"/>
                </a:cubicBezTo>
                <a:cubicBezTo>
                  <a:pt x="11813" y="3278"/>
                  <a:pt x="11423" y="3309"/>
                  <a:pt x="11030" y="3309"/>
                </a:cubicBezTo>
                <a:cubicBezTo>
                  <a:pt x="10246" y="3309"/>
                  <a:pt x="9449" y="3184"/>
                  <a:pt x="8677" y="3117"/>
                </a:cubicBezTo>
                <a:cubicBezTo>
                  <a:pt x="7435" y="3010"/>
                  <a:pt x="6198" y="2919"/>
                  <a:pt x="4972" y="2694"/>
                </a:cubicBezTo>
                <a:cubicBezTo>
                  <a:pt x="5361" y="2658"/>
                  <a:pt x="5750" y="2642"/>
                  <a:pt x="6138" y="2642"/>
                </a:cubicBezTo>
                <a:close/>
                <a:moveTo>
                  <a:pt x="7997" y="4278"/>
                </a:moveTo>
                <a:cubicBezTo>
                  <a:pt x="8724" y="4278"/>
                  <a:pt x="9471" y="4460"/>
                  <a:pt x="10128" y="4708"/>
                </a:cubicBezTo>
                <a:cubicBezTo>
                  <a:pt x="10587" y="4880"/>
                  <a:pt x="11030" y="5098"/>
                  <a:pt x="11449" y="5349"/>
                </a:cubicBezTo>
                <a:cubicBezTo>
                  <a:pt x="11710" y="5505"/>
                  <a:pt x="11957" y="5678"/>
                  <a:pt x="12204" y="5860"/>
                </a:cubicBezTo>
                <a:cubicBezTo>
                  <a:pt x="12326" y="5947"/>
                  <a:pt x="12535" y="6155"/>
                  <a:pt x="12669" y="6171"/>
                </a:cubicBezTo>
                <a:lnTo>
                  <a:pt x="12669" y="6171"/>
                </a:lnTo>
                <a:cubicBezTo>
                  <a:pt x="12266" y="6143"/>
                  <a:pt x="11769" y="5900"/>
                  <a:pt x="11371" y="5775"/>
                </a:cubicBezTo>
                <a:cubicBezTo>
                  <a:pt x="10844" y="5606"/>
                  <a:pt x="10317" y="5440"/>
                  <a:pt x="9793" y="5271"/>
                </a:cubicBezTo>
                <a:cubicBezTo>
                  <a:pt x="9296" y="5115"/>
                  <a:pt x="8801" y="4955"/>
                  <a:pt x="8306" y="4799"/>
                </a:cubicBezTo>
                <a:cubicBezTo>
                  <a:pt x="8072" y="4721"/>
                  <a:pt x="7825" y="4659"/>
                  <a:pt x="7597" y="4565"/>
                </a:cubicBezTo>
                <a:cubicBezTo>
                  <a:pt x="7462" y="4509"/>
                  <a:pt x="7336" y="4408"/>
                  <a:pt x="7197" y="4360"/>
                </a:cubicBezTo>
                <a:lnTo>
                  <a:pt x="7197" y="4360"/>
                </a:lnTo>
                <a:cubicBezTo>
                  <a:pt x="7457" y="4303"/>
                  <a:pt x="7725" y="4278"/>
                  <a:pt x="7997" y="4278"/>
                </a:cubicBezTo>
                <a:close/>
                <a:moveTo>
                  <a:pt x="1438" y="1796"/>
                </a:moveTo>
                <a:lnTo>
                  <a:pt x="1438" y="1796"/>
                </a:lnTo>
                <a:cubicBezTo>
                  <a:pt x="3208" y="3455"/>
                  <a:pt x="3999" y="5411"/>
                  <a:pt x="4223" y="7636"/>
                </a:cubicBezTo>
                <a:cubicBezTo>
                  <a:pt x="3101" y="5831"/>
                  <a:pt x="2206" y="3924"/>
                  <a:pt x="1438" y="1796"/>
                </a:cubicBezTo>
                <a:close/>
                <a:moveTo>
                  <a:pt x="4657" y="4488"/>
                </a:moveTo>
                <a:cubicBezTo>
                  <a:pt x="4804" y="4684"/>
                  <a:pt x="5011" y="4904"/>
                  <a:pt x="5099" y="5030"/>
                </a:cubicBezTo>
                <a:cubicBezTo>
                  <a:pt x="5375" y="5427"/>
                  <a:pt x="5652" y="5824"/>
                  <a:pt x="5918" y="6224"/>
                </a:cubicBezTo>
                <a:cubicBezTo>
                  <a:pt x="6393" y="6930"/>
                  <a:pt x="6894" y="7656"/>
                  <a:pt x="7021" y="8518"/>
                </a:cubicBezTo>
                <a:cubicBezTo>
                  <a:pt x="6543" y="7835"/>
                  <a:pt x="6078" y="7145"/>
                  <a:pt x="5642" y="6436"/>
                </a:cubicBezTo>
                <a:cubicBezTo>
                  <a:pt x="5249" y="5803"/>
                  <a:pt x="4957" y="5158"/>
                  <a:pt x="4657" y="4488"/>
                </a:cubicBezTo>
                <a:close/>
                <a:moveTo>
                  <a:pt x="9416" y="6676"/>
                </a:moveTo>
                <a:lnTo>
                  <a:pt x="9416" y="6676"/>
                </a:lnTo>
                <a:cubicBezTo>
                  <a:pt x="10499" y="6969"/>
                  <a:pt x="11583" y="7269"/>
                  <a:pt x="12624" y="7692"/>
                </a:cubicBezTo>
                <a:cubicBezTo>
                  <a:pt x="13161" y="7910"/>
                  <a:pt x="13681" y="8154"/>
                  <a:pt x="14186" y="8437"/>
                </a:cubicBezTo>
                <a:cubicBezTo>
                  <a:pt x="14534" y="8632"/>
                  <a:pt x="14970" y="9019"/>
                  <a:pt x="15214" y="9169"/>
                </a:cubicBezTo>
                <a:cubicBezTo>
                  <a:pt x="13232" y="8531"/>
                  <a:pt x="11043" y="8046"/>
                  <a:pt x="9416" y="6676"/>
                </a:cubicBezTo>
                <a:close/>
                <a:moveTo>
                  <a:pt x="7184" y="5707"/>
                </a:moveTo>
                <a:lnTo>
                  <a:pt x="7184" y="5707"/>
                </a:lnTo>
                <a:cubicBezTo>
                  <a:pt x="8648" y="7438"/>
                  <a:pt x="9679" y="9370"/>
                  <a:pt x="9709" y="10451"/>
                </a:cubicBezTo>
                <a:cubicBezTo>
                  <a:pt x="8817" y="8847"/>
                  <a:pt x="7799" y="7386"/>
                  <a:pt x="7184" y="5707"/>
                </a:cubicBezTo>
                <a:close/>
                <a:moveTo>
                  <a:pt x="12887" y="10812"/>
                </a:moveTo>
                <a:lnTo>
                  <a:pt x="12887" y="10812"/>
                </a:lnTo>
                <a:cubicBezTo>
                  <a:pt x="14921" y="11088"/>
                  <a:pt x="16606" y="12178"/>
                  <a:pt x="17810" y="13824"/>
                </a:cubicBezTo>
                <a:cubicBezTo>
                  <a:pt x="16928" y="13333"/>
                  <a:pt x="16043" y="12845"/>
                  <a:pt x="15165" y="12351"/>
                </a:cubicBezTo>
                <a:cubicBezTo>
                  <a:pt x="14449" y="11950"/>
                  <a:pt x="13317" y="11550"/>
                  <a:pt x="12887" y="10812"/>
                </a:cubicBezTo>
                <a:close/>
                <a:moveTo>
                  <a:pt x="13532" y="12438"/>
                </a:moveTo>
                <a:cubicBezTo>
                  <a:pt x="13782" y="13606"/>
                  <a:pt x="13629" y="14784"/>
                  <a:pt x="13636" y="15959"/>
                </a:cubicBezTo>
                <a:cubicBezTo>
                  <a:pt x="13128" y="14807"/>
                  <a:pt x="12848" y="13645"/>
                  <a:pt x="13532" y="12438"/>
                </a:cubicBezTo>
                <a:close/>
                <a:moveTo>
                  <a:pt x="14931" y="14817"/>
                </a:moveTo>
                <a:lnTo>
                  <a:pt x="14931" y="14817"/>
                </a:lnTo>
                <a:cubicBezTo>
                  <a:pt x="15406" y="15279"/>
                  <a:pt x="15861" y="15786"/>
                  <a:pt x="16095" y="16414"/>
                </a:cubicBezTo>
                <a:cubicBezTo>
                  <a:pt x="16353" y="17101"/>
                  <a:pt x="16388" y="17883"/>
                  <a:pt x="16496" y="18606"/>
                </a:cubicBezTo>
                <a:lnTo>
                  <a:pt x="16496" y="18606"/>
                </a:lnTo>
                <a:cubicBezTo>
                  <a:pt x="16034" y="18243"/>
                  <a:pt x="15814" y="17295"/>
                  <a:pt x="15581" y="16756"/>
                </a:cubicBezTo>
                <a:cubicBezTo>
                  <a:pt x="15305" y="16108"/>
                  <a:pt x="15019" y="15516"/>
                  <a:pt x="14931" y="14817"/>
                </a:cubicBezTo>
                <a:close/>
                <a:moveTo>
                  <a:pt x="16498" y="18619"/>
                </a:moveTo>
                <a:cubicBezTo>
                  <a:pt x="16498" y="18622"/>
                  <a:pt x="16498" y="18624"/>
                  <a:pt x="16499" y="18627"/>
                </a:cubicBezTo>
                <a:cubicBezTo>
                  <a:pt x="16480" y="18632"/>
                  <a:pt x="16472" y="18635"/>
                  <a:pt x="16470" y="18635"/>
                </a:cubicBezTo>
                <a:cubicBezTo>
                  <a:pt x="16468" y="18635"/>
                  <a:pt x="16486" y="18627"/>
                  <a:pt x="16498" y="18619"/>
                </a:cubicBezTo>
                <a:close/>
                <a:moveTo>
                  <a:pt x="7620" y="1"/>
                </a:moveTo>
                <a:cubicBezTo>
                  <a:pt x="6436" y="1"/>
                  <a:pt x="5253" y="81"/>
                  <a:pt x="4093" y="329"/>
                </a:cubicBezTo>
                <a:cubicBezTo>
                  <a:pt x="3400" y="479"/>
                  <a:pt x="2717" y="804"/>
                  <a:pt x="2008" y="866"/>
                </a:cubicBezTo>
                <a:cubicBezTo>
                  <a:pt x="1939" y="871"/>
                  <a:pt x="1870" y="874"/>
                  <a:pt x="1801" y="874"/>
                </a:cubicBezTo>
                <a:cubicBezTo>
                  <a:pt x="1555" y="874"/>
                  <a:pt x="1311" y="837"/>
                  <a:pt x="1077" y="758"/>
                </a:cubicBezTo>
                <a:cubicBezTo>
                  <a:pt x="797" y="664"/>
                  <a:pt x="409" y="459"/>
                  <a:pt x="116" y="459"/>
                </a:cubicBezTo>
                <a:cubicBezTo>
                  <a:pt x="76" y="459"/>
                  <a:pt x="37" y="463"/>
                  <a:pt x="0" y="472"/>
                </a:cubicBezTo>
                <a:cubicBezTo>
                  <a:pt x="283" y="599"/>
                  <a:pt x="781" y="716"/>
                  <a:pt x="996" y="954"/>
                </a:cubicBezTo>
                <a:cubicBezTo>
                  <a:pt x="1224" y="1204"/>
                  <a:pt x="1243" y="1747"/>
                  <a:pt x="1337" y="2060"/>
                </a:cubicBezTo>
                <a:cubicBezTo>
                  <a:pt x="1562" y="2798"/>
                  <a:pt x="1861" y="3508"/>
                  <a:pt x="2180" y="4207"/>
                </a:cubicBezTo>
                <a:cubicBezTo>
                  <a:pt x="2502" y="4913"/>
                  <a:pt x="2818" y="5626"/>
                  <a:pt x="3172" y="6312"/>
                </a:cubicBezTo>
                <a:cubicBezTo>
                  <a:pt x="3446" y="6839"/>
                  <a:pt x="3784" y="7870"/>
                  <a:pt x="4415" y="8056"/>
                </a:cubicBezTo>
                <a:cubicBezTo>
                  <a:pt x="4568" y="6696"/>
                  <a:pt x="3963" y="5033"/>
                  <a:pt x="3309" y="3852"/>
                </a:cubicBezTo>
                <a:cubicBezTo>
                  <a:pt x="2948" y="3195"/>
                  <a:pt x="2470" y="2658"/>
                  <a:pt x="2004" y="2082"/>
                </a:cubicBezTo>
                <a:cubicBezTo>
                  <a:pt x="1897" y="1952"/>
                  <a:pt x="1311" y="1367"/>
                  <a:pt x="1341" y="1230"/>
                </a:cubicBezTo>
                <a:cubicBezTo>
                  <a:pt x="1350" y="1190"/>
                  <a:pt x="1381" y="1172"/>
                  <a:pt x="1427" y="1172"/>
                </a:cubicBezTo>
                <a:cubicBezTo>
                  <a:pt x="1654" y="1172"/>
                  <a:pt x="2247" y="1591"/>
                  <a:pt x="2385" y="1669"/>
                </a:cubicBezTo>
                <a:cubicBezTo>
                  <a:pt x="3081" y="2073"/>
                  <a:pt x="3677" y="2349"/>
                  <a:pt x="3947" y="3163"/>
                </a:cubicBezTo>
                <a:cubicBezTo>
                  <a:pt x="4188" y="3885"/>
                  <a:pt x="4396" y="4591"/>
                  <a:pt x="4737" y="5281"/>
                </a:cubicBezTo>
                <a:cubicBezTo>
                  <a:pt x="5072" y="5954"/>
                  <a:pt x="5466" y="6595"/>
                  <a:pt x="5870" y="7230"/>
                </a:cubicBezTo>
                <a:cubicBezTo>
                  <a:pt x="6286" y="7880"/>
                  <a:pt x="6748" y="8905"/>
                  <a:pt x="7418" y="9296"/>
                </a:cubicBezTo>
                <a:cubicBezTo>
                  <a:pt x="7545" y="8765"/>
                  <a:pt x="7200" y="8199"/>
                  <a:pt x="6992" y="7698"/>
                </a:cubicBezTo>
                <a:cubicBezTo>
                  <a:pt x="6745" y="7106"/>
                  <a:pt x="6445" y="6553"/>
                  <a:pt x="6078" y="6029"/>
                </a:cubicBezTo>
                <a:cubicBezTo>
                  <a:pt x="5343" y="4975"/>
                  <a:pt x="4620" y="3979"/>
                  <a:pt x="4135" y="2775"/>
                </a:cubicBezTo>
                <a:lnTo>
                  <a:pt x="4135" y="2775"/>
                </a:lnTo>
                <a:cubicBezTo>
                  <a:pt x="4900" y="3332"/>
                  <a:pt x="5700" y="3865"/>
                  <a:pt x="6416" y="4487"/>
                </a:cubicBezTo>
                <a:cubicBezTo>
                  <a:pt x="6784" y="4806"/>
                  <a:pt x="6774" y="5115"/>
                  <a:pt x="6891" y="5564"/>
                </a:cubicBezTo>
                <a:cubicBezTo>
                  <a:pt x="7012" y="6029"/>
                  <a:pt x="7200" y="6471"/>
                  <a:pt x="7415" y="6898"/>
                </a:cubicBezTo>
                <a:cubicBezTo>
                  <a:pt x="7841" y="7757"/>
                  <a:pt x="8323" y="8589"/>
                  <a:pt x="8801" y="9419"/>
                </a:cubicBezTo>
                <a:cubicBezTo>
                  <a:pt x="9270" y="10233"/>
                  <a:pt x="9699" y="11088"/>
                  <a:pt x="10304" y="11807"/>
                </a:cubicBezTo>
                <a:cubicBezTo>
                  <a:pt x="10301" y="10685"/>
                  <a:pt x="9855" y="9559"/>
                  <a:pt x="9377" y="8547"/>
                </a:cubicBezTo>
                <a:cubicBezTo>
                  <a:pt x="8847" y="7425"/>
                  <a:pt x="7926" y="6504"/>
                  <a:pt x="7480" y="5352"/>
                </a:cubicBezTo>
                <a:lnTo>
                  <a:pt x="7480" y="5352"/>
                </a:lnTo>
                <a:cubicBezTo>
                  <a:pt x="8173" y="5987"/>
                  <a:pt x="8856" y="6624"/>
                  <a:pt x="9514" y="7298"/>
                </a:cubicBezTo>
                <a:cubicBezTo>
                  <a:pt x="9800" y="7594"/>
                  <a:pt x="10168" y="7874"/>
                  <a:pt x="10385" y="8225"/>
                </a:cubicBezTo>
                <a:cubicBezTo>
                  <a:pt x="10473" y="8362"/>
                  <a:pt x="10480" y="8547"/>
                  <a:pt x="10564" y="8677"/>
                </a:cubicBezTo>
                <a:cubicBezTo>
                  <a:pt x="10678" y="8860"/>
                  <a:pt x="10870" y="8990"/>
                  <a:pt x="10984" y="9191"/>
                </a:cubicBezTo>
                <a:cubicBezTo>
                  <a:pt x="11352" y="9836"/>
                  <a:pt x="11680" y="10506"/>
                  <a:pt x="11889" y="11218"/>
                </a:cubicBezTo>
                <a:cubicBezTo>
                  <a:pt x="12126" y="12028"/>
                  <a:pt x="12142" y="12858"/>
                  <a:pt x="12194" y="13694"/>
                </a:cubicBezTo>
                <a:cubicBezTo>
                  <a:pt x="11609" y="13125"/>
                  <a:pt x="11378" y="12022"/>
                  <a:pt x="11163" y="11261"/>
                </a:cubicBezTo>
                <a:cubicBezTo>
                  <a:pt x="10926" y="10411"/>
                  <a:pt x="10867" y="9491"/>
                  <a:pt x="10558" y="8668"/>
                </a:cubicBezTo>
                <a:lnTo>
                  <a:pt x="10558" y="8668"/>
                </a:lnTo>
                <a:cubicBezTo>
                  <a:pt x="10490" y="9650"/>
                  <a:pt x="10747" y="10688"/>
                  <a:pt x="11026" y="11632"/>
                </a:cubicBezTo>
                <a:cubicBezTo>
                  <a:pt x="11163" y="12094"/>
                  <a:pt x="11329" y="12546"/>
                  <a:pt x="11521" y="12988"/>
                </a:cubicBezTo>
                <a:cubicBezTo>
                  <a:pt x="11732" y="13480"/>
                  <a:pt x="11866" y="13974"/>
                  <a:pt x="12279" y="14319"/>
                </a:cubicBezTo>
                <a:cubicBezTo>
                  <a:pt x="12582" y="13678"/>
                  <a:pt x="12383" y="12627"/>
                  <a:pt x="12282" y="11924"/>
                </a:cubicBezTo>
                <a:cubicBezTo>
                  <a:pt x="12165" y="11108"/>
                  <a:pt x="11889" y="10324"/>
                  <a:pt x="11576" y="9566"/>
                </a:cubicBezTo>
                <a:lnTo>
                  <a:pt x="11576" y="9566"/>
                </a:lnTo>
                <a:cubicBezTo>
                  <a:pt x="12090" y="10288"/>
                  <a:pt x="12621" y="10997"/>
                  <a:pt x="13118" y="11729"/>
                </a:cubicBezTo>
                <a:cubicBezTo>
                  <a:pt x="13297" y="11993"/>
                  <a:pt x="13362" y="12139"/>
                  <a:pt x="13252" y="12445"/>
                </a:cubicBezTo>
                <a:cubicBezTo>
                  <a:pt x="13131" y="12770"/>
                  <a:pt x="13005" y="13070"/>
                  <a:pt x="12949" y="13414"/>
                </a:cubicBezTo>
                <a:cubicBezTo>
                  <a:pt x="12861" y="14000"/>
                  <a:pt x="12930" y="14592"/>
                  <a:pt x="13083" y="15158"/>
                </a:cubicBezTo>
                <a:cubicBezTo>
                  <a:pt x="13239" y="15728"/>
                  <a:pt x="13428" y="16417"/>
                  <a:pt x="13870" y="16818"/>
                </a:cubicBezTo>
                <a:cubicBezTo>
                  <a:pt x="13984" y="16222"/>
                  <a:pt x="13867" y="15627"/>
                  <a:pt x="13877" y="15028"/>
                </a:cubicBezTo>
                <a:cubicBezTo>
                  <a:pt x="13886" y="14404"/>
                  <a:pt x="13890" y="13759"/>
                  <a:pt x="13994" y="13144"/>
                </a:cubicBezTo>
                <a:cubicBezTo>
                  <a:pt x="14293" y="13662"/>
                  <a:pt x="14644" y="14114"/>
                  <a:pt x="14680" y="14722"/>
                </a:cubicBezTo>
                <a:cubicBezTo>
                  <a:pt x="14709" y="15272"/>
                  <a:pt x="14862" y="15806"/>
                  <a:pt x="15061" y="16317"/>
                </a:cubicBezTo>
                <a:cubicBezTo>
                  <a:pt x="15263" y="16847"/>
                  <a:pt x="15513" y="17358"/>
                  <a:pt x="15760" y="17865"/>
                </a:cubicBezTo>
                <a:cubicBezTo>
                  <a:pt x="16030" y="18415"/>
                  <a:pt x="16268" y="19004"/>
                  <a:pt x="16665" y="19472"/>
                </a:cubicBezTo>
                <a:cubicBezTo>
                  <a:pt x="16860" y="18864"/>
                  <a:pt x="16632" y="18047"/>
                  <a:pt x="16541" y="17420"/>
                </a:cubicBezTo>
                <a:cubicBezTo>
                  <a:pt x="16440" y="16707"/>
                  <a:pt x="16291" y="16053"/>
                  <a:pt x="15864" y="15458"/>
                </a:cubicBezTo>
                <a:cubicBezTo>
                  <a:pt x="15441" y="14869"/>
                  <a:pt x="14905" y="14420"/>
                  <a:pt x="14550" y="13769"/>
                </a:cubicBezTo>
                <a:cubicBezTo>
                  <a:pt x="14186" y="13096"/>
                  <a:pt x="13837" y="12412"/>
                  <a:pt x="13476" y="11736"/>
                </a:cubicBezTo>
                <a:lnTo>
                  <a:pt x="13476" y="11736"/>
                </a:lnTo>
                <a:cubicBezTo>
                  <a:pt x="14124" y="11986"/>
                  <a:pt x="14719" y="12380"/>
                  <a:pt x="15321" y="12721"/>
                </a:cubicBezTo>
                <a:cubicBezTo>
                  <a:pt x="15995" y="13102"/>
                  <a:pt x="16665" y="13483"/>
                  <a:pt x="17338" y="13863"/>
                </a:cubicBezTo>
                <a:cubicBezTo>
                  <a:pt x="17487" y="13947"/>
                  <a:pt x="17990" y="14216"/>
                  <a:pt x="18206" y="14216"/>
                </a:cubicBezTo>
                <a:cubicBezTo>
                  <a:pt x="18327" y="14216"/>
                  <a:pt x="18358" y="14132"/>
                  <a:pt x="18187" y="13886"/>
                </a:cubicBezTo>
                <a:cubicBezTo>
                  <a:pt x="17771" y="13288"/>
                  <a:pt x="17250" y="12725"/>
                  <a:pt x="16701" y="12243"/>
                </a:cubicBezTo>
                <a:cubicBezTo>
                  <a:pt x="16164" y="11771"/>
                  <a:pt x="15562" y="11384"/>
                  <a:pt x="14901" y="11114"/>
                </a:cubicBezTo>
                <a:cubicBezTo>
                  <a:pt x="14267" y="10860"/>
                  <a:pt x="13603" y="10786"/>
                  <a:pt x="12959" y="10581"/>
                </a:cubicBezTo>
                <a:cubicBezTo>
                  <a:pt x="12341" y="10382"/>
                  <a:pt x="11970" y="9728"/>
                  <a:pt x="11576" y="9247"/>
                </a:cubicBezTo>
                <a:cubicBezTo>
                  <a:pt x="11088" y="8645"/>
                  <a:pt x="10600" y="8046"/>
                  <a:pt x="10109" y="7444"/>
                </a:cubicBezTo>
                <a:lnTo>
                  <a:pt x="10109" y="7444"/>
                </a:lnTo>
                <a:cubicBezTo>
                  <a:pt x="11365" y="8199"/>
                  <a:pt x="12764" y="8651"/>
                  <a:pt x="14153" y="9094"/>
                </a:cubicBezTo>
                <a:cubicBezTo>
                  <a:pt x="14501" y="9204"/>
                  <a:pt x="14849" y="9315"/>
                  <a:pt x="15197" y="9432"/>
                </a:cubicBezTo>
                <a:cubicBezTo>
                  <a:pt x="15386" y="9496"/>
                  <a:pt x="15770" y="9720"/>
                  <a:pt x="15997" y="9720"/>
                </a:cubicBezTo>
                <a:cubicBezTo>
                  <a:pt x="16025" y="9720"/>
                  <a:pt x="16050" y="9716"/>
                  <a:pt x="16073" y="9709"/>
                </a:cubicBezTo>
                <a:cubicBezTo>
                  <a:pt x="16424" y="9595"/>
                  <a:pt x="15903" y="9227"/>
                  <a:pt x="15796" y="9146"/>
                </a:cubicBezTo>
                <a:cubicBezTo>
                  <a:pt x="15481" y="8912"/>
                  <a:pt x="15162" y="8690"/>
                  <a:pt x="14827" y="8489"/>
                </a:cubicBezTo>
                <a:cubicBezTo>
                  <a:pt x="13509" y="7685"/>
                  <a:pt x="12064" y="7184"/>
                  <a:pt x="10594" y="6748"/>
                </a:cubicBezTo>
                <a:cubicBezTo>
                  <a:pt x="9884" y="6537"/>
                  <a:pt x="9091" y="6406"/>
                  <a:pt x="8489" y="5948"/>
                </a:cubicBezTo>
                <a:cubicBezTo>
                  <a:pt x="7945" y="5534"/>
                  <a:pt x="7444" y="5024"/>
                  <a:pt x="6930" y="4571"/>
                </a:cubicBezTo>
                <a:lnTo>
                  <a:pt x="6930" y="4571"/>
                </a:lnTo>
                <a:cubicBezTo>
                  <a:pt x="8388" y="5037"/>
                  <a:pt x="9852" y="5482"/>
                  <a:pt x="11296" y="5987"/>
                </a:cubicBezTo>
                <a:cubicBezTo>
                  <a:pt x="11667" y="6117"/>
                  <a:pt x="12042" y="6250"/>
                  <a:pt x="12412" y="6384"/>
                </a:cubicBezTo>
                <a:cubicBezTo>
                  <a:pt x="12689" y="6481"/>
                  <a:pt x="13001" y="6660"/>
                  <a:pt x="13288" y="6696"/>
                </a:cubicBezTo>
                <a:cubicBezTo>
                  <a:pt x="13329" y="6701"/>
                  <a:pt x="13369" y="6704"/>
                  <a:pt x="13406" y="6704"/>
                </a:cubicBezTo>
                <a:cubicBezTo>
                  <a:pt x="13659" y="6704"/>
                  <a:pt x="13771" y="6577"/>
                  <a:pt x="13515" y="6338"/>
                </a:cubicBezTo>
                <a:cubicBezTo>
                  <a:pt x="13245" y="6084"/>
                  <a:pt x="12839" y="5899"/>
                  <a:pt x="12520" y="5707"/>
                </a:cubicBezTo>
                <a:cubicBezTo>
                  <a:pt x="11303" y="4959"/>
                  <a:pt x="10154" y="4256"/>
                  <a:pt x="8707" y="4087"/>
                </a:cubicBezTo>
                <a:cubicBezTo>
                  <a:pt x="8445" y="4056"/>
                  <a:pt x="8184" y="4050"/>
                  <a:pt x="7922" y="4050"/>
                </a:cubicBezTo>
                <a:cubicBezTo>
                  <a:pt x="7709" y="4050"/>
                  <a:pt x="7496" y="4054"/>
                  <a:pt x="7284" y="4054"/>
                </a:cubicBezTo>
                <a:cubicBezTo>
                  <a:pt x="7083" y="4054"/>
                  <a:pt x="6883" y="4050"/>
                  <a:pt x="6683" y="4035"/>
                </a:cubicBezTo>
                <a:cubicBezTo>
                  <a:pt x="5970" y="3979"/>
                  <a:pt x="5447" y="3439"/>
                  <a:pt x="4907" y="3023"/>
                </a:cubicBezTo>
                <a:lnTo>
                  <a:pt x="4907" y="3023"/>
                </a:lnTo>
                <a:cubicBezTo>
                  <a:pt x="6410" y="3156"/>
                  <a:pt x="7913" y="3293"/>
                  <a:pt x="9416" y="3410"/>
                </a:cubicBezTo>
                <a:cubicBezTo>
                  <a:pt x="10141" y="3466"/>
                  <a:pt x="10927" y="3590"/>
                  <a:pt x="11691" y="3590"/>
                </a:cubicBezTo>
                <a:cubicBezTo>
                  <a:pt x="12305" y="3590"/>
                  <a:pt x="12905" y="3510"/>
                  <a:pt x="13450" y="3250"/>
                </a:cubicBezTo>
                <a:cubicBezTo>
                  <a:pt x="12591" y="2847"/>
                  <a:pt x="11466" y="2880"/>
                  <a:pt x="10525" y="2769"/>
                </a:cubicBezTo>
                <a:cubicBezTo>
                  <a:pt x="9445" y="2642"/>
                  <a:pt x="8362" y="2502"/>
                  <a:pt x="7275" y="2444"/>
                </a:cubicBezTo>
                <a:cubicBezTo>
                  <a:pt x="7038" y="2431"/>
                  <a:pt x="6798" y="2427"/>
                  <a:pt x="6557" y="2427"/>
                </a:cubicBezTo>
                <a:cubicBezTo>
                  <a:pt x="6284" y="2427"/>
                  <a:pt x="6010" y="2432"/>
                  <a:pt x="5737" y="2432"/>
                </a:cubicBezTo>
                <a:cubicBezTo>
                  <a:pt x="5287" y="2432"/>
                  <a:pt x="4838" y="2420"/>
                  <a:pt x="4399" y="2356"/>
                </a:cubicBezTo>
                <a:cubicBezTo>
                  <a:pt x="3482" y="2226"/>
                  <a:pt x="2730" y="1614"/>
                  <a:pt x="1956" y="1145"/>
                </a:cubicBezTo>
                <a:lnTo>
                  <a:pt x="1956" y="1145"/>
                </a:lnTo>
                <a:cubicBezTo>
                  <a:pt x="2406" y="1171"/>
                  <a:pt x="2858" y="1184"/>
                  <a:pt x="3309" y="1184"/>
                </a:cubicBezTo>
                <a:cubicBezTo>
                  <a:pt x="4519" y="1184"/>
                  <a:pt x="5728" y="1094"/>
                  <a:pt x="6927" y="931"/>
                </a:cubicBezTo>
                <a:cubicBezTo>
                  <a:pt x="7714" y="823"/>
                  <a:pt x="8498" y="683"/>
                  <a:pt x="9276" y="518"/>
                </a:cubicBezTo>
                <a:cubicBezTo>
                  <a:pt x="9468" y="475"/>
                  <a:pt x="10350" y="339"/>
                  <a:pt x="9774" y="95"/>
                </a:cubicBezTo>
                <a:cubicBezTo>
                  <a:pt x="9614" y="27"/>
                  <a:pt x="9406" y="13"/>
                  <a:pt x="9198" y="13"/>
                </a:cubicBezTo>
                <a:cubicBezTo>
                  <a:pt x="9046" y="13"/>
                  <a:pt x="8893" y="21"/>
                  <a:pt x="8760" y="21"/>
                </a:cubicBezTo>
                <a:cubicBezTo>
                  <a:pt x="8732" y="21"/>
                  <a:pt x="8706" y="21"/>
                  <a:pt x="8681" y="20"/>
                </a:cubicBezTo>
                <a:cubicBezTo>
                  <a:pt x="8327" y="8"/>
                  <a:pt x="7974" y="1"/>
                  <a:pt x="762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2FEEB97C-2746-4EE1-AB18-F6098C70C7F0}"/>
              </a:ext>
            </a:extLst>
          </p:cNvPr>
          <p:cNvSpPr txBox="1"/>
          <p:nvPr/>
        </p:nvSpPr>
        <p:spPr>
          <a:xfrm>
            <a:off x="5310553" y="391818"/>
            <a:ext cx="3270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/>
              <a:t>Negosiasi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proses </a:t>
            </a:r>
            <a:r>
              <a:rPr lang="en-US" dirty="0" err="1" smtClean="0"/>
              <a:t>emosional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AED56BD-C1AE-4EB9-ABD8-00F17D7EADB5}"/>
              </a:ext>
            </a:extLst>
          </p:cNvPr>
          <p:cNvSpPr txBox="1"/>
          <p:nvPr/>
        </p:nvSpPr>
        <p:spPr>
          <a:xfrm>
            <a:off x="164123" y="3472190"/>
            <a:ext cx="32472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 err="1"/>
              <a:t>Pelayanan</a:t>
            </a:r>
            <a:r>
              <a:rPr lang="en-US" sz="1600" b="1" dirty="0"/>
              <a:t> </a:t>
            </a:r>
            <a:r>
              <a:rPr lang="en-US" sz="1600" b="1" dirty="0" err="1" smtClean="0"/>
              <a:t>Pelanggan</a:t>
            </a:r>
            <a:endParaRPr lang="en-US" sz="1600" b="1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A596C1FD-A0E7-4D04-B9DB-10A302BF1B17}"/>
              </a:ext>
            </a:extLst>
          </p:cNvPr>
          <p:cNvSpPr txBox="1"/>
          <p:nvPr/>
        </p:nvSpPr>
        <p:spPr>
          <a:xfrm>
            <a:off x="3598985" y="3238674"/>
            <a:ext cx="498230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 err="1"/>
              <a:t>Perilaku</a:t>
            </a:r>
            <a:r>
              <a:rPr lang="en-US" sz="1600" b="1" dirty="0"/>
              <a:t> </a:t>
            </a:r>
            <a:r>
              <a:rPr lang="en-US" sz="1600" b="1" dirty="0" err="1"/>
              <a:t>Menyimpang</a:t>
            </a:r>
            <a:r>
              <a:rPr lang="en-US" sz="1600" b="1" dirty="0"/>
              <a:t> di </a:t>
            </a:r>
            <a:r>
              <a:rPr lang="en-US" sz="1600" b="1" dirty="0" err="1"/>
              <a:t>Tempat</a:t>
            </a:r>
            <a:r>
              <a:rPr lang="en-US" sz="1600" b="1" dirty="0"/>
              <a:t> </a:t>
            </a:r>
            <a:r>
              <a:rPr lang="en-US" sz="1600" b="1" dirty="0" err="1" smtClean="0"/>
              <a:t>Kerja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729047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Google Shape;1130;p70"/>
          <p:cNvSpPr txBox="1">
            <a:spLocks noGrp="1"/>
          </p:cNvSpPr>
          <p:nvPr>
            <p:ph type="body" idx="4294967295"/>
          </p:nvPr>
        </p:nvSpPr>
        <p:spPr>
          <a:xfrm>
            <a:off x="2139750" y="799693"/>
            <a:ext cx="4864500" cy="76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None/>
            </a:pPr>
            <a:r>
              <a:rPr lang="en-US" sz="4000" b="1" dirty="0" smtClean="0">
                <a:solidFill>
                  <a:schemeClr val="accent1">
                    <a:lumMod val="25000"/>
                  </a:schemeClr>
                </a:solidFill>
                <a:latin typeface="Lucida Handwriting" panose="03010101010101010101" pitchFamily="66" charset="0"/>
              </a:rPr>
              <a:t>ERIMAKASIH</a:t>
            </a:r>
            <a:endParaRPr sz="4000" b="1" dirty="0">
              <a:solidFill>
                <a:schemeClr val="accent1">
                  <a:lumMod val="25000"/>
                </a:schemeClr>
              </a:solidFill>
              <a:latin typeface="Lucida Handwriting" panose="03010101010101010101" pitchFamily="66" charset="0"/>
            </a:endParaRPr>
          </a:p>
        </p:txBody>
      </p:sp>
      <p:grpSp>
        <p:nvGrpSpPr>
          <p:cNvPr id="1132" name="Google Shape;1132;p70"/>
          <p:cNvGrpSpPr/>
          <p:nvPr/>
        </p:nvGrpSpPr>
        <p:grpSpPr>
          <a:xfrm>
            <a:off x="1155660" y="1966751"/>
            <a:ext cx="2535236" cy="2617993"/>
            <a:chOff x="1358848" y="2127088"/>
            <a:chExt cx="2224867" cy="2297493"/>
          </a:xfrm>
        </p:grpSpPr>
        <p:sp>
          <p:nvSpPr>
            <p:cNvPr id="1133" name="Google Shape;1133;p70"/>
            <p:cNvSpPr/>
            <p:nvPr/>
          </p:nvSpPr>
          <p:spPr>
            <a:xfrm rot="2886579">
              <a:off x="1433165" y="2712969"/>
              <a:ext cx="2076551" cy="1125731"/>
            </a:xfrm>
            <a:custGeom>
              <a:avLst/>
              <a:gdLst/>
              <a:ahLst/>
              <a:cxnLst/>
              <a:rect l="l" t="t" r="r" b="b"/>
              <a:pathLst>
                <a:path w="25157" h="13638" extrusionOk="0">
                  <a:moveTo>
                    <a:pt x="14708" y="1"/>
                  </a:moveTo>
                  <a:cubicBezTo>
                    <a:pt x="14585" y="1"/>
                    <a:pt x="14464" y="4"/>
                    <a:pt x="14348" y="12"/>
                  </a:cubicBezTo>
                  <a:lnTo>
                    <a:pt x="13928" y="38"/>
                  </a:lnTo>
                  <a:cubicBezTo>
                    <a:pt x="12367" y="135"/>
                    <a:pt x="10753" y="236"/>
                    <a:pt x="9273" y="741"/>
                  </a:cubicBezTo>
                  <a:cubicBezTo>
                    <a:pt x="8186" y="1108"/>
                    <a:pt x="6787" y="1674"/>
                    <a:pt x="5635" y="2768"/>
                  </a:cubicBezTo>
                  <a:lnTo>
                    <a:pt x="5476" y="2920"/>
                  </a:lnTo>
                  <a:cubicBezTo>
                    <a:pt x="4815" y="3552"/>
                    <a:pt x="4129" y="4199"/>
                    <a:pt x="3420" y="4765"/>
                  </a:cubicBezTo>
                  <a:cubicBezTo>
                    <a:pt x="3299" y="4863"/>
                    <a:pt x="3172" y="4957"/>
                    <a:pt x="3049" y="5051"/>
                  </a:cubicBezTo>
                  <a:cubicBezTo>
                    <a:pt x="2619" y="5380"/>
                    <a:pt x="2177" y="5715"/>
                    <a:pt x="1829" y="6148"/>
                  </a:cubicBezTo>
                  <a:cubicBezTo>
                    <a:pt x="3" y="8403"/>
                    <a:pt x="0" y="12053"/>
                    <a:pt x="39" y="13120"/>
                  </a:cubicBezTo>
                  <a:lnTo>
                    <a:pt x="205" y="13114"/>
                  </a:lnTo>
                  <a:cubicBezTo>
                    <a:pt x="166" y="12063"/>
                    <a:pt x="169" y="8461"/>
                    <a:pt x="1959" y="6252"/>
                  </a:cubicBezTo>
                  <a:cubicBezTo>
                    <a:pt x="2294" y="5836"/>
                    <a:pt x="2730" y="5504"/>
                    <a:pt x="3150" y="5185"/>
                  </a:cubicBezTo>
                  <a:cubicBezTo>
                    <a:pt x="3276" y="5087"/>
                    <a:pt x="3400" y="4993"/>
                    <a:pt x="3524" y="4895"/>
                  </a:cubicBezTo>
                  <a:cubicBezTo>
                    <a:pt x="4239" y="4326"/>
                    <a:pt x="4926" y="3672"/>
                    <a:pt x="5590" y="3041"/>
                  </a:cubicBezTo>
                  <a:lnTo>
                    <a:pt x="5752" y="2888"/>
                  </a:lnTo>
                  <a:cubicBezTo>
                    <a:pt x="6878" y="1817"/>
                    <a:pt x="8254" y="1261"/>
                    <a:pt x="9328" y="897"/>
                  </a:cubicBezTo>
                  <a:cubicBezTo>
                    <a:pt x="10786" y="402"/>
                    <a:pt x="12390" y="301"/>
                    <a:pt x="13941" y="204"/>
                  </a:cubicBezTo>
                  <a:lnTo>
                    <a:pt x="14358" y="178"/>
                  </a:lnTo>
                  <a:cubicBezTo>
                    <a:pt x="14471" y="170"/>
                    <a:pt x="14588" y="167"/>
                    <a:pt x="14708" y="167"/>
                  </a:cubicBezTo>
                  <a:cubicBezTo>
                    <a:pt x="16365" y="167"/>
                    <a:pt x="18619" y="842"/>
                    <a:pt x="19915" y="1749"/>
                  </a:cubicBezTo>
                  <a:cubicBezTo>
                    <a:pt x="20273" y="2003"/>
                    <a:pt x="20621" y="2358"/>
                    <a:pt x="20956" y="2702"/>
                  </a:cubicBezTo>
                  <a:cubicBezTo>
                    <a:pt x="21102" y="2852"/>
                    <a:pt x="21246" y="2995"/>
                    <a:pt x="21385" y="3129"/>
                  </a:cubicBezTo>
                  <a:cubicBezTo>
                    <a:pt x="21909" y="3630"/>
                    <a:pt x="22342" y="4202"/>
                    <a:pt x="22677" y="4837"/>
                  </a:cubicBezTo>
                  <a:cubicBezTo>
                    <a:pt x="23029" y="5500"/>
                    <a:pt x="23286" y="6233"/>
                    <a:pt x="23533" y="6939"/>
                  </a:cubicBezTo>
                  <a:cubicBezTo>
                    <a:pt x="23708" y="7446"/>
                    <a:pt x="23891" y="7967"/>
                    <a:pt x="24109" y="8468"/>
                  </a:cubicBezTo>
                  <a:cubicBezTo>
                    <a:pt x="24528" y="9424"/>
                    <a:pt x="24860" y="10690"/>
                    <a:pt x="24974" y="11767"/>
                  </a:cubicBezTo>
                  <a:cubicBezTo>
                    <a:pt x="24987" y="11900"/>
                    <a:pt x="24964" y="12167"/>
                    <a:pt x="24935" y="12447"/>
                  </a:cubicBezTo>
                  <a:cubicBezTo>
                    <a:pt x="24873" y="13117"/>
                    <a:pt x="24844" y="13530"/>
                    <a:pt x="25007" y="13637"/>
                  </a:cubicBezTo>
                  <a:lnTo>
                    <a:pt x="25098" y="13498"/>
                  </a:lnTo>
                  <a:cubicBezTo>
                    <a:pt x="25010" y="13426"/>
                    <a:pt x="25068" y="12798"/>
                    <a:pt x="25101" y="12463"/>
                  </a:cubicBezTo>
                  <a:cubicBezTo>
                    <a:pt x="25130" y="12173"/>
                    <a:pt x="25156" y="11900"/>
                    <a:pt x="25140" y="11750"/>
                  </a:cubicBezTo>
                  <a:cubicBezTo>
                    <a:pt x="25023" y="10657"/>
                    <a:pt x="24685" y="9372"/>
                    <a:pt x="24262" y="8399"/>
                  </a:cubicBezTo>
                  <a:cubicBezTo>
                    <a:pt x="24047" y="7908"/>
                    <a:pt x="23865" y="7387"/>
                    <a:pt x="23689" y="6883"/>
                  </a:cubicBezTo>
                  <a:cubicBezTo>
                    <a:pt x="23438" y="6171"/>
                    <a:pt x="23181" y="5432"/>
                    <a:pt x="22824" y="4759"/>
                  </a:cubicBezTo>
                  <a:cubicBezTo>
                    <a:pt x="22482" y="4108"/>
                    <a:pt x="22036" y="3519"/>
                    <a:pt x="21499" y="3008"/>
                  </a:cubicBezTo>
                  <a:cubicBezTo>
                    <a:pt x="21363" y="2878"/>
                    <a:pt x="21220" y="2732"/>
                    <a:pt x="21076" y="2585"/>
                  </a:cubicBezTo>
                  <a:cubicBezTo>
                    <a:pt x="20735" y="2237"/>
                    <a:pt x="20380" y="1876"/>
                    <a:pt x="20009" y="1616"/>
                  </a:cubicBezTo>
                  <a:cubicBezTo>
                    <a:pt x="18691" y="688"/>
                    <a:pt x="16394" y="1"/>
                    <a:pt x="147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70"/>
            <p:cNvSpPr/>
            <p:nvPr/>
          </p:nvSpPr>
          <p:spPr>
            <a:xfrm rot="2886579">
              <a:off x="2073311" y="3489537"/>
              <a:ext cx="238799" cy="137188"/>
            </a:xfrm>
            <a:custGeom>
              <a:avLst/>
              <a:gdLst/>
              <a:ahLst/>
              <a:cxnLst/>
              <a:rect l="l" t="t" r="r" b="b"/>
              <a:pathLst>
                <a:path w="2893" h="1662" extrusionOk="0">
                  <a:moveTo>
                    <a:pt x="1608" y="0"/>
                  </a:moveTo>
                  <a:cubicBezTo>
                    <a:pt x="1581" y="0"/>
                    <a:pt x="1554" y="1"/>
                    <a:pt x="1526" y="2"/>
                  </a:cubicBezTo>
                  <a:cubicBezTo>
                    <a:pt x="1048" y="28"/>
                    <a:pt x="381" y="328"/>
                    <a:pt x="134" y="764"/>
                  </a:cubicBezTo>
                  <a:cubicBezTo>
                    <a:pt x="0" y="1008"/>
                    <a:pt x="0" y="1271"/>
                    <a:pt x="137" y="1528"/>
                  </a:cubicBezTo>
                  <a:lnTo>
                    <a:pt x="283" y="1450"/>
                  </a:lnTo>
                  <a:cubicBezTo>
                    <a:pt x="173" y="1242"/>
                    <a:pt x="173" y="1040"/>
                    <a:pt x="280" y="845"/>
                  </a:cubicBezTo>
                  <a:cubicBezTo>
                    <a:pt x="491" y="471"/>
                    <a:pt x="1100" y="194"/>
                    <a:pt x="1533" y="168"/>
                  </a:cubicBezTo>
                  <a:cubicBezTo>
                    <a:pt x="1556" y="167"/>
                    <a:pt x="1580" y="166"/>
                    <a:pt x="1603" y="166"/>
                  </a:cubicBezTo>
                  <a:cubicBezTo>
                    <a:pt x="1884" y="166"/>
                    <a:pt x="2117" y="258"/>
                    <a:pt x="2304" y="438"/>
                  </a:cubicBezTo>
                  <a:cubicBezTo>
                    <a:pt x="2570" y="699"/>
                    <a:pt x="2723" y="1154"/>
                    <a:pt x="2710" y="1655"/>
                  </a:cubicBezTo>
                  <a:lnTo>
                    <a:pt x="2876" y="1662"/>
                  </a:lnTo>
                  <a:cubicBezTo>
                    <a:pt x="2893" y="1105"/>
                    <a:pt x="2723" y="617"/>
                    <a:pt x="2418" y="318"/>
                  </a:cubicBezTo>
                  <a:cubicBezTo>
                    <a:pt x="2201" y="108"/>
                    <a:pt x="1930" y="0"/>
                    <a:pt x="16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70"/>
            <p:cNvSpPr/>
            <p:nvPr/>
          </p:nvSpPr>
          <p:spPr>
            <a:xfrm rot="2886579">
              <a:off x="2005482" y="3438648"/>
              <a:ext cx="441856" cy="198022"/>
            </a:xfrm>
            <a:custGeom>
              <a:avLst/>
              <a:gdLst/>
              <a:ahLst/>
              <a:cxnLst/>
              <a:rect l="l" t="t" r="r" b="b"/>
              <a:pathLst>
                <a:path w="5353" h="2399" extrusionOk="0">
                  <a:moveTo>
                    <a:pt x="3207" y="0"/>
                  </a:moveTo>
                  <a:cubicBezTo>
                    <a:pt x="2969" y="0"/>
                    <a:pt x="2706" y="39"/>
                    <a:pt x="2405" y="102"/>
                  </a:cubicBezTo>
                  <a:cubicBezTo>
                    <a:pt x="1799" y="225"/>
                    <a:pt x="443" y="873"/>
                    <a:pt x="117" y="1615"/>
                  </a:cubicBezTo>
                  <a:cubicBezTo>
                    <a:pt x="0" y="1875"/>
                    <a:pt x="13" y="2132"/>
                    <a:pt x="160" y="2370"/>
                  </a:cubicBezTo>
                  <a:lnTo>
                    <a:pt x="300" y="2285"/>
                  </a:lnTo>
                  <a:cubicBezTo>
                    <a:pt x="186" y="2093"/>
                    <a:pt x="176" y="1895"/>
                    <a:pt x="267" y="1680"/>
                  </a:cubicBezTo>
                  <a:cubicBezTo>
                    <a:pt x="579" y="977"/>
                    <a:pt x="1930" y="369"/>
                    <a:pt x="2440" y="265"/>
                  </a:cubicBezTo>
                  <a:cubicBezTo>
                    <a:pt x="2732" y="204"/>
                    <a:pt x="2983" y="167"/>
                    <a:pt x="3205" y="167"/>
                  </a:cubicBezTo>
                  <a:cubicBezTo>
                    <a:pt x="3658" y="167"/>
                    <a:pt x="3995" y="322"/>
                    <a:pt x="4324" y="756"/>
                  </a:cubicBezTo>
                  <a:cubicBezTo>
                    <a:pt x="4363" y="808"/>
                    <a:pt x="4409" y="863"/>
                    <a:pt x="4451" y="922"/>
                  </a:cubicBezTo>
                  <a:cubicBezTo>
                    <a:pt x="4776" y="1332"/>
                    <a:pt x="5177" y="1846"/>
                    <a:pt x="5089" y="2370"/>
                  </a:cubicBezTo>
                  <a:lnTo>
                    <a:pt x="5251" y="2399"/>
                  </a:lnTo>
                  <a:cubicBezTo>
                    <a:pt x="5352" y="1800"/>
                    <a:pt x="4926" y="1257"/>
                    <a:pt x="4584" y="818"/>
                  </a:cubicBezTo>
                  <a:cubicBezTo>
                    <a:pt x="4539" y="762"/>
                    <a:pt x="4497" y="707"/>
                    <a:pt x="4458" y="655"/>
                  </a:cubicBezTo>
                  <a:cubicBezTo>
                    <a:pt x="4089" y="172"/>
                    <a:pt x="3706" y="0"/>
                    <a:pt x="32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70"/>
            <p:cNvSpPr/>
            <p:nvPr/>
          </p:nvSpPr>
          <p:spPr>
            <a:xfrm rot="2886579">
              <a:off x="1938642" y="3360674"/>
              <a:ext cx="606779" cy="317958"/>
            </a:xfrm>
            <a:custGeom>
              <a:avLst/>
              <a:gdLst/>
              <a:ahLst/>
              <a:cxnLst/>
              <a:rect l="l" t="t" r="r" b="b"/>
              <a:pathLst>
                <a:path w="7351" h="3852" extrusionOk="0">
                  <a:moveTo>
                    <a:pt x="4496" y="0"/>
                  </a:moveTo>
                  <a:cubicBezTo>
                    <a:pt x="4451" y="0"/>
                    <a:pt x="4404" y="1"/>
                    <a:pt x="4357" y="2"/>
                  </a:cubicBezTo>
                  <a:cubicBezTo>
                    <a:pt x="1601" y="87"/>
                    <a:pt x="17" y="1404"/>
                    <a:pt x="1" y="3620"/>
                  </a:cubicBezTo>
                  <a:lnTo>
                    <a:pt x="170" y="3623"/>
                  </a:lnTo>
                  <a:cubicBezTo>
                    <a:pt x="186" y="620"/>
                    <a:pt x="3108" y="207"/>
                    <a:pt x="4360" y="168"/>
                  </a:cubicBezTo>
                  <a:cubicBezTo>
                    <a:pt x="4413" y="166"/>
                    <a:pt x="4464" y="165"/>
                    <a:pt x="4514" y="165"/>
                  </a:cubicBezTo>
                  <a:cubicBezTo>
                    <a:pt x="5662" y="165"/>
                    <a:pt x="6117" y="632"/>
                    <a:pt x="6628" y="1577"/>
                  </a:cubicBezTo>
                  <a:cubicBezTo>
                    <a:pt x="6989" y="2241"/>
                    <a:pt x="7181" y="3106"/>
                    <a:pt x="7132" y="3841"/>
                  </a:cubicBezTo>
                  <a:lnTo>
                    <a:pt x="7298" y="3851"/>
                  </a:lnTo>
                  <a:cubicBezTo>
                    <a:pt x="7350" y="3090"/>
                    <a:pt x="7149" y="2189"/>
                    <a:pt x="6774" y="1499"/>
                  </a:cubicBezTo>
                  <a:cubicBezTo>
                    <a:pt x="6241" y="510"/>
                    <a:pt x="5729" y="0"/>
                    <a:pt x="449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70"/>
            <p:cNvSpPr/>
            <p:nvPr/>
          </p:nvSpPr>
          <p:spPr>
            <a:xfrm rot="2886579">
              <a:off x="1823678" y="3322492"/>
              <a:ext cx="839799" cy="390101"/>
            </a:xfrm>
            <a:custGeom>
              <a:avLst/>
              <a:gdLst/>
              <a:ahLst/>
              <a:cxnLst/>
              <a:rect l="l" t="t" r="r" b="b"/>
              <a:pathLst>
                <a:path w="10174" h="4726" extrusionOk="0">
                  <a:moveTo>
                    <a:pt x="5931" y="1"/>
                  </a:moveTo>
                  <a:cubicBezTo>
                    <a:pt x="5631" y="1"/>
                    <a:pt x="5312" y="36"/>
                    <a:pt x="4968" y="106"/>
                  </a:cubicBezTo>
                  <a:cubicBezTo>
                    <a:pt x="4786" y="142"/>
                    <a:pt x="4588" y="177"/>
                    <a:pt x="4379" y="216"/>
                  </a:cubicBezTo>
                  <a:cubicBezTo>
                    <a:pt x="3400" y="389"/>
                    <a:pt x="2183" y="607"/>
                    <a:pt x="1451" y="1202"/>
                  </a:cubicBezTo>
                  <a:cubicBezTo>
                    <a:pt x="537" y="1947"/>
                    <a:pt x="0" y="3151"/>
                    <a:pt x="16" y="4426"/>
                  </a:cubicBezTo>
                  <a:lnTo>
                    <a:pt x="182" y="4426"/>
                  </a:lnTo>
                  <a:cubicBezTo>
                    <a:pt x="169" y="3200"/>
                    <a:pt x="683" y="2045"/>
                    <a:pt x="1559" y="1329"/>
                  </a:cubicBezTo>
                  <a:cubicBezTo>
                    <a:pt x="2255" y="763"/>
                    <a:pt x="3449" y="548"/>
                    <a:pt x="4409" y="379"/>
                  </a:cubicBezTo>
                  <a:cubicBezTo>
                    <a:pt x="4617" y="340"/>
                    <a:pt x="4819" y="307"/>
                    <a:pt x="5001" y="268"/>
                  </a:cubicBezTo>
                  <a:cubicBezTo>
                    <a:pt x="5329" y="203"/>
                    <a:pt x="5634" y="169"/>
                    <a:pt x="5921" y="169"/>
                  </a:cubicBezTo>
                  <a:cubicBezTo>
                    <a:pt x="6868" y="169"/>
                    <a:pt x="7615" y="538"/>
                    <a:pt x="8365" y="1345"/>
                  </a:cubicBezTo>
                  <a:cubicBezTo>
                    <a:pt x="9100" y="2136"/>
                    <a:pt x="9715" y="3398"/>
                    <a:pt x="10011" y="4726"/>
                  </a:cubicBezTo>
                  <a:lnTo>
                    <a:pt x="10174" y="4690"/>
                  </a:lnTo>
                  <a:cubicBezTo>
                    <a:pt x="9871" y="3337"/>
                    <a:pt x="9240" y="2042"/>
                    <a:pt x="8485" y="1231"/>
                  </a:cubicBezTo>
                  <a:cubicBezTo>
                    <a:pt x="7703" y="390"/>
                    <a:pt x="6922" y="1"/>
                    <a:pt x="59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70"/>
            <p:cNvSpPr/>
            <p:nvPr/>
          </p:nvSpPr>
          <p:spPr>
            <a:xfrm rot="2886579">
              <a:off x="1780007" y="3229132"/>
              <a:ext cx="998036" cy="498481"/>
            </a:xfrm>
            <a:custGeom>
              <a:avLst/>
              <a:gdLst/>
              <a:ahLst/>
              <a:cxnLst/>
              <a:rect l="l" t="t" r="r" b="b"/>
              <a:pathLst>
                <a:path w="12091" h="6039" extrusionOk="0">
                  <a:moveTo>
                    <a:pt x="6742" y="1"/>
                  </a:moveTo>
                  <a:cubicBezTo>
                    <a:pt x="6174" y="1"/>
                    <a:pt x="5550" y="116"/>
                    <a:pt x="4916" y="348"/>
                  </a:cubicBezTo>
                  <a:cubicBezTo>
                    <a:pt x="4783" y="397"/>
                    <a:pt x="4649" y="445"/>
                    <a:pt x="4513" y="494"/>
                  </a:cubicBezTo>
                  <a:cubicBezTo>
                    <a:pt x="3329" y="914"/>
                    <a:pt x="2108" y="1350"/>
                    <a:pt x="1422" y="2450"/>
                  </a:cubicBezTo>
                  <a:lnTo>
                    <a:pt x="1341" y="2577"/>
                  </a:lnTo>
                  <a:cubicBezTo>
                    <a:pt x="713" y="3582"/>
                    <a:pt x="0" y="4724"/>
                    <a:pt x="29" y="5947"/>
                  </a:cubicBezTo>
                  <a:lnTo>
                    <a:pt x="199" y="5941"/>
                  </a:lnTo>
                  <a:cubicBezTo>
                    <a:pt x="166" y="4769"/>
                    <a:pt x="866" y="3650"/>
                    <a:pt x="1484" y="2664"/>
                  </a:cubicBezTo>
                  <a:lnTo>
                    <a:pt x="1562" y="2538"/>
                  </a:lnTo>
                  <a:cubicBezTo>
                    <a:pt x="2219" y="1487"/>
                    <a:pt x="3413" y="1064"/>
                    <a:pt x="4568" y="650"/>
                  </a:cubicBezTo>
                  <a:cubicBezTo>
                    <a:pt x="4705" y="602"/>
                    <a:pt x="4838" y="553"/>
                    <a:pt x="4972" y="507"/>
                  </a:cubicBezTo>
                  <a:cubicBezTo>
                    <a:pt x="5590" y="281"/>
                    <a:pt x="6196" y="168"/>
                    <a:pt x="6744" y="168"/>
                  </a:cubicBezTo>
                  <a:cubicBezTo>
                    <a:pt x="7316" y="168"/>
                    <a:pt x="7823" y="291"/>
                    <a:pt x="8215" y="537"/>
                  </a:cubicBezTo>
                  <a:cubicBezTo>
                    <a:pt x="9419" y="1288"/>
                    <a:pt x="10298" y="2547"/>
                    <a:pt x="10821" y="3471"/>
                  </a:cubicBezTo>
                  <a:cubicBezTo>
                    <a:pt x="10913" y="3631"/>
                    <a:pt x="11017" y="3793"/>
                    <a:pt x="11114" y="3953"/>
                  </a:cubicBezTo>
                  <a:cubicBezTo>
                    <a:pt x="11280" y="4220"/>
                    <a:pt x="11453" y="4493"/>
                    <a:pt x="11579" y="4763"/>
                  </a:cubicBezTo>
                  <a:cubicBezTo>
                    <a:pt x="11661" y="4939"/>
                    <a:pt x="11706" y="5163"/>
                    <a:pt x="11749" y="5375"/>
                  </a:cubicBezTo>
                  <a:cubicBezTo>
                    <a:pt x="11797" y="5612"/>
                    <a:pt x="11846" y="5853"/>
                    <a:pt x="11944" y="6038"/>
                  </a:cubicBezTo>
                  <a:lnTo>
                    <a:pt x="12090" y="5960"/>
                  </a:lnTo>
                  <a:cubicBezTo>
                    <a:pt x="12002" y="5798"/>
                    <a:pt x="11960" y="5576"/>
                    <a:pt x="11911" y="5342"/>
                  </a:cubicBezTo>
                  <a:cubicBezTo>
                    <a:pt x="11866" y="5121"/>
                    <a:pt x="11820" y="4887"/>
                    <a:pt x="11729" y="4695"/>
                  </a:cubicBezTo>
                  <a:cubicBezTo>
                    <a:pt x="11602" y="4415"/>
                    <a:pt x="11427" y="4135"/>
                    <a:pt x="11254" y="3865"/>
                  </a:cubicBezTo>
                  <a:cubicBezTo>
                    <a:pt x="11157" y="3706"/>
                    <a:pt x="11056" y="3546"/>
                    <a:pt x="10968" y="3390"/>
                  </a:cubicBezTo>
                  <a:cubicBezTo>
                    <a:pt x="10431" y="2446"/>
                    <a:pt x="9536" y="1165"/>
                    <a:pt x="8306" y="393"/>
                  </a:cubicBezTo>
                  <a:cubicBezTo>
                    <a:pt x="7887" y="132"/>
                    <a:pt x="7346" y="1"/>
                    <a:pt x="67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70"/>
            <p:cNvSpPr/>
            <p:nvPr/>
          </p:nvSpPr>
          <p:spPr>
            <a:xfrm rot="2886579">
              <a:off x="1704892" y="3154809"/>
              <a:ext cx="1173936" cy="622214"/>
            </a:xfrm>
            <a:custGeom>
              <a:avLst/>
              <a:gdLst/>
              <a:ahLst/>
              <a:cxnLst/>
              <a:rect l="l" t="t" r="r" b="b"/>
              <a:pathLst>
                <a:path w="14222" h="7538" extrusionOk="0">
                  <a:moveTo>
                    <a:pt x="8255" y="1"/>
                  </a:moveTo>
                  <a:cubicBezTo>
                    <a:pt x="7349" y="1"/>
                    <a:pt x="6343" y="179"/>
                    <a:pt x="5587" y="429"/>
                  </a:cubicBezTo>
                  <a:cubicBezTo>
                    <a:pt x="3941" y="972"/>
                    <a:pt x="2239" y="1626"/>
                    <a:pt x="1143" y="3090"/>
                  </a:cubicBezTo>
                  <a:cubicBezTo>
                    <a:pt x="755" y="3608"/>
                    <a:pt x="567" y="4223"/>
                    <a:pt x="407" y="4808"/>
                  </a:cubicBezTo>
                  <a:cubicBezTo>
                    <a:pt x="254" y="5365"/>
                    <a:pt x="1" y="6412"/>
                    <a:pt x="40" y="7138"/>
                  </a:cubicBezTo>
                  <a:lnTo>
                    <a:pt x="206" y="7131"/>
                  </a:lnTo>
                  <a:cubicBezTo>
                    <a:pt x="170" y="6425"/>
                    <a:pt x="417" y="5400"/>
                    <a:pt x="567" y="4850"/>
                  </a:cubicBezTo>
                  <a:cubicBezTo>
                    <a:pt x="723" y="4281"/>
                    <a:pt x="905" y="3686"/>
                    <a:pt x="1276" y="3191"/>
                  </a:cubicBezTo>
                  <a:cubicBezTo>
                    <a:pt x="2346" y="1763"/>
                    <a:pt x="3950" y="1145"/>
                    <a:pt x="5639" y="588"/>
                  </a:cubicBezTo>
                  <a:cubicBezTo>
                    <a:pt x="6383" y="342"/>
                    <a:pt x="7369" y="166"/>
                    <a:pt x="8253" y="166"/>
                  </a:cubicBezTo>
                  <a:cubicBezTo>
                    <a:pt x="8710" y="166"/>
                    <a:pt x="9139" y="213"/>
                    <a:pt x="9494" y="322"/>
                  </a:cubicBezTo>
                  <a:cubicBezTo>
                    <a:pt x="10548" y="647"/>
                    <a:pt x="11684" y="1792"/>
                    <a:pt x="12963" y="3832"/>
                  </a:cubicBezTo>
                  <a:cubicBezTo>
                    <a:pt x="13288" y="4353"/>
                    <a:pt x="13408" y="4883"/>
                    <a:pt x="13538" y="5446"/>
                  </a:cubicBezTo>
                  <a:cubicBezTo>
                    <a:pt x="13597" y="5703"/>
                    <a:pt x="13659" y="5970"/>
                    <a:pt x="13743" y="6240"/>
                  </a:cubicBezTo>
                  <a:cubicBezTo>
                    <a:pt x="13773" y="6344"/>
                    <a:pt x="13821" y="6542"/>
                    <a:pt x="13870" y="6751"/>
                  </a:cubicBezTo>
                  <a:cubicBezTo>
                    <a:pt x="14017" y="7372"/>
                    <a:pt x="14056" y="7496"/>
                    <a:pt x="14105" y="7538"/>
                  </a:cubicBezTo>
                  <a:lnTo>
                    <a:pt x="14222" y="7417"/>
                  </a:lnTo>
                  <a:cubicBezTo>
                    <a:pt x="14186" y="7362"/>
                    <a:pt x="14095" y="6972"/>
                    <a:pt x="14033" y="6711"/>
                  </a:cubicBezTo>
                  <a:cubicBezTo>
                    <a:pt x="13981" y="6500"/>
                    <a:pt x="13935" y="6298"/>
                    <a:pt x="13903" y="6191"/>
                  </a:cubicBezTo>
                  <a:cubicBezTo>
                    <a:pt x="13821" y="5927"/>
                    <a:pt x="13760" y="5664"/>
                    <a:pt x="13701" y="5407"/>
                  </a:cubicBezTo>
                  <a:cubicBezTo>
                    <a:pt x="13568" y="4831"/>
                    <a:pt x="13444" y="4288"/>
                    <a:pt x="13102" y="3744"/>
                  </a:cubicBezTo>
                  <a:cubicBezTo>
                    <a:pt x="11801" y="1669"/>
                    <a:pt x="10636" y="497"/>
                    <a:pt x="9543" y="162"/>
                  </a:cubicBezTo>
                  <a:cubicBezTo>
                    <a:pt x="9174" y="49"/>
                    <a:pt x="8728" y="1"/>
                    <a:pt x="8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70"/>
            <p:cNvSpPr/>
            <p:nvPr/>
          </p:nvSpPr>
          <p:spPr>
            <a:xfrm rot="2886579">
              <a:off x="1666664" y="3042146"/>
              <a:ext cx="1334566" cy="734556"/>
            </a:xfrm>
            <a:custGeom>
              <a:avLst/>
              <a:gdLst/>
              <a:ahLst/>
              <a:cxnLst/>
              <a:rect l="l" t="t" r="r" b="b"/>
              <a:pathLst>
                <a:path w="16168" h="8899" extrusionOk="0">
                  <a:moveTo>
                    <a:pt x="10128" y="1"/>
                  </a:moveTo>
                  <a:cubicBezTo>
                    <a:pt x="8739" y="1"/>
                    <a:pt x="7144" y="695"/>
                    <a:pt x="5912" y="1230"/>
                  </a:cubicBezTo>
                  <a:cubicBezTo>
                    <a:pt x="5779" y="1289"/>
                    <a:pt x="5652" y="1344"/>
                    <a:pt x="5532" y="1396"/>
                  </a:cubicBezTo>
                  <a:cubicBezTo>
                    <a:pt x="5405" y="1451"/>
                    <a:pt x="5275" y="1507"/>
                    <a:pt x="5138" y="1562"/>
                  </a:cubicBezTo>
                  <a:cubicBezTo>
                    <a:pt x="3817" y="2118"/>
                    <a:pt x="2005" y="2876"/>
                    <a:pt x="1396" y="4139"/>
                  </a:cubicBezTo>
                  <a:cubicBezTo>
                    <a:pt x="814" y="5349"/>
                    <a:pt x="127" y="7347"/>
                    <a:pt x="1" y="8869"/>
                  </a:cubicBezTo>
                  <a:lnTo>
                    <a:pt x="166" y="8882"/>
                  </a:lnTo>
                  <a:cubicBezTo>
                    <a:pt x="290" y="7383"/>
                    <a:pt x="970" y="5408"/>
                    <a:pt x="1546" y="4210"/>
                  </a:cubicBezTo>
                  <a:cubicBezTo>
                    <a:pt x="2128" y="3007"/>
                    <a:pt x="3905" y="2262"/>
                    <a:pt x="5200" y="1715"/>
                  </a:cubicBezTo>
                  <a:cubicBezTo>
                    <a:pt x="5340" y="1660"/>
                    <a:pt x="5470" y="1604"/>
                    <a:pt x="5597" y="1549"/>
                  </a:cubicBezTo>
                  <a:cubicBezTo>
                    <a:pt x="5717" y="1497"/>
                    <a:pt x="5847" y="1442"/>
                    <a:pt x="5977" y="1383"/>
                  </a:cubicBezTo>
                  <a:cubicBezTo>
                    <a:pt x="7197" y="853"/>
                    <a:pt x="8776" y="166"/>
                    <a:pt x="10130" y="166"/>
                  </a:cubicBezTo>
                  <a:cubicBezTo>
                    <a:pt x="10470" y="166"/>
                    <a:pt x="10796" y="210"/>
                    <a:pt x="11098" y="309"/>
                  </a:cubicBezTo>
                  <a:cubicBezTo>
                    <a:pt x="12950" y="924"/>
                    <a:pt x="14284" y="2476"/>
                    <a:pt x="15058" y="4916"/>
                  </a:cubicBezTo>
                  <a:cubicBezTo>
                    <a:pt x="15276" y="5606"/>
                    <a:pt x="15435" y="6371"/>
                    <a:pt x="15591" y="7113"/>
                  </a:cubicBezTo>
                  <a:cubicBezTo>
                    <a:pt x="15722" y="7747"/>
                    <a:pt x="15848" y="8342"/>
                    <a:pt x="16005" y="8899"/>
                  </a:cubicBezTo>
                  <a:lnTo>
                    <a:pt x="16167" y="8853"/>
                  </a:lnTo>
                  <a:cubicBezTo>
                    <a:pt x="16008" y="8303"/>
                    <a:pt x="15884" y="7708"/>
                    <a:pt x="15754" y="7077"/>
                  </a:cubicBezTo>
                  <a:cubicBezTo>
                    <a:pt x="15598" y="6335"/>
                    <a:pt x="15439" y="5564"/>
                    <a:pt x="15217" y="4864"/>
                  </a:cubicBezTo>
                  <a:cubicBezTo>
                    <a:pt x="14423" y="2372"/>
                    <a:pt x="13057" y="784"/>
                    <a:pt x="11150" y="153"/>
                  </a:cubicBezTo>
                  <a:cubicBezTo>
                    <a:pt x="10830" y="47"/>
                    <a:pt x="10486" y="1"/>
                    <a:pt x="10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70"/>
            <p:cNvSpPr/>
            <p:nvPr/>
          </p:nvSpPr>
          <p:spPr>
            <a:xfrm rot="2886579">
              <a:off x="1572435" y="2955074"/>
              <a:ext cx="1513934" cy="838231"/>
            </a:xfrm>
            <a:custGeom>
              <a:avLst/>
              <a:gdLst/>
              <a:ahLst/>
              <a:cxnLst/>
              <a:rect l="l" t="t" r="r" b="b"/>
              <a:pathLst>
                <a:path w="18341" h="10155" extrusionOk="0">
                  <a:moveTo>
                    <a:pt x="11725" y="1"/>
                  </a:moveTo>
                  <a:cubicBezTo>
                    <a:pt x="10806" y="1"/>
                    <a:pt x="9912" y="223"/>
                    <a:pt x="9048" y="440"/>
                  </a:cubicBezTo>
                  <a:lnTo>
                    <a:pt x="8739" y="514"/>
                  </a:lnTo>
                  <a:cubicBezTo>
                    <a:pt x="6699" y="1015"/>
                    <a:pt x="3908" y="1702"/>
                    <a:pt x="2248" y="3602"/>
                  </a:cubicBezTo>
                  <a:cubicBezTo>
                    <a:pt x="2161" y="3703"/>
                    <a:pt x="2063" y="3804"/>
                    <a:pt x="1965" y="3911"/>
                  </a:cubicBezTo>
                  <a:cubicBezTo>
                    <a:pt x="1643" y="4256"/>
                    <a:pt x="1311" y="4614"/>
                    <a:pt x="1123" y="5011"/>
                  </a:cubicBezTo>
                  <a:cubicBezTo>
                    <a:pt x="1002" y="5274"/>
                    <a:pt x="960" y="5574"/>
                    <a:pt x="921" y="5863"/>
                  </a:cubicBezTo>
                  <a:cubicBezTo>
                    <a:pt x="892" y="6065"/>
                    <a:pt x="866" y="6254"/>
                    <a:pt x="817" y="6429"/>
                  </a:cubicBezTo>
                  <a:cubicBezTo>
                    <a:pt x="752" y="6664"/>
                    <a:pt x="670" y="6914"/>
                    <a:pt x="586" y="7178"/>
                  </a:cubicBezTo>
                  <a:cubicBezTo>
                    <a:pt x="309" y="8033"/>
                    <a:pt x="0" y="9006"/>
                    <a:pt x="39" y="9810"/>
                  </a:cubicBezTo>
                  <a:lnTo>
                    <a:pt x="205" y="9800"/>
                  </a:lnTo>
                  <a:cubicBezTo>
                    <a:pt x="166" y="9026"/>
                    <a:pt x="472" y="8072"/>
                    <a:pt x="742" y="7230"/>
                  </a:cubicBezTo>
                  <a:cubicBezTo>
                    <a:pt x="830" y="6963"/>
                    <a:pt x="908" y="6709"/>
                    <a:pt x="976" y="6475"/>
                  </a:cubicBezTo>
                  <a:cubicBezTo>
                    <a:pt x="1028" y="6286"/>
                    <a:pt x="1058" y="6084"/>
                    <a:pt x="1084" y="5886"/>
                  </a:cubicBezTo>
                  <a:cubicBezTo>
                    <a:pt x="1123" y="5609"/>
                    <a:pt x="1162" y="5323"/>
                    <a:pt x="1276" y="5082"/>
                  </a:cubicBezTo>
                  <a:cubicBezTo>
                    <a:pt x="1451" y="4708"/>
                    <a:pt x="1773" y="4360"/>
                    <a:pt x="2086" y="4025"/>
                  </a:cubicBezTo>
                  <a:cubicBezTo>
                    <a:pt x="2187" y="3918"/>
                    <a:pt x="2284" y="3814"/>
                    <a:pt x="2372" y="3709"/>
                  </a:cubicBezTo>
                  <a:cubicBezTo>
                    <a:pt x="3999" y="1852"/>
                    <a:pt x="6761" y="1172"/>
                    <a:pt x="8778" y="677"/>
                  </a:cubicBezTo>
                  <a:lnTo>
                    <a:pt x="9087" y="599"/>
                  </a:lnTo>
                  <a:cubicBezTo>
                    <a:pt x="9943" y="388"/>
                    <a:pt x="10825" y="167"/>
                    <a:pt x="11722" y="167"/>
                  </a:cubicBezTo>
                  <a:cubicBezTo>
                    <a:pt x="11808" y="167"/>
                    <a:pt x="11894" y="169"/>
                    <a:pt x="11980" y="173"/>
                  </a:cubicBezTo>
                  <a:cubicBezTo>
                    <a:pt x="12835" y="215"/>
                    <a:pt x="13310" y="580"/>
                    <a:pt x="13971" y="1081"/>
                  </a:cubicBezTo>
                  <a:lnTo>
                    <a:pt x="14003" y="1107"/>
                  </a:lnTo>
                  <a:cubicBezTo>
                    <a:pt x="14690" y="1630"/>
                    <a:pt x="15305" y="2118"/>
                    <a:pt x="15887" y="2808"/>
                  </a:cubicBezTo>
                  <a:cubicBezTo>
                    <a:pt x="16453" y="3475"/>
                    <a:pt x="16730" y="4230"/>
                    <a:pt x="17019" y="5034"/>
                  </a:cubicBezTo>
                  <a:lnTo>
                    <a:pt x="17111" y="5287"/>
                  </a:lnTo>
                  <a:cubicBezTo>
                    <a:pt x="17693" y="6865"/>
                    <a:pt x="17917" y="8388"/>
                    <a:pt x="18152" y="9998"/>
                  </a:cubicBezTo>
                  <a:lnTo>
                    <a:pt x="18174" y="10155"/>
                  </a:lnTo>
                  <a:lnTo>
                    <a:pt x="18340" y="10129"/>
                  </a:lnTo>
                  <a:lnTo>
                    <a:pt x="18318" y="9976"/>
                  </a:lnTo>
                  <a:cubicBezTo>
                    <a:pt x="18080" y="8355"/>
                    <a:pt x="17856" y="6826"/>
                    <a:pt x="17267" y="5229"/>
                  </a:cubicBezTo>
                  <a:lnTo>
                    <a:pt x="17176" y="4978"/>
                  </a:lnTo>
                  <a:cubicBezTo>
                    <a:pt x="16880" y="4162"/>
                    <a:pt x="16600" y="3391"/>
                    <a:pt x="16014" y="2698"/>
                  </a:cubicBezTo>
                  <a:cubicBezTo>
                    <a:pt x="15422" y="1998"/>
                    <a:pt x="14797" y="1504"/>
                    <a:pt x="14104" y="973"/>
                  </a:cubicBezTo>
                  <a:lnTo>
                    <a:pt x="14072" y="950"/>
                  </a:lnTo>
                  <a:cubicBezTo>
                    <a:pt x="13388" y="430"/>
                    <a:pt x="12894" y="52"/>
                    <a:pt x="11989" y="7"/>
                  </a:cubicBezTo>
                  <a:cubicBezTo>
                    <a:pt x="11901" y="3"/>
                    <a:pt x="11813" y="1"/>
                    <a:pt x="1172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70"/>
            <p:cNvSpPr/>
            <p:nvPr/>
          </p:nvSpPr>
          <p:spPr>
            <a:xfrm rot="2886579">
              <a:off x="1490221" y="2876232"/>
              <a:ext cx="1742249" cy="942154"/>
            </a:xfrm>
            <a:custGeom>
              <a:avLst/>
              <a:gdLst/>
              <a:ahLst/>
              <a:cxnLst/>
              <a:rect l="l" t="t" r="r" b="b"/>
              <a:pathLst>
                <a:path w="21107" h="11414" extrusionOk="0">
                  <a:moveTo>
                    <a:pt x="11386" y="0"/>
                  </a:moveTo>
                  <a:cubicBezTo>
                    <a:pt x="10209" y="0"/>
                    <a:pt x="9074" y="222"/>
                    <a:pt x="7874" y="667"/>
                  </a:cubicBezTo>
                  <a:cubicBezTo>
                    <a:pt x="5909" y="1396"/>
                    <a:pt x="3830" y="2720"/>
                    <a:pt x="2021" y="4395"/>
                  </a:cubicBezTo>
                  <a:cubicBezTo>
                    <a:pt x="255" y="6032"/>
                    <a:pt x="59" y="8397"/>
                    <a:pt x="1" y="10880"/>
                  </a:cubicBezTo>
                  <a:lnTo>
                    <a:pt x="167" y="10886"/>
                  </a:lnTo>
                  <a:cubicBezTo>
                    <a:pt x="225" y="8440"/>
                    <a:pt x="417" y="6110"/>
                    <a:pt x="2135" y="4516"/>
                  </a:cubicBezTo>
                  <a:cubicBezTo>
                    <a:pt x="3928" y="2857"/>
                    <a:pt x="5987" y="1545"/>
                    <a:pt x="7933" y="823"/>
                  </a:cubicBezTo>
                  <a:cubicBezTo>
                    <a:pt x="9112" y="385"/>
                    <a:pt x="10229" y="168"/>
                    <a:pt x="11385" y="168"/>
                  </a:cubicBezTo>
                  <a:cubicBezTo>
                    <a:pt x="12421" y="168"/>
                    <a:pt x="13488" y="342"/>
                    <a:pt x="14661" y="690"/>
                  </a:cubicBezTo>
                  <a:cubicBezTo>
                    <a:pt x="16509" y="1236"/>
                    <a:pt x="18380" y="2957"/>
                    <a:pt x="19018" y="4691"/>
                  </a:cubicBezTo>
                  <a:cubicBezTo>
                    <a:pt x="19476" y="5938"/>
                    <a:pt x="19818" y="7262"/>
                    <a:pt x="20150" y="8544"/>
                  </a:cubicBezTo>
                  <a:cubicBezTo>
                    <a:pt x="20397" y="9497"/>
                    <a:pt x="20651" y="10483"/>
                    <a:pt x="20947" y="11413"/>
                  </a:cubicBezTo>
                  <a:lnTo>
                    <a:pt x="21106" y="11364"/>
                  </a:lnTo>
                  <a:cubicBezTo>
                    <a:pt x="20810" y="10437"/>
                    <a:pt x="20557" y="9451"/>
                    <a:pt x="20309" y="8501"/>
                  </a:cubicBezTo>
                  <a:cubicBezTo>
                    <a:pt x="19977" y="7216"/>
                    <a:pt x="19633" y="5886"/>
                    <a:pt x="19174" y="4633"/>
                  </a:cubicBezTo>
                  <a:cubicBezTo>
                    <a:pt x="18520" y="2857"/>
                    <a:pt x="16600" y="1093"/>
                    <a:pt x="14710" y="530"/>
                  </a:cubicBezTo>
                  <a:cubicBezTo>
                    <a:pt x="13520" y="177"/>
                    <a:pt x="12437" y="0"/>
                    <a:pt x="113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70"/>
            <p:cNvSpPr/>
            <p:nvPr/>
          </p:nvSpPr>
          <p:spPr>
            <a:xfrm rot="2886579">
              <a:off x="1450047" y="2767420"/>
              <a:ext cx="1898505" cy="1092466"/>
            </a:xfrm>
            <a:custGeom>
              <a:avLst/>
              <a:gdLst/>
              <a:ahLst/>
              <a:cxnLst/>
              <a:rect l="l" t="t" r="r" b="b"/>
              <a:pathLst>
                <a:path w="23000" h="13235" extrusionOk="0">
                  <a:moveTo>
                    <a:pt x="13788" y="1"/>
                  </a:moveTo>
                  <a:cubicBezTo>
                    <a:pt x="13285" y="1"/>
                    <a:pt x="12787" y="66"/>
                    <a:pt x="12302" y="129"/>
                  </a:cubicBezTo>
                  <a:cubicBezTo>
                    <a:pt x="12152" y="149"/>
                    <a:pt x="12002" y="168"/>
                    <a:pt x="11856" y="188"/>
                  </a:cubicBezTo>
                  <a:cubicBezTo>
                    <a:pt x="11544" y="224"/>
                    <a:pt x="11222" y="237"/>
                    <a:pt x="10913" y="250"/>
                  </a:cubicBezTo>
                  <a:cubicBezTo>
                    <a:pt x="10405" y="272"/>
                    <a:pt x="9881" y="295"/>
                    <a:pt x="9377" y="419"/>
                  </a:cubicBezTo>
                  <a:cubicBezTo>
                    <a:pt x="7919" y="783"/>
                    <a:pt x="6768" y="1629"/>
                    <a:pt x="5928" y="2329"/>
                  </a:cubicBezTo>
                  <a:cubicBezTo>
                    <a:pt x="5473" y="2709"/>
                    <a:pt x="5063" y="3145"/>
                    <a:pt x="4669" y="3568"/>
                  </a:cubicBezTo>
                  <a:cubicBezTo>
                    <a:pt x="4152" y="4121"/>
                    <a:pt x="3615" y="4691"/>
                    <a:pt x="2974" y="5133"/>
                  </a:cubicBezTo>
                  <a:cubicBezTo>
                    <a:pt x="2304" y="5592"/>
                    <a:pt x="1757" y="6034"/>
                    <a:pt x="1266" y="6708"/>
                  </a:cubicBezTo>
                  <a:cubicBezTo>
                    <a:pt x="862" y="7264"/>
                    <a:pt x="755" y="7902"/>
                    <a:pt x="654" y="8517"/>
                  </a:cubicBezTo>
                  <a:cubicBezTo>
                    <a:pt x="612" y="8761"/>
                    <a:pt x="570" y="9014"/>
                    <a:pt x="511" y="9262"/>
                  </a:cubicBezTo>
                  <a:cubicBezTo>
                    <a:pt x="413" y="9662"/>
                    <a:pt x="378" y="10124"/>
                    <a:pt x="342" y="10573"/>
                  </a:cubicBezTo>
                  <a:cubicBezTo>
                    <a:pt x="290" y="11220"/>
                    <a:pt x="238" y="11887"/>
                    <a:pt x="0" y="12372"/>
                  </a:cubicBezTo>
                  <a:lnTo>
                    <a:pt x="147" y="12444"/>
                  </a:lnTo>
                  <a:cubicBezTo>
                    <a:pt x="400" y="11933"/>
                    <a:pt x="456" y="11246"/>
                    <a:pt x="508" y="10586"/>
                  </a:cubicBezTo>
                  <a:cubicBezTo>
                    <a:pt x="540" y="10143"/>
                    <a:pt x="576" y="9688"/>
                    <a:pt x="670" y="9301"/>
                  </a:cubicBezTo>
                  <a:cubicBezTo>
                    <a:pt x="732" y="9050"/>
                    <a:pt x="775" y="8793"/>
                    <a:pt x="817" y="8546"/>
                  </a:cubicBezTo>
                  <a:cubicBezTo>
                    <a:pt x="921" y="7921"/>
                    <a:pt x="1019" y="7329"/>
                    <a:pt x="1399" y="6805"/>
                  </a:cubicBezTo>
                  <a:cubicBezTo>
                    <a:pt x="1878" y="6151"/>
                    <a:pt x="2392" y="5732"/>
                    <a:pt x="3068" y="5270"/>
                  </a:cubicBezTo>
                  <a:cubicBezTo>
                    <a:pt x="3726" y="4817"/>
                    <a:pt x="4266" y="4238"/>
                    <a:pt x="4789" y="3682"/>
                  </a:cubicBezTo>
                  <a:cubicBezTo>
                    <a:pt x="5183" y="3262"/>
                    <a:pt x="5587" y="2830"/>
                    <a:pt x="6036" y="2455"/>
                  </a:cubicBezTo>
                  <a:cubicBezTo>
                    <a:pt x="6862" y="1769"/>
                    <a:pt x="7991" y="936"/>
                    <a:pt x="9416" y="581"/>
                  </a:cubicBezTo>
                  <a:cubicBezTo>
                    <a:pt x="9904" y="461"/>
                    <a:pt x="10421" y="438"/>
                    <a:pt x="10919" y="415"/>
                  </a:cubicBezTo>
                  <a:cubicBezTo>
                    <a:pt x="11235" y="402"/>
                    <a:pt x="11557" y="389"/>
                    <a:pt x="11876" y="350"/>
                  </a:cubicBezTo>
                  <a:cubicBezTo>
                    <a:pt x="12025" y="334"/>
                    <a:pt x="12175" y="315"/>
                    <a:pt x="12325" y="295"/>
                  </a:cubicBezTo>
                  <a:cubicBezTo>
                    <a:pt x="12802" y="232"/>
                    <a:pt x="13293" y="167"/>
                    <a:pt x="13785" y="167"/>
                  </a:cubicBezTo>
                  <a:cubicBezTo>
                    <a:pt x="13950" y="167"/>
                    <a:pt x="14115" y="174"/>
                    <a:pt x="14280" y="191"/>
                  </a:cubicBezTo>
                  <a:cubicBezTo>
                    <a:pt x="15178" y="285"/>
                    <a:pt x="17420" y="656"/>
                    <a:pt x="18773" y="2062"/>
                  </a:cubicBezTo>
                  <a:cubicBezTo>
                    <a:pt x="19102" y="2400"/>
                    <a:pt x="19691" y="3054"/>
                    <a:pt x="19957" y="3627"/>
                  </a:cubicBezTo>
                  <a:cubicBezTo>
                    <a:pt x="20045" y="3812"/>
                    <a:pt x="20120" y="4004"/>
                    <a:pt x="20192" y="4186"/>
                  </a:cubicBezTo>
                  <a:cubicBezTo>
                    <a:pt x="20328" y="4538"/>
                    <a:pt x="20468" y="4899"/>
                    <a:pt x="20702" y="5244"/>
                  </a:cubicBezTo>
                  <a:cubicBezTo>
                    <a:pt x="21382" y="6246"/>
                    <a:pt x="21685" y="7472"/>
                    <a:pt x="21978" y="8653"/>
                  </a:cubicBezTo>
                  <a:cubicBezTo>
                    <a:pt x="22020" y="8839"/>
                    <a:pt x="22066" y="9021"/>
                    <a:pt x="22114" y="9200"/>
                  </a:cubicBezTo>
                  <a:cubicBezTo>
                    <a:pt x="22147" y="9337"/>
                    <a:pt x="22183" y="9470"/>
                    <a:pt x="22219" y="9607"/>
                  </a:cubicBezTo>
                  <a:cubicBezTo>
                    <a:pt x="22388" y="10251"/>
                    <a:pt x="22563" y="10915"/>
                    <a:pt x="22632" y="11575"/>
                  </a:cubicBezTo>
                  <a:cubicBezTo>
                    <a:pt x="22648" y="11731"/>
                    <a:pt x="22651" y="11894"/>
                    <a:pt x="22658" y="12070"/>
                  </a:cubicBezTo>
                  <a:cubicBezTo>
                    <a:pt x="22668" y="12483"/>
                    <a:pt x="22677" y="12909"/>
                    <a:pt x="22853" y="13234"/>
                  </a:cubicBezTo>
                  <a:lnTo>
                    <a:pt x="22999" y="13156"/>
                  </a:lnTo>
                  <a:cubicBezTo>
                    <a:pt x="22843" y="12863"/>
                    <a:pt x="22833" y="12457"/>
                    <a:pt x="22824" y="12066"/>
                  </a:cubicBezTo>
                  <a:cubicBezTo>
                    <a:pt x="22817" y="11894"/>
                    <a:pt x="22814" y="11718"/>
                    <a:pt x="22798" y="11559"/>
                  </a:cubicBezTo>
                  <a:cubicBezTo>
                    <a:pt x="22726" y="10885"/>
                    <a:pt x="22550" y="10215"/>
                    <a:pt x="22378" y="9564"/>
                  </a:cubicBezTo>
                  <a:cubicBezTo>
                    <a:pt x="22345" y="9428"/>
                    <a:pt x="22310" y="9294"/>
                    <a:pt x="22274" y="9161"/>
                  </a:cubicBezTo>
                  <a:cubicBezTo>
                    <a:pt x="22228" y="8979"/>
                    <a:pt x="22183" y="8797"/>
                    <a:pt x="22137" y="8614"/>
                  </a:cubicBezTo>
                  <a:cubicBezTo>
                    <a:pt x="21841" y="7417"/>
                    <a:pt x="21535" y="6177"/>
                    <a:pt x="20842" y="5149"/>
                  </a:cubicBezTo>
                  <a:cubicBezTo>
                    <a:pt x="20618" y="4821"/>
                    <a:pt x="20484" y="4482"/>
                    <a:pt x="20348" y="4128"/>
                  </a:cubicBezTo>
                  <a:cubicBezTo>
                    <a:pt x="20273" y="3939"/>
                    <a:pt x="20198" y="3747"/>
                    <a:pt x="20110" y="3555"/>
                  </a:cubicBezTo>
                  <a:cubicBezTo>
                    <a:pt x="19830" y="2963"/>
                    <a:pt x="19229" y="2293"/>
                    <a:pt x="18893" y="1948"/>
                  </a:cubicBezTo>
                  <a:cubicBezTo>
                    <a:pt x="17501" y="503"/>
                    <a:pt x="15214" y="123"/>
                    <a:pt x="14296" y="25"/>
                  </a:cubicBezTo>
                  <a:cubicBezTo>
                    <a:pt x="14126" y="8"/>
                    <a:pt x="13957" y="1"/>
                    <a:pt x="137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4" name="Google Shape;1144;p70"/>
          <p:cNvSpPr/>
          <p:nvPr/>
        </p:nvSpPr>
        <p:spPr>
          <a:xfrm rot="-9485847">
            <a:off x="3481222" y="2700330"/>
            <a:ext cx="1530411" cy="1623363"/>
          </a:xfrm>
          <a:custGeom>
            <a:avLst/>
            <a:gdLst/>
            <a:ahLst/>
            <a:cxnLst/>
            <a:rect l="l" t="t" r="r" b="b"/>
            <a:pathLst>
              <a:path w="18358" h="19473" extrusionOk="0">
                <a:moveTo>
                  <a:pt x="8261" y="191"/>
                </a:moveTo>
                <a:cubicBezTo>
                  <a:pt x="8488" y="191"/>
                  <a:pt x="8711" y="204"/>
                  <a:pt x="8915" y="244"/>
                </a:cubicBezTo>
                <a:cubicBezTo>
                  <a:pt x="8996" y="264"/>
                  <a:pt x="9185" y="228"/>
                  <a:pt x="9094" y="394"/>
                </a:cubicBezTo>
                <a:cubicBezTo>
                  <a:pt x="9068" y="446"/>
                  <a:pt x="8671" y="446"/>
                  <a:pt x="8616" y="452"/>
                </a:cubicBezTo>
                <a:cubicBezTo>
                  <a:pt x="8329" y="492"/>
                  <a:pt x="8043" y="527"/>
                  <a:pt x="7757" y="566"/>
                </a:cubicBezTo>
                <a:cubicBezTo>
                  <a:pt x="7184" y="638"/>
                  <a:pt x="6611" y="713"/>
                  <a:pt x="6039" y="781"/>
                </a:cubicBezTo>
                <a:cubicBezTo>
                  <a:pt x="5460" y="849"/>
                  <a:pt x="4877" y="927"/>
                  <a:pt x="4295" y="941"/>
                </a:cubicBezTo>
                <a:cubicBezTo>
                  <a:pt x="4037" y="946"/>
                  <a:pt x="3708" y="979"/>
                  <a:pt x="3396" y="979"/>
                </a:cubicBezTo>
                <a:cubicBezTo>
                  <a:pt x="3208" y="979"/>
                  <a:pt x="3025" y="967"/>
                  <a:pt x="2867" y="930"/>
                </a:cubicBezTo>
                <a:lnTo>
                  <a:pt x="2867" y="930"/>
                </a:lnTo>
                <a:cubicBezTo>
                  <a:pt x="3737" y="486"/>
                  <a:pt x="4796" y="374"/>
                  <a:pt x="5759" y="293"/>
                </a:cubicBezTo>
                <a:cubicBezTo>
                  <a:pt x="6263" y="251"/>
                  <a:pt x="6764" y="231"/>
                  <a:pt x="7269" y="225"/>
                </a:cubicBezTo>
                <a:cubicBezTo>
                  <a:pt x="7578" y="219"/>
                  <a:pt x="7924" y="191"/>
                  <a:pt x="8261" y="191"/>
                </a:cubicBezTo>
                <a:close/>
                <a:moveTo>
                  <a:pt x="6138" y="2642"/>
                </a:moveTo>
                <a:cubicBezTo>
                  <a:pt x="8181" y="2642"/>
                  <a:pt x="10207" y="3074"/>
                  <a:pt x="12194" y="3192"/>
                </a:cubicBezTo>
                <a:cubicBezTo>
                  <a:pt x="11813" y="3278"/>
                  <a:pt x="11423" y="3309"/>
                  <a:pt x="11030" y="3309"/>
                </a:cubicBezTo>
                <a:cubicBezTo>
                  <a:pt x="10246" y="3309"/>
                  <a:pt x="9449" y="3184"/>
                  <a:pt x="8677" y="3117"/>
                </a:cubicBezTo>
                <a:cubicBezTo>
                  <a:pt x="7435" y="3010"/>
                  <a:pt x="6198" y="2919"/>
                  <a:pt x="4972" y="2694"/>
                </a:cubicBezTo>
                <a:cubicBezTo>
                  <a:pt x="5361" y="2658"/>
                  <a:pt x="5750" y="2642"/>
                  <a:pt x="6138" y="2642"/>
                </a:cubicBezTo>
                <a:close/>
                <a:moveTo>
                  <a:pt x="7997" y="4278"/>
                </a:moveTo>
                <a:cubicBezTo>
                  <a:pt x="8724" y="4278"/>
                  <a:pt x="9471" y="4460"/>
                  <a:pt x="10128" y="4708"/>
                </a:cubicBezTo>
                <a:cubicBezTo>
                  <a:pt x="10587" y="4880"/>
                  <a:pt x="11030" y="5098"/>
                  <a:pt x="11449" y="5349"/>
                </a:cubicBezTo>
                <a:cubicBezTo>
                  <a:pt x="11710" y="5505"/>
                  <a:pt x="11957" y="5678"/>
                  <a:pt x="12204" y="5860"/>
                </a:cubicBezTo>
                <a:cubicBezTo>
                  <a:pt x="12326" y="5947"/>
                  <a:pt x="12535" y="6155"/>
                  <a:pt x="12669" y="6171"/>
                </a:cubicBezTo>
                <a:lnTo>
                  <a:pt x="12669" y="6171"/>
                </a:lnTo>
                <a:cubicBezTo>
                  <a:pt x="12266" y="6143"/>
                  <a:pt x="11769" y="5900"/>
                  <a:pt x="11371" y="5775"/>
                </a:cubicBezTo>
                <a:cubicBezTo>
                  <a:pt x="10844" y="5606"/>
                  <a:pt x="10317" y="5440"/>
                  <a:pt x="9793" y="5271"/>
                </a:cubicBezTo>
                <a:cubicBezTo>
                  <a:pt x="9296" y="5115"/>
                  <a:pt x="8801" y="4955"/>
                  <a:pt x="8306" y="4799"/>
                </a:cubicBezTo>
                <a:cubicBezTo>
                  <a:pt x="8072" y="4721"/>
                  <a:pt x="7825" y="4659"/>
                  <a:pt x="7597" y="4565"/>
                </a:cubicBezTo>
                <a:cubicBezTo>
                  <a:pt x="7462" y="4509"/>
                  <a:pt x="7336" y="4408"/>
                  <a:pt x="7197" y="4360"/>
                </a:cubicBezTo>
                <a:lnTo>
                  <a:pt x="7197" y="4360"/>
                </a:lnTo>
                <a:cubicBezTo>
                  <a:pt x="7457" y="4303"/>
                  <a:pt x="7725" y="4278"/>
                  <a:pt x="7997" y="4278"/>
                </a:cubicBezTo>
                <a:close/>
                <a:moveTo>
                  <a:pt x="1438" y="1796"/>
                </a:moveTo>
                <a:lnTo>
                  <a:pt x="1438" y="1796"/>
                </a:lnTo>
                <a:cubicBezTo>
                  <a:pt x="3208" y="3455"/>
                  <a:pt x="3999" y="5411"/>
                  <a:pt x="4223" y="7636"/>
                </a:cubicBezTo>
                <a:cubicBezTo>
                  <a:pt x="3101" y="5831"/>
                  <a:pt x="2206" y="3924"/>
                  <a:pt x="1438" y="1796"/>
                </a:cubicBezTo>
                <a:close/>
                <a:moveTo>
                  <a:pt x="4657" y="4488"/>
                </a:moveTo>
                <a:cubicBezTo>
                  <a:pt x="4804" y="4684"/>
                  <a:pt x="5011" y="4904"/>
                  <a:pt x="5099" y="5030"/>
                </a:cubicBezTo>
                <a:cubicBezTo>
                  <a:pt x="5375" y="5427"/>
                  <a:pt x="5652" y="5824"/>
                  <a:pt x="5918" y="6224"/>
                </a:cubicBezTo>
                <a:cubicBezTo>
                  <a:pt x="6393" y="6930"/>
                  <a:pt x="6894" y="7656"/>
                  <a:pt x="7021" y="8518"/>
                </a:cubicBezTo>
                <a:cubicBezTo>
                  <a:pt x="6543" y="7835"/>
                  <a:pt x="6078" y="7145"/>
                  <a:pt x="5642" y="6436"/>
                </a:cubicBezTo>
                <a:cubicBezTo>
                  <a:pt x="5249" y="5803"/>
                  <a:pt x="4957" y="5158"/>
                  <a:pt x="4657" y="4488"/>
                </a:cubicBezTo>
                <a:close/>
                <a:moveTo>
                  <a:pt x="9416" y="6676"/>
                </a:moveTo>
                <a:lnTo>
                  <a:pt x="9416" y="6676"/>
                </a:lnTo>
                <a:cubicBezTo>
                  <a:pt x="10499" y="6969"/>
                  <a:pt x="11583" y="7269"/>
                  <a:pt x="12624" y="7692"/>
                </a:cubicBezTo>
                <a:cubicBezTo>
                  <a:pt x="13161" y="7910"/>
                  <a:pt x="13681" y="8154"/>
                  <a:pt x="14186" y="8437"/>
                </a:cubicBezTo>
                <a:cubicBezTo>
                  <a:pt x="14534" y="8632"/>
                  <a:pt x="14970" y="9019"/>
                  <a:pt x="15214" y="9169"/>
                </a:cubicBezTo>
                <a:cubicBezTo>
                  <a:pt x="13232" y="8531"/>
                  <a:pt x="11043" y="8046"/>
                  <a:pt x="9416" y="6676"/>
                </a:cubicBezTo>
                <a:close/>
                <a:moveTo>
                  <a:pt x="7184" y="5707"/>
                </a:moveTo>
                <a:lnTo>
                  <a:pt x="7184" y="5707"/>
                </a:lnTo>
                <a:cubicBezTo>
                  <a:pt x="8648" y="7438"/>
                  <a:pt x="9679" y="9370"/>
                  <a:pt x="9709" y="10451"/>
                </a:cubicBezTo>
                <a:cubicBezTo>
                  <a:pt x="8817" y="8847"/>
                  <a:pt x="7799" y="7386"/>
                  <a:pt x="7184" y="5707"/>
                </a:cubicBezTo>
                <a:close/>
                <a:moveTo>
                  <a:pt x="12887" y="10812"/>
                </a:moveTo>
                <a:lnTo>
                  <a:pt x="12887" y="10812"/>
                </a:lnTo>
                <a:cubicBezTo>
                  <a:pt x="14921" y="11088"/>
                  <a:pt x="16606" y="12178"/>
                  <a:pt x="17810" y="13824"/>
                </a:cubicBezTo>
                <a:cubicBezTo>
                  <a:pt x="16928" y="13333"/>
                  <a:pt x="16043" y="12845"/>
                  <a:pt x="15165" y="12351"/>
                </a:cubicBezTo>
                <a:cubicBezTo>
                  <a:pt x="14449" y="11950"/>
                  <a:pt x="13317" y="11550"/>
                  <a:pt x="12887" y="10812"/>
                </a:cubicBezTo>
                <a:close/>
                <a:moveTo>
                  <a:pt x="13532" y="12438"/>
                </a:moveTo>
                <a:cubicBezTo>
                  <a:pt x="13782" y="13606"/>
                  <a:pt x="13629" y="14784"/>
                  <a:pt x="13636" y="15959"/>
                </a:cubicBezTo>
                <a:cubicBezTo>
                  <a:pt x="13128" y="14807"/>
                  <a:pt x="12848" y="13645"/>
                  <a:pt x="13532" y="12438"/>
                </a:cubicBezTo>
                <a:close/>
                <a:moveTo>
                  <a:pt x="14931" y="14817"/>
                </a:moveTo>
                <a:lnTo>
                  <a:pt x="14931" y="14817"/>
                </a:lnTo>
                <a:cubicBezTo>
                  <a:pt x="15406" y="15279"/>
                  <a:pt x="15861" y="15786"/>
                  <a:pt x="16095" y="16414"/>
                </a:cubicBezTo>
                <a:cubicBezTo>
                  <a:pt x="16353" y="17101"/>
                  <a:pt x="16388" y="17883"/>
                  <a:pt x="16496" y="18606"/>
                </a:cubicBezTo>
                <a:lnTo>
                  <a:pt x="16496" y="18606"/>
                </a:lnTo>
                <a:cubicBezTo>
                  <a:pt x="16034" y="18243"/>
                  <a:pt x="15814" y="17295"/>
                  <a:pt x="15581" y="16756"/>
                </a:cubicBezTo>
                <a:cubicBezTo>
                  <a:pt x="15305" y="16108"/>
                  <a:pt x="15019" y="15516"/>
                  <a:pt x="14931" y="14817"/>
                </a:cubicBezTo>
                <a:close/>
                <a:moveTo>
                  <a:pt x="16498" y="18619"/>
                </a:moveTo>
                <a:cubicBezTo>
                  <a:pt x="16498" y="18622"/>
                  <a:pt x="16498" y="18624"/>
                  <a:pt x="16499" y="18627"/>
                </a:cubicBezTo>
                <a:cubicBezTo>
                  <a:pt x="16480" y="18632"/>
                  <a:pt x="16472" y="18635"/>
                  <a:pt x="16470" y="18635"/>
                </a:cubicBezTo>
                <a:cubicBezTo>
                  <a:pt x="16468" y="18635"/>
                  <a:pt x="16486" y="18627"/>
                  <a:pt x="16498" y="18619"/>
                </a:cubicBezTo>
                <a:close/>
                <a:moveTo>
                  <a:pt x="7620" y="1"/>
                </a:moveTo>
                <a:cubicBezTo>
                  <a:pt x="6436" y="1"/>
                  <a:pt x="5253" y="81"/>
                  <a:pt x="4093" y="329"/>
                </a:cubicBezTo>
                <a:cubicBezTo>
                  <a:pt x="3400" y="479"/>
                  <a:pt x="2717" y="804"/>
                  <a:pt x="2008" y="866"/>
                </a:cubicBezTo>
                <a:cubicBezTo>
                  <a:pt x="1939" y="871"/>
                  <a:pt x="1870" y="874"/>
                  <a:pt x="1801" y="874"/>
                </a:cubicBezTo>
                <a:cubicBezTo>
                  <a:pt x="1555" y="874"/>
                  <a:pt x="1311" y="837"/>
                  <a:pt x="1077" y="758"/>
                </a:cubicBezTo>
                <a:cubicBezTo>
                  <a:pt x="797" y="664"/>
                  <a:pt x="409" y="459"/>
                  <a:pt x="116" y="459"/>
                </a:cubicBezTo>
                <a:cubicBezTo>
                  <a:pt x="76" y="459"/>
                  <a:pt x="37" y="463"/>
                  <a:pt x="0" y="472"/>
                </a:cubicBezTo>
                <a:cubicBezTo>
                  <a:pt x="283" y="599"/>
                  <a:pt x="781" y="716"/>
                  <a:pt x="996" y="954"/>
                </a:cubicBezTo>
                <a:cubicBezTo>
                  <a:pt x="1224" y="1204"/>
                  <a:pt x="1243" y="1747"/>
                  <a:pt x="1337" y="2060"/>
                </a:cubicBezTo>
                <a:cubicBezTo>
                  <a:pt x="1562" y="2798"/>
                  <a:pt x="1861" y="3508"/>
                  <a:pt x="2180" y="4207"/>
                </a:cubicBezTo>
                <a:cubicBezTo>
                  <a:pt x="2502" y="4913"/>
                  <a:pt x="2818" y="5626"/>
                  <a:pt x="3172" y="6312"/>
                </a:cubicBezTo>
                <a:cubicBezTo>
                  <a:pt x="3446" y="6839"/>
                  <a:pt x="3784" y="7870"/>
                  <a:pt x="4415" y="8056"/>
                </a:cubicBezTo>
                <a:cubicBezTo>
                  <a:pt x="4568" y="6696"/>
                  <a:pt x="3963" y="5033"/>
                  <a:pt x="3309" y="3852"/>
                </a:cubicBezTo>
                <a:cubicBezTo>
                  <a:pt x="2948" y="3195"/>
                  <a:pt x="2470" y="2658"/>
                  <a:pt x="2004" y="2082"/>
                </a:cubicBezTo>
                <a:cubicBezTo>
                  <a:pt x="1897" y="1952"/>
                  <a:pt x="1311" y="1367"/>
                  <a:pt x="1341" y="1230"/>
                </a:cubicBezTo>
                <a:cubicBezTo>
                  <a:pt x="1350" y="1190"/>
                  <a:pt x="1381" y="1172"/>
                  <a:pt x="1427" y="1172"/>
                </a:cubicBezTo>
                <a:cubicBezTo>
                  <a:pt x="1654" y="1172"/>
                  <a:pt x="2247" y="1591"/>
                  <a:pt x="2385" y="1669"/>
                </a:cubicBezTo>
                <a:cubicBezTo>
                  <a:pt x="3081" y="2073"/>
                  <a:pt x="3677" y="2349"/>
                  <a:pt x="3947" y="3163"/>
                </a:cubicBezTo>
                <a:cubicBezTo>
                  <a:pt x="4188" y="3885"/>
                  <a:pt x="4396" y="4591"/>
                  <a:pt x="4737" y="5281"/>
                </a:cubicBezTo>
                <a:cubicBezTo>
                  <a:pt x="5072" y="5954"/>
                  <a:pt x="5466" y="6595"/>
                  <a:pt x="5870" y="7230"/>
                </a:cubicBezTo>
                <a:cubicBezTo>
                  <a:pt x="6286" y="7880"/>
                  <a:pt x="6748" y="8905"/>
                  <a:pt x="7418" y="9296"/>
                </a:cubicBezTo>
                <a:cubicBezTo>
                  <a:pt x="7545" y="8765"/>
                  <a:pt x="7200" y="8199"/>
                  <a:pt x="6992" y="7698"/>
                </a:cubicBezTo>
                <a:cubicBezTo>
                  <a:pt x="6745" y="7106"/>
                  <a:pt x="6445" y="6553"/>
                  <a:pt x="6078" y="6029"/>
                </a:cubicBezTo>
                <a:cubicBezTo>
                  <a:pt x="5343" y="4975"/>
                  <a:pt x="4620" y="3979"/>
                  <a:pt x="4135" y="2775"/>
                </a:cubicBezTo>
                <a:lnTo>
                  <a:pt x="4135" y="2775"/>
                </a:lnTo>
                <a:cubicBezTo>
                  <a:pt x="4900" y="3332"/>
                  <a:pt x="5700" y="3865"/>
                  <a:pt x="6416" y="4487"/>
                </a:cubicBezTo>
                <a:cubicBezTo>
                  <a:pt x="6784" y="4806"/>
                  <a:pt x="6774" y="5115"/>
                  <a:pt x="6891" y="5564"/>
                </a:cubicBezTo>
                <a:cubicBezTo>
                  <a:pt x="7012" y="6029"/>
                  <a:pt x="7200" y="6471"/>
                  <a:pt x="7415" y="6898"/>
                </a:cubicBezTo>
                <a:cubicBezTo>
                  <a:pt x="7841" y="7757"/>
                  <a:pt x="8323" y="8589"/>
                  <a:pt x="8801" y="9419"/>
                </a:cubicBezTo>
                <a:cubicBezTo>
                  <a:pt x="9270" y="10233"/>
                  <a:pt x="9699" y="11088"/>
                  <a:pt x="10304" y="11807"/>
                </a:cubicBezTo>
                <a:cubicBezTo>
                  <a:pt x="10301" y="10685"/>
                  <a:pt x="9855" y="9559"/>
                  <a:pt x="9377" y="8547"/>
                </a:cubicBezTo>
                <a:cubicBezTo>
                  <a:pt x="8847" y="7425"/>
                  <a:pt x="7926" y="6504"/>
                  <a:pt x="7480" y="5352"/>
                </a:cubicBezTo>
                <a:lnTo>
                  <a:pt x="7480" y="5352"/>
                </a:lnTo>
                <a:cubicBezTo>
                  <a:pt x="8173" y="5987"/>
                  <a:pt x="8856" y="6624"/>
                  <a:pt x="9514" y="7298"/>
                </a:cubicBezTo>
                <a:cubicBezTo>
                  <a:pt x="9800" y="7594"/>
                  <a:pt x="10168" y="7874"/>
                  <a:pt x="10385" y="8225"/>
                </a:cubicBezTo>
                <a:cubicBezTo>
                  <a:pt x="10473" y="8362"/>
                  <a:pt x="10480" y="8547"/>
                  <a:pt x="10564" y="8677"/>
                </a:cubicBezTo>
                <a:cubicBezTo>
                  <a:pt x="10678" y="8860"/>
                  <a:pt x="10870" y="8990"/>
                  <a:pt x="10984" y="9191"/>
                </a:cubicBezTo>
                <a:cubicBezTo>
                  <a:pt x="11352" y="9836"/>
                  <a:pt x="11680" y="10506"/>
                  <a:pt x="11889" y="11218"/>
                </a:cubicBezTo>
                <a:cubicBezTo>
                  <a:pt x="12126" y="12028"/>
                  <a:pt x="12142" y="12858"/>
                  <a:pt x="12194" y="13694"/>
                </a:cubicBezTo>
                <a:cubicBezTo>
                  <a:pt x="11609" y="13125"/>
                  <a:pt x="11378" y="12022"/>
                  <a:pt x="11163" y="11261"/>
                </a:cubicBezTo>
                <a:cubicBezTo>
                  <a:pt x="10926" y="10411"/>
                  <a:pt x="10867" y="9491"/>
                  <a:pt x="10558" y="8668"/>
                </a:cubicBezTo>
                <a:lnTo>
                  <a:pt x="10558" y="8668"/>
                </a:lnTo>
                <a:cubicBezTo>
                  <a:pt x="10490" y="9650"/>
                  <a:pt x="10747" y="10688"/>
                  <a:pt x="11026" y="11632"/>
                </a:cubicBezTo>
                <a:cubicBezTo>
                  <a:pt x="11163" y="12094"/>
                  <a:pt x="11329" y="12546"/>
                  <a:pt x="11521" y="12988"/>
                </a:cubicBezTo>
                <a:cubicBezTo>
                  <a:pt x="11732" y="13480"/>
                  <a:pt x="11866" y="13974"/>
                  <a:pt x="12279" y="14319"/>
                </a:cubicBezTo>
                <a:cubicBezTo>
                  <a:pt x="12582" y="13678"/>
                  <a:pt x="12383" y="12627"/>
                  <a:pt x="12282" y="11924"/>
                </a:cubicBezTo>
                <a:cubicBezTo>
                  <a:pt x="12165" y="11108"/>
                  <a:pt x="11889" y="10324"/>
                  <a:pt x="11576" y="9566"/>
                </a:cubicBezTo>
                <a:lnTo>
                  <a:pt x="11576" y="9566"/>
                </a:lnTo>
                <a:cubicBezTo>
                  <a:pt x="12090" y="10288"/>
                  <a:pt x="12621" y="10997"/>
                  <a:pt x="13118" y="11729"/>
                </a:cubicBezTo>
                <a:cubicBezTo>
                  <a:pt x="13297" y="11993"/>
                  <a:pt x="13362" y="12139"/>
                  <a:pt x="13252" y="12445"/>
                </a:cubicBezTo>
                <a:cubicBezTo>
                  <a:pt x="13131" y="12770"/>
                  <a:pt x="13005" y="13070"/>
                  <a:pt x="12949" y="13414"/>
                </a:cubicBezTo>
                <a:cubicBezTo>
                  <a:pt x="12861" y="14000"/>
                  <a:pt x="12930" y="14592"/>
                  <a:pt x="13083" y="15158"/>
                </a:cubicBezTo>
                <a:cubicBezTo>
                  <a:pt x="13239" y="15728"/>
                  <a:pt x="13428" y="16417"/>
                  <a:pt x="13870" y="16818"/>
                </a:cubicBezTo>
                <a:cubicBezTo>
                  <a:pt x="13984" y="16222"/>
                  <a:pt x="13867" y="15627"/>
                  <a:pt x="13877" y="15028"/>
                </a:cubicBezTo>
                <a:cubicBezTo>
                  <a:pt x="13886" y="14404"/>
                  <a:pt x="13890" y="13759"/>
                  <a:pt x="13994" y="13144"/>
                </a:cubicBezTo>
                <a:cubicBezTo>
                  <a:pt x="14293" y="13662"/>
                  <a:pt x="14644" y="14114"/>
                  <a:pt x="14680" y="14722"/>
                </a:cubicBezTo>
                <a:cubicBezTo>
                  <a:pt x="14709" y="15272"/>
                  <a:pt x="14862" y="15806"/>
                  <a:pt x="15061" y="16317"/>
                </a:cubicBezTo>
                <a:cubicBezTo>
                  <a:pt x="15263" y="16847"/>
                  <a:pt x="15513" y="17358"/>
                  <a:pt x="15760" y="17865"/>
                </a:cubicBezTo>
                <a:cubicBezTo>
                  <a:pt x="16030" y="18415"/>
                  <a:pt x="16268" y="19004"/>
                  <a:pt x="16665" y="19472"/>
                </a:cubicBezTo>
                <a:cubicBezTo>
                  <a:pt x="16860" y="18864"/>
                  <a:pt x="16632" y="18047"/>
                  <a:pt x="16541" y="17420"/>
                </a:cubicBezTo>
                <a:cubicBezTo>
                  <a:pt x="16440" y="16707"/>
                  <a:pt x="16291" y="16053"/>
                  <a:pt x="15864" y="15458"/>
                </a:cubicBezTo>
                <a:cubicBezTo>
                  <a:pt x="15441" y="14869"/>
                  <a:pt x="14905" y="14420"/>
                  <a:pt x="14550" y="13769"/>
                </a:cubicBezTo>
                <a:cubicBezTo>
                  <a:pt x="14186" y="13096"/>
                  <a:pt x="13837" y="12412"/>
                  <a:pt x="13476" y="11736"/>
                </a:cubicBezTo>
                <a:lnTo>
                  <a:pt x="13476" y="11736"/>
                </a:lnTo>
                <a:cubicBezTo>
                  <a:pt x="14124" y="11986"/>
                  <a:pt x="14719" y="12380"/>
                  <a:pt x="15321" y="12721"/>
                </a:cubicBezTo>
                <a:cubicBezTo>
                  <a:pt x="15995" y="13102"/>
                  <a:pt x="16665" y="13483"/>
                  <a:pt x="17338" y="13863"/>
                </a:cubicBezTo>
                <a:cubicBezTo>
                  <a:pt x="17487" y="13947"/>
                  <a:pt x="17990" y="14216"/>
                  <a:pt x="18206" y="14216"/>
                </a:cubicBezTo>
                <a:cubicBezTo>
                  <a:pt x="18327" y="14216"/>
                  <a:pt x="18358" y="14132"/>
                  <a:pt x="18187" y="13886"/>
                </a:cubicBezTo>
                <a:cubicBezTo>
                  <a:pt x="17771" y="13288"/>
                  <a:pt x="17250" y="12725"/>
                  <a:pt x="16701" y="12243"/>
                </a:cubicBezTo>
                <a:cubicBezTo>
                  <a:pt x="16164" y="11771"/>
                  <a:pt x="15562" y="11384"/>
                  <a:pt x="14901" y="11114"/>
                </a:cubicBezTo>
                <a:cubicBezTo>
                  <a:pt x="14267" y="10860"/>
                  <a:pt x="13603" y="10786"/>
                  <a:pt x="12959" y="10581"/>
                </a:cubicBezTo>
                <a:cubicBezTo>
                  <a:pt x="12341" y="10382"/>
                  <a:pt x="11970" y="9728"/>
                  <a:pt x="11576" y="9247"/>
                </a:cubicBezTo>
                <a:cubicBezTo>
                  <a:pt x="11088" y="8645"/>
                  <a:pt x="10600" y="8046"/>
                  <a:pt x="10109" y="7444"/>
                </a:cubicBezTo>
                <a:lnTo>
                  <a:pt x="10109" y="7444"/>
                </a:lnTo>
                <a:cubicBezTo>
                  <a:pt x="11365" y="8199"/>
                  <a:pt x="12764" y="8651"/>
                  <a:pt x="14153" y="9094"/>
                </a:cubicBezTo>
                <a:cubicBezTo>
                  <a:pt x="14501" y="9204"/>
                  <a:pt x="14849" y="9315"/>
                  <a:pt x="15197" y="9432"/>
                </a:cubicBezTo>
                <a:cubicBezTo>
                  <a:pt x="15386" y="9496"/>
                  <a:pt x="15770" y="9720"/>
                  <a:pt x="15997" y="9720"/>
                </a:cubicBezTo>
                <a:cubicBezTo>
                  <a:pt x="16025" y="9720"/>
                  <a:pt x="16050" y="9716"/>
                  <a:pt x="16073" y="9709"/>
                </a:cubicBezTo>
                <a:cubicBezTo>
                  <a:pt x="16424" y="9595"/>
                  <a:pt x="15903" y="9227"/>
                  <a:pt x="15796" y="9146"/>
                </a:cubicBezTo>
                <a:cubicBezTo>
                  <a:pt x="15481" y="8912"/>
                  <a:pt x="15162" y="8690"/>
                  <a:pt x="14827" y="8489"/>
                </a:cubicBezTo>
                <a:cubicBezTo>
                  <a:pt x="13509" y="7685"/>
                  <a:pt x="12064" y="7184"/>
                  <a:pt x="10594" y="6748"/>
                </a:cubicBezTo>
                <a:cubicBezTo>
                  <a:pt x="9884" y="6537"/>
                  <a:pt x="9091" y="6406"/>
                  <a:pt x="8489" y="5948"/>
                </a:cubicBezTo>
                <a:cubicBezTo>
                  <a:pt x="7945" y="5534"/>
                  <a:pt x="7444" y="5024"/>
                  <a:pt x="6930" y="4571"/>
                </a:cubicBezTo>
                <a:lnTo>
                  <a:pt x="6930" y="4571"/>
                </a:lnTo>
                <a:cubicBezTo>
                  <a:pt x="8388" y="5037"/>
                  <a:pt x="9852" y="5482"/>
                  <a:pt x="11296" y="5987"/>
                </a:cubicBezTo>
                <a:cubicBezTo>
                  <a:pt x="11667" y="6117"/>
                  <a:pt x="12042" y="6250"/>
                  <a:pt x="12412" y="6384"/>
                </a:cubicBezTo>
                <a:cubicBezTo>
                  <a:pt x="12689" y="6481"/>
                  <a:pt x="13001" y="6660"/>
                  <a:pt x="13288" y="6696"/>
                </a:cubicBezTo>
                <a:cubicBezTo>
                  <a:pt x="13329" y="6701"/>
                  <a:pt x="13369" y="6704"/>
                  <a:pt x="13406" y="6704"/>
                </a:cubicBezTo>
                <a:cubicBezTo>
                  <a:pt x="13659" y="6704"/>
                  <a:pt x="13771" y="6577"/>
                  <a:pt x="13515" y="6338"/>
                </a:cubicBezTo>
                <a:cubicBezTo>
                  <a:pt x="13245" y="6084"/>
                  <a:pt x="12839" y="5899"/>
                  <a:pt x="12520" y="5707"/>
                </a:cubicBezTo>
                <a:cubicBezTo>
                  <a:pt x="11303" y="4959"/>
                  <a:pt x="10154" y="4256"/>
                  <a:pt x="8707" y="4087"/>
                </a:cubicBezTo>
                <a:cubicBezTo>
                  <a:pt x="8445" y="4056"/>
                  <a:pt x="8184" y="4050"/>
                  <a:pt x="7922" y="4050"/>
                </a:cubicBezTo>
                <a:cubicBezTo>
                  <a:pt x="7709" y="4050"/>
                  <a:pt x="7496" y="4054"/>
                  <a:pt x="7284" y="4054"/>
                </a:cubicBezTo>
                <a:cubicBezTo>
                  <a:pt x="7083" y="4054"/>
                  <a:pt x="6883" y="4050"/>
                  <a:pt x="6683" y="4035"/>
                </a:cubicBezTo>
                <a:cubicBezTo>
                  <a:pt x="5970" y="3979"/>
                  <a:pt x="5447" y="3439"/>
                  <a:pt x="4907" y="3023"/>
                </a:cubicBezTo>
                <a:lnTo>
                  <a:pt x="4907" y="3023"/>
                </a:lnTo>
                <a:cubicBezTo>
                  <a:pt x="6410" y="3156"/>
                  <a:pt x="7913" y="3293"/>
                  <a:pt x="9416" y="3410"/>
                </a:cubicBezTo>
                <a:cubicBezTo>
                  <a:pt x="10141" y="3466"/>
                  <a:pt x="10927" y="3590"/>
                  <a:pt x="11691" y="3590"/>
                </a:cubicBezTo>
                <a:cubicBezTo>
                  <a:pt x="12305" y="3590"/>
                  <a:pt x="12905" y="3510"/>
                  <a:pt x="13450" y="3250"/>
                </a:cubicBezTo>
                <a:cubicBezTo>
                  <a:pt x="12591" y="2847"/>
                  <a:pt x="11466" y="2880"/>
                  <a:pt x="10525" y="2769"/>
                </a:cubicBezTo>
                <a:cubicBezTo>
                  <a:pt x="9445" y="2642"/>
                  <a:pt x="8362" y="2502"/>
                  <a:pt x="7275" y="2444"/>
                </a:cubicBezTo>
                <a:cubicBezTo>
                  <a:pt x="7038" y="2431"/>
                  <a:pt x="6798" y="2427"/>
                  <a:pt x="6557" y="2427"/>
                </a:cubicBezTo>
                <a:cubicBezTo>
                  <a:pt x="6284" y="2427"/>
                  <a:pt x="6010" y="2432"/>
                  <a:pt x="5737" y="2432"/>
                </a:cubicBezTo>
                <a:cubicBezTo>
                  <a:pt x="5287" y="2432"/>
                  <a:pt x="4838" y="2420"/>
                  <a:pt x="4399" y="2356"/>
                </a:cubicBezTo>
                <a:cubicBezTo>
                  <a:pt x="3482" y="2226"/>
                  <a:pt x="2730" y="1614"/>
                  <a:pt x="1956" y="1145"/>
                </a:cubicBezTo>
                <a:lnTo>
                  <a:pt x="1956" y="1145"/>
                </a:lnTo>
                <a:cubicBezTo>
                  <a:pt x="2406" y="1171"/>
                  <a:pt x="2858" y="1184"/>
                  <a:pt x="3309" y="1184"/>
                </a:cubicBezTo>
                <a:cubicBezTo>
                  <a:pt x="4519" y="1184"/>
                  <a:pt x="5728" y="1094"/>
                  <a:pt x="6927" y="931"/>
                </a:cubicBezTo>
                <a:cubicBezTo>
                  <a:pt x="7714" y="823"/>
                  <a:pt x="8498" y="683"/>
                  <a:pt x="9276" y="518"/>
                </a:cubicBezTo>
                <a:cubicBezTo>
                  <a:pt x="9468" y="475"/>
                  <a:pt x="10350" y="339"/>
                  <a:pt x="9774" y="95"/>
                </a:cubicBezTo>
                <a:cubicBezTo>
                  <a:pt x="9614" y="27"/>
                  <a:pt x="9406" y="13"/>
                  <a:pt x="9198" y="13"/>
                </a:cubicBezTo>
                <a:cubicBezTo>
                  <a:pt x="9046" y="13"/>
                  <a:pt x="8893" y="21"/>
                  <a:pt x="8760" y="21"/>
                </a:cubicBezTo>
                <a:cubicBezTo>
                  <a:pt x="8732" y="21"/>
                  <a:pt x="8706" y="21"/>
                  <a:pt x="8681" y="20"/>
                </a:cubicBezTo>
                <a:cubicBezTo>
                  <a:pt x="8327" y="8"/>
                  <a:pt x="7974" y="1"/>
                  <a:pt x="762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45" name="Google Shape;1145;p70"/>
          <p:cNvGrpSpPr/>
          <p:nvPr/>
        </p:nvGrpSpPr>
        <p:grpSpPr>
          <a:xfrm>
            <a:off x="5131372" y="2473472"/>
            <a:ext cx="704980" cy="2041081"/>
            <a:chOff x="5070075" y="2571775"/>
            <a:chExt cx="618675" cy="1791207"/>
          </a:xfrm>
        </p:grpSpPr>
        <p:sp>
          <p:nvSpPr>
            <p:cNvPr id="1146" name="Google Shape;1146;p70"/>
            <p:cNvSpPr/>
            <p:nvPr/>
          </p:nvSpPr>
          <p:spPr>
            <a:xfrm>
              <a:off x="5070075" y="2788511"/>
              <a:ext cx="132022" cy="224769"/>
            </a:xfrm>
            <a:custGeom>
              <a:avLst/>
              <a:gdLst/>
              <a:ahLst/>
              <a:cxnLst/>
              <a:rect l="l" t="t" r="r" b="b"/>
              <a:pathLst>
                <a:path w="2269" h="3863" extrusionOk="0">
                  <a:moveTo>
                    <a:pt x="462" y="1"/>
                  </a:moveTo>
                  <a:cubicBezTo>
                    <a:pt x="439" y="1"/>
                    <a:pt x="415" y="3"/>
                    <a:pt x="391" y="7"/>
                  </a:cubicBezTo>
                  <a:cubicBezTo>
                    <a:pt x="199" y="43"/>
                    <a:pt x="65" y="232"/>
                    <a:pt x="33" y="424"/>
                  </a:cubicBezTo>
                  <a:cubicBezTo>
                    <a:pt x="0" y="616"/>
                    <a:pt x="49" y="811"/>
                    <a:pt x="104" y="1000"/>
                  </a:cubicBezTo>
                  <a:cubicBezTo>
                    <a:pt x="365" y="1859"/>
                    <a:pt x="794" y="2919"/>
                    <a:pt x="1448" y="3557"/>
                  </a:cubicBezTo>
                  <a:cubicBezTo>
                    <a:pt x="1669" y="3773"/>
                    <a:pt x="1814" y="3862"/>
                    <a:pt x="1902" y="3862"/>
                  </a:cubicBezTo>
                  <a:cubicBezTo>
                    <a:pt x="2269" y="3862"/>
                    <a:pt x="1681" y="2340"/>
                    <a:pt x="1552" y="1895"/>
                  </a:cubicBezTo>
                  <a:cubicBezTo>
                    <a:pt x="1412" y="1403"/>
                    <a:pt x="1269" y="905"/>
                    <a:pt x="1025" y="456"/>
                  </a:cubicBezTo>
                  <a:cubicBezTo>
                    <a:pt x="904" y="234"/>
                    <a:pt x="704" y="1"/>
                    <a:pt x="4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70"/>
            <p:cNvSpPr/>
            <p:nvPr/>
          </p:nvSpPr>
          <p:spPr>
            <a:xfrm>
              <a:off x="5137103" y="2571775"/>
              <a:ext cx="76921" cy="288365"/>
            </a:xfrm>
            <a:custGeom>
              <a:avLst/>
              <a:gdLst/>
              <a:ahLst/>
              <a:cxnLst/>
              <a:rect l="l" t="t" r="r" b="b"/>
              <a:pathLst>
                <a:path w="1322" h="4956" extrusionOk="0">
                  <a:moveTo>
                    <a:pt x="731" y="0"/>
                  </a:moveTo>
                  <a:cubicBezTo>
                    <a:pt x="726" y="0"/>
                    <a:pt x="721" y="0"/>
                    <a:pt x="716" y="1"/>
                  </a:cubicBezTo>
                  <a:cubicBezTo>
                    <a:pt x="576" y="7"/>
                    <a:pt x="462" y="108"/>
                    <a:pt x="378" y="219"/>
                  </a:cubicBezTo>
                  <a:cubicBezTo>
                    <a:pt x="0" y="723"/>
                    <a:pt x="42" y="1416"/>
                    <a:pt x="101" y="2044"/>
                  </a:cubicBezTo>
                  <a:cubicBezTo>
                    <a:pt x="192" y="2994"/>
                    <a:pt x="228" y="4071"/>
                    <a:pt x="605" y="4956"/>
                  </a:cubicBezTo>
                  <a:cubicBezTo>
                    <a:pt x="1236" y="4029"/>
                    <a:pt x="1321" y="1667"/>
                    <a:pt x="1155" y="567"/>
                  </a:cubicBezTo>
                  <a:cubicBezTo>
                    <a:pt x="1117" y="312"/>
                    <a:pt x="982" y="0"/>
                    <a:pt x="7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70"/>
            <p:cNvSpPr/>
            <p:nvPr/>
          </p:nvSpPr>
          <p:spPr>
            <a:xfrm>
              <a:off x="5201455" y="2653058"/>
              <a:ext cx="100020" cy="320658"/>
            </a:xfrm>
            <a:custGeom>
              <a:avLst/>
              <a:gdLst/>
              <a:ahLst/>
              <a:cxnLst/>
              <a:rect l="l" t="t" r="r" b="b"/>
              <a:pathLst>
                <a:path w="1719" h="5511" extrusionOk="0">
                  <a:moveTo>
                    <a:pt x="1362" y="0"/>
                  </a:moveTo>
                  <a:cubicBezTo>
                    <a:pt x="1259" y="0"/>
                    <a:pt x="1148" y="99"/>
                    <a:pt x="1080" y="195"/>
                  </a:cubicBezTo>
                  <a:cubicBezTo>
                    <a:pt x="576" y="914"/>
                    <a:pt x="407" y="1805"/>
                    <a:pt x="283" y="2674"/>
                  </a:cubicBezTo>
                  <a:cubicBezTo>
                    <a:pt x="153" y="3601"/>
                    <a:pt x="0" y="4574"/>
                    <a:pt x="26" y="5511"/>
                  </a:cubicBezTo>
                  <a:cubicBezTo>
                    <a:pt x="710" y="4346"/>
                    <a:pt x="1071" y="2807"/>
                    <a:pt x="1461" y="1509"/>
                  </a:cubicBezTo>
                  <a:cubicBezTo>
                    <a:pt x="1595" y="1063"/>
                    <a:pt x="1718" y="575"/>
                    <a:pt x="1536" y="149"/>
                  </a:cubicBezTo>
                  <a:cubicBezTo>
                    <a:pt x="1516" y="104"/>
                    <a:pt x="1490" y="58"/>
                    <a:pt x="1451" y="29"/>
                  </a:cubicBezTo>
                  <a:cubicBezTo>
                    <a:pt x="1423" y="9"/>
                    <a:pt x="1393" y="0"/>
                    <a:pt x="136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70"/>
            <p:cNvSpPr/>
            <p:nvPr/>
          </p:nvSpPr>
          <p:spPr>
            <a:xfrm>
              <a:off x="5242882" y="3025961"/>
              <a:ext cx="79946" cy="308962"/>
            </a:xfrm>
            <a:custGeom>
              <a:avLst/>
              <a:gdLst/>
              <a:ahLst/>
              <a:cxnLst/>
              <a:rect l="l" t="t" r="r" b="b"/>
              <a:pathLst>
                <a:path w="1374" h="5310" extrusionOk="0">
                  <a:moveTo>
                    <a:pt x="1058" y="0"/>
                  </a:moveTo>
                  <a:cubicBezTo>
                    <a:pt x="982" y="0"/>
                    <a:pt x="906" y="45"/>
                    <a:pt x="843" y="94"/>
                  </a:cubicBezTo>
                  <a:cubicBezTo>
                    <a:pt x="264" y="537"/>
                    <a:pt x="186" y="1363"/>
                    <a:pt x="157" y="2089"/>
                  </a:cubicBezTo>
                  <a:cubicBezTo>
                    <a:pt x="157" y="3159"/>
                    <a:pt x="1" y="4249"/>
                    <a:pt x="37" y="5310"/>
                  </a:cubicBezTo>
                  <a:cubicBezTo>
                    <a:pt x="398" y="4119"/>
                    <a:pt x="743" y="2925"/>
                    <a:pt x="1097" y="1731"/>
                  </a:cubicBezTo>
                  <a:cubicBezTo>
                    <a:pt x="1234" y="1262"/>
                    <a:pt x="1374" y="777"/>
                    <a:pt x="1299" y="296"/>
                  </a:cubicBezTo>
                  <a:cubicBezTo>
                    <a:pt x="1279" y="179"/>
                    <a:pt x="1231" y="45"/>
                    <a:pt x="1117" y="10"/>
                  </a:cubicBezTo>
                  <a:cubicBezTo>
                    <a:pt x="1097" y="3"/>
                    <a:pt x="1078" y="0"/>
                    <a:pt x="105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70"/>
            <p:cNvSpPr/>
            <p:nvPr/>
          </p:nvSpPr>
          <p:spPr>
            <a:xfrm>
              <a:off x="5118717" y="3247933"/>
              <a:ext cx="118581" cy="188461"/>
            </a:xfrm>
            <a:custGeom>
              <a:avLst/>
              <a:gdLst/>
              <a:ahLst/>
              <a:cxnLst/>
              <a:rect l="l" t="t" r="r" b="b"/>
              <a:pathLst>
                <a:path w="2038" h="3239" extrusionOk="0">
                  <a:moveTo>
                    <a:pt x="665" y="0"/>
                  </a:moveTo>
                  <a:cubicBezTo>
                    <a:pt x="597" y="0"/>
                    <a:pt x="530" y="14"/>
                    <a:pt x="466" y="44"/>
                  </a:cubicBezTo>
                  <a:cubicBezTo>
                    <a:pt x="1" y="258"/>
                    <a:pt x="1897" y="2959"/>
                    <a:pt x="2037" y="3238"/>
                  </a:cubicBezTo>
                  <a:cubicBezTo>
                    <a:pt x="1767" y="2588"/>
                    <a:pt x="1604" y="1888"/>
                    <a:pt x="1491" y="1195"/>
                  </a:cubicBezTo>
                  <a:cubicBezTo>
                    <a:pt x="1445" y="899"/>
                    <a:pt x="1403" y="587"/>
                    <a:pt x="1240" y="336"/>
                  </a:cubicBezTo>
                  <a:cubicBezTo>
                    <a:pt x="1113" y="145"/>
                    <a:pt x="887" y="0"/>
                    <a:pt x="6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70"/>
            <p:cNvSpPr/>
            <p:nvPr/>
          </p:nvSpPr>
          <p:spPr>
            <a:xfrm>
              <a:off x="5262199" y="3464495"/>
              <a:ext cx="125214" cy="434002"/>
            </a:xfrm>
            <a:custGeom>
              <a:avLst/>
              <a:gdLst/>
              <a:ahLst/>
              <a:cxnLst/>
              <a:rect l="l" t="t" r="r" b="b"/>
              <a:pathLst>
                <a:path w="2152" h="7459" extrusionOk="0">
                  <a:moveTo>
                    <a:pt x="1638" y="1"/>
                  </a:moveTo>
                  <a:cubicBezTo>
                    <a:pt x="1474" y="1"/>
                    <a:pt x="1305" y="151"/>
                    <a:pt x="1204" y="304"/>
                  </a:cubicBezTo>
                  <a:cubicBezTo>
                    <a:pt x="749" y="990"/>
                    <a:pt x="658" y="1846"/>
                    <a:pt x="583" y="2666"/>
                  </a:cubicBezTo>
                  <a:cubicBezTo>
                    <a:pt x="502" y="3531"/>
                    <a:pt x="420" y="4397"/>
                    <a:pt x="339" y="5265"/>
                  </a:cubicBezTo>
                  <a:cubicBezTo>
                    <a:pt x="280" y="5897"/>
                    <a:pt x="1" y="6873"/>
                    <a:pt x="248" y="7458"/>
                  </a:cubicBezTo>
                  <a:cubicBezTo>
                    <a:pt x="703" y="5936"/>
                    <a:pt x="1032" y="4384"/>
                    <a:pt x="1549" y="2877"/>
                  </a:cubicBezTo>
                  <a:cubicBezTo>
                    <a:pt x="1832" y="2057"/>
                    <a:pt x="2151" y="1189"/>
                    <a:pt x="1950" y="343"/>
                  </a:cubicBezTo>
                  <a:cubicBezTo>
                    <a:pt x="1920" y="222"/>
                    <a:pt x="1871" y="96"/>
                    <a:pt x="1764" y="34"/>
                  </a:cubicBezTo>
                  <a:cubicBezTo>
                    <a:pt x="1723" y="11"/>
                    <a:pt x="1681" y="1"/>
                    <a:pt x="16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70"/>
            <p:cNvSpPr/>
            <p:nvPr/>
          </p:nvSpPr>
          <p:spPr>
            <a:xfrm>
              <a:off x="5133496" y="3599599"/>
              <a:ext cx="126320" cy="321821"/>
            </a:xfrm>
            <a:custGeom>
              <a:avLst/>
              <a:gdLst/>
              <a:ahLst/>
              <a:cxnLst/>
              <a:rect l="l" t="t" r="r" b="b"/>
              <a:pathLst>
                <a:path w="2171" h="5531" extrusionOk="0">
                  <a:moveTo>
                    <a:pt x="591" y="1"/>
                  </a:moveTo>
                  <a:cubicBezTo>
                    <a:pt x="389" y="1"/>
                    <a:pt x="189" y="153"/>
                    <a:pt x="104" y="347"/>
                  </a:cubicBezTo>
                  <a:cubicBezTo>
                    <a:pt x="0" y="581"/>
                    <a:pt x="26" y="855"/>
                    <a:pt x="65" y="1108"/>
                  </a:cubicBezTo>
                  <a:cubicBezTo>
                    <a:pt x="248" y="2224"/>
                    <a:pt x="680" y="3288"/>
                    <a:pt x="1217" y="4284"/>
                  </a:cubicBezTo>
                  <a:cubicBezTo>
                    <a:pt x="1404" y="4632"/>
                    <a:pt x="1743" y="5530"/>
                    <a:pt x="2157" y="5530"/>
                  </a:cubicBezTo>
                  <a:cubicBezTo>
                    <a:pt x="2162" y="5530"/>
                    <a:pt x="2166" y="5530"/>
                    <a:pt x="2170" y="5530"/>
                  </a:cubicBezTo>
                  <a:cubicBezTo>
                    <a:pt x="1812" y="3887"/>
                    <a:pt x="1734" y="2032"/>
                    <a:pt x="1087" y="471"/>
                  </a:cubicBezTo>
                  <a:cubicBezTo>
                    <a:pt x="1012" y="289"/>
                    <a:pt x="911" y="93"/>
                    <a:pt x="726" y="25"/>
                  </a:cubicBezTo>
                  <a:cubicBezTo>
                    <a:pt x="682" y="8"/>
                    <a:pt x="636" y="1"/>
                    <a:pt x="5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70"/>
            <p:cNvSpPr/>
            <p:nvPr/>
          </p:nvSpPr>
          <p:spPr>
            <a:xfrm>
              <a:off x="5386771" y="2670863"/>
              <a:ext cx="135396" cy="416255"/>
            </a:xfrm>
            <a:custGeom>
              <a:avLst/>
              <a:gdLst/>
              <a:ahLst/>
              <a:cxnLst/>
              <a:rect l="l" t="t" r="r" b="b"/>
              <a:pathLst>
                <a:path w="2327" h="7154" extrusionOk="0">
                  <a:moveTo>
                    <a:pt x="902" y="1"/>
                  </a:moveTo>
                  <a:cubicBezTo>
                    <a:pt x="587" y="1"/>
                    <a:pt x="295" y="239"/>
                    <a:pt x="157" y="526"/>
                  </a:cubicBezTo>
                  <a:cubicBezTo>
                    <a:pt x="7" y="842"/>
                    <a:pt x="0" y="1203"/>
                    <a:pt x="13" y="1551"/>
                  </a:cubicBezTo>
                  <a:cubicBezTo>
                    <a:pt x="27" y="1958"/>
                    <a:pt x="66" y="2365"/>
                    <a:pt x="176" y="2755"/>
                  </a:cubicBezTo>
                  <a:cubicBezTo>
                    <a:pt x="401" y="3555"/>
                    <a:pt x="908" y="4242"/>
                    <a:pt x="1328" y="4961"/>
                  </a:cubicBezTo>
                  <a:cubicBezTo>
                    <a:pt x="1715" y="5621"/>
                    <a:pt x="2044" y="6373"/>
                    <a:pt x="1966" y="7154"/>
                  </a:cubicBezTo>
                  <a:cubicBezTo>
                    <a:pt x="2327" y="5208"/>
                    <a:pt x="2079" y="3246"/>
                    <a:pt x="1809" y="1307"/>
                  </a:cubicBezTo>
                  <a:cubicBezTo>
                    <a:pt x="1770" y="1031"/>
                    <a:pt x="1731" y="751"/>
                    <a:pt x="1608" y="504"/>
                  </a:cubicBezTo>
                  <a:cubicBezTo>
                    <a:pt x="1484" y="253"/>
                    <a:pt x="1256" y="42"/>
                    <a:pt x="983" y="6"/>
                  </a:cubicBezTo>
                  <a:cubicBezTo>
                    <a:pt x="956" y="2"/>
                    <a:pt x="929" y="1"/>
                    <a:pt x="9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70"/>
            <p:cNvSpPr/>
            <p:nvPr/>
          </p:nvSpPr>
          <p:spPr>
            <a:xfrm>
              <a:off x="5520246" y="2904298"/>
              <a:ext cx="153376" cy="314606"/>
            </a:xfrm>
            <a:custGeom>
              <a:avLst/>
              <a:gdLst/>
              <a:ahLst/>
              <a:cxnLst/>
              <a:rect l="l" t="t" r="r" b="b"/>
              <a:pathLst>
                <a:path w="2636" h="5407" extrusionOk="0">
                  <a:moveTo>
                    <a:pt x="2206" y="0"/>
                  </a:moveTo>
                  <a:cubicBezTo>
                    <a:pt x="2047" y="0"/>
                    <a:pt x="1913" y="128"/>
                    <a:pt x="1809" y="249"/>
                  </a:cubicBezTo>
                  <a:cubicBezTo>
                    <a:pt x="1110" y="1082"/>
                    <a:pt x="820" y="2172"/>
                    <a:pt x="547" y="3223"/>
                  </a:cubicBezTo>
                  <a:cubicBezTo>
                    <a:pt x="361" y="3936"/>
                    <a:pt x="98" y="4677"/>
                    <a:pt x="0" y="5406"/>
                  </a:cubicBezTo>
                  <a:cubicBezTo>
                    <a:pt x="1015" y="4551"/>
                    <a:pt x="1633" y="3012"/>
                    <a:pt x="2206" y="1837"/>
                  </a:cubicBezTo>
                  <a:cubicBezTo>
                    <a:pt x="2418" y="1401"/>
                    <a:pt x="2636" y="936"/>
                    <a:pt x="2577" y="454"/>
                  </a:cubicBezTo>
                  <a:cubicBezTo>
                    <a:pt x="2551" y="253"/>
                    <a:pt x="2440" y="28"/>
                    <a:pt x="2239" y="2"/>
                  </a:cubicBezTo>
                  <a:cubicBezTo>
                    <a:pt x="2227" y="1"/>
                    <a:pt x="2216" y="0"/>
                    <a:pt x="220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70"/>
            <p:cNvSpPr/>
            <p:nvPr/>
          </p:nvSpPr>
          <p:spPr>
            <a:xfrm>
              <a:off x="5386190" y="3237344"/>
              <a:ext cx="108340" cy="304308"/>
            </a:xfrm>
            <a:custGeom>
              <a:avLst/>
              <a:gdLst/>
              <a:ahLst/>
              <a:cxnLst/>
              <a:rect l="l" t="t" r="r" b="b"/>
              <a:pathLst>
                <a:path w="1862" h="5230" extrusionOk="0">
                  <a:moveTo>
                    <a:pt x="227" y="0"/>
                  </a:moveTo>
                  <a:cubicBezTo>
                    <a:pt x="189" y="0"/>
                    <a:pt x="151" y="11"/>
                    <a:pt x="115" y="37"/>
                  </a:cubicBezTo>
                  <a:cubicBezTo>
                    <a:pt x="7" y="115"/>
                    <a:pt x="1" y="268"/>
                    <a:pt x="10" y="401"/>
                  </a:cubicBezTo>
                  <a:cubicBezTo>
                    <a:pt x="76" y="1276"/>
                    <a:pt x="303" y="2139"/>
                    <a:pt x="684" y="2929"/>
                  </a:cubicBezTo>
                  <a:cubicBezTo>
                    <a:pt x="1052" y="3700"/>
                    <a:pt x="1540" y="4406"/>
                    <a:pt x="1793" y="5229"/>
                  </a:cubicBezTo>
                  <a:cubicBezTo>
                    <a:pt x="1862" y="3658"/>
                    <a:pt x="1426" y="1673"/>
                    <a:pt x="606" y="294"/>
                  </a:cubicBezTo>
                  <a:cubicBezTo>
                    <a:pt x="521" y="153"/>
                    <a:pt x="370" y="0"/>
                    <a:pt x="2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70"/>
            <p:cNvSpPr/>
            <p:nvPr/>
          </p:nvSpPr>
          <p:spPr>
            <a:xfrm>
              <a:off x="5517570" y="3454313"/>
              <a:ext cx="171180" cy="341022"/>
            </a:xfrm>
            <a:custGeom>
              <a:avLst/>
              <a:gdLst/>
              <a:ahLst/>
              <a:cxnLst/>
              <a:rect l="l" t="t" r="r" b="b"/>
              <a:pathLst>
                <a:path w="2942" h="5861" extrusionOk="0">
                  <a:moveTo>
                    <a:pt x="2584" y="1"/>
                  </a:moveTo>
                  <a:cubicBezTo>
                    <a:pt x="2462" y="1"/>
                    <a:pt x="2324" y="94"/>
                    <a:pt x="2229" y="189"/>
                  </a:cubicBezTo>
                  <a:cubicBezTo>
                    <a:pt x="1230" y="1201"/>
                    <a:pt x="843" y="2652"/>
                    <a:pt x="492" y="4032"/>
                  </a:cubicBezTo>
                  <a:cubicBezTo>
                    <a:pt x="362" y="4552"/>
                    <a:pt x="1" y="5333"/>
                    <a:pt x="134" y="5860"/>
                  </a:cubicBezTo>
                  <a:cubicBezTo>
                    <a:pt x="674" y="4900"/>
                    <a:pt x="1146" y="3921"/>
                    <a:pt x="1784" y="3017"/>
                  </a:cubicBezTo>
                  <a:cubicBezTo>
                    <a:pt x="2076" y="2597"/>
                    <a:pt x="2392" y="2187"/>
                    <a:pt x="2610" y="1722"/>
                  </a:cubicBezTo>
                  <a:cubicBezTo>
                    <a:pt x="2828" y="1260"/>
                    <a:pt x="2942" y="726"/>
                    <a:pt x="2812" y="232"/>
                  </a:cubicBezTo>
                  <a:cubicBezTo>
                    <a:pt x="2795" y="166"/>
                    <a:pt x="2773" y="98"/>
                    <a:pt x="2721" y="53"/>
                  </a:cubicBezTo>
                  <a:cubicBezTo>
                    <a:pt x="2680" y="16"/>
                    <a:pt x="2634" y="1"/>
                    <a:pt x="25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70"/>
            <p:cNvSpPr/>
            <p:nvPr/>
          </p:nvSpPr>
          <p:spPr>
            <a:xfrm>
              <a:off x="5393404" y="3806152"/>
              <a:ext cx="97169" cy="304133"/>
            </a:xfrm>
            <a:custGeom>
              <a:avLst/>
              <a:gdLst/>
              <a:ahLst/>
              <a:cxnLst/>
              <a:rect l="l" t="t" r="r" b="b"/>
              <a:pathLst>
                <a:path w="1670" h="5227" extrusionOk="0">
                  <a:moveTo>
                    <a:pt x="481" y="0"/>
                  </a:moveTo>
                  <a:cubicBezTo>
                    <a:pt x="409" y="0"/>
                    <a:pt x="338" y="17"/>
                    <a:pt x="274" y="54"/>
                  </a:cubicBezTo>
                  <a:cubicBezTo>
                    <a:pt x="36" y="187"/>
                    <a:pt x="0" y="509"/>
                    <a:pt x="7" y="783"/>
                  </a:cubicBezTo>
                  <a:cubicBezTo>
                    <a:pt x="36" y="1882"/>
                    <a:pt x="361" y="2972"/>
                    <a:pt x="934" y="3913"/>
                  </a:cubicBezTo>
                  <a:cubicBezTo>
                    <a:pt x="1156" y="4275"/>
                    <a:pt x="1411" y="4618"/>
                    <a:pt x="1583" y="5006"/>
                  </a:cubicBezTo>
                  <a:lnTo>
                    <a:pt x="1583" y="5006"/>
                  </a:lnTo>
                  <a:cubicBezTo>
                    <a:pt x="1115" y="3667"/>
                    <a:pt x="1548" y="2132"/>
                    <a:pt x="1181" y="760"/>
                  </a:cubicBezTo>
                  <a:cubicBezTo>
                    <a:pt x="1123" y="542"/>
                    <a:pt x="1045" y="324"/>
                    <a:pt x="882" y="171"/>
                  </a:cubicBezTo>
                  <a:cubicBezTo>
                    <a:pt x="776" y="67"/>
                    <a:pt x="626" y="0"/>
                    <a:pt x="481" y="0"/>
                  </a:cubicBezTo>
                  <a:close/>
                  <a:moveTo>
                    <a:pt x="1583" y="5006"/>
                  </a:moveTo>
                  <a:cubicBezTo>
                    <a:pt x="1609" y="5080"/>
                    <a:pt x="1638" y="5154"/>
                    <a:pt x="1669" y="5227"/>
                  </a:cubicBezTo>
                  <a:cubicBezTo>
                    <a:pt x="1644" y="5152"/>
                    <a:pt x="1615" y="5078"/>
                    <a:pt x="1583" y="500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70"/>
            <p:cNvSpPr/>
            <p:nvPr/>
          </p:nvSpPr>
          <p:spPr>
            <a:xfrm>
              <a:off x="5486557" y="3058835"/>
              <a:ext cx="34504" cy="1284259"/>
            </a:xfrm>
            <a:custGeom>
              <a:avLst/>
              <a:gdLst/>
              <a:ahLst/>
              <a:cxnLst/>
              <a:rect l="l" t="t" r="r" b="b"/>
              <a:pathLst>
                <a:path w="593" h="22072" extrusionOk="0">
                  <a:moveTo>
                    <a:pt x="342" y="0"/>
                  </a:moveTo>
                  <a:cubicBezTo>
                    <a:pt x="322" y="0"/>
                    <a:pt x="303" y="12"/>
                    <a:pt x="296" y="40"/>
                  </a:cubicBezTo>
                  <a:cubicBezTo>
                    <a:pt x="94" y="873"/>
                    <a:pt x="137" y="1810"/>
                    <a:pt x="101" y="2666"/>
                  </a:cubicBezTo>
                  <a:cubicBezTo>
                    <a:pt x="59" y="3603"/>
                    <a:pt x="33" y="4540"/>
                    <a:pt x="23" y="5480"/>
                  </a:cubicBezTo>
                  <a:cubicBezTo>
                    <a:pt x="0" y="7344"/>
                    <a:pt x="16" y="9212"/>
                    <a:pt x="33" y="11076"/>
                  </a:cubicBezTo>
                  <a:cubicBezTo>
                    <a:pt x="46" y="12921"/>
                    <a:pt x="55" y="14765"/>
                    <a:pt x="72" y="16610"/>
                  </a:cubicBezTo>
                  <a:cubicBezTo>
                    <a:pt x="81" y="17534"/>
                    <a:pt x="120" y="18455"/>
                    <a:pt x="137" y="19379"/>
                  </a:cubicBezTo>
                  <a:cubicBezTo>
                    <a:pt x="153" y="20241"/>
                    <a:pt x="107" y="21133"/>
                    <a:pt x="238" y="21985"/>
                  </a:cubicBezTo>
                  <a:cubicBezTo>
                    <a:pt x="247" y="22046"/>
                    <a:pt x="287" y="22072"/>
                    <a:pt x="331" y="22072"/>
                  </a:cubicBezTo>
                  <a:cubicBezTo>
                    <a:pt x="392" y="22072"/>
                    <a:pt x="462" y="22022"/>
                    <a:pt x="472" y="21952"/>
                  </a:cubicBezTo>
                  <a:cubicBezTo>
                    <a:pt x="592" y="21048"/>
                    <a:pt x="517" y="20095"/>
                    <a:pt x="514" y="19184"/>
                  </a:cubicBezTo>
                  <a:cubicBezTo>
                    <a:pt x="514" y="18256"/>
                    <a:pt x="534" y="17336"/>
                    <a:pt x="524" y="16412"/>
                  </a:cubicBezTo>
                  <a:cubicBezTo>
                    <a:pt x="501" y="14632"/>
                    <a:pt x="475" y="12852"/>
                    <a:pt x="456" y="11076"/>
                  </a:cubicBezTo>
                  <a:cubicBezTo>
                    <a:pt x="433" y="9277"/>
                    <a:pt x="397" y="7481"/>
                    <a:pt x="381" y="5682"/>
                  </a:cubicBezTo>
                  <a:cubicBezTo>
                    <a:pt x="371" y="4741"/>
                    <a:pt x="364" y="3804"/>
                    <a:pt x="371" y="2864"/>
                  </a:cubicBezTo>
                  <a:cubicBezTo>
                    <a:pt x="374" y="1943"/>
                    <a:pt x="508" y="967"/>
                    <a:pt x="400" y="53"/>
                  </a:cubicBezTo>
                  <a:cubicBezTo>
                    <a:pt x="397" y="21"/>
                    <a:pt x="368" y="0"/>
                    <a:pt x="3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70"/>
            <p:cNvSpPr/>
            <p:nvPr/>
          </p:nvSpPr>
          <p:spPr>
            <a:xfrm>
              <a:off x="5499591" y="3190796"/>
              <a:ext cx="41777" cy="108515"/>
            </a:xfrm>
            <a:custGeom>
              <a:avLst/>
              <a:gdLst/>
              <a:ahLst/>
              <a:cxnLst/>
              <a:rect l="l" t="t" r="r" b="b"/>
              <a:pathLst>
                <a:path w="718" h="1865" extrusionOk="0">
                  <a:moveTo>
                    <a:pt x="624" y="1"/>
                  </a:moveTo>
                  <a:cubicBezTo>
                    <a:pt x="607" y="1"/>
                    <a:pt x="589" y="8"/>
                    <a:pt x="573" y="27"/>
                  </a:cubicBezTo>
                  <a:cubicBezTo>
                    <a:pt x="180" y="502"/>
                    <a:pt x="1" y="1218"/>
                    <a:pt x="36" y="1826"/>
                  </a:cubicBezTo>
                  <a:cubicBezTo>
                    <a:pt x="38" y="1850"/>
                    <a:pt x="61" y="1864"/>
                    <a:pt x="81" y="1864"/>
                  </a:cubicBezTo>
                  <a:cubicBezTo>
                    <a:pt x="97" y="1864"/>
                    <a:pt x="112" y="1856"/>
                    <a:pt x="114" y="1836"/>
                  </a:cubicBezTo>
                  <a:cubicBezTo>
                    <a:pt x="163" y="1553"/>
                    <a:pt x="215" y="1270"/>
                    <a:pt x="306" y="996"/>
                  </a:cubicBezTo>
                  <a:cubicBezTo>
                    <a:pt x="407" y="687"/>
                    <a:pt x="563" y="414"/>
                    <a:pt x="694" y="118"/>
                  </a:cubicBezTo>
                  <a:cubicBezTo>
                    <a:pt x="718" y="65"/>
                    <a:pt x="674" y="1"/>
                    <a:pt x="6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70"/>
            <p:cNvSpPr/>
            <p:nvPr/>
          </p:nvSpPr>
          <p:spPr>
            <a:xfrm>
              <a:off x="5493132" y="3757743"/>
              <a:ext cx="49225" cy="102056"/>
            </a:xfrm>
            <a:custGeom>
              <a:avLst/>
              <a:gdLst/>
              <a:ahLst/>
              <a:cxnLst/>
              <a:rect l="l" t="t" r="r" b="b"/>
              <a:pathLst>
                <a:path w="846" h="1754" extrusionOk="0">
                  <a:moveTo>
                    <a:pt x="727" y="1"/>
                  </a:moveTo>
                  <a:cubicBezTo>
                    <a:pt x="711" y="1"/>
                    <a:pt x="694" y="6"/>
                    <a:pt x="678" y="17"/>
                  </a:cubicBezTo>
                  <a:cubicBezTo>
                    <a:pt x="203" y="339"/>
                    <a:pt x="1" y="1140"/>
                    <a:pt x="99" y="1680"/>
                  </a:cubicBezTo>
                  <a:cubicBezTo>
                    <a:pt x="108" y="1731"/>
                    <a:pt x="148" y="1753"/>
                    <a:pt x="189" y="1753"/>
                  </a:cubicBezTo>
                  <a:cubicBezTo>
                    <a:pt x="244" y="1753"/>
                    <a:pt x="302" y="1715"/>
                    <a:pt x="304" y="1650"/>
                  </a:cubicBezTo>
                  <a:cubicBezTo>
                    <a:pt x="313" y="1374"/>
                    <a:pt x="320" y="1114"/>
                    <a:pt x="414" y="850"/>
                  </a:cubicBezTo>
                  <a:cubicBezTo>
                    <a:pt x="505" y="587"/>
                    <a:pt x="681" y="391"/>
                    <a:pt x="811" y="151"/>
                  </a:cubicBezTo>
                  <a:cubicBezTo>
                    <a:pt x="845" y="85"/>
                    <a:pt x="793" y="1"/>
                    <a:pt x="7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70"/>
            <p:cNvSpPr/>
            <p:nvPr/>
          </p:nvSpPr>
          <p:spPr>
            <a:xfrm>
              <a:off x="5461015" y="4044475"/>
              <a:ext cx="49050" cy="123061"/>
            </a:xfrm>
            <a:custGeom>
              <a:avLst/>
              <a:gdLst/>
              <a:ahLst/>
              <a:cxnLst/>
              <a:rect l="l" t="t" r="r" b="b"/>
              <a:pathLst>
                <a:path w="843" h="2115" extrusionOk="0">
                  <a:moveTo>
                    <a:pt x="119" y="1"/>
                  </a:moveTo>
                  <a:cubicBezTo>
                    <a:pt x="57" y="1"/>
                    <a:pt x="0" y="49"/>
                    <a:pt x="19" y="129"/>
                  </a:cubicBezTo>
                  <a:cubicBezTo>
                    <a:pt x="110" y="477"/>
                    <a:pt x="286" y="806"/>
                    <a:pt x="387" y="1154"/>
                  </a:cubicBezTo>
                  <a:cubicBezTo>
                    <a:pt x="478" y="1460"/>
                    <a:pt x="501" y="1804"/>
                    <a:pt x="657" y="2084"/>
                  </a:cubicBezTo>
                  <a:cubicBezTo>
                    <a:pt x="669" y="2104"/>
                    <a:pt x="690" y="2114"/>
                    <a:pt x="712" y="2114"/>
                  </a:cubicBezTo>
                  <a:cubicBezTo>
                    <a:pt x="739" y="2114"/>
                    <a:pt x="766" y="2099"/>
                    <a:pt x="771" y="2068"/>
                  </a:cubicBezTo>
                  <a:cubicBezTo>
                    <a:pt x="843" y="1749"/>
                    <a:pt x="729" y="1391"/>
                    <a:pt x="641" y="1082"/>
                  </a:cubicBezTo>
                  <a:cubicBezTo>
                    <a:pt x="540" y="737"/>
                    <a:pt x="426" y="340"/>
                    <a:pt x="211" y="48"/>
                  </a:cubicBezTo>
                  <a:cubicBezTo>
                    <a:pt x="187" y="15"/>
                    <a:pt x="152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70"/>
            <p:cNvSpPr/>
            <p:nvPr/>
          </p:nvSpPr>
          <p:spPr>
            <a:xfrm>
              <a:off x="5389797" y="4249574"/>
              <a:ext cx="1222" cy="815"/>
            </a:xfrm>
            <a:custGeom>
              <a:avLst/>
              <a:gdLst/>
              <a:ahLst/>
              <a:cxnLst/>
              <a:rect l="l" t="t" r="r" b="b"/>
              <a:pathLst>
                <a:path w="21" h="14" extrusionOk="0">
                  <a:moveTo>
                    <a:pt x="10" y="1"/>
                  </a:moveTo>
                  <a:cubicBezTo>
                    <a:pt x="1" y="1"/>
                    <a:pt x="1" y="14"/>
                    <a:pt x="10" y="14"/>
                  </a:cubicBezTo>
                  <a:cubicBezTo>
                    <a:pt x="20" y="14"/>
                    <a:pt x="20" y="1"/>
                    <a:pt x="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70"/>
            <p:cNvSpPr/>
            <p:nvPr/>
          </p:nvSpPr>
          <p:spPr>
            <a:xfrm>
              <a:off x="5372749" y="4181673"/>
              <a:ext cx="16117" cy="37937"/>
            </a:xfrm>
            <a:custGeom>
              <a:avLst/>
              <a:gdLst/>
              <a:ahLst/>
              <a:cxnLst/>
              <a:rect l="l" t="t" r="r" b="b"/>
              <a:pathLst>
                <a:path w="277" h="652" extrusionOk="0">
                  <a:moveTo>
                    <a:pt x="32" y="1"/>
                  </a:moveTo>
                  <a:cubicBezTo>
                    <a:pt x="18" y="1"/>
                    <a:pt x="4" y="13"/>
                    <a:pt x="4" y="29"/>
                  </a:cubicBezTo>
                  <a:cubicBezTo>
                    <a:pt x="1" y="117"/>
                    <a:pt x="59" y="198"/>
                    <a:pt x="92" y="279"/>
                  </a:cubicBezTo>
                  <a:cubicBezTo>
                    <a:pt x="144" y="396"/>
                    <a:pt x="183" y="517"/>
                    <a:pt x="225" y="637"/>
                  </a:cubicBezTo>
                  <a:cubicBezTo>
                    <a:pt x="229" y="647"/>
                    <a:pt x="238" y="651"/>
                    <a:pt x="247" y="651"/>
                  </a:cubicBezTo>
                  <a:cubicBezTo>
                    <a:pt x="262" y="651"/>
                    <a:pt x="277" y="640"/>
                    <a:pt x="271" y="624"/>
                  </a:cubicBezTo>
                  <a:cubicBezTo>
                    <a:pt x="228" y="510"/>
                    <a:pt x="183" y="396"/>
                    <a:pt x="147" y="279"/>
                  </a:cubicBezTo>
                  <a:cubicBezTo>
                    <a:pt x="121" y="188"/>
                    <a:pt x="115" y="81"/>
                    <a:pt x="50" y="9"/>
                  </a:cubicBezTo>
                  <a:cubicBezTo>
                    <a:pt x="44" y="3"/>
                    <a:pt x="38" y="1"/>
                    <a:pt x="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70"/>
            <p:cNvSpPr/>
            <p:nvPr/>
          </p:nvSpPr>
          <p:spPr>
            <a:xfrm>
              <a:off x="5245733" y="3845427"/>
              <a:ext cx="157216" cy="517556"/>
            </a:xfrm>
            <a:custGeom>
              <a:avLst/>
              <a:gdLst/>
              <a:ahLst/>
              <a:cxnLst/>
              <a:rect l="l" t="t" r="r" b="b"/>
              <a:pathLst>
                <a:path w="2702" h="8895" extrusionOk="0">
                  <a:moveTo>
                    <a:pt x="384" y="1"/>
                  </a:moveTo>
                  <a:cubicBezTo>
                    <a:pt x="352" y="1"/>
                    <a:pt x="321" y="19"/>
                    <a:pt x="313" y="56"/>
                  </a:cubicBezTo>
                  <a:cubicBezTo>
                    <a:pt x="1" y="1429"/>
                    <a:pt x="739" y="2974"/>
                    <a:pt x="1370" y="4152"/>
                  </a:cubicBezTo>
                  <a:cubicBezTo>
                    <a:pt x="1758" y="4874"/>
                    <a:pt x="2089" y="5596"/>
                    <a:pt x="2259" y="6406"/>
                  </a:cubicBezTo>
                  <a:cubicBezTo>
                    <a:pt x="2343" y="6797"/>
                    <a:pt x="2392" y="7200"/>
                    <a:pt x="2379" y="7604"/>
                  </a:cubicBezTo>
                  <a:cubicBezTo>
                    <a:pt x="2369" y="8010"/>
                    <a:pt x="2259" y="8420"/>
                    <a:pt x="2291" y="8827"/>
                  </a:cubicBezTo>
                  <a:cubicBezTo>
                    <a:pt x="2293" y="8864"/>
                    <a:pt x="2331" y="8895"/>
                    <a:pt x="2365" y="8895"/>
                  </a:cubicBezTo>
                  <a:cubicBezTo>
                    <a:pt x="2385" y="8895"/>
                    <a:pt x="2404" y="8885"/>
                    <a:pt x="2415" y="8860"/>
                  </a:cubicBezTo>
                  <a:cubicBezTo>
                    <a:pt x="2701" y="8232"/>
                    <a:pt x="2587" y="7392"/>
                    <a:pt x="2512" y="6725"/>
                  </a:cubicBezTo>
                  <a:cubicBezTo>
                    <a:pt x="2441" y="6058"/>
                    <a:pt x="2268" y="5421"/>
                    <a:pt x="2002" y="4802"/>
                  </a:cubicBezTo>
                  <a:cubicBezTo>
                    <a:pt x="1679" y="4051"/>
                    <a:pt x="1269" y="3338"/>
                    <a:pt x="993" y="2567"/>
                  </a:cubicBezTo>
                  <a:cubicBezTo>
                    <a:pt x="697" y="1744"/>
                    <a:pt x="677" y="892"/>
                    <a:pt x="459" y="56"/>
                  </a:cubicBezTo>
                  <a:cubicBezTo>
                    <a:pt x="449" y="19"/>
                    <a:pt x="416" y="1"/>
                    <a:pt x="3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70"/>
            <p:cNvSpPr/>
            <p:nvPr/>
          </p:nvSpPr>
          <p:spPr>
            <a:xfrm>
              <a:off x="5174167" y="2885271"/>
              <a:ext cx="8960" cy="18968"/>
            </a:xfrm>
            <a:custGeom>
              <a:avLst/>
              <a:gdLst/>
              <a:ahLst/>
              <a:cxnLst/>
              <a:rect l="l" t="t" r="r" b="b"/>
              <a:pathLst>
                <a:path w="154" h="326" extrusionOk="0">
                  <a:moveTo>
                    <a:pt x="77" y="1"/>
                  </a:moveTo>
                  <a:cubicBezTo>
                    <a:pt x="42" y="1"/>
                    <a:pt x="7" y="23"/>
                    <a:pt x="7" y="69"/>
                  </a:cubicBezTo>
                  <a:cubicBezTo>
                    <a:pt x="7" y="140"/>
                    <a:pt x="1" y="215"/>
                    <a:pt x="24" y="284"/>
                  </a:cubicBezTo>
                  <a:cubicBezTo>
                    <a:pt x="32" y="311"/>
                    <a:pt x="54" y="325"/>
                    <a:pt x="77" y="325"/>
                  </a:cubicBezTo>
                  <a:cubicBezTo>
                    <a:pt x="100" y="325"/>
                    <a:pt x="123" y="311"/>
                    <a:pt x="131" y="284"/>
                  </a:cubicBezTo>
                  <a:cubicBezTo>
                    <a:pt x="154" y="215"/>
                    <a:pt x="144" y="140"/>
                    <a:pt x="144" y="69"/>
                  </a:cubicBezTo>
                  <a:cubicBezTo>
                    <a:pt x="146" y="23"/>
                    <a:pt x="111" y="1"/>
                    <a:pt x="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70"/>
            <p:cNvSpPr/>
            <p:nvPr/>
          </p:nvSpPr>
          <p:spPr>
            <a:xfrm>
              <a:off x="5151824" y="2831626"/>
              <a:ext cx="120676" cy="1061760"/>
            </a:xfrm>
            <a:custGeom>
              <a:avLst/>
              <a:gdLst/>
              <a:ahLst/>
              <a:cxnLst/>
              <a:rect l="l" t="t" r="r" b="b"/>
              <a:pathLst>
                <a:path w="2074" h="18248" extrusionOk="0">
                  <a:moveTo>
                    <a:pt x="561" y="0"/>
                  </a:moveTo>
                  <a:cubicBezTo>
                    <a:pt x="544" y="0"/>
                    <a:pt x="528" y="10"/>
                    <a:pt x="525" y="31"/>
                  </a:cubicBezTo>
                  <a:cubicBezTo>
                    <a:pt x="1" y="3041"/>
                    <a:pt x="1247" y="5930"/>
                    <a:pt x="1387" y="8923"/>
                  </a:cubicBezTo>
                  <a:cubicBezTo>
                    <a:pt x="1462" y="10491"/>
                    <a:pt x="1507" y="12059"/>
                    <a:pt x="1579" y="13624"/>
                  </a:cubicBezTo>
                  <a:cubicBezTo>
                    <a:pt x="1650" y="15150"/>
                    <a:pt x="1647" y="16735"/>
                    <a:pt x="1911" y="18244"/>
                  </a:cubicBezTo>
                  <a:cubicBezTo>
                    <a:pt x="1912" y="18247"/>
                    <a:pt x="1914" y="18248"/>
                    <a:pt x="1916" y="18248"/>
                  </a:cubicBezTo>
                  <a:cubicBezTo>
                    <a:pt x="1920" y="18248"/>
                    <a:pt x="1924" y="18245"/>
                    <a:pt x="1924" y="18241"/>
                  </a:cubicBezTo>
                  <a:cubicBezTo>
                    <a:pt x="2073" y="16725"/>
                    <a:pt x="1946" y="15147"/>
                    <a:pt x="1901" y="13624"/>
                  </a:cubicBezTo>
                  <a:cubicBezTo>
                    <a:pt x="1852" y="12059"/>
                    <a:pt x="1836" y="10485"/>
                    <a:pt x="1702" y="8923"/>
                  </a:cubicBezTo>
                  <a:cubicBezTo>
                    <a:pt x="1449" y="5969"/>
                    <a:pt x="440" y="3021"/>
                    <a:pt x="606" y="41"/>
                  </a:cubicBezTo>
                  <a:cubicBezTo>
                    <a:pt x="606" y="15"/>
                    <a:pt x="583" y="0"/>
                    <a:pt x="5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7" name="Google Shape;1167;p70"/>
          <p:cNvGrpSpPr/>
          <p:nvPr/>
        </p:nvGrpSpPr>
        <p:grpSpPr>
          <a:xfrm>
            <a:off x="6306109" y="2473448"/>
            <a:ext cx="1682045" cy="2018449"/>
            <a:chOff x="6207126" y="2571754"/>
            <a:chExt cx="1476125" cy="1771346"/>
          </a:xfrm>
        </p:grpSpPr>
        <p:sp>
          <p:nvSpPr>
            <p:cNvPr id="1168" name="Google Shape;1168;p70"/>
            <p:cNvSpPr/>
            <p:nvPr/>
          </p:nvSpPr>
          <p:spPr>
            <a:xfrm rot="-3078484">
              <a:off x="6452238" y="3695137"/>
              <a:ext cx="1471380" cy="90756"/>
            </a:xfrm>
            <a:custGeom>
              <a:avLst/>
              <a:gdLst/>
              <a:ahLst/>
              <a:cxnLst/>
              <a:rect l="l" t="t" r="r" b="b"/>
              <a:pathLst>
                <a:path w="25453" h="1570" extrusionOk="0">
                  <a:moveTo>
                    <a:pt x="301" y="0"/>
                  </a:moveTo>
                  <a:cubicBezTo>
                    <a:pt x="0" y="0"/>
                    <a:pt x="1" y="484"/>
                    <a:pt x="247" y="602"/>
                  </a:cubicBezTo>
                  <a:cubicBezTo>
                    <a:pt x="2063" y="1487"/>
                    <a:pt x="4087" y="1178"/>
                    <a:pt x="6026" y="1305"/>
                  </a:cubicBezTo>
                  <a:cubicBezTo>
                    <a:pt x="6661" y="1346"/>
                    <a:pt x="7303" y="1373"/>
                    <a:pt x="7944" y="1373"/>
                  </a:cubicBezTo>
                  <a:cubicBezTo>
                    <a:pt x="8426" y="1373"/>
                    <a:pt x="8907" y="1358"/>
                    <a:pt x="9383" y="1321"/>
                  </a:cubicBezTo>
                  <a:cubicBezTo>
                    <a:pt x="9685" y="1298"/>
                    <a:pt x="9981" y="1287"/>
                    <a:pt x="10275" y="1287"/>
                  </a:cubicBezTo>
                  <a:cubicBezTo>
                    <a:pt x="11101" y="1287"/>
                    <a:pt x="11905" y="1373"/>
                    <a:pt x="12747" y="1500"/>
                  </a:cubicBezTo>
                  <a:cubicBezTo>
                    <a:pt x="13074" y="1549"/>
                    <a:pt x="13398" y="1570"/>
                    <a:pt x="13720" y="1570"/>
                  </a:cubicBezTo>
                  <a:cubicBezTo>
                    <a:pt x="15243" y="1570"/>
                    <a:pt x="16720" y="1110"/>
                    <a:pt x="18246" y="1019"/>
                  </a:cubicBezTo>
                  <a:cubicBezTo>
                    <a:pt x="18864" y="981"/>
                    <a:pt x="19484" y="968"/>
                    <a:pt x="20104" y="968"/>
                  </a:cubicBezTo>
                  <a:cubicBezTo>
                    <a:pt x="21555" y="968"/>
                    <a:pt x="23008" y="1040"/>
                    <a:pt x="24457" y="1040"/>
                  </a:cubicBezTo>
                  <a:cubicBezTo>
                    <a:pt x="24672" y="1040"/>
                    <a:pt x="24886" y="1039"/>
                    <a:pt x="25101" y="1035"/>
                  </a:cubicBezTo>
                  <a:cubicBezTo>
                    <a:pt x="25452" y="1029"/>
                    <a:pt x="25452" y="394"/>
                    <a:pt x="25101" y="388"/>
                  </a:cubicBezTo>
                  <a:cubicBezTo>
                    <a:pt x="24152" y="371"/>
                    <a:pt x="23200" y="363"/>
                    <a:pt x="22247" y="363"/>
                  </a:cubicBezTo>
                  <a:cubicBezTo>
                    <a:pt x="20912" y="363"/>
                    <a:pt x="19575" y="379"/>
                    <a:pt x="18246" y="414"/>
                  </a:cubicBezTo>
                  <a:cubicBezTo>
                    <a:pt x="17075" y="445"/>
                    <a:pt x="15852" y="564"/>
                    <a:pt x="14645" y="564"/>
                  </a:cubicBezTo>
                  <a:cubicBezTo>
                    <a:pt x="13947" y="564"/>
                    <a:pt x="13255" y="524"/>
                    <a:pt x="12582" y="404"/>
                  </a:cubicBezTo>
                  <a:cubicBezTo>
                    <a:pt x="11784" y="263"/>
                    <a:pt x="10987" y="229"/>
                    <a:pt x="10189" y="229"/>
                  </a:cubicBezTo>
                  <a:cubicBezTo>
                    <a:pt x="9426" y="229"/>
                    <a:pt x="8662" y="260"/>
                    <a:pt x="7896" y="260"/>
                  </a:cubicBezTo>
                  <a:cubicBezTo>
                    <a:pt x="7372" y="260"/>
                    <a:pt x="6847" y="245"/>
                    <a:pt x="6322" y="196"/>
                  </a:cubicBezTo>
                  <a:cubicBezTo>
                    <a:pt x="4314" y="7"/>
                    <a:pt x="2320" y="114"/>
                    <a:pt x="316" y="0"/>
                  </a:cubicBezTo>
                  <a:cubicBezTo>
                    <a:pt x="311" y="0"/>
                    <a:pt x="306" y="0"/>
                    <a:pt x="3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70"/>
            <p:cNvSpPr/>
            <p:nvPr/>
          </p:nvSpPr>
          <p:spPr>
            <a:xfrm rot="-3078484">
              <a:off x="6381960" y="3578104"/>
              <a:ext cx="1470744" cy="108733"/>
            </a:xfrm>
            <a:custGeom>
              <a:avLst/>
              <a:gdLst/>
              <a:ahLst/>
              <a:cxnLst/>
              <a:rect l="l" t="t" r="r" b="b"/>
              <a:pathLst>
                <a:path w="25442" h="1881" extrusionOk="0">
                  <a:moveTo>
                    <a:pt x="3069" y="1"/>
                  </a:moveTo>
                  <a:cubicBezTo>
                    <a:pt x="2044" y="1"/>
                    <a:pt x="1028" y="104"/>
                    <a:pt x="100" y="462"/>
                  </a:cubicBezTo>
                  <a:cubicBezTo>
                    <a:pt x="0" y="497"/>
                    <a:pt x="11" y="683"/>
                    <a:pt x="120" y="683"/>
                  </a:cubicBezTo>
                  <a:cubicBezTo>
                    <a:pt x="122" y="683"/>
                    <a:pt x="124" y="683"/>
                    <a:pt x="126" y="683"/>
                  </a:cubicBezTo>
                  <a:cubicBezTo>
                    <a:pt x="230" y="678"/>
                    <a:pt x="335" y="676"/>
                    <a:pt x="441" y="676"/>
                  </a:cubicBezTo>
                  <a:cubicBezTo>
                    <a:pt x="1411" y="676"/>
                    <a:pt x="2401" y="860"/>
                    <a:pt x="3376" y="865"/>
                  </a:cubicBezTo>
                  <a:cubicBezTo>
                    <a:pt x="4489" y="875"/>
                    <a:pt x="5591" y="986"/>
                    <a:pt x="6701" y="999"/>
                  </a:cubicBezTo>
                  <a:cubicBezTo>
                    <a:pt x="7257" y="1005"/>
                    <a:pt x="7814" y="1006"/>
                    <a:pt x="8370" y="1006"/>
                  </a:cubicBezTo>
                  <a:cubicBezTo>
                    <a:pt x="8555" y="1006"/>
                    <a:pt x="8741" y="1006"/>
                    <a:pt x="8926" y="1006"/>
                  </a:cubicBezTo>
                  <a:cubicBezTo>
                    <a:pt x="9297" y="1006"/>
                    <a:pt x="9668" y="1006"/>
                    <a:pt x="10039" y="1009"/>
                  </a:cubicBezTo>
                  <a:cubicBezTo>
                    <a:pt x="11155" y="1018"/>
                    <a:pt x="12232" y="1240"/>
                    <a:pt x="13345" y="1314"/>
                  </a:cubicBezTo>
                  <a:cubicBezTo>
                    <a:pt x="14168" y="1372"/>
                    <a:pt x="14997" y="1390"/>
                    <a:pt x="15827" y="1390"/>
                  </a:cubicBezTo>
                  <a:cubicBezTo>
                    <a:pt x="17166" y="1390"/>
                    <a:pt x="18509" y="1344"/>
                    <a:pt x="19840" y="1344"/>
                  </a:cubicBezTo>
                  <a:cubicBezTo>
                    <a:pt x="19868" y="1344"/>
                    <a:pt x="19895" y="1344"/>
                    <a:pt x="19923" y="1344"/>
                  </a:cubicBezTo>
                  <a:cubicBezTo>
                    <a:pt x="20308" y="1344"/>
                    <a:pt x="20720" y="1296"/>
                    <a:pt x="21116" y="1296"/>
                  </a:cubicBezTo>
                  <a:cubicBezTo>
                    <a:pt x="21256" y="1296"/>
                    <a:pt x="21393" y="1302"/>
                    <a:pt x="21527" y="1318"/>
                  </a:cubicBezTo>
                  <a:cubicBezTo>
                    <a:pt x="21927" y="1366"/>
                    <a:pt x="22328" y="1506"/>
                    <a:pt x="22728" y="1571"/>
                  </a:cubicBezTo>
                  <a:cubicBezTo>
                    <a:pt x="23171" y="1642"/>
                    <a:pt x="23772" y="1881"/>
                    <a:pt x="24306" y="1881"/>
                  </a:cubicBezTo>
                  <a:cubicBezTo>
                    <a:pt x="24556" y="1881"/>
                    <a:pt x="24792" y="1828"/>
                    <a:pt x="24989" y="1682"/>
                  </a:cubicBezTo>
                  <a:cubicBezTo>
                    <a:pt x="25442" y="1346"/>
                    <a:pt x="25151" y="564"/>
                    <a:pt x="24744" y="564"/>
                  </a:cubicBezTo>
                  <a:cubicBezTo>
                    <a:pt x="24662" y="564"/>
                    <a:pt x="24577" y="595"/>
                    <a:pt x="24491" y="667"/>
                  </a:cubicBezTo>
                  <a:cubicBezTo>
                    <a:pt x="24413" y="733"/>
                    <a:pt x="24305" y="757"/>
                    <a:pt x="24182" y="757"/>
                  </a:cubicBezTo>
                  <a:cubicBezTo>
                    <a:pt x="23860" y="757"/>
                    <a:pt x="23439" y="591"/>
                    <a:pt x="23206" y="569"/>
                  </a:cubicBezTo>
                  <a:cubicBezTo>
                    <a:pt x="22780" y="527"/>
                    <a:pt x="22360" y="511"/>
                    <a:pt x="21937" y="439"/>
                  </a:cubicBezTo>
                  <a:cubicBezTo>
                    <a:pt x="21570" y="376"/>
                    <a:pt x="21192" y="357"/>
                    <a:pt x="20811" y="357"/>
                  </a:cubicBezTo>
                  <a:cubicBezTo>
                    <a:pt x="20232" y="357"/>
                    <a:pt x="19645" y="401"/>
                    <a:pt x="19077" y="403"/>
                  </a:cubicBezTo>
                  <a:cubicBezTo>
                    <a:pt x="17842" y="405"/>
                    <a:pt x="16596" y="452"/>
                    <a:pt x="15353" y="452"/>
                  </a:cubicBezTo>
                  <a:cubicBezTo>
                    <a:pt x="14458" y="452"/>
                    <a:pt x="13564" y="428"/>
                    <a:pt x="12678" y="345"/>
                  </a:cubicBezTo>
                  <a:cubicBezTo>
                    <a:pt x="11677" y="250"/>
                    <a:pt x="10729" y="136"/>
                    <a:pt x="9725" y="136"/>
                  </a:cubicBezTo>
                  <a:cubicBezTo>
                    <a:pt x="9697" y="136"/>
                    <a:pt x="9670" y="136"/>
                    <a:pt x="9642" y="137"/>
                  </a:cubicBezTo>
                  <a:cubicBezTo>
                    <a:pt x="8795" y="139"/>
                    <a:pt x="7941" y="185"/>
                    <a:pt x="7091" y="185"/>
                  </a:cubicBezTo>
                  <a:cubicBezTo>
                    <a:pt x="6763" y="185"/>
                    <a:pt x="6435" y="178"/>
                    <a:pt x="6109" y="159"/>
                  </a:cubicBezTo>
                  <a:cubicBezTo>
                    <a:pt x="5142" y="106"/>
                    <a:pt x="4101" y="1"/>
                    <a:pt x="30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70"/>
            <p:cNvSpPr/>
            <p:nvPr/>
          </p:nvSpPr>
          <p:spPr>
            <a:xfrm rot="-3078484">
              <a:off x="6214998" y="3468644"/>
              <a:ext cx="1582949" cy="130469"/>
            </a:xfrm>
            <a:custGeom>
              <a:avLst/>
              <a:gdLst/>
              <a:ahLst/>
              <a:cxnLst/>
              <a:rect l="l" t="t" r="r" b="b"/>
              <a:pathLst>
                <a:path w="27383" h="2257" extrusionOk="0">
                  <a:moveTo>
                    <a:pt x="16574" y="0"/>
                  </a:moveTo>
                  <a:cubicBezTo>
                    <a:pt x="15840" y="0"/>
                    <a:pt x="15105" y="29"/>
                    <a:pt x="14375" y="31"/>
                  </a:cubicBezTo>
                  <a:cubicBezTo>
                    <a:pt x="11990" y="41"/>
                    <a:pt x="9657" y="382"/>
                    <a:pt x="7282" y="532"/>
                  </a:cubicBezTo>
                  <a:cubicBezTo>
                    <a:pt x="6926" y="554"/>
                    <a:pt x="6570" y="561"/>
                    <a:pt x="6214" y="561"/>
                  </a:cubicBezTo>
                  <a:cubicBezTo>
                    <a:pt x="5724" y="561"/>
                    <a:pt x="5233" y="549"/>
                    <a:pt x="4743" y="549"/>
                  </a:cubicBezTo>
                  <a:cubicBezTo>
                    <a:pt x="4492" y="549"/>
                    <a:pt x="4240" y="552"/>
                    <a:pt x="3989" y="561"/>
                  </a:cubicBezTo>
                  <a:cubicBezTo>
                    <a:pt x="2763" y="610"/>
                    <a:pt x="1578" y="984"/>
                    <a:pt x="368" y="1176"/>
                  </a:cubicBezTo>
                  <a:cubicBezTo>
                    <a:pt x="14" y="1232"/>
                    <a:pt x="1" y="1801"/>
                    <a:pt x="368" y="1840"/>
                  </a:cubicBezTo>
                  <a:cubicBezTo>
                    <a:pt x="575" y="1862"/>
                    <a:pt x="780" y="1872"/>
                    <a:pt x="985" y="1872"/>
                  </a:cubicBezTo>
                  <a:cubicBezTo>
                    <a:pt x="1944" y="1872"/>
                    <a:pt x="2884" y="1667"/>
                    <a:pt x="3849" y="1635"/>
                  </a:cubicBezTo>
                  <a:cubicBezTo>
                    <a:pt x="4066" y="1628"/>
                    <a:pt x="4283" y="1625"/>
                    <a:pt x="4500" y="1625"/>
                  </a:cubicBezTo>
                  <a:cubicBezTo>
                    <a:pt x="5107" y="1625"/>
                    <a:pt x="5714" y="1646"/>
                    <a:pt x="6321" y="1646"/>
                  </a:cubicBezTo>
                  <a:cubicBezTo>
                    <a:pt x="6641" y="1646"/>
                    <a:pt x="6962" y="1640"/>
                    <a:pt x="7282" y="1622"/>
                  </a:cubicBezTo>
                  <a:cubicBezTo>
                    <a:pt x="9622" y="1487"/>
                    <a:pt x="11921" y="1170"/>
                    <a:pt x="14269" y="1170"/>
                  </a:cubicBezTo>
                  <a:cubicBezTo>
                    <a:pt x="14304" y="1170"/>
                    <a:pt x="14339" y="1170"/>
                    <a:pt x="14375" y="1170"/>
                  </a:cubicBezTo>
                  <a:cubicBezTo>
                    <a:pt x="14404" y="1170"/>
                    <a:pt x="14434" y="1170"/>
                    <a:pt x="14464" y="1170"/>
                  </a:cubicBezTo>
                  <a:cubicBezTo>
                    <a:pt x="15097" y="1170"/>
                    <a:pt x="15735" y="1152"/>
                    <a:pt x="16371" y="1152"/>
                  </a:cubicBezTo>
                  <a:cubicBezTo>
                    <a:pt x="16853" y="1152"/>
                    <a:pt x="17335" y="1162"/>
                    <a:pt x="17814" y="1199"/>
                  </a:cubicBezTo>
                  <a:cubicBezTo>
                    <a:pt x="18796" y="1274"/>
                    <a:pt x="19756" y="1550"/>
                    <a:pt x="20738" y="1603"/>
                  </a:cubicBezTo>
                  <a:cubicBezTo>
                    <a:pt x="21688" y="1651"/>
                    <a:pt x="22625" y="1811"/>
                    <a:pt x="23569" y="1905"/>
                  </a:cubicBezTo>
                  <a:cubicBezTo>
                    <a:pt x="24579" y="2007"/>
                    <a:pt x="25594" y="2257"/>
                    <a:pt x="26607" y="2257"/>
                  </a:cubicBezTo>
                  <a:cubicBezTo>
                    <a:pt x="26632" y="2257"/>
                    <a:pt x="26657" y="2257"/>
                    <a:pt x="26683" y="2256"/>
                  </a:cubicBezTo>
                  <a:cubicBezTo>
                    <a:pt x="27373" y="2247"/>
                    <a:pt x="27382" y="960"/>
                    <a:pt x="26720" y="960"/>
                  </a:cubicBezTo>
                  <a:cubicBezTo>
                    <a:pt x="26708" y="960"/>
                    <a:pt x="26695" y="961"/>
                    <a:pt x="26683" y="962"/>
                  </a:cubicBezTo>
                  <a:cubicBezTo>
                    <a:pt x="26492" y="975"/>
                    <a:pt x="26300" y="980"/>
                    <a:pt x="26109" y="980"/>
                  </a:cubicBezTo>
                  <a:cubicBezTo>
                    <a:pt x="24326" y="980"/>
                    <a:pt x="22522" y="472"/>
                    <a:pt x="20738" y="425"/>
                  </a:cubicBezTo>
                  <a:cubicBezTo>
                    <a:pt x="19759" y="399"/>
                    <a:pt x="18796" y="106"/>
                    <a:pt x="17814" y="38"/>
                  </a:cubicBezTo>
                  <a:cubicBezTo>
                    <a:pt x="17402" y="9"/>
                    <a:pt x="16988" y="0"/>
                    <a:pt x="1657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70"/>
            <p:cNvSpPr/>
            <p:nvPr/>
          </p:nvSpPr>
          <p:spPr>
            <a:xfrm rot="-3078484">
              <a:off x="6155504" y="3380770"/>
              <a:ext cx="1535547" cy="77576"/>
            </a:xfrm>
            <a:custGeom>
              <a:avLst/>
              <a:gdLst/>
              <a:ahLst/>
              <a:cxnLst/>
              <a:rect l="l" t="t" r="r" b="b"/>
              <a:pathLst>
                <a:path w="26563" h="1342" extrusionOk="0">
                  <a:moveTo>
                    <a:pt x="14004" y="0"/>
                  </a:moveTo>
                  <a:cubicBezTo>
                    <a:pt x="13784" y="0"/>
                    <a:pt x="13564" y="1"/>
                    <a:pt x="13343" y="4"/>
                  </a:cubicBezTo>
                  <a:cubicBezTo>
                    <a:pt x="11238" y="23"/>
                    <a:pt x="9130" y="14"/>
                    <a:pt x="7028" y="111"/>
                  </a:cubicBezTo>
                  <a:cubicBezTo>
                    <a:pt x="4735" y="215"/>
                    <a:pt x="2447" y="515"/>
                    <a:pt x="163" y="641"/>
                  </a:cubicBezTo>
                  <a:cubicBezTo>
                    <a:pt x="1" y="651"/>
                    <a:pt x="1" y="931"/>
                    <a:pt x="163" y="941"/>
                  </a:cubicBezTo>
                  <a:cubicBezTo>
                    <a:pt x="1236" y="992"/>
                    <a:pt x="2293" y="1095"/>
                    <a:pt x="3369" y="1095"/>
                  </a:cubicBezTo>
                  <a:cubicBezTo>
                    <a:pt x="3444" y="1095"/>
                    <a:pt x="3520" y="1095"/>
                    <a:pt x="3596" y="1094"/>
                  </a:cubicBezTo>
                  <a:cubicBezTo>
                    <a:pt x="4689" y="1081"/>
                    <a:pt x="5779" y="1009"/>
                    <a:pt x="6872" y="977"/>
                  </a:cubicBezTo>
                  <a:cubicBezTo>
                    <a:pt x="7715" y="951"/>
                    <a:pt x="8557" y="943"/>
                    <a:pt x="9400" y="943"/>
                  </a:cubicBezTo>
                  <a:cubicBezTo>
                    <a:pt x="10714" y="943"/>
                    <a:pt x="12029" y="963"/>
                    <a:pt x="13343" y="973"/>
                  </a:cubicBezTo>
                  <a:cubicBezTo>
                    <a:pt x="15400" y="990"/>
                    <a:pt x="17440" y="1100"/>
                    <a:pt x="19496" y="1100"/>
                  </a:cubicBezTo>
                  <a:cubicBezTo>
                    <a:pt x="20621" y="1100"/>
                    <a:pt x="21750" y="1103"/>
                    <a:pt x="22876" y="1103"/>
                  </a:cubicBezTo>
                  <a:cubicBezTo>
                    <a:pt x="23199" y="1103"/>
                    <a:pt x="23524" y="1093"/>
                    <a:pt x="23849" y="1093"/>
                  </a:cubicBezTo>
                  <a:cubicBezTo>
                    <a:pt x="24032" y="1093"/>
                    <a:pt x="24214" y="1096"/>
                    <a:pt x="24396" y="1107"/>
                  </a:cubicBezTo>
                  <a:cubicBezTo>
                    <a:pt x="24926" y="1136"/>
                    <a:pt x="25437" y="1308"/>
                    <a:pt x="25967" y="1341"/>
                  </a:cubicBezTo>
                  <a:cubicBezTo>
                    <a:pt x="25977" y="1342"/>
                    <a:pt x="25987" y="1342"/>
                    <a:pt x="25997" y="1342"/>
                  </a:cubicBezTo>
                  <a:cubicBezTo>
                    <a:pt x="26562" y="1342"/>
                    <a:pt x="26559" y="244"/>
                    <a:pt x="25967" y="238"/>
                  </a:cubicBezTo>
                  <a:cubicBezTo>
                    <a:pt x="24939" y="231"/>
                    <a:pt x="23914" y="75"/>
                    <a:pt x="22876" y="75"/>
                  </a:cubicBezTo>
                  <a:cubicBezTo>
                    <a:pt x="21799" y="75"/>
                    <a:pt x="20726" y="75"/>
                    <a:pt x="19652" y="79"/>
                  </a:cubicBezTo>
                  <a:cubicBezTo>
                    <a:pt x="17761" y="79"/>
                    <a:pt x="15888" y="0"/>
                    <a:pt x="140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70"/>
            <p:cNvSpPr/>
            <p:nvPr/>
          </p:nvSpPr>
          <p:spPr>
            <a:xfrm rot="-3078484">
              <a:off x="6035811" y="3287505"/>
              <a:ext cx="1556589" cy="81102"/>
            </a:xfrm>
            <a:custGeom>
              <a:avLst/>
              <a:gdLst/>
              <a:ahLst/>
              <a:cxnLst/>
              <a:rect l="l" t="t" r="r" b="b"/>
              <a:pathLst>
                <a:path w="26927" h="1403" extrusionOk="0">
                  <a:moveTo>
                    <a:pt x="22259" y="1"/>
                  </a:moveTo>
                  <a:cubicBezTo>
                    <a:pt x="22015" y="1"/>
                    <a:pt x="21769" y="14"/>
                    <a:pt x="21523" y="45"/>
                  </a:cubicBezTo>
                  <a:cubicBezTo>
                    <a:pt x="20433" y="185"/>
                    <a:pt x="19297" y="142"/>
                    <a:pt x="18194" y="158"/>
                  </a:cubicBezTo>
                  <a:cubicBezTo>
                    <a:pt x="18070" y="161"/>
                    <a:pt x="17945" y="161"/>
                    <a:pt x="17821" y="161"/>
                  </a:cubicBezTo>
                  <a:cubicBezTo>
                    <a:pt x="16754" y="161"/>
                    <a:pt x="15698" y="93"/>
                    <a:pt x="14632" y="58"/>
                  </a:cubicBezTo>
                  <a:cubicBezTo>
                    <a:pt x="14353" y="49"/>
                    <a:pt x="14074" y="45"/>
                    <a:pt x="13795" y="45"/>
                  </a:cubicBezTo>
                  <a:cubicBezTo>
                    <a:pt x="11651" y="45"/>
                    <a:pt x="9508" y="280"/>
                    <a:pt x="7360" y="292"/>
                  </a:cubicBezTo>
                  <a:cubicBezTo>
                    <a:pt x="7207" y="293"/>
                    <a:pt x="7054" y="293"/>
                    <a:pt x="6901" y="293"/>
                  </a:cubicBezTo>
                  <a:cubicBezTo>
                    <a:pt x="6582" y="293"/>
                    <a:pt x="6263" y="292"/>
                    <a:pt x="5944" y="292"/>
                  </a:cubicBezTo>
                  <a:cubicBezTo>
                    <a:pt x="5258" y="292"/>
                    <a:pt x="4571" y="298"/>
                    <a:pt x="3885" y="334"/>
                  </a:cubicBezTo>
                  <a:cubicBezTo>
                    <a:pt x="2633" y="402"/>
                    <a:pt x="1445" y="721"/>
                    <a:pt x="206" y="884"/>
                  </a:cubicBezTo>
                  <a:cubicBezTo>
                    <a:pt x="11" y="910"/>
                    <a:pt x="1" y="1239"/>
                    <a:pt x="206" y="1252"/>
                  </a:cubicBezTo>
                  <a:cubicBezTo>
                    <a:pt x="488" y="1271"/>
                    <a:pt x="770" y="1278"/>
                    <a:pt x="1052" y="1278"/>
                  </a:cubicBezTo>
                  <a:cubicBezTo>
                    <a:pt x="1917" y="1278"/>
                    <a:pt x="2782" y="1209"/>
                    <a:pt x="3649" y="1209"/>
                  </a:cubicBezTo>
                  <a:cubicBezTo>
                    <a:pt x="3678" y="1209"/>
                    <a:pt x="3707" y="1209"/>
                    <a:pt x="3736" y="1209"/>
                  </a:cubicBezTo>
                  <a:cubicBezTo>
                    <a:pt x="4943" y="1216"/>
                    <a:pt x="6153" y="1239"/>
                    <a:pt x="7360" y="1242"/>
                  </a:cubicBezTo>
                  <a:cubicBezTo>
                    <a:pt x="7389" y="1242"/>
                    <a:pt x="7418" y="1242"/>
                    <a:pt x="7447" y="1242"/>
                  </a:cubicBezTo>
                  <a:cubicBezTo>
                    <a:pt x="9505" y="1242"/>
                    <a:pt x="11558" y="1049"/>
                    <a:pt x="13613" y="1049"/>
                  </a:cubicBezTo>
                  <a:cubicBezTo>
                    <a:pt x="13953" y="1049"/>
                    <a:pt x="14292" y="1054"/>
                    <a:pt x="14632" y="1066"/>
                  </a:cubicBezTo>
                  <a:cubicBezTo>
                    <a:pt x="16010" y="1116"/>
                    <a:pt x="17388" y="1182"/>
                    <a:pt x="18767" y="1182"/>
                  </a:cubicBezTo>
                  <a:cubicBezTo>
                    <a:pt x="19659" y="1182"/>
                    <a:pt x="20552" y="1154"/>
                    <a:pt x="21445" y="1076"/>
                  </a:cubicBezTo>
                  <a:cubicBezTo>
                    <a:pt x="21832" y="1042"/>
                    <a:pt x="22207" y="1021"/>
                    <a:pt x="22582" y="1021"/>
                  </a:cubicBezTo>
                  <a:cubicBezTo>
                    <a:pt x="23029" y="1021"/>
                    <a:pt x="23476" y="1051"/>
                    <a:pt x="23940" y="1122"/>
                  </a:cubicBezTo>
                  <a:cubicBezTo>
                    <a:pt x="24687" y="1236"/>
                    <a:pt x="25464" y="1403"/>
                    <a:pt x="26225" y="1403"/>
                  </a:cubicBezTo>
                  <a:cubicBezTo>
                    <a:pt x="26266" y="1403"/>
                    <a:pt x="26307" y="1402"/>
                    <a:pt x="26348" y="1401"/>
                  </a:cubicBezTo>
                  <a:cubicBezTo>
                    <a:pt x="26918" y="1385"/>
                    <a:pt x="26927" y="330"/>
                    <a:pt x="26373" y="330"/>
                  </a:cubicBezTo>
                  <a:cubicBezTo>
                    <a:pt x="26365" y="330"/>
                    <a:pt x="26356" y="330"/>
                    <a:pt x="26348" y="331"/>
                  </a:cubicBezTo>
                  <a:cubicBezTo>
                    <a:pt x="26229" y="338"/>
                    <a:pt x="26111" y="341"/>
                    <a:pt x="25993" y="341"/>
                  </a:cubicBezTo>
                  <a:cubicBezTo>
                    <a:pt x="24747" y="341"/>
                    <a:pt x="23512" y="1"/>
                    <a:pt x="2225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70"/>
            <p:cNvSpPr/>
            <p:nvPr/>
          </p:nvSpPr>
          <p:spPr>
            <a:xfrm rot="-3078484">
              <a:off x="5949262" y="3168537"/>
              <a:ext cx="1575203" cy="95785"/>
            </a:xfrm>
            <a:custGeom>
              <a:avLst/>
              <a:gdLst/>
              <a:ahLst/>
              <a:cxnLst/>
              <a:rect l="l" t="t" r="r" b="b"/>
              <a:pathLst>
                <a:path w="27249" h="1657" extrusionOk="0">
                  <a:moveTo>
                    <a:pt x="17847" y="1"/>
                  </a:moveTo>
                  <a:cubicBezTo>
                    <a:pt x="17828" y="1"/>
                    <a:pt x="17809" y="1"/>
                    <a:pt x="17791" y="1"/>
                  </a:cubicBezTo>
                  <a:cubicBezTo>
                    <a:pt x="16649" y="4"/>
                    <a:pt x="15510" y="103"/>
                    <a:pt x="14371" y="103"/>
                  </a:cubicBezTo>
                  <a:cubicBezTo>
                    <a:pt x="14290" y="103"/>
                    <a:pt x="14209" y="103"/>
                    <a:pt x="14127" y="102"/>
                  </a:cubicBezTo>
                  <a:cubicBezTo>
                    <a:pt x="14058" y="101"/>
                    <a:pt x="13989" y="101"/>
                    <a:pt x="13919" y="101"/>
                  </a:cubicBezTo>
                  <a:cubicBezTo>
                    <a:pt x="11649" y="101"/>
                    <a:pt x="9415" y="503"/>
                    <a:pt x="7149" y="538"/>
                  </a:cubicBezTo>
                  <a:cubicBezTo>
                    <a:pt x="5964" y="557"/>
                    <a:pt x="4777" y="531"/>
                    <a:pt x="3592" y="577"/>
                  </a:cubicBezTo>
                  <a:cubicBezTo>
                    <a:pt x="3017" y="600"/>
                    <a:pt x="2431" y="590"/>
                    <a:pt x="1858" y="652"/>
                  </a:cubicBezTo>
                  <a:cubicBezTo>
                    <a:pt x="1302" y="717"/>
                    <a:pt x="765" y="889"/>
                    <a:pt x="202" y="945"/>
                  </a:cubicBezTo>
                  <a:cubicBezTo>
                    <a:pt x="1" y="964"/>
                    <a:pt x="7" y="1283"/>
                    <a:pt x="202" y="1312"/>
                  </a:cubicBezTo>
                  <a:cubicBezTo>
                    <a:pt x="1495" y="1497"/>
                    <a:pt x="2823" y="1538"/>
                    <a:pt x="4149" y="1538"/>
                  </a:cubicBezTo>
                  <a:cubicBezTo>
                    <a:pt x="5106" y="1538"/>
                    <a:pt x="6062" y="1517"/>
                    <a:pt x="7002" y="1514"/>
                  </a:cubicBezTo>
                  <a:cubicBezTo>
                    <a:pt x="9246" y="1508"/>
                    <a:pt x="11460" y="1142"/>
                    <a:pt x="13703" y="1142"/>
                  </a:cubicBezTo>
                  <a:cubicBezTo>
                    <a:pt x="13845" y="1142"/>
                    <a:pt x="13986" y="1143"/>
                    <a:pt x="14127" y="1146"/>
                  </a:cubicBezTo>
                  <a:cubicBezTo>
                    <a:pt x="14239" y="1149"/>
                    <a:pt x="14350" y="1150"/>
                    <a:pt x="14461" y="1150"/>
                  </a:cubicBezTo>
                  <a:cubicBezTo>
                    <a:pt x="15521" y="1150"/>
                    <a:pt x="16578" y="1048"/>
                    <a:pt x="17638" y="1045"/>
                  </a:cubicBezTo>
                  <a:cubicBezTo>
                    <a:pt x="18728" y="1045"/>
                    <a:pt x="19808" y="1234"/>
                    <a:pt x="20895" y="1244"/>
                  </a:cubicBezTo>
                  <a:cubicBezTo>
                    <a:pt x="21916" y="1254"/>
                    <a:pt x="22922" y="1478"/>
                    <a:pt x="23937" y="1566"/>
                  </a:cubicBezTo>
                  <a:cubicBezTo>
                    <a:pt x="24031" y="1574"/>
                    <a:pt x="24123" y="1577"/>
                    <a:pt x="24213" y="1577"/>
                  </a:cubicBezTo>
                  <a:cubicBezTo>
                    <a:pt x="24429" y="1577"/>
                    <a:pt x="24636" y="1561"/>
                    <a:pt x="24847" y="1561"/>
                  </a:cubicBezTo>
                  <a:cubicBezTo>
                    <a:pt x="25011" y="1561"/>
                    <a:pt x="25176" y="1570"/>
                    <a:pt x="25349" y="1605"/>
                  </a:cubicBezTo>
                  <a:cubicBezTo>
                    <a:pt x="25560" y="1646"/>
                    <a:pt x="25775" y="1656"/>
                    <a:pt x="25991" y="1656"/>
                  </a:cubicBezTo>
                  <a:cubicBezTo>
                    <a:pt x="26224" y="1656"/>
                    <a:pt x="26456" y="1644"/>
                    <a:pt x="26686" y="1644"/>
                  </a:cubicBezTo>
                  <a:cubicBezTo>
                    <a:pt x="27246" y="1644"/>
                    <a:pt x="27249" y="613"/>
                    <a:pt x="26686" y="613"/>
                  </a:cubicBezTo>
                  <a:cubicBezTo>
                    <a:pt x="26227" y="609"/>
                    <a:pt x="25807" y="613"/>
                    <a:pt x="25358" y="522"/>
                  </a:cubicBezTo>
                  <a:cubicBezTo>
                    <a:pt x="25237" y="498"/>
                    <a:pt x="25117" y="489"/>
                    <a:pt x="24996" y="489"/>
                  </a:cubicBezTo>
                  <a:cubicBezTo>
                    <a:pt x="24712" y="489"/>
                    <a:pt x="24430" y="536"/>
                    <a:pt x="24146" y="536"/>
                  </a:cubicBezTo>
                  <a:cubicBezTo>
                    <a:pt x="24054" y="536"/>
                    <a:pt x="23963" y="531"/>
                    <a:pt x="23872" y="518"/>
                  </a:cubicBezTo>
                  <a:cubicBezTo>
                    <a:pt x="22918" y="388"/>
                    <a:pt x="21975" y="219"/>
                    <a:pt x="21012" y="199"/>
                  </a:cubicBezTo>
                  <a:cubicBezTo>
                    <a:pt x="19953" y="180"/>
                    <a:pt x="18908" y="1"/>
                    <a:pt x="178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4013BAA-5103-4247-8E2E-41B897C6178D}"/>
              </a:ext>
            </a:extLst>
          </p:cNvPr>
          <p:cNvSpPr txBox="1"/>
          <p:nvPr/>
        </p:nvSpPr>
        <p:spPr>
          <a:xfrm>
            <a:off x="1523999" y="183866"/>
            <a:ext cx="6096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>
                <a:latin typeface="Amatic SC" panose="020B0604020202020204" charset="-79"/>
                <a:cs typeface="Amatic SC" panose="020B0604020202020204" charset="-79"/>
              </a:rPr>
              <a:t>APAKAH EMOSI DAN SUASANA HATI ITU?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="" xmlns:a16="http://schemas.microsoft.com/office/drawing/2014/main" id="{48A3F3CA-854C-4790-9687-F2AE0B8CB042}"/>
              </a:ext>
            </a:extLst>
          </p:cNvPr>
          <p:cNvSpPr/>
          <p:nvPr/>
        </p:nvSpPr>
        <p:spPr>
          <a:xfrm>
            <a:off x="1523998" y="1465385"/>
            <a:ext cx="6096001" cy="973015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Emosi</a:t>
            </a:r>
            <a:r>
              <a:rPr lang="en-US" sz="1600" b="1" dirty="0"/>
              <a:t> (emotion)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perasaan-perasaan</a:t>
            </a:r>
            <a:r>
              <a:rPr lang="en-US" sz="1600" dirty="0"/>
              <a:t> </a:t>
            </a:r>
            <a:r>
              <a:rPr lang="en-US" sz="1600" dirty="0" err="1"/>
              <a:t>intens</a:t>
            </a:r>
            <a:r>
              <a:rPr lang="en-US" sz="1600" dirty="0"/>
              <a:t> yang </a:t>
            </a:r>
            <a:r>
              <a:rPr lang="en-US" sz="1600" dirty="0" err="1"/>
              <a:t>ditujukan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seseorang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sesuatu</a:t>
            </a:r>
            <a:endParaRPr lang="en-US" sz="16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="" xmlns:a16="http://schemas.microsoft.com/office/drawing/2014/main" id="{D78478F2-5800-4663-8E33-989432D68B52}"/>
              </a:ext>
            </a:extLst>
          </p:cNvPr>
          <p:cNvSpPr/>
          <p:nvPr/>
        </p:nvSpPr>
        <p:spPr>
          <a:xfrm>
            <a:off x="1523997" y="3012033"/>
            <a:ext cx="6096001" cy="973015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Suasana</a:t>
            </a:r>
            <a:r>
              <a:rPr lang="en-US" sz="1600" b="1" dirty="0"/>
              <a:t> </a:t>
            </a:r>
            <a:r>
              <a:rPr lang="en-US" sz="1600" b="1" dirty="0" err="1"/>
              <a:t>hati</a:t>
            </a:r>
            <a:r>
              <a:rPr lang="en-US" sz="1600" b="1" dirty="0"/>
              <a:t> (mood)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perasaan-perasaan</a:t>
            </a:r>
            <a:r>
              <a:rPr lang="en-US" sz="1600" dirty="0"/>
              <a:t> yang </a:t>
            </a:r>
            <a:r>
              <a:rPr lang="en-US" sz="1600" dirty="0" err="1"/>
              <a:t>cenderung</a:t>
            </a:r>
            <a:r>
              <a:rPr lang="en-US" sz="1600" dirty="0"/>
              <a:t> </a:t>
            </a:r>
            <a:r>
              <a:rPr lang="en-US" sz="1600" dirty="0" err="1"/>
              <a:t>kurang</a:t>
            </a:r>
            <a:r>
              <a:rPr lang="en-US" sz="1600" dirty="0"/>
              <a:t> </a:t>
            </a:r>
            <a:r>
              <a:rPr lang="en-US" sz="1600" dirty="0" err="1"/>
              <a:t>intens</a:t>
            </a:r>
            <a:r>
              <a:rPr lang="en-US" sz="1600" dirty="0"/>
              <a:t> </a:t>
            </a:r>
            <a:r>
              <a:rPr lang="en-US" sz="1600" dirty="0" err="1"/>
              <a:t>dibandingkan</a:t>
            </a:r>
            <a:r>
              <a:rPr lang="en-US" sz="1600" dirty="0"/>
              <a:t> </a:t>
            </a:r>
            <a:r>
              <a:rPr lang="en-US" sz="1600" dirty="0" err="1"/>
              <a:t>emosi</a:t>
            </a:r>
            <a:r>
              <a:rPr lang="en-US" sz="1600" dirty="0"/>
              <a:t> dan </a:t>
            </a:r>
            <a:r>
              <a:rPr lang="en-US" sz="1600" dirty="0" err="1"/>
              <a:t>sering</a:t>
            </a:r>
            <a:r>
              <a:rPr lang="en-US" sz="1600" dirty="0"/>
              <a:t> kali (</a:t>
            </a:r>
            <a:r>
              <a:rPr lang="en-US" sz="1600" dirty="0" err="1"/>
              <a:t>meskipun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selalu</a:t>
            </a:r>
            <a:r>
              <a:rPr lang="en-US" sz="1600" dirty="0"/>
              <a:t>) </a:t>
            </a:r>
            <a:r>
              <a:rPr lang="en-US" sz="1600" dirty="0" err="1"/>
              <a:t>tanpa</a:t>
            </a:r>
            <a:r>
              <a:rPr lang="en-US" sz="1600" dirty="0"/>
              <a:t> </a:t>
            </a:r>
            <a:r>
              <a:rPr lang="en-US" sz="1600" dirty="0" err="1"/>
              <a:t>rangsangan</a:t>
            </a:r>
            <a:r>
              <a:rPr lang="en-US" sz="1600" dirty="0"/>
              <a:t> </a:t>
            </a:r>
            <a:r>
              <a:rPr lang="en-US" sz="1600" dirty="0" err="1"/>
              <a:t>kontekstual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95077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0D470EA-95EA-4CE1-8CAE-551DD89D6643}"/>
              </a:ext>
            </a:extLst>
          </p:cNvPr>
          <p:cNvSpPr/>
          <p:nvPr/>
        </p:nvSpPr>
        <p:spPr>
          <a:xfrm>
            <a:off x="1647092" y="433753"/>
            <a:ext cx="5849815" cy="773723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AFEK</a:t>
            </a:r>
          </a:p>
          <a:p>
            <a:pPr algn="ctr"/>
            <a:r>
              <a:rPr lang="en-US" sz="1600" dirty="0" err="1" smtClean="0"/>
              <a:t>beragam</a:t>
            </a:r>
            <a:r>
              <a:rPr lang="en-US" sz="1600" dirty="0" smtClean="0"/>
              <a:t> </a:t>
            </a:r>
            <a:r>
              <a:rPr lang="en-US" sz="1600" dirty="0" err="1"/>
              <a:t>perasaan</a:t>
            </a:r>
            <a:r>
              <a:rPr lang="en-US" sz="1600" dirty="0"/>
              <a:t> yang </a:t>
            </a:r>
            <a:r>
              <a:rPr lang="en-US" sz="1600" dirty="0" err="1"/>
              <a:t>dialami</a:t>
            </a:r>
            <a:r>
              <a:rPr lang="en-US" sz="1600" dirty="0"/>
              <a:t> </a:t>
            </a:r>
            <a:r>
              <a:rPr lang="en-US" sz="1600" dirty="0" smtClean="0"/>
              <a:t>orang</a:t>
            </a:r>
            <a:endParaRPr lang="en-US" sz="1600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ACC9982-7C05-40C1-9DF5-D4507B36F48C}"/>
              </a:ext>
            </a:extLst>
          </p:cNvPr>
          <p:cNvSpPr/>
          <p:nvPr/>
        </p:nvSpPr>
        <p:spPr>
          <a:xfrm>
            <a:off x="832338" y="1735014"/>
            <a:ext cx="2731477" cy="321212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	</a:t>
            </a:r>
            <a:r>
              <a:rPr lang="en-US" b="1" dirty="0"/>
              <a:t>EMOSI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Disebabkan</a:t>
            </a:r>
            <a:r>
              <a:rPr lang="en-US" dirty="0"/>
              <a:t> oleh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durasi</a:t>
            </a:r>
            <a:r>
              <a:rPr lang="en-US" dirty="0"/>
              <a:t> (</a:t>
            </a:r>
            <a:r>
              <a:rPr lang="en-US" dirty="0" err="1"/>
              <a:t>detik</a:t>
            </a:r>
            <a:r>
              <a:rPr lang="en-US" dirty="0"/>
              <a:t> </a:t>
            </a:r>
            <a:r>
              <a:rPr lang="en-US" dirty="0" err="1"/>
              <a:t>ataumenit</a:t>
            </a:r>
            <a:r>
              <a:rPr lang="en-US" dirty="0"/>
              <a:t>)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dan </a:t>
            </a:r>
            <a:r>
              <a:rPr lang="en-US" dirty="0" err="1"/>
              <a:t>banyak</a:t>
            </a:r>
            <a:r>
              <a:rPr lang="en-US" dirty="0"/>
              <a:t> (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emost-emosi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kemarahan</a:t>
            </a:r>
            <a:r>
              <a:rPr lang="en-US" dirty="0"/>
              <a:t>, rasa </a:t>
            </a:r>
            <a:r>
              <a:rPr lang="en-US" dirty="0" err="1"/>
              <a:t>takut</a:t>
            </a:r>
            <a:r>
              <a:rPr lang="en-US" dirty="0"/>
              <a:t>, </a:t>
            </a:r>
            <a:r>
              <a:rPr lang="en-US" dirty="0" err="1"/>
              <a:t>kesedihan</a:t>
            </a:r>
            <a:r>
              <a:rPr lang="en-US" dirty="0"/>
              <a:t>, </a:t>
            </a:r>
            <a:r>
              <a:rPr lang="en-US" dirty="0" err="1"/>
              <a:t>kebahagiaan</a:t>
            </a:r>
            <a:r>
              <a:rPr lang="en-US" dirty="0"/>
              <a:t>, rasa </a:t>
            </a:r>
            <a:r>
              <a:rPr lang="en-US" dirty="0" err="1"/>
              <a:t>jijik</a:t>
            </a:r>
            <a:r>
              <a:rPr lang="en-US" dirty="0"/>
              <a:t>, rasa </a:t>
            </a:r>
            <a:r>
              <a:rPr lang="en-US" dirty="0" err="1"/>
              <a:t>terkejut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oleh </a:t>
            </a:r>
            <a:r>
              <a:rPr lang="en-US" dirty="0" err="1"/>
              <a:t>ekspresi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 yang </a:t>
            </a:r>
            <a:r>
              <a:rPr lang="en-US" dirty="0" err="1"/>
              <a:t>jelas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tindakan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7A0C3BCE-EA1B-467B-BF6A-0A1C8887E561}"/>
              </a:ext>
            </a:extLst>
          </p:cNvPr>
          <p:cNvSpPr/>
          <p:nvPr/>
        </p:nvSpPr>
        <p:spPr>
          <a:xfrm>
            <a:off x="5427784" y="1735015"/>
            <a:ext cx="2731477" cy="313006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SUASANA HATI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kall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jelas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Berakhir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lama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 (</a:t>
            </a:r>
            <a:r>
              <a:rPr lang="en-US" dirty="0" err="1"/>
              <a:t>jarn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afek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dan </a:t>
            </a:r>
            <a:r>
              <a:rPr lang="en-US" dirty="0" err="1"/>
              <a:t>afek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yangterdiri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diindikasikan</a:t>
            </a:r>
            <a:r>
              <a:rPr lang="en-US" dirty="0"/>
              <a:t> </a:t>
            </a:r>
            <a:r>
              <a:rPr lang="en-US" dirty="0" err="1"/>
              <a:t>olehekspresi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kognitif</a:t>
            </a:r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="" xmlns:a16="http://schemas.microsoft.com/office/drawing/2014/main" id="{8F40049F-70ED-4D8C-956B-DEB9DE421B61}"/>
              </a:ext>
            </a:extLst>
          </p:cNvPr>
          <p:cNvCxnSpPr>
            <a:cxnSpLocks/>
          </p:cNvCxnSpPr>
          <p:nvPr/>
        </p:nvCxnSpPr>
        <p:spPr>
          <a:xfrm>
            <a:off x="3669323" y="3247291"/>
            <a:ext cx="1500554" cy="0"/>
          </a:xfrm>
          <a:prstGeom prst="straightConnector1">
            <a:avLst/>
          </a:prstGeom>
          <a:ln>
            <a:headEnd type="triangle"/>
            <a:tailEnd type="triangle"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="" xmlns:a16="http://schemas.microsoft.com/office/drawing/2014/main" id="{C8B900A1-FC0B-45D6-A9E3-8305A473F71E}"/>
              </a:ext>
            </a:extLst>
          </p:cNvPr>
          <p:cNvCxnSpPr>
            <a:cxnSpLocks/>
          </p:cNvCxnSpPr>
          <p:nvPr/>
        </p:nvCxnSpPr>
        <p:spPr>
          <a:xfrm>
            <a:off x="4419600" y="1207476"/>
            <a:ext cx="750277" cy="527538"/>
          </a:xfrm>
          <a:prstGeom prst="straightConnector1">
            <a:avLst/>
          </a:prstGeom>
          <a:ln>
            <a:headEnd type="triangle"/>
            <a:tailEnd type="triangle"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="" xmlns:a16="http://schemas.microsoft.com/office/drawing/2014/main" id="{616D0262-3DB6-4E84-82F0-E1A1A252FDAD}"/>
              </a:ext>
            </a:extLst>
          </p:cNvPr>
          <p:cNvCxnSpPr>
            <a:cxnSpLocks/>
          </p:cNvCxnSpPr>
          <p:nvPr/>
        </p:nvCxnSpPr>
        <p:spPr>
          <a:xfrm flipH="1">
            <a:off x="3669323" y="1207476"/>
            <a:ext cx="716207" cy="527538"/>
          </a:xfrm>
          <a:prstGeom prst="straightConnector1">
            <a:avLst/>
          </a:prstGeom>
          <a:ln>
            <a:headEnd type="triangle"/>
            <a:tailEnd type="triangle"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7D5109F8-CEE3-4B99-939E-43BE4284B694}"/>
              </a:ext>
            </a:extLst>
          </p:cNvPr>
          <p:cNvSpPr txBox="1"/>
          <p:nvPr/>
        </p:nvSpPr>
        <p:spPr>
          <a:xfrm>
            <a:off x="1523999" y="183866"/>
            <a:ext cx="6096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>
                <a:latin typeface="Amatic SC" panose="020B0604020202020204" charset="-79"/>
                <a:cs typeface="Amatic SC" panose="020B0604020202020204" charset="-79"/>
              </a:rPr>
              <a:t>APAKAH FUNGSI EMOSI ITU?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9AB7CB24-85E0-4B10-A5A4-D88FB1E6B80C}"/>
              </a:ext>
            </a:extLst>
          </p:cNvPr>
          <p:cNvSpPr/>
          <p:nvPr/>
        </p:nvSpPr>
        <p:spPr>
          <a:xfrm>
            <a:off x="773722" y="1315874"/>
            <a:ext cx="5673970" cy="125587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/>
              <a:t>Fungsi</a:t>
            </a:r>
            <a:r>
              <a:rPr lang="en-US" sz="1800" dirty="0"/>
              <a:t> </a:t>
            </a:r>
            <a:r>
              <a:rPr lang="en-US" sz="1800" dirty="0" err="1" smtClean="0"/>
              <a:t>membutuhkan</a:t>
            </a:r>
            <a:r>
              <a:rPr lang="en-US" sz="1800" dirty="0" smtClean="0"/>
              <a:t> </a:t>
            </a:r>
            <a:r>
              <a:rPr lang="en-US" sz="1800" dirty="0" err="1"/>
              <a:t>emosi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berfikir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rasional</a:t>
            </a:r>
            <a:endParaRPr lang="en-US" sz="1800" dirty="0"/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0225EF5A-DB46-461C-A69C-D8C6F85C3E9D}"/>
              </a:ext>
            </a:extLst>
          </p:cNvPr>
          <p:cNvSpPr/>
          <p:nvPr/>
        </p:nvSpPr>
        <p:spPr>
          <a:xfrm>
            <a:off x="2684584" y="3162885"/>
            <a:ext cx="5673970" cy="125587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err="1"/>
              <a:t>psikologi</a:t>
            </a:r>
            <a:r>
              <a:rPr lang="en-US" sz="1800" b="1" dirty="0"/>
              <a:t> </a:t>
            </a:r>
            <a:r>
              <a:rPr lang="en-US" sz="1800" b="1" dirty="0" err="1"/>
              <a:t>evolusioner</a:t>
            </a:r>
            <a:endParaRPr lang="en-US" sz="1800" b="1" dirty="0"/>
          </a:p>
          <a:p>
            <a:pPr algn="ctr"/>
            <a:r>
              <a:rPr lang="en-US" sz="1800" dirty="0" err="1"/>
              <a:t>Bidang</a:t>
            </a:r>
            <a:r>
              <a:rPr lang="en-US" sz="1800" dirty="0"/>
              <a:t> </a:t>
            </a:r>
            <a:r>
              <a:rPr lang="en-US" sz="1800" dirty="0" err="1"/>
              <a:t>penelitian</a:t>
            </a:r>
            <a:r>
              <a:rPr lang="en-US" sz="1800" dirty="0"/>
              <a:t> </a:t>
            </a:r>
            <a:r>
              <a:rPr lang="en-US" sz="1800" dirty="0" err="1" smtClean="0"/>
              <a:t>kita</a:t>
            </a:r>
            <a:r>
              <a:rPr lang="en-US" sz="1800" dirty="0" smtClean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mengalami</a:t>
            </a:r>
            <a:r>
              <a:rPr lang="en-US" sz="1800" dirty="0"/>
              <a:t> </a:t>
            </a:r>
            <a:r>
              <a:rPr lang="en-US" sz="1800" dirty="0" err="1"/>
              <a:t>emosi</a:t>
            </a:r>
            <a:r>
              <a:rPr lang="en-US" sz="1800" dirty="0"/>
              <a:t> </a:t>
            </a:r>
            <a:r>
              <a:rPr lang="en-US" sz="1800" dirty="0" err="1" smtClean="0"/>
              <a:t>hal</a:t>
            </a:r>
            <a:r>
              <a:rPr lang="en-US" sz="1800" dirty="0" smtClean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berguna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tujuan</a:t>
            </a:r>
            <a:r>
              <a:rPr lang="en-US" sz="1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37"/>
          <p:cNvSpPr/>
          <p:nvPr/>
        </p:nvSpPr>
        <p:spPr>
          <a:xfrm>
            <a:off x="348650" y="804585"/>
            <a:ext cx="4180934" cy="4180628"/>
          </a:xfrm>
          <a:custGeom>
            <a:avLst/>
            <a:gdLst/>
            <a:ahLst/>
            <a:cxnLst/>
            <a:rect l="l" t="t" r="r" b="b"/>
            <a:pathLst>
              <a:path w="122671" h="122671" extrusionOk="0">
                <a:moveTo>
                  <a:pt x="61288" y="15890"/>
                </a:moveTo>
                <a:cubicBezTo>
                  <a:pt x="74134" y="15890"/>
                  <a:pt x="87890" y="17837"/>
                  <a:pt x="98492" y="25582"/>
                </a:cubicBezTo>
                <a:cubicBezTo>
                  <a:pt x="106392" y="31355"/>
                  <a:pt x="107052" y="41356"/>
                  <a:pt x="105729" y="50292"/>
                </a:cubicBezTo>
                <a:cubicBezTo>
                  <a:pt x="104207" y="60560"/>
                  <a:pt x="103318" y="70931"/>
                  <a:pt x="101429" y="81148"/>
                </a:cubicBezTo>
                <a:cubicBezTo>
                  <a:pt x="99916" y="89314"/>
                  <a:pt x="96431" y="97128"/>
                  <a:pt x="88124" y="99955"/>
                </a:cubicBezTo>
                <a:cubicBezTo>
                  <a:pt x="84437" y="101209"/>
                  <a:pt x="80540" y="101601"/>
                  <a:pt x="76602" y="101601"/>
                </a:cubicBezTo>
                <a:cubicBezTo>
                  <a:pt x="71796" y="101601"/>
                  <a:pt x="66926" y="101018"/>
                  <a:pt x="62297" y="100710"/>
                </a:cubicBezTo>
                <a:cubicBezTo>
                  <a:pt x="51217" y="99976"/>
                  <a:pt x="40203" y="98506"/>
                  <a:pt x="29211" y="96964"/>
                </a:cubicBezTo>
                <a:cubicBezTo>
                  <a:pt x="16647" y="95202"/>
                  <a:pt x="10610" y="89119"/>
                  <a:pt x="11276" y="76081"/>
                </a:cubicBezTo>
                <a:cubicBezTo>
                  <a:pt x="11770" y="66433"/>
                  <a:pt x="13452" y="56900"/>
                  <a:pt x="15516" y="47476"/>
                </a:cubicBezTo>
                <a:cubicBezTo>
                  <a:pt x="17086" y="40308"/>
                  <a:pt x="17867" y="30029"/>
                  <a:pt x="23464" y="24632"/>
                </a:cubicBezTo>
                <a:cubicBezTo>
                  <a:pt x="31878" y="16520"/>
                  <a:pt x="46079" y="16024"/>
                  <a:pt x="57526" y="15914"/>
                </a:cubicBezTo>
                <a:cubicBezTo>
                  <a:pt x="58439" y="15906"/>
                  <a:pt x="59335" y="15900"/>
                  <a:pt x="60210" y="15894"/>
                </a:cubicBezTo>
                <a:cubicBezTo>
                  <a:pt x="60569" y="15891"/>
                  <a:pt x="60928" y="15890"/>
                  <a:pt x="61288" y="15890"/>
                </a:cubicBezTo>
                <a:close/>
                <a:moveTo>
                  <a:pt x="0" y="0"/>
                </a:moveTo>
                <a:lnTo>
                  <a:pt x="0" y="122670"/>
                </a:lnTo>
                <a:lnTo>
                  <a:pt x="122671" y="122670"/>
                </a:lnTo>
                <a:lnTo>
                  <a:pt x="122671" y="0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7"/>
          <p:cNvSpPr/>
          <p:nvPr/>
        </p:nvSpPr>
        <p:spPr>
          <a:xfrm rot="4102360" flipH="1">
            <a:off x="-2512533" y="4030635"/>
            <a:ext cx="7471578" cy="4771747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rgbClr val="E7E2D6">
              <a:alpha val="463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37"/>
          <p:cNvSpPr/>
          <p:nvPr/>
        </p:nvSpPr>
        <p:spPr>
          <a:xfrm rot="813319">
            <a:off x="-4129602" y="-17370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rgbClr val="887C62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17491AC-B7C4-4DED-BB11-FA649BC2339C}"/>
              </a:ext>
            </a:extLst>
          </p:cNvPr>
          <p:cNvSpPr txBox="1"/>
          <p:nvPr/>
        </p:nvSpPr>
        <p:spPr>
          <a:xfrm>
            <a:off x="1079019" y="308192"/>
            <a:ext cx="71896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>
                <a:latin typeface="Amatic SC" panose="020B0604020202020204" charset="-79"/>
                <a:cs typeface="Amatic SC" panose="020B0604020202020204" charset="-79"/>
              </a:rPr>
              <a:t>SUASANA HATI SEBAGAI AFEK POSITIF DAN NEGATIF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1D36A045-9037-49E8-AF86-BBF121D6A1FD}"/>
              </a:ext>
            </a:extLst>
          </p:cNvPr>
          <p:cNvSpPr txBox="1"/>
          <p:nvPr/>
        </p:nvSpPr>
        <p:spPr>
          <a:xfrm>
            <a:off x="1223256" y="1418988"/>
            <a:ext cx="70453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/>
              <a:t>afek</a:t>
            </a:r>
            <a:r>
              <a:rPr lang="en-US" sz="1800" b="1" dirty="0"/>
              <a:t> </a:t>
            </a:r>
            <a:r>
              <a:rPr lang="en-US" sz="1800" b="1" dirty="0" err="1" smtClean="0"/>
              <a:t>positif</a:t>
            </a:r>
            <a:endParaRPr lang="en-US" sz="1800" dirty="0"/>
          </a:p>
          <a:p>
            <a:r>
              <a:rPr lang="en-US" sz="1800" b="1" dirty="0" err="1"/>
              <a:t>afek</a:t>
            </a:r>
            <a:r>
              <a:rPr lang="en-US" sz="1800" b="1" dirty="0"/>
              <a:t> </a:t>
            </a:r>
            <a:r>
              <a:rPr lang="en-US" sz="1800" b="1" dirty="0" smtClean="0"/>
              <a:t>negative</a:t>
            </a:r>
            <a:r>
              <a:rPr lang="en-US" sz="1800" dirty="0" smtClean="0"/>
              <a:t>.</a:t>
            </a:r>
            <a:endParaRPr lang="en-US" sz="1800" dirty="0"/>
          </a:p>
          <a:p>
            <a:r>
              <a:rPr lang="en-US" sz="1800" b="1" dirty="0" err="1" smtClean="0"/>
              <a:t>penyeimbang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positivitas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8"/>
          <p:cNvSpPr/>
          <p:nvPr/>
        </p:nvSpPr>
        <p:spPr>
          <a:xfrm rot="10800000">
            <a:off x="4756162" y="976004"/>
            <a:ext cx="2449433" cy="2449433"/>
          </a:xfrm>
          <a:custGeom>
            <a:avLst/>
            <a:gdLst/>
            <a:ahLst/>
            <a:cxnLst/>
            <a:rect l="l" t="t" r="r" b="b"/>
            <a:pathLst>
              <a:path w="122671" h="122671" extrusionOk="0">
                <a:moveTo>
                  <a:pt x="61288" y="15890"/>
                </a:moveTo>
                <a:cubicBezTo>
                  <a:pt x="74134" y="15890"/>
                  <a:pt x="87890" y="17837"/>
                  <a:pt x="98492" y="25582"/>
                </a:cubicBezTo>
                <a:cubicBezTo>
                  <a:pt x="106392" y="31355"/>
                  <a:pt x="107052" y="41356"/>
                  <a:pt x="105729" y="50292"/>
                </a:cubicBezTo>
                <a:cubicBezTo>
                  <a:pt x="104207" y="60560"/>
                  <a:pt x="103318" y="70931"/>
                  <a:pt x="101429" y="81148"/>
                </a:cubicBezTo>
                <a:cubicBezTo>
                  <a:pt x="99916" y="89314"/>
                  <a:pt x="96431" y="97128"/>
                  <a:pt x="88124" y="99955"/>
                </a:cubicBezTo>
                <a:cubicBezTo>
                  <a:pt x="84437" y="101209"/>
                  <a:pt x="80540" y="101601"/>
                  <a:pt x="76602" y="101601"/>
                </a:cubicBezTo>
                <a:cubicBezTo>
                  <a:pt x="71796" y="101601"/>
                  <a:pt x="66926" y="101018"/>
                  <a:pt x="62297" y="100710"/>
                </a:cubicBezTo>
                <a:cubicBezTo>
                  <a:pt x="51217" y="99976"/>
                  <a:pt x="40203" y="98506"/>
                  <a:pt x="29211" y="96964"/>
                </a:cubicBezTo>
                <a:cubicBezTo>
                  <a:pt x="16647" y="95202"/>
                  <a:pt x="10610" y="89119"/>
                  <a:pt x="11276" y="76081"/>
                </a:cubicBezTo>
                <a:cubicBezTo>
                  <a:pt x="11770" y="66433"/>
                  <a:pt x="13452" y="56900"/>
                  <a:pt x="15516" y="47476"/>
                </a:cubicBezTo>
                <a:cubicBezTo>
                  <a:pt x="17086" y="40308"/>
                  <a:pt x="17867" y="30029"/>
                  <a:pt x="23464" y="24632"/>
                </a:cubicBezTo>
                <a:cubicBezTo>
                  <a:pt x="31878" y="16520"/>
                  <a:pt x="46079" y="16024"/>
                  <a:pt x="57526" y="15914"/>
                </a:cubicBezTo>
                <a:cubicBezTo>
                  <a:pt x="58439" y="15906"/>
                  <a:pt x="59335" y="15900"/>
                  <a:pt x="60210" y="15894"/>
                </a:cubicBezTo>
                <a:cubicBezTo>
                  <a:pt x="60569" y="15891"/>
                  <a:pt x="60928" y="15890"/>
                  <a:pt x="61288" y="15890"/>
                </a:cubicBezTo>
                <a:close/>
                <a:moveTo>
                  <a:pt x="0" y="0"/>
                </a:moveTo>
                <a:lnTo>
                  <a:pt x="0" y="122670"/>
                </a:lnTo>
                <a:lnTo>
                  <a:pt x="122671" y="122670"/>
                </a:lnTo>
                <a:lnTo>
                  <a:pt x="122671" y="0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B1920E1B-69C6-4E16-9AC4-D7722747A496}"/>
              </a:ext>
            </a:extLst>
          </p:cNvPr>
          <p:cNvSpPr txBox="1"/>
          <p:nvPr/>
        </p:nvSpPr>
        <p:spPr>
          <a:xfrm>
            <a:off x="-1339839" y="0"/>
            <a:ext cx="6096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Amatic SC" panose="020B0604020202020204" charset="-79"/>
                <a:cs typeface="Amatic SC" panose="020B0604020202020204" charset="-79"/>
              </a:rPr>
              <a:t>STRUKTUR SUASANA HATI?</a:t>
            </a:r>
          </a:p>
        </p:txBody>
      </p:sp>
      <p:sp>
        <p:nvSpPr>
          <p:cNvPr id="15" name="Flowchart: Connector 14">
            <a:extLst>
              <a:ext uri="{FF2B5EF4-FFF2-40B4-BE49-F238E27FC236}">
                <a16:creationId xmlns="" xmlns:a16="http://schemas.microsoft.com/office/drawing/2014/main" id="{7E63EFE0-64D2-483E-99DA-CAA18EBFE1C5}"/>
              </a:ext>
            </a:extLst>
          </p:cNvPr>
          <p:cNvSpPr/>
          <p:nvPr/>
        </p:nvSpPr>
        <p:spPr>
          <a:xfrm>
            <a:off x="3001108" y="1477108"/>
            <a:ext cx="2825261" cy="2840662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0AAC2380-F9B5-4AE5-BC02-BA4A180D49D9}"/>
              </a:ext>
            </a:extLst>
          </p:cNvPr>
          <p:cNvCxnSpPr>
            <a:cxnSpLocks/>
            <a:stCxn id="15" idx="1"/>
            <a:endCxn id="15" idx="5"/>
          </p:cNvCxnSpPr>
          <p:nvPr/>
        </p:nvCxnSpPr>
        <p:spPr>
          <a:xfrm>
            <a:off x="3414858" y="1893113"/>
            <a:ext cx="1997761" cy="200865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="" xmlns:a16="http://schemas.microsoft.com/office/drawing/2014/main" id="{B6F10D55-501D-480F-B04F-915C7B51A5B7}"/>
              </a:ext>
            </a:extLst>
          </p:cNvPr>
          <p:cNvCxnSpPr>
            <a:cxnSpLocks/>
            <a:stCxn id="15" idx="7"/>
            <a:endCxn id="15" idx="3"/>
          </p:cNvCxnSpPr>
          <p:nvPr/>
        </p:nvCxnSpPr>
        <p:spPr>
          <a:xfrm flipH="1">
            <a:off x="3414858" y="1893113"/>
            <a:ext cx="1997761" cy="200865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60CE4AB4-0887-4241-9738-6068B27B0E17}"/>
              </a:ext>
            </a:extLst>
          </p:cNvPr>
          <p:cNvSpPr txBox="1"/>
          <p:nvPr/>
        </p:nvSpPr>
        <p:spPr>
          <a:xfrm>
            <a:off x="582624" y="1215498"/>
            <a:ext cx="1289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Afek</a:t>
            </a:r>
            <a:r>
              <a:rPr lang="en-US" b="1" dirty="0"/>
              <a:t> </a:t>
            </a:r>
            <a:r>
              <a:rPr lang="en-US" b="1" dirty="0" err="1"/>
              <a:t>Negatif</a:t>
            </a:r>
            <a:r>
              <a:rPr lang="en-US" b="1" dirty="0"/>
              <a:t> Tinggi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="" xmlns:a16="http://schemas.microsoft.com/office/drawing/2014/main" id="{8C80A1C8-8175-4D92-A69E-CB8044BA9B2D}"/>
              </a:ext>
            </a:extLst>
          </p:cNvPr>
          <p:cNvCxnSpPr>
            <a:cxnSpLocks/>
            <a:endCxn id="15" idx="4"/>
          </p:cNvCxnSpPr>
          <p:nvPr/>
        </p:nvCxnSpPr>
        <p:spPr>
          <a:xfrm>
            <a:off x="4404124" y="1490112"/>
            <a:ext cx="9615" cy="282765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="" xmlns:a16="http://schemas.microsoft.com/office/drawing/2014/main" id="{C7F9D1EC-0E44-4AB5-94A7-5EED434C19C4}"/>
              </a:ext>
            </a:extLst>
          </p:cNvPr>
          <p:cNvCxnSpPr>
            <a:cxnSpLocks/>
            <a:endCxn id="15" idx="6"/>
          </p:cNvCxnSpPr>
          <p:nvPr/>
        </p:nvCxnSpPr>
        <p:spPr>
          <a:xfrm flipV="1">
            <a:off x="3001108" y="2897439"/>
            <a:ext cx="2825261" cy="650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6E7E515C-9395-4E0E-8326-0C0C1F6F4C00}"/>
              </a:ext>
            </a:extLst>
          </p:cNvPr>
          <p:cNvSpPr txBox="1"/>
          <p:nvPr/>
        </p:nvSpPr>
        <p:spPr>
          <a:xfrm>
            <a:off x="588769" y="3794550"/>
            <a:ext cx="1289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Afek</a:t>
            </a:r>
            <a:r>
              <a:rPr lang="en-US" b="1" dirty="0"/>
              <a:t> </a:t>
            </a:r>
            <a:r>
              <a:rPr lang="en-US" b="1" dirty="0" err="1"/>
              <a:t>Positif</a:t>
            </a:r>
            <a:r>
              <a:rPr lang="en-US" b="1" dirty="0"/>
              <a:t> </a:t>
            </a:r>
            <a:r>
              <a:rPr lang="en-US" b="1" dirty="0" err="1"/>
              <a:t>Rendah</a:t>
            </a:r>
            <a:endParaRPr lang="en-US" b="1" dirty="0"/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E9137CAA-6C3A-4D80-A288-6E4551932CBF}"/>
              </a:ext>
            </a:extLst>
          </p:cNvPr>
          <p:cNvSpPr txBox="1"/>
          <p:nvPr/>
        </p:nvSpPr>
        <p:spPr>
          <a:xfrm>
            <a:off x="7420827" y="1215498"/>
            <a:ext cx="1289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Afek</a:t>
            </a:r>
            <a:r>
              <a:rPr lang="en-US" b="1" dirty="0"/>
              <a:t> </a:t>
            </a:r>
            <a:r>
              <a:rPr lang="en-US" b="1" dirty="0" err="1"/>
              <a:t>Positif</a:t>
            </a:r>
            <a:r>
              <a:rPr lang="en-US" b="1" dirty="0"/>
              <a:t> Tinggi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C3C6E8E5-4E16-4CC6-92DF-BFFEB378EF5C}"/>
              </a:ext>
            </a:extLst>
          </p:cNvPr>
          <p:cNvSpPr txBox="1"/>
          <p:nvPr/>
        </p:nvSpPr>
        <p:spPr>
          <a:xfrm>
            <a:off x="7420827" y="3794550"/>
            <a:ext cx="1289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Afek</a:t>
            </a:r>
            <a:r>
              <a:rPr lang="en-US" b="1" dirty="0"/>
              <a:t> </a:t>
            </a:r>
            <a:r>
              <a:rPr lang="en-US" b="1" dirty="0" err="1"/>
              <a:t>Negatif</a:t>
            </a:r>
            <a:r>
              <a:rPr lang="en-US" b="1" dirty="0"/>
              <a:t> </a:t>
            </a:r>
            <a:r>
              <a:rPr lang="en-US" b="1" dirty="0" err="1"/>
              <a:t>Rendah</a:t>
            </a:r>
            <a:endParaRPr lang="en-US" b="1" dirty="0"/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F54EDC5F-440E-4669-8120-DD2346FC4A50}"/>
              </a:ext>
            </a:extLst>
          </p:cNvPr>
          <p:cNvSpPr txBox="1"/>
          <p:nvPr/>
        </p:nvSpPr>
        <p:spPr>
          <a:xfrm>
            <a:off x="3453435" y="1121719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Tegang</a:t>
            </a:r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F7BFDDF1-11FD-461E-8A01-21918982267D}"/>
              </a:ext>
            </a:extLst>
          </p:cNvPr>
          <p:cNvSpPr txBox="1"/>
          <p:nvPr/>
        </p:nvSpPr>
        <p:spPr>
          <a:xfrm>
            <a:off x="4756162" y="1024296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Awas</a:t>
            </a:r>
            <a:endParaRPr 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BEA073CC-D057-4614-A09C-FDEAA09D17F5}"/>
              </a:ext>
            </a:extLst>
          </p:cNvPr>
          <p:cNvSpPr txBox="1"/>
          <p:nvPr/>
        </p:nvSpPr>
        <p:spPr>
          <a:xfrm>
            <a:off x="5264945" y="1379685"/>
            <a:ext cx="975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Senang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B400A1C1-A186-4E3D-8DA8-B9CD4A676C6D}"/>
              </a:ext>
            </a:extLst>
          </p:cNvPr>
          <p:cNvSpPr txBox="1"/>
          <p:nvPr/>
        </p:nvSpPr>
        <p:spPr>
          <a:xfrm>
            <a:off x="5729618" y="1770913"/>
            <a:ext cx="9715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Gembira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FB976200-28E7-4E93-A6EE-0313D0F965C8}"/>
              </a:ext>
            </a:extLst>
          </p:cNvPr>
          <p:cNvSpPr txBox="1"/>
          <p:nvPr/>
        </p:nvSpPr>
        <p:spPr>
          <a:xfrm>
            <a:off x="5909991" y="2217079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Bahagia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AA860B2C-E15B-46BE-A5B3-1FFA83B6F6DC}"/>
              </a:ext>
            </a:extLst>
          </p:cNvPr>
          <p:cNvSpPr txBox="1"/>
          <p:nvPr/>
        </p:nvSpPr>
        <p:spPr>
          <a:xfrm>
            <a:off x="5932031" y="2897439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Puas</a:t>
            </a:r>
            <a:r>
              <a:rPr lang="en-US" dirty="0"/>
              <a:t>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BAA985AB-6E18-4418-99D5-48C82EE50FA5}"/>
              </a:ext>
            </a:extLst>
          </p:cNvPr>
          <p:cNvSpPr txBox="1"/>
          <p:nvPr/>
        </p:nvSpPr>
        <p:spPr>
          <a:xfrm>
            <a:off x="5845418" y="3413265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Tentram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9C16865D-CC37-4AFE-8ED0-C0B5B4C52EA0}"/>
              </a:ext>
            </a:extLst>
          </p:cNvPr>
          <p:cNvSpPr txBox="1"/>
          <p:nvPr/>
        </p:nvSpPr>
        <p:spPr>
          <a:xfrm>
            <a:off x="5535604" y="3846237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Rileks</a:t>
            </a:r>
            <a:r>
              <a:rPr lang="en-US" dirty="0"/>
              <a:t>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BF7F7346-445D-4A1D-8CA9-791071CD47CA}"/>
              </a:ext>
            </a:extLst>
          </p:cNvPr>
          <p:cNvSpPr txBox="1"/>
          <p:nvPr/>
        </p:nvSpPr>
        <p:spPr>
          <a:xfrm>
            <a:off x="4837052" y="4269410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Tenang</a:t>
            </a:r>
            <a:r>
              <a:rPr lang="en-US" dirty="0"/>
              <a:t>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F76694FC-4A0C-4D4D-929E-101E5FE69ED4}"/>
              </a:ext>
            </a:extLst>
          </p:cNvPr>
          <p:cNvSpPr txBox="1"/>
          <p:nvPr/>
        </p:nvSpPr>
        <p:spPr>
          <a:xfrm>
            <a:off x="3063295" y="4269409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Capai</a:t>
            </a:r>
            <a:r>
              <a:rPr lang="en-US" dirty="0"/>
              <a:t> 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62D1A75C-3A33-4676-A358-1D98CEC891D8}"/>
              </a:ext>
            </a:extLst>
          </p:cNvPr>
          <p:cNvSpPr txBox="1"/>
          <p:nvPr/>
        </p:nvSpPr>
        <p:spPr>
          <a:xfrm>
            <a:off x="2684724" y="1463136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Gugup</a:t>
            </a:r>
            <a:r>
              <a:rPr lang="en-US" dirty="0"/>
              <a:t> 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21491DC0-5591-46C4-8EC6-4C8CC297E589}"/>
              </a:ext>
            </a:extLst>
          </p:cNvPr>
          <p:cNvSpPr txBox="1"/>
          <p:nvPr/>
        </p:nvSpPr>
        <p:spPr>
          <a:xfrm>
            <a:off x="2216650" y="1964241"/>
            <a:ext cx="991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Tertekan</a:t>
            </a:r>
            <a:r>
              <a:rPr lang="en-US" dirty="0"/>
              <a:t>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="" xmlns:a16="http://schemas.microsoft.com/office/drawing/2014/main" id="{8C02684E-F5A1-43AA-8774-E01A27900C6C}"/>
              </a:ext>
            </a:extLst>
          </p:cNvPr>
          <p:cNvSpPr txBox="1"/>
          <p:nvPr/>
        </p:nvSpPr>
        <p:spPr>
          <a:xfrm>
            <a:off x="2216650" y="2435773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Marah 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19B1E4DA-2CE3-48B7-B294-845E9C349640}"/>
              </a:ext>
            </a:extLst>
          </p:cNvPr>
          <p:cNvSpPr txBox="1"/>
          <p:nvPr/>
        </p:nvSpPr>
        <p:spPr>
          <a:xfrm>
            <a:off x="2256831" y="2987660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Sedih</a:t>
            </a:r>
            <a:r>
              <a:rPr lang="en-US" dirty="0"/>
              <a:t> 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57C04BE2-CCE6-4EC1-AAEA-DC980ABF35C5}"/>
              </a:ext>
            </a:extLst>
          </p:cNvPr>
          <p:cNvSpPr txBox="1"/>
          <p:nvPr/>
        </p:nvSpPr>
        <p:spPr>
          <a:xfrm>
            <a:off x="2316551" y="3409745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Depresi</a:t>
            </a:r>
            <a:endParaRPr lang="en-US" dirty="0"/>
          </a:p>
        </p:txBody>
      </p:sp>
      <p:sp>
        <p:nvSpPr>
          <p:cNvPr id="65" name="TextBox 64">
            <a:extLst>
              <a:ext uri="{FF2B5EF4-FFF2-40B4-BE49-F238E27FC236}">
                <a16:creationId xmlns="" xmlns:a16="http://schemas.microsoft.com/office/drawing/2014/main" id="{32F69721-0870-4679-9940-9E9AA0FCCE3A}"/>
              </a:ext>
            </a:extLst>
          </p:cNvPr>
          <p:cNvSpPr txBox="1"/>
          <p:nvPr/>
        </p:nvSpPr>
        <p:spPr>
          <a:xfrm>
            <a:off x="2420542" y="3794550"/>
            <a:ext cx="855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Bosan</a:t>
            </a:r>
            <a:r>
              <a:rPr lang="en-US" dirty="0"/>
              <a:t>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="" xmlns:a16="http://schemas.microsoft.com/office/drawing/2014/main" id="{EEB2FDA9-EEE2-4587-A121-57FE18F72667}"/>
              </a:ext>
            </a:extLst>
          </p:cNvPr>
          <p:cNvGraphicFramePr/>
          <p:nvPr/>
        </p:nvGraphicFramePr>
        <p:xfrm>
          <a:off x="1524000" y="53975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Google Shape;395;p41">
            <a:extLst>
              <a:ext uri="{FF2B5EF4-FFF2-40B4-BE49-F238E27FC236}">
                <a16:creationId xmlns="" xmlns:a16="http://schemas.microsoft.com/office/drawing/2014/main" id="{3CB74843-393C-4EAB-A36B-6499A03AA7B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86888" y="3250593"/>
            <a:ext cx="877788" cy="4070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/>
              <a:t>Rendah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15" name="Google Shape;395;p41">
            <a:extLst>
              <a:ext uri="{FF2B5EF4-FFF2-40B4-BE49-F238E27FC236}">
                <a16:creationId xmlns="" xmlns:a16="http://schemas.microsoft.com/office/drawing/2014/main" id="{455043A5-5E0E-4E03-8158-4600DD290F46}"/>
              </a:ext>
            </a:extLst>
          </p:cNvPr>
          <p:cNvSpPr txBox="1">
            <a:spLocks/>
          </p:cNvSpPr>
          <p:nvPr/>
        </p:nvSpPr>
        <p:spPr>
          <a:xfrm>
            <a:off x="656492" y="2148626"/>
            <a:ext cx="1008185" cy="40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marL="0" indent="0" algn="l"/>
            <a:r>
              <a:rPr lang="en-US" sz="1400" dirty="0"/>
              <a:t>Rata-rata</a:t>
            </a:r>
          </a:p>
        </p:txBody>
      </p:sp>
      <p:sp>
        <p:nvSpPr>
          <p:cNvPr id="16" name="Google Shape;395;p41">
            <a:extLst>
              <a:ext uri="{FF2B5EF4-FFF2-40B4-BE49-F238E27FC236}">
                <a16:creationId xmlns="" xmlns:a16="http://schemas.microsoft.com/office/drawing/2014/main" id="{1631E369-D913-4906-949C-81849E433098}"/>
              </a:ext>
            </a:extLst>
          </p:cNvPr>
          <p:cNvSpPr txBox="1">
            <a:spLocks/>
          </p:cNvSpPr>
          <p:nvPr/>
        </p:nvSpPr>
        <p:spPr>
          <a:xfrm>
            <a:off x="786888" y="1105275"/>
            <a:ext cx="877788" cy="40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marL="0" indent="0" algn="l"/>
            <a:r>
              <a:rPr lang="en-US" sz="1400" dirty="0"/>
              <a:t>Tinggi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41E963B-C626-4D2A-972B-78B5430D0FC2}"/>
              </a:ext>
            </a:extLst>
          </p:cNvPr>
          <p:cNvSpPr txBox="1"/>
          <p:nvPr/>
        </p:nvSpPr>
        <p:spPr>
          <a:xfrm>
            <a:off x="3001108" y="582055"/>
            <a:ext cx="4525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negative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pada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Minggu</a:t>
            </a:r>
            <a:r>
              <a:rPr lang="en-US" dirty="0"/>
              <a:t> dan </a:t>
            </a:r>
            <a:r>
              <a:rPr lang="en-US" dirty="0" err="1"/>
              <a:t>Senin</a:t>
            </a:r>
            <a:r>
              <a:rPr lang="en-US" dirty="0"/>
              <a:t> dan </a:t>
            </a:r>
            <a:r>
              <a:rPr lang="en-US" dirty="0" err="1"/>
              <a:t>menurun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minggu</a:t>
            </a:r>
            <a:endParaRPr lang="en-US" dirty="0"/>
          </a:p>
        </p:txBody>
      </p:sp>
      <p:cxnSp>
        <p:nvCxnSpPr>
          <p:cNvPr id="17" name="Connector: Curved 16">
            <a:extLst>
              <a:ext uri="{FF2B5EF4-FFF2-40B4-BE49-F238E27FC236}">
                <a16:creationId xmlns="" xmlns:a16="http://schemas.microsoft.com/office/drawing/2014/main" id="{00083C33-80D9-458D-8CC6-8426A15D2537}"/>
              </a:ext>
            </a:extLst>
          </p:cNvPr>
          <p:cNvCxnSpPr>
            <a:stCxn id="12" idx="1"/>
          </p:cNvCxnSpPr>
          <p:nvPr/>
        </p:nvCxnSpPr>
        <p:spPr>
          <a:xfrm rot="10800000" flipV="1">
            <a:off x="2883878" y="843665"/>
            <a:ext cx="117231" cy="26161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E0643EC6-4DD7-43CA-98E7-72193595A8A0}"/>
              </a:ext>
            </a:extLst>
          </p:cNvPr>
          <p:cNvSpPr txBox="1"/>
          <p:nvPr/>
        </p:nvSpPr>
        <p:spPr>
          <a:xfrm>
            <a:off x="5824927" y="2294023"/>
            <a:ext cx="2532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pada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minggu</a:t>
            </a:r>
            <a:endParaRPr lang="en-US" dirty="0"/>
          </a:p>
        </p:txBody>
      </p:sp>
      <p:cxnSp>
        <p:nvCxnSpPr>
          <p:cNvPr id="20" name="Connector: Curved 19">
            <a:extLst>
              <a:ext uri="{FF2B5EF4-FFF2-40B4-BE49-F238E27FC236}">
                <a16:creationId xmlns="" xmlns:a16="http://schemas.microsoft.com/office/drawing/2014/main" id="{99E91891-3BEF-45A7-90D6-53159A816C16}"/>
              </a:ext>
            </a:extLst>
          </p:cNvPr>
          <p:cNvCxnSpPr>
            <a:stCxn id="18" idx="0"/>
          </p:cNvCxnSpPr>
          <p:nvPr/>
        </p:nvCxnSpPr>
        <p:spPr>
          <a:xfrm rot="16200000" flipV="1">
            <a:off x="6548469" y="1751471"/>
            <a:ext cx="383161" cy="70194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B3965F8D-B998-4CA2-9E3A-00D1FC6243D5}"/>
              </a:ext>
            </a:extLst>
          </p:cNvPr>
          <p:cNvSpPr txBox="1"/>
          <p:nvPr/>
        </p:nvSpPr>
        <p:spPr>
          <a:xfrm>
            <a:off x="0" y="0"/>
            <a:ext cx="27900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Suasana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hati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kita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dipengaruhi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oleh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hari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dalam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seminggu</a:t>
            </a:r>
            <a:endParaRPr lang="en-US" sz="2400" b="1" u="sng" dirty="0">
              <a:latin typeface="Amatic SC" panose="020B0604020202020204" charset="-79"/>
              <a:cs typeface="Amatic SC" panose="020B060402020202020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2525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="" xmlns:a16="http://schemas.microsoft.com/office/drawing/2014/main" id="{EEB2FDA9-EEE2-4587-A121-57FE18F726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0546821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Google Shape;395;p41">
            <a:extLst>
              <a:ext uri="{FF2B5EF4-FFF2-40B4-BE49-F238E27FC236}">
                <a16:creationId xmlns="" xmlns:a16="http://schemas.microsoft.com/office/drawing/2014/main" id="{3CB74843-393C-4EAB-A36B-6499A03AA7B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86888" y="3250593"/>
            <a:ext cx="877788" cy="4070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/>
              <a:t>Rendah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15" name="Google Shape;395;p41">
            <a:extLst>
              <a:ext uri="{FF2B5EF4-FFF2-40B4-BE49-F238E27FC236}">
                <a16:creationId xmlns="" xmlns:a16="http://schemas.microsoft.com/office/drawing/2014/main" id="{455043A5-5E0E-4E03-8158-4600DD290F46}"/>
              </a:ext>
            </a:extLst>
          </p:cNvPr>
          <p:cNvSpPr txBox="1">
            <a:spLocks/>
          </p:cNvSpPr>
          <p:nvPr/>
        </p:nvSpPr>
        <p:spPr>
          <a:xfrm>
            <a:off x="656492" y="2148626"/>
            <a:ext cx="1008185" cy="40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marL="0" indent="0" algn="l"/>
            <a:r>
              <a:rPr lang="en-US" sz="1400" dirty="0"/>
              <a:t>Rata-rata</a:t>
            </a:r>
          </a:p>
        </p:txBody>
      </p:sp>
      <p:sp>
        <p:nvSpPr>
          <p:cNvPr id="16" name="Google Shape;395;p41">
            <a:extLst>
              <a:ext uri="{FF2B5EF4-FFF2-40B4-BE49-F238E27FC236}">
                <a16:creationId xmlns="" xmlns:a16="http://schemas.microsoft.com/office/drawing/2014/main" id="{1631E369-D913-4906-949C-81849E433098}"/>
              </a:ext>
            </a:extLst>
          </p:cNvPr>
          <p:cNvSpPr txBox="1">
            <a:spLocks/>
          </p:cNvSpPr>
          <p:nvPr/>
        </p:nvSpPr>
        <p:spPr>
          <a:xfrm>
            <a:off x="786888" y="1105275"/>
            <a:ext cx="877788" cy="40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None/>
              <a:defRPr sz="16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marL="0" indent="0" algn="l"/>
            <a:r>
              <a:rPr lang="en-US" sz="1400" dirty="0"/>
              <a:t>Tinggi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41E963B-C626-4D2A-972B-78B5430D0FC2}"/>
              </a:ext>
            </a:extLst>
          </p:cNvPr>
          <p:cNvSpPr txBox="1"/>
          <p:nvPr/>
        </p:nvSpPr>
        <p:spPr>
          <a:xfrm>
            <a:off x="3001108" y="582055"/>
            <a:ext cx="4525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negative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pada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Minggu</a:t>
            </a:r>
            <a:r>
              <a:rPr lang="en-US" dirty="0"/>
              <a:t> dan </a:t>
            </a:r>
            <a:r>
              <a:rPr lang="en-US" dirty="0" err="1"/>
              <a:t>Senin</a:t>
            </a:r>
            <a:r>
              <a:rPr lang="en-US" dirty="0"/>
              <a:t> dan </a:t>
            </a:r>
            <a:r>
              <a:rPr lang="en-US" dirty="0" err="1"/>
              <a:t>menurun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minggu</a:t>
            </a:r>
            <a:endParaRPr lang="en-US" dirty="0"/>
          </a:p>
        </p:txBody>
      </p:sp>
      <p:cxnSp>
        <p:nvCxnSpPr>
          <p:cNvPr id="17" name="Connector: Curved 16">
            <a:extLst>
              <a:ext uri="{FF2B5EF4-FFF2-40B4-BE49-F238E27FC236}">
                <a16:creationId xmlns="" xmlns:a16="http://schemas.microsoft.com/office/drawing/2014/main" id="{00083C33-80D9-458D-8CC6-8426A15D2537}"/>
              </a:ext>
            </a:extLst>
          </p:cNvPr>
          <p:cNvCxnSpPr>
            <a:stCxn id="12" idx="1"/>
          </p:cNvCxnSpPr>
          <p:nvPr/>
        </p:nvCxnSpPr>
        <p:spPr>
          <a:xfrm rot="10800000" flipV="1">
            <a:off x="2883878" y="843665"/>
            <a:ext cx="117231" cy="26161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E0643EC6-4DD7-43CA-98E7-72193595A8A0}"/>
              </a:ext>
            </a:extLst>
          </p:cNvPr>
          <p:cNvSpPr txBox="1"/>
          <p:nvPr/>
        </p:nvSpPr>
        <p:spPr>
          <a:xfrm>
            <a:off x="5824927" y="2294023"/>
            <a:ext cx="2532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pada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minggu</a:t>
            </a:r>
            <a:endParaRPr lang="en-US" dirty="0"/>
          </a:p>
        </p:txBody>
      </p:sp>
      <p:cxnSp>
        <p:nvCxnSpPr>
          <p:cNvPr id="20" name="Connector: Curved 19">
            <a:extLst>
              <a:ext uri="{FF2B5EF4-FFF2-40B4-BE49-F238E27FC236}">
                <a16:creationId xmlns="" xmlns:a16="http://schemas.microsoft.com/office/drawing/2014/main" id="{99E91891-3BEF-45A7-90D6-53159A816C16}"/>
              </a:ext>
            </a:extLst>
          </p:cNvPr>
          <p:cNvCxnSpPr>
            <a:stCxn id="18" idx="0"/>
          </p:cNvCxnSpPr>
          <p:nvPr/>
        </p:nvCxnSpPr>
        <p:spPr>
          <a:xfrm rot="16200000" flipV="1">
            <a:off x="6548469" y="1751471"/>
            <a:ext cx="383161" cy="70194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B3965F8D-B998-4CA2-9E3A-00D1FC6243D5}"/>
              </a:ext>
            </a:extLst>
          </p:cNvPr>
          <p:cNvSpPr txBox="1"/>
          <p:nvPr/>
        </p:nvSpPr>
        <p:spPr>
          <a:xfrm>
            <a:off x="0" y="0"/>
            <a:ext cx="27900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Suasana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hati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kita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dipengaruhi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oleh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waktu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dalam</a:t>
            </a:r>
            <a:r>
              <a:rPr lang="en-US" sz="2400" b="1" u="sng" dirty="0">
                <a:latin typeface="Amatic SC" panose="020B0604020202020204" charset="-79"/>
                <a:cs typeface="Amatic SC" panose="020B0604020202020204" charset="-79"/>
              </a:rPr>
              <a:t> </a:t>
            </a:r>
            <a:r>
              <a:rPr lang="en-US" sz="2400" b="1" u="sng" dirty="0" err="1">
                <a:latin typeface="Amatic SC" panose="020B0604020202020204" charset="-79"/>
                <a:cs typeface="Amatic SC" panose="020B0604020202020204" charset="-79"/>
              </a:rPr>
              <a:t>sehari</a:t>
            </a:r>
            <a:endParaRPr lang="en-US" sz="2400" b="1" u="sng" dirty="0">
              <a:latin typeface="Amatic SC" panose="020B0604020202020204" charset="-79"/>
              <a:cs typeface="Amatic SC" panose="020B0604020202020204" charset="-79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DDEA45B-5996-4133-AB35-17FE8A4410DA}"/>
              </a:ext>
            </a:extLst>
          </p:cNvPr>
          <p:cNvSpPr txBox="1"/>
          <p:nvPr/>
        </p:nvSpPr>
        <p:spPr>
          <a:xfrm>
            <a:off x="1079019" y="308192"/>
            <a:ext cx="71896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>
                <a:latin typeface="Amatic SC" panose="020B0604020202020204" charset="-79"/>
                <a:cs typeface="Amatic SC" panose="020B0604020202020204" charset="-79"/>
              </a:rPr>
              <a:t>Sumber</a:t>
            </a:r>
            <a:r>
              <a:rPr lang="en-US" sz="4000" b="1" u="sng" dirty="0">
                <a:latin typeface="Amatic SC" panose="020B0604020202020204" charset="-79"/>
                <a:cs typeface="Amatic SC" panose="020B0604020202020204" charset="-79"/>
              </a:rPr>
              <a:t>-SUMBER EMOSI DAN SUASANA HATI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1D3F3764-480D-4F34-9FD0-2CE937F9D30C}"/>
              </a:ext>
            </a:extLst>
          </p:cNvPr>
          <p:cNvSpPr txBox="1"/>
          <p:nvPr/>
        </p:nvSpPr>
        <p:spPr>
          <a:xfrm>
            <a:off x="899454" y="1260709"/>
            <a:ext cx="824454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/>
              <a:t>Kepribadian</a:t>
            </a:r>
            <a:r>
              <a:rPr lang="en-US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 smtClean="0"/>
              <a:t>Hari</a:t>
            </a:r>
            <a:r>
              <a:rPr lang="en-US" b="1" dirty="0" smtClean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seminggu</a:t>
            </a:r>
            <a:r>
              <a:rPr lang="en-US" b="1" dirty="0"/>
              <a:t> dan </a:t>
            </a:r>
            <a:r>
              <a:rPr lang="en-US" b="1" dirty="0" err="1"/>
              <a:t>waktu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sehari</a:t>
            </a:r>
            <a:r>
              <a:rPr lang="en-US" b="1" dirty="0"/>
              <a:t> </a:t>
            </a: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 smtClean="0"/>
              <a:t>Stres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/>
              <a:t>Aktifitas</a:t>
            </a:r>
            <a:r>
              <a:rPr lang="en-US" b="1" dirty="0"/>
              <a:t> </a:t>
            </a:r>
            <a:r>
              <a:rPr lang="en-US" b="1" dirty="0" smtClean="0"/>
              <a:t>social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 smtClean="0"/>
              <a:t>Olahraga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43098177"/>
      </p:ext>
    </p:extLst>
  </p:cSld>
  <p:clrMapOvr>
    <a:masterClrMapping/>
  </p:clrMapOvr>
</p:sld>
</file>

<file path=ppt/theme/theme1.xml><?xml version="1.0" encoding="utf-8"?>
<a:theme xmlns:a="http://schemas.openxmlformats.org/drawingml/2006/main" name="Minimalist Korean Aesthetic Pitch Deck by Slidesgo">
  <a:themeElements>
    <a:clrScheme name="Simple Light">
      <a:dk1>
        <a:srgbClr val="1E1E1E"/>
      </a:dk1>
      <a:lt1>
        <a:srgbClr val="664B34"/>
      </a:lt1>
      <a:dk2>
        <a:srgbClr val="887C62"/>
      </a:dk2>
      <a:lt2>
        <a:srgbClr val="D4CBBB"/>
      </a:lt2>
      <a:accent1>
        <a:srgbClr val="E7E2D6"/>
      </a:accent1>
      <a:accent2>
        <a:srgbClr val="F3F3F3"/>
      </a:accent2>
      <a:accent3>
        <a:srgbClr val="E2B0A6"/>
      </a:accent3>
      <a:accent4>
        <a:srgbClr val="FFFFFF"/>
      </a:accent4>
      <a:accent5>
        <a:srgbClr val="FFFFFF"/>
      </a:accent5>
      <a:accent6>
        <a:srgbClr val="FFFFFF"/>
      </a:accent6>
      <a:hlink>
        <a:srgbClr val="1E1E1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352</Words>
  <Application>Microsoft Office PowerPoint</Application>
  <PresentationFormat>On-screen Show (16:9)</PresentationFormat>
  <Paragraphs>96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Amatic SC</vt:lpstr>
      <vt:lpstr>Kulim Park</vt:lpstr>
      <vt:lpstr>Lucida Handwriting</vt:lpstr>
      <vt:lpstr>Manrope</vt:lpstr>
      <vt:lpstr>Nunito Light</vt:lpstr>
      <vt:lpstr>Minimalist Korean Aesthetic Pitch Deck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</dc:creator>
  <cp:lastModifiedBy>User</cp:lastModifiedBy>
  <cp:revision>18</cp:revision>
  <dcterms:modified xsi:type="dcterms:W3CDTF">2022-06-03T13:09:54Z</dcterms:modified>
</cp:coreProperties>
</file>