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5" r:id="rId4"/>
    <p:sldId id="273" r:id="rId5"/>
    <p:sldId id="274" r:id="rId6"/>
    <p:sldId id="276" r:id="rId7"/>
    <p:sldId id="277" r:id="rId8"/>
    <p:sldId id="278" r:id="rId9"/>
    <p:sldId id="279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0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3174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154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046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495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382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3085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9188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004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901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195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8788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C8073-67B1-4502-93FF-D47AFFC486BD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743D6-187C-4C84-80FC-3071A5032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295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2634" y="2362527"/>
            <a:ext cx="505305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66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6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54573" y="3470523"/>
            <a:ext cx="4949175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Dr.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Sutedi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S.Kom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M.T.I, MTA, MCP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399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1348" y="2362527"/>
            <a:ext cx="463562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66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b="1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6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35249" y="3470523"/>
            <a:ext cx="4987840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Sampai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Jumpa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Sesi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Berikutnya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…..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3432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3156" y="1289024"/>
            <a:ext cx="11499485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database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mendefinisikan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view relational 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tergantung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datanya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i="1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Seleksi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agregasi</a:t>
            </a:r>
            <a:endParaRPr lang="en-US" cap="none" spc="0" dirty="0" smtClean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3954" y="2753289"/>
            <a:ext cx="110903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diseleksi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agregasi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data.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3156" y="3182434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25032176"/>
              </p:ext>
            </p:extLst>
          </p:nvPr>
        </p:nvGraphicFramePr>
        <p:xfrm>
          <a:off x="348888" y="3773416"/>
          <a:ext cx="432380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1">
                  <a:extLst>
                    <a:ext uri="{9D8B030D-6E8A-4147-A177-3AD203B41FA5}">
                      <a16:colId xmlns:a16="http://schemas.microsoft.com/office/drawing/2014/main" xmlns="" val="428304253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362793262"/>
                    </a:ext>
                  </a:extLst>
                </a:gridCol>
                <a:gridCol w="953588">
                  <a:extLst>
                    <a:ext uri="{9D8B030D-6E8A-4147-A177-3AD203B41FA5}">
                      <a16:colId xmlns:a16="http://schemas.microsoft.com/office/drawing/2014/main" xmlns="" val="2012430075"/>
                    </a:ext>
                  </a:extLst>
                </a:gridCol>
                <a:gridCol w="1267096">
                  <a:extLst>
                    <a:ext uri="{9D8B030D-6E8A-4147-A177-3AD203B41FA5}">
                      <a16:colId xmlns:a16="http://schemas.microsoft.com/office/drawing/2014/main" xmlns="" val="48938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TglTransaksi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KdBarang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JmlBarang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NilaiTransaksi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2896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1/1/2020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1.000.000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9067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10/1/2020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B02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19386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4/2/2020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55111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20/2/2020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B03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400.000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03999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2/3/2020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B02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80.000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2826264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50454" y="3491761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14483740"/>
              </p:ext>
            </p:extLst>
          </p:nvPr>
        </p:nvGraphicFramePr>
        <p:xfrm>
          <a:off x="6293641" y="3595565"/>
          <a:ext cx="2455817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1">
                  <a:extLst>
                    <a:ext uri="{9D8B030D-6E8A-4147-A177-3AD203B41FA5}">
                      <a16:colId xmlns:a16="http://schemas.microsoft.com/office/drawing/2014/main" xmlns="" val="4283042536"/>
                    </a:ext>
                  </a:extLst>
                </a:gridCol>
                <a:gridCol w="1267096">
                  <a:extLst>
                    <a:ext uri="{9D8B030D-6E8A-4147-A177-3AD203B41FA5}">
                      <a16:colId xmlns:a16="http://schemas.microsoft.com/office/drawing/2014/main" xmlns="" val="48938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BlnTransaksi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NilaiTransaksi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2896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1/2020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1.200.000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9067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2/2020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900.000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55111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3/2020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80.000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2826264"/>
                  </a:ext>
                </a:extLst>
              </a:tr>
            </a:tbl>
          </a:graphicData>
        </a:graphic>
      </p:graphicFrame>
      <p:sp>
        <p:nvSpPr>
          <p:cNvPr id="12" name="Striped Right Arrow 11"/>
          <p:cNvSpPr/>
          <p:nvPr/>
        </p:nvSpPr>
        <p:spPr>
          <a:xfrm>
            <a:off x="5188759" y="4589137"/>
            <a:ext cx="810818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199194" y="3322905"/>
            <a:ext cx="25753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74324499"/>
              </p:ext>
            </p:extLst>
          </p:nvPr>
        </p:nvGraphicFramePr>
        <p:xfrm>
          <a:off x="8799381" y="5136461"/>
          <a:ext cx="313508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2362793262"/>
                    </a:ext>
                  </a:extLst>
                </a:gridCol>
                <a:gridCol w="953588">
                  <a:extLst>
                    <a:ext uri="{9D8B030D-6E8A-4147-A177-3AD203B41FA5}">
                      <a16:colId xmlns:a16="http://schemas.microsoft.com/office/drawing/2014/main" xmlns="" val="2012430075"/>
                    </a:ext>
                  </a:extLst>
                </a:gridCol>
                <a:gridCol w="1267096">
                  <a:extLst>
                    <a:ext uri="{9D8B030D-6E8A-4147-A177-3AD203B41FA5}">
                      <a16:colId xmlns:a16="http://schemas.microsoft.com/office/drawing/2014/main" xmlns="" val="48938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KdBarang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JmlBarang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NilaiTransaksi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2896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1.500.000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9067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B02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280.000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19386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B03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400.000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03999846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8687260" y="4880936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triped Right Arrow 15"/>
          <p:cNvSpPr/>
          <p:nvPr/>
        </p:nvSpPr>
        <p:spPr>
          <a:xfrm>
            <a:off x="7399679" y="5878141"/>
            <a:ext cx="810818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782102" y="3819696"/>
            <a:ext cx="14864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eleksi</a:t>
            </a:r>
            <a:r>
              <a:rPr lang="en-US" sz="11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bedasarkan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bulan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agregasi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endParaRPr lang="en-US" sz="1100" dirty="0"/>
          </a:p>
        </p:txBody>
      </p:sp>
      <p:sp>
        <p:nvSpPr>
          <p:cNvPr id="18" name="Rectangle 17"/>
          <p:cNvSpPr/>
          <p:nvPr/>
        </p:nvSpPr>
        <p:spPr>
          <a:xfrm>
            <a:off x="6053879" y="5376704"/>
            <a:ext cx="197208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eleksi</a:t>
            </a:r>
            <a:r>
              <a:rPr lang="en-US" sz="11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bedasarkan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1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11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agregasi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1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11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1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1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endParaRPr lang="en-US" sz="1100" dirty="0"/>
          </a:p>
        </p:txBody>
      </p:sp>
      <p:sp>
        <p:nvSpPr>
          <p:cNvPr id="19" name="Rectangle 18"/>
          <p:cNvSpPr/>
          <p:nvPr/>
        </p:nvSpPr>
        <p:spPr>
          <a:xfrm>
            <a:off x="287405" y="6111024"/>
            <a:ext cx="52904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</a:p>
          <a:p>
            <a:pPr algn="just"/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warehouse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mining  </a:t>
            </a:r>
            <a:endParaRPr lang="en-US" sz="1200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4619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2138" y="2198045"/>
            <a:ext cx="4626000" cy="4158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7701" y="2554422"/>
            <a:ext cx="2038513" cy="3525338"/>
          </a:xfrm>
          <a:prstGeom prst="rect">
            <a:avLst/>
          </a:prstGeom>
        </p:spPr>
      </p:pic>
      <p:sp>
        <p:nvSpPr>
          <p:cNvPr id="11" name="Striped Right Arrow 10"/>
          <p:cNvSpPr/>
          <p:nvPr/>
        </p:nvSpPr>
        <p:spPr>
          <a:xfrm>
            <a:off x="5163146" y="4136898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05771" y="2259899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50697" y="1916693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70401" y="3933625"/>
            <a:ext cx="14546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Normalisasi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5393" y="1642561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strukturnya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normalisasi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8114" y="1309766"/>
            <a:ext cx="16786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Normalisasi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5393" y="2098491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83130" y="6283033"/>
            <a:ext cx="59375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-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Ingat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kembali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normalisasi</a:t>
            </a:r>
            <a:endParaRPr lang="en-US" sz="12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 - 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075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4149" y="2110280"/>
            <a:ext cx="4626000" cy="4158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4540" y="2743197"/>
            <a:ext cx="2038513" cy="3525338"/>
          </a:xfrm>
          <a:prstGeom prst="rect">
            <a:avLst/>
          </a:prstGeom>
        </p:spPr>
      </p:pic>
      <p:sp>
        <p:nvSpPr>
          <p:cNvPr id="11" name="Striped Right Arrow 10"/>
          <p:cNvSpPr/>
          <p:nvPr/>
        </p:nvSpPr>
        <p:spPr>
          <a:xfrm>
            <a:off x="6602900" y="4100869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05771" y="1763505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537790" y="2385707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55970" y="3872187"/>
            <a:ext cx="14546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Denormalisasi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5393" y="1342112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strukturnya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denormalisasi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7441" y="1009317"/>
            <a:ext cx="19351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Denormalisasi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5393" y="1798042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31538" y="6111024"/>
            <a:ext cx="64660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</a:p>
          <a:p>
            <a:pPr algn="just"/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warehouse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mining 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4752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2393" y="1337158"/>
            <a:ext cx="4664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Single Field to Single Field</a:t>
            </a:r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83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formatnya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4554" y="2823494"/>
            <a:ext cx="2133593" cy="16786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7009" y="2823494"/>
            <a:ext cx="2133593" cy="1678641"/>
          </a:xfrm>
          <a:prstGeom prst="rect">
            <a:avLst/>
          </a:prstGeom>
        </p:spPr>
      </p:pic>
      <p:sp>
        <p:nvSpPr>
          <p:cNvPr id="8" name="Striped Right Arrow 7"/>
          <p:cNvSpPr/>
          <p:nvPr/>
        </p:nvSpPr>
        <p:spPr>
          <a:xfrm>
            <a:off x="4898813" y="3992253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89239" y="2454162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96373" y="2515717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19946" y="4705923"/>
            <a:ext cx="237642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otalNilai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&gt;= 80 then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HurufMutu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“A”;</a:t>
            </a:r>
          </a:p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IF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TotalNilai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&gt;= 70 then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HurufMutu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= “B”;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Else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 IF…..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38283" y="2392607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6687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337" y="1337158"/>
            <a:ext cx="4510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Multi Field to Single Field</a:t>
            </a:r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7472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formatnya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triped Right Arrow 7"/>
          <p:cNvSpPr/>
          <p:nvPr/>
        </p:nvSpPr>
        <p:spPr>
          <a:xfrm>
            <a:off x="4898813" y="3992253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89239" y="2454162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12677" y="3302831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83" y="2392607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7890" y="2761939"/>
            <a:ext cx="2540768" cy="2076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1055" y="3610608"/>
            <a:ext cx="2540768" cy="1273172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4007832" y="5247057"/>
            <a:ext cx="41433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IdTransaksi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NoRek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TglTransaksi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WaktuTransaksi</a:t>
            </a:r>
            <a:endParaRPr lang="en-US" sz="12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578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3032" y="1376642"/>
            <a:ext cx="25315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Generalisasi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7472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sinonim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yang general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triped Right Arrow 7"/>
          <p:cNvSpPr/>
          <p:nvPr/>
        </p:nvSpPr>
        <p:spPr>
          <a:xfrm>
            <a:off x="4898813" y="3796308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89239" y="2258217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12677" y="3106886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83" y="2196662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1732" y="2575342"/>
            <a:ext cx="2524481" cy="16786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1732" y="4588294"/>
            <a:ext cx="2524481" cy="167864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9427" y="3436282"/>
            <a:ext cx="2524481" cy="2076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0159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444" y="1376642"/>
            <a:ext cx="2518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Spesialisasi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7472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homonim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spesifik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triped Right Arrow 7"/>
          <p:cNvSpPr/>
          <p:nvPr/>
        </p:nvSpPr>
        <p:spPr>
          <a:xfrm>
            <a:off x="4898813" y="3770182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89239" y="2232091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60426" y="2232091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83" y="2170536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239" y="2601423"/>
            <a:ext cx="2524481" cy="348703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1436" y="2601423"/>
            <a:ext cx="2524481" cy="357623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6757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444" y="1376642"/>
            <a:ext cx="2518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Standarisasi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7472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penamaan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sinonim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triped Right Arrow 7"/>
          <p:cNvSpPr/>
          <p:nvPr/>
        </p:nvSpPr>
        <p:spPr>
          <a:xfrm>
            <a:off x="4898813" y="3704867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13940" y="2166105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6912677" y="3015445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83" y="2105221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239" y="2483901"/>
            <a:ext cx="2524481" cy="167864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9239" y="4536040"/>
            <a:ext cx="2524481" cy="1678641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013940" y="4218244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2677" y="3375428"/>
            <a:ext cx="2524481" cy="1678641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3191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465</Words>
  <Application>Microsoft Office PowerPoint</Application>
  <PresentationFormat>Custom</PresentationFormat>
  <Paragraphs>125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User</cp:lastModifiedBy>
  <cp:revision>88</cp:revision>
  <dcterms:created xsi:type="dcterms:W3CDTF">2020-03-21T03:40:31Z</dcterms:created>
  <dcterms:modified xsi:type="dcterms:W3CDTF">2021-10-21T04:27:25Z</dcterms:modified>
</cp:coreProperties>
</file>