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teori-arsitektur-pptx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teori-arsitektur-pptx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-teori-arsitektur-pptx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teori-arsitektur-pptx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teori-arsitektur-pptx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teori-arsitektur-pptx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teori-arsitektur-pptx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teori-arsitektur-pptx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teori-arsitektur-pptx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teori-arsitektur-pptx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teori-arsitektur-pptx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