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1-teori-arsitektur-pptx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0-teori-arsitektur-pptx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1-teori-arsitektur-pptx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2-teori-arsitektur-pptx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3-teori-arsitektur-pptx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-teori-arsitektur-pptx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5-teori-arsitektur-pptx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6-teori-arsitektur-pptx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7-teori-arsitektur-pptx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8-teori-arsitektur-pptx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9-teori-arsitektur-pptx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