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412" r:id="rId3"/>
    <p:sldId id="367" r:id="rId4"/>
    <p:sldId id="329" r:id="rId5"/>
    <p:sldId id="402" r:id="rId6"/>
    <p:sldId id="370" r:id="rId7"/>
    <p:sldId id="409" r:id="rId8"/>
    <p:sldId id="411" r:id="rId9"/>
    <p:sldId id="403" r:id="rId10"/>
    <p:sldId id="413" r:id="rId11"/>
    <p:sldId id="404" r:id="rId12"/>
    <p:sldId id="410" r:id="rId13"/>
    <p:sldId id="399" r:id="rId14"/>
    <p:sldId id="414" r:id="rId15"/>
    <p:sldId id="415" r:id="rId16"/>
    <p:sldId id="416" r:id="rId17"/>
    <p:sldId id="417" r:id="rId18"/>
    <p:sldId id="418" r:id="rId19"/>
    <p:sldId id="419" r:id="rId20"/>
    <p:sldId id="300" r:id="rId21"/>
  </p:sldIdLst>
  <p:sldSz cx="9144000" cy="6858000" type="screen4x3"/>
  <p:notesSz cx="7045325" cy="9345613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74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315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214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97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075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974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825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068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905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67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8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ketertiban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umum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merupakan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sangat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sulit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HPI</a:t>
            </a:r>
            <a:r>
              <a:rPr lang="en-ID" dirty="0"/>
              <a:t> 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Lebih-lebih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lagi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apabila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kita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berpendirian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HPI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diperlakukan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peristiwa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didalamnya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beberapa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sistem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Namun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setelah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ditemukan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seharusnya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berlaku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dinyatakan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berlaku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pula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karena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bertentangan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Ketertiban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Umum</a:t>
            </a:r>
            <a:r>
              <a:rPr lang="en-ID" dirty="0"/>
              <a:t> </a:t>
            </a:r>
            <a:br>
              <a:rPr lang="en-ID" dirty="0"/>
            </a:br>
            <a:br>
              <a:rPr lang="en-ID" dirty="0"/>
            </a:b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50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7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Faktor</a:t>
            </a:r>
            <a:r>
              <a:rPr lang="en-US" dirty="0"/>
              <a:t> dan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pd msg2 negara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akibatnya</a:t>
            </a:r>
            <a:r>
              <a:rPr lang="en-US" dirty="0"/>
              <a:t> system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nasionalnya</a:t>
            </a:r>
            <a:r>
              <a:rPr lang="en-US" dirty="0"/>
              <a:t> pun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32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52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357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59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KETERTIBAN UMUM DAN HAK-HAK YANG DIPEROLEH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KETERTIBAN UMUM DAN HAK-HAK YANG DIPEROLEH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KETERTIBAN UMUM DAN HAK-HAK YANG DIPEROLEH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3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endParaRPr lang="en-ID" sz="3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81789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right, droit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dikaitkan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verkregen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rechten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vested rights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diartikan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kekeluargaan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status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personil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19333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kali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rights and obligations created abroad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Prof.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Sudargo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Gautama: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HPI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“Vested Right”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dikemukakan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mempermasalahkan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sejauh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mana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perubahan-perubahan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fakta-fakta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mempengaruhi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kaidah-kaidah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semula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digunakan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5544849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A.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warganegara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 yang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dikategorikan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C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50779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Apakah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perubahan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kewarganegaraan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semula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?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diterimalah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40499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 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WNI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pemegang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Tiongkok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Tiongkok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422986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Permasalahan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Apakah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perubahan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kewarganegaraan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Tiongkok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milik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semula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melekat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pada 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?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hakim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Rakyat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Tiongkok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pun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ditegakkan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Tiongkok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3795226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kaitannya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dihormati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lex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semacam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akibat-akibat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850272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diartikan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lain,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forum.</a:t>
            </a:r>
          </a:p>
        </p:txBody>
      </p:sp>
    </p:spTree>
    <p:extLst>
      <p:ext uri="{BB962C8B-B14F-4D97-AF65-F5344CB8AC3E}">
        <p14:creationId xmlns:p14="http://schemas.microsoft.com/office/powerpoint/2010/main" val="3797819601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Hubungan Hak-hak yang Diperoleh dengan Ketertiban Umum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sangat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kebalikan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dikesampingkan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memperbaiki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memperlembut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64711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3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endParaRPr lang="en-ID" sz="3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3418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Renvoi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memperbincangkan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berhenti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 hakim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ideology Negara sang hakim,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874097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ahli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kriteria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supaya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oleh:</a:t>
            </a:r>
          </a:p>
          <a:p>
            <a:pPr marL="514350" indent="-514350" algn="l"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perekonomian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Falsafah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kenegaraan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Apakah hukum asing yang ditetapkan itu dalam keadaan bagaimanapun harus diterapkan?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pembatasan-pembatasan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mempertanyakan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kesusilaan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keagamaan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pergaulan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fundamental tata-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berpengaruh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menerapkan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dibiarkan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praktek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fundamental tata-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tertib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menerapkan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9400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segala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factor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dipergunakan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memperlakukan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seharusnya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HPI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pemakaian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mengakibatkan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pelanggaran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sangat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sendi-sendi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Hakim,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hal-hal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pengecualian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mengesampingkan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demi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demi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ketertiban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umum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2698079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sistem-sistem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Intern.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bermaksud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melindungi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kesejahteraan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berkenaan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pernikahan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8863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beragama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Prancis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intern. 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Sebaliknya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beragama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diperkenankan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Prancis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memperkenankannya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Hal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Prancis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poligami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ekstern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76173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Fungsi Ketertiban Umum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sebenarnya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pemberlakukannya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tradisional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doktrin-doktrin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membedakan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menjamin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aturan-aturan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dikesampingkan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pemberlakuan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terlepas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AutoNum type="arabicPeriod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Negatif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aturan-aturan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konsep-konsep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46302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9996</TotalTime>
  <Words>1178</Words>
  <Application>Microsoft Office PowerPoint</Application>
  <PresentationFormat>On-screen Show (4:3)</PresentationFormat>
  <Paragraphs>63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</vt:lpstr>
      <vt:lpstr>Times New Roman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526</cp:revision>
  <cp:lastPrinted>2017-08-29T02:54:51Z</cp:lastPrinted>
  <dcterms:created xsi:type="dcterms:W3CDTF">2010-04-18T12:06:30Z</dcterms:created>
  <dcterms:modified xsi:type="dcterms:W3CDTF">2024-11-05T03:58:51Z</dcterms:modified>
</cp:coreProperties>
</file>