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6" r:id="rId3"/>
    <p:sldId id="277" r:id="rId4"/>
    <p:sldId id="278" r:id="rId5"/>
    <p:sldId id="279" r:id="rId6"/>
    <p:sldId id="280" r:id="rId7"/>
    <p:sldId id="281" r:id="rId8"/>
    <p:sldId id="282" r:id="rId9"/>
    <p:sldId id="275" r:id="rId10"/>
  </p:sldIdLst>
  <p:sldSz cx="9144000" cy="6858000" type="screen4x3"/>
  <p:notesSz cx="6858000" cy="91440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39A44F3-401B-4C9E-B605-643A742B49AE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F17E9FC-842A-40F3-94E1-23B960B11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F951181-59D3-435C-B082-A08B29640793}" type="datetimeFigureOut">
              <a:rPr lang="en-US"/>
              <a:pPr>
                <a:defRPr/>
              </a:pPr>
              <a:t>9/10/2015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CBAFC5-72AB-41C3-B432-EAABB65293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CE12E5-6656-4480-8872-531EEDCC40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64337-E22B-478B-BE36-1221DC5E9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D248C2-986A-41C4-879A-0C393C549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A3817-C902-4A7E-811F-61E2EB138F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82492-2481-4F37-BDCA-01E45C350B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137C5-9AE4-4452-8B56-2C17C2E93F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EC8B0-5088-4640-BAAD-0D20EA9A3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87183-B79E-4DF4-893C-6118B311A4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61DEE-CB2E-486A-934E-ADCA844D67E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FC3B5-C46F-4266-92AB-C1F1502284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2B212A-C7AA-4B4C-B24E-341AD9F09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E939350-AAC0-49F0-B00E-F1DEE80899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1714488"/>
            <a:ext cx="8643966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ke-13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PANCASILA SEBAGAI </a:t>
            </a:r>
            <a:r>
              <a:rPr lang="en-US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DASAR PENGEMBANGAN ILMU</a:t>
            </a:r>
            <a:endParaRPr lang="en-US" sz="4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  <a:reflection blurRad="6350" stA="50000" endA="300" endPos="50000" dist="29997" dir="5400000" sy="-100000" algn="bl" rotWithShape="0"/>
              </a:effectLst>
              <a:latin typeface="Cambria" pitchFamily="18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7C140-24BA-48AA-B63F-11711816858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7" name="Rectangle 6"/>
          <p:cNvSpPr/>
          <p:nvPr/>
        </p:nvSpPr>
        <p:spPr>
          <a:xfrm>
            <a:off x="500034" y="5072074"/>
            <a:ext cx="776366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Fenomena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Perkembangan</a:t>
            </a:r>
            <a:r>
              <a:rPr lang="en-US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Ilmu</a:t>
            </a:r>
            <a:endParaRPr lang="en-US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14282" y="1643050"/>
            <a:ext cx="8643966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Implikasi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globalisasi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menjadi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semakin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kompleks</a:t>
            </a:r>
            <a:endParaRPr lang="en-US" sz="2400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Cambria" pitchFamily="18" charset="0"/>
            </a:endParaRPr>
          </a:p>
          <a:p>
            <a:pPr marL="0" marR="0" lvl="0" indent="3587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Masyarakat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hidup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dengan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standar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ganda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. Di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satu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pihak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ada</a:t>
            </a:r>
            <a:r>
              <a:rPr kumimoji="0" lang="en-US" sz="2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ingin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mempertahankan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nilai-nilai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budaya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lama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diimprovisasikan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untuk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melayani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perkembangan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baru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kemudian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disebut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sebagai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lahirnya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budaya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sandingan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(sub- culture),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sedang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lain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pihak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muncul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tindakan-tindakan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bersifat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melawan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terhadap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 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perubahan-perubahan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dirasakan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sebagai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penyebab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kegerahan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keresahan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mereka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merasa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dipinggirkan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tergeser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tergusur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tempat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tempat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,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dari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waktu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ke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waktu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, yang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disebut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sebagai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budaya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</a:t>
            </a:r>
            <a:r>
              <a:rPr kumimoji="0" lang="en-US" sz="2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tandingan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Cambria" pitchFamily="18" charset="0"/>
              </a:rPr>
              <a:t> (counter-culture).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57158" y="285728"/>
            <a:ext cx="6224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Fenomena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saat</a:t>
            </a:r>
            <a:r>
              <a:rPr 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ini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841134"/>
            <a:ext cx="8429684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Perkembangan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IPTEK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memberi</a:t>
            </a:r>
            <a:endParaRPr lang="en-US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pengaruh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besar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terhadap</a:t>
            </a:r>
            <a:endParaRPr lang="en-US" sz="40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Perubahan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sikap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perilaku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F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enomena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pengetahuan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adalah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cenderung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rasionalistik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antroposentris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sekuler</a:t>
            </a:r>
            <a:r>
              <a:rPr lang="en-US" sz="40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 </a:t>
            </a:r>
            <a:endParaRPr lang="en-US" sz="4000" b="1" cap="none" spc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841134"/>
            <a:ext cx="8429684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IPTEK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sangat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rentan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terhadap</a:t>
            </a:r>
            <a:endParaRPr lang="en-US" sz="36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enyimpangan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nilai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moral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serta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cenderung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pragmatis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utilitarians</a:t>
            </a:r>
            <a:r>
              <a:rPr lang="en-US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sz="3600" b="1" cap="none" spc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28596" y="3478130"/>
            <a:ext cx="8429684" cy="28623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Muncul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gejala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sekuler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,</a:t>
            </a:r>
          </a:p>
          <a:p>
            <a:pPr algn="ctr"/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Mengesampingkan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etika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moral,</a:t>
            </a:r>
          </a:p>
          <a:p>
            <a:pPr algn="ctr"/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Mengabaikan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nilai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kemanusiaan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dan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Keadilan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dirty="0" err="1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sosial</a:t>
            </a:r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en-US" sz="3600" b="1" dirty="0" smtClean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.</a:t>
            </a:r>
            <a:endParaRPr lang="en-US" sz="3600" b="1" cap="none" spc="0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LAMPUNG\GALERY\HUMAN INTEREST\422894_2745755527830_1375793073_3447196_292876847_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4583" y="428604"/>
            <a:ext cx="4443433" cy="444343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642910" y="5214950"/>
            <a:ext cx="75456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Modernisasi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mengikis</a:t>
            </a:r>
            <a:r>
              <a:rPr lang="en-US" sz="36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36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kepedulian</a:t>
            </a:r>
            <a:endParaRPr lang="en-US" sz="36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LAMPUNG\GALERY\POLITIK\Penggusuran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3786214" cy="378621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58294" y="5286388"/>
            <a:ext cx="789992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Mengabaikan</a:t>
            </a:r>
            <a:r>
              <a:rPr lang="en-US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en-US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keharmonisan</a:t>
            </a:r>
            <a:endParaRPr lang="en-US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2051" name="Picture 3" descr="G:\LAMPUNG\GALERY\PPKN\GEOPOLSTRA\Perusak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857364"/>
            <a:ext cx="4000528" cy="32804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SALAMAN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71414"/>
            <a:ext cx="91440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357158" y="5214950"/>
            <a:ext cx="804098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Menghalalkan</a:t>
            </a:r>
            <a:r>
              <a:rPr lang="en-US" sz="48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yang </a:t>
            </a:r>
            <a:r>
              <a:rPr lang="en-US" sz="4800" b="1" cap="none" spc="50" dirty="0" err="1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haram</a:t>
            </a:r>
            <a:endParaRPr lang="en-US" sz="4800" b="1" cap="none" spc="50" dirty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20/9/2010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Pendidikan Pancasila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61DEE-CB2E-486A-934E-ADCA844D67E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28596" y="4272677"/>
            <a:ext cx="807528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Pancasila</a:t>
            </a:r>
            <a:r>
              <a:rPr lang="en-US" sz="4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sebagai</a:t>
            </a:r>
            <a:endParaRPr lang="en-US" sz="40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Nilai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Dasar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Pengambangan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Ilmu</a:t>
            </a:r>
            <a:endParaRPr lang="en-US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6" name="Picture 2" descr="G:\LAMPUNG\GALERY\POLITIK\Garuda Pancasila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85728"/>
            <a:ext cx="3943368" cy="394336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Pendidikan Pancasila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20/9/2010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2C7057-E04D-40E2-8207-2CC508B39CDF}" type="slidenum">
              <a:rPr lang="en-US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579</TotalTime>
  <Words>176</Words>
  <Application>Microsoft Office PowerPoint</Application>
  <PresentationFormat>On-screen Show (4:3)</PresentationFormat>
  <Paragraphs>33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Banon</cp:lastModifiedBy>
  <cp:revision>84</cp:revision>
  <dcterms:created xsi:type="dcterms:W3CDTF">2010-04-18T12:06:30Z</dcterms:created>
  <dcterms:modified xsi:type="dcterms:W3CDTF">2015-09-10T06:22:14Z</dcterms:modified>
</cp:coreProperties>
</file>