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326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515112" y="5344667"/>
            <a:ext cx="8628888" cy="121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773935" y="3003804"/>
            <a:ext cx="1450848" cy="6400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551175" y="3003804"/>
            <a:ext cx="3339084" cy="6400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5358383" y="3003804"/>
            <a:ext cx="1932432" cy="6400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3026663" y="3659124"/>
            <a:ext cx="3012948" cy="64008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02309" y="152145"/>
            <a:ext cx="7339380" cy="15500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0" i="0">
                <a:solidFill>
                  <a:srgbClr val="44332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4E3A2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4E3A2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6/8/2020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4E3A2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6/8/2020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6/8/2020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0791" y="1095502"/>
            <a:ext cx="6501765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4E3A2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42912" y="1662112"/>
            <a:ext cx="8577580" cy="31261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Relationship Id="rId14" Type="http://schemas.openxmlformats.org/officeDocument/2006/relationships/image" Target="../media/image5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3.png"/><Relationship Id="rId18" Type="http://schemas.openxmlformats.org/officeDocument/2006/relationships/image" Target="../media/image78.png"/><Relationship Id="rId26" Type="http://schemas.openxmlformats.org/officeDocument/2006/relationships/image" Target="../media/image86.png"/><Relationship Id="rId39" Type="http://schemas.openxmlformats.org/officeDocument/2006/relationships/image" Target="../media/image99.png"/><Relationship Id="rId21" Type="http://schemas.openxmlformats.org/officeDocument/2006/relationships/image" Target="../media/image81.png"/><Relationship Id="rId34" Type="http://schemas.openxmlformats.org/officeDocument/2006/relationships/image" Target="../media/image94.png"/><Relationship Id="rId7" Type="http://schemas.openxmlformats.org/officeDocument/2006/relationships/image" Target="../media/image67.png"/><Relationship Id="rId2" Type="http://schemas.openxmlformats.org/officeDocument/2006/relationships/image" Target="../media/image21.png"/><Relationship Id="rId16" Type="http://schemas.openxmlformats.org/officeDocument/2006/relationships/image" Target="../media/image76.png"/><Relationship Id="rId20" Type="http://schemas.openxmlformats.org/officeDocument/2006/relationships/image" Target="../media/image80.png"/><Relationship Id="rId29" Type="http://schemas.openxmlformats.org/officeDocument/2006/relationships/image" Target="../media/image89.png"/><Relationship Id="rId41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24" Type="http://schemas.openxmlformats.org/officeDocument/2006/relationships/image" Target="../media/image84.png"/><Relationship Id="rId32" Type="http://schemas.openxmlformats.org/officeDocument/2006/relationships/image" Target="../media/image92.png"/><Relationship Id="rId37" Type="http://schemas.openxmlformats.org/officeDocument/2006/relationships/image" Target="../media/image97.png"/><Relationship Id="rId40" Type="http://schemas.openxmlformats.org/officeDocument/2006/relationships/image" Target="../media/image100.png"/><Relationship Id="rId5" Type="http://schemas.openxmlformats.org/officeDocument/2006/relationships/image" Target="../media/image65.png"/><Relationship Id="rId15" Type="http://schemas.openxmlformats.org/officeDocument/2006/relationships/image" Target="../media/image75.png"/><Relationship Id="rId23" Type="http://schemas.openxmlformats.org/officeDocument/2006/relationships/image" Target="../media/image83.png"/><Relationship Id="rId28" Type="http://schemas.openxmlformats.org/officeDocument/2006/relationships/image" Target="../media/image88.png"/><Relationship Id="rId36" Type="http://schemas.openxmlformats.org/officeDocument/2006/relationships/image" Target="../media/image96.png"/><Relationship Id="rId10" Type="http://schemas.openxmlformats.org/officeDocument/2006/relationships/image" Target="../media/image70.png"/><Relationship Id="rId19" Type="http://schemas.openxmlformats.org/officeDocument/2006/relationships/image" Target="../media/image79.png"/><Relationship Id="rId31" Type="http://schemas.openxmlformats.org/officeDocument/2006/relationships/image" Target="../media/image91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Relationship Id="rId14" Type="http://schemas.openxmlformats.org/officeDocument/2006/relationships/image" Target="../media/image74.png"/><Relationship Id="rId22" Type="http://schemas.openxmlformats.org/officeDocument/2006/relationships/image" Target="../media/image82.png"/><Relationship Id="rId27" Type="http://schemas.openxmlformats.org/officeDocument/2006/relationships/image" Target="../media/image87.png"/><Relationship Id="rId30" Type="http://schemas.openxmlformats.org/officeDocument/2006/relationships/image" Target="../media/image90.png"/><Relationship Id="rId35" Type="http://schemas.openxmlformats.org/officeDocument/2006/relationships/image" Target="../media/image95.png"/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12" Type="http://schemas.openxmlformats.org/officeDocument/2006/relationships/image" Target="../media/image72.png"/><Relationship Id="rId17" Type="http://schemas.openxmlformats.org/officeDocument/2006/relationships/image" Target="../media/image77.png"/><Relationship Id="rId25" Type="http://schemas.openxmlformats.org/officeDocument/2006/relationships/image" Target="../media/image85.png"/><Relationship Id="rId33" Type="http://schemas.openxmlformats.org/officeDocument/2006/relationships/image" Target="../media/image93.png"/><Relationship Id="rId38" Type="http://schemas.openxmlformats.org/officeDocument/2006/relationships/image" Target="../media/image9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7" Type="http://schemas.openxmlformats.org/officeDocument/2006/relationships/image" Target="../media/image108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13" Type="http://schemas.openxmlformats.org/officeDocument/2006/relationships/image" Target="../media/image121.png"/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12" Type="http://schemas.openxmlformats.org/officeDocument/2006/relationships/image" Target="../media/image1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png"/><Relationship Id="rId11" Type="http://schemas.openxmlformats.org/officeDocument/2006/relationships/image" Target="../media/image119.png"/><Relationship Id="rId5" Type="http://schemas.openxmlformats.org/officeDocument/2006/relationships/image" Target="../media/image113.png"/><Relationship Id="rId15" Type="http://schemas.openxmlformats.org/officeDocument/2006/relationships/image" Target="../media/image123.png"/><Relationship Id="rId10" Type="http://schemas.openxmlformats.org/officeDocument/2006/relationships/image" Target="../media/image118.png"/><Relationship Id="rId4" Type="http://schemas.openxmlformats.org/officeDocument/2006/relationships/image" Target="../media/image112.png"/><Relationship Id="rId9" Type="http://schemas.openxmlformats.org/officeDocument/2006/relationships/image" Target="../media/image117.png"/><Relationship Id="rId14" Type="http://schemas.openxmlformats.org/officeDocument/2006/relationships/image" Target="../media/image1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13" Type="http://schemas.openxmlformats.org/officeDocument/2006/relationships/image" Target="../media/image135.png"/><Relationship Id="rId18" Type="http://schemas.openxmlformats.org/officeDocument/2006/relationships/image" Target="../media/image140.png"/><Relationship Id="rId3" Type="http://schemas.openxmlformats.org/officeDocument/2006/relationships/image" Target="../media/image125.png"/><Relationship Id="rId7" Type="http://schemas.openxmlformats.org/officeDocument/2006/relationships/image" Target="../media/image129.png"/><Relationship Id="rId12" Type="http://schemas.openxmlformats.org/officeDocument/2006/relationships/image" Target="../media/image134.png"/><Relationship Id="rId17" Type="http://schemas.openxmlformats.org/officeDocument/2006/relationships/image" Target="../media/image139.png"/><Relationship Id="rId2" Type="http://schemas.openxmlformats.org/officeDocument/2006/relationships/image" Target="../media/image124.png"/><Relationship Id="rId16" Type="http://schemas.openxmlformats.org/officeDocument/2006/relationships/image" Target="../media/image138.png"/><Relationship Id="rId20" Type="http://schemas.openxmlformats.org/officeDocument/2006/relationships/image" Target="../media/image1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8.png"/><Relationship Id="rId11" Type="http://schemas.openxmlformats.org/officeDocument/2006/relationships/image" Target="../media/image133.png"/><Relationship Id="rId5" Type="http://schemas.openxmlformats.org/officeDocument/2006/relationships/image" Target="../media/image127.png"/><Relationship Id="rId15" Type="http://schemas.openxmlformats.org/officeDocument/2006/relationships/image" Target="../media/image137.png"/><Relationship Id="rId10" Type="http://schemas.openxmlformats.org/officeDocument/2006/relationships/image" Target="../media/image132.png"/><Relationship Id="rId19" Type="http://schemas.openxmlformats.org/officeDocument/2006/relationships/image" Target="../media/image141.png"/><Relationship Id="rId4" Type="http://schemas.openxmlformats.org/officeDocument/2006/relationships/image" Target="../media/image126.png"/><Relationship Id="rId9" Type="http://schemas.openxmlformats.org/officeDocument/2006/relationships/image" Target="../media/image131.png"/><Relationship Id="rId14" Type="http://schemas.openxmlformats.org/officeDocument/2006/relationships/image" Target="../media/image1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3" Type="http://schemas.openxmlformats.org/officeDocument/2006/relationships/image" Target="../media/image150.png"/><Relationship Id="rId7" Type="http://schemas.openxmlformats.org/officeDocument/2006/relationships/image" Target="../media/image154.png"/><Relationship Id="rId12" Type="http://schemas.openxmlformats.org/officeDocument/2006/relationships/image" Target="../media/image159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3.png"/><Relationship Id="rId11" Type="http://schemas.openxmlformats.org/officeDocument/2006/relationships/image" Target="../media/image158.png"/><Relationship Id="rId5" Type="http://schemas.openxmlformats.org/officeDocument/2006/relationships/image" Target="../media/image152.png"/><Relationship Id="rId10" Type="http://schemas.openxmlformats.org/officeDocument/2006/relationships/image" Target="../media/image157.png"/><Relationship Id="rId4" Type="http://schemas.openxmlformats.org/officeDocument/2006/relationships/image" Target="../media/image151.png"/><Relationship Id="rId9" Type="http://schemas.openxmlformats.org/officeDocument/2006/relationships/image" Target="../media/image15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7" Type="http://schemas.openxmlformats.org/officeDocument/2006/relationships/image" Target="../media/image165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4.png"/><Relationship Id="rId5" Type="http://schemas.openxmlformats.org/officeDocument/2006/relationships/image" Target="../media/image163.png"/><Relationship Id="rId4" Type="http://schemas.openxmlformats.org/officeDocument/2006/relationships/image" Target="../media/image16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png"/><Relationship Id="rId13" Type="http://schemas.openxmlformats.org/officeDocument/2006/relationships/image" Target="../media/image177.png"/><Relationship Id="rId3" Type="http://schemas.openxmlformats.org/officeDocument/2006/relationships/image" Target="../media/image167.png"/><Relationship Id="rId7" Type="http://schemas.openxmlformats.org/officeDocument/2006/relationships/image" Target="../media/image171.png"/><Relationship Id="rId12" Type="http://schemas.openxmlformats.org/officeDocument/2006/relationships/image" Target="../media/image176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png"/><Relationship Id="rId11" Type="http://schemas.openxmlformats.org/officeDocument/2006/relationships/image" Target="../media/image175.png"/><Relationship Id="rId5" Type="http://schemas.openxmlformats.org/officeDocument/2006/relationships/image" Target="../media/image169.png"/><Relationship Id="rId10" Type="http://schemas.openxmlformats.org/officeDocument/2006/relationships/image" Target="../media/image174.png"/><Relationship Id="rId4" Type="http://schemas.openxmlformats.org/officeDocument/2006/relationships/image" Target="../media/image168.png"/><Relationship Id="rId9" Type="http://schemas.openxmlformats.org/officeDocument/2006/relationships/image" Target="../media/image173.png"/><Relationship Id="rId14" Type="http://schemas.openxmlformats.org/officeDocument/2006/relationships/image" Target="../media/image17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4.png"/><Relationship Id="rId13" Type="http://schemas.openxmlformats.org/officeDocument/2006/relationships/image" Target="../media/image189.png"/><Relationship Id="rId18" Type="http://schemas.openxmlformats.org/officeDocument/2006/relationships/image" Target="../media/image194.png"/><Relationship Id="rId3" Type="http://schemas.openxmlformats.org/officeDocument/2006/relationships/image" Target="../media/image179.png"/><Relationship Id="rId21" Type="http://schemas.openxmlformats.org/officeDocument/2006/relationships/image" Target="../media/image197.png"/><Relationship Id="rId7" Type="http://schemas.openxmlformats.org/officeDocument/2006/relationships/image" Target="../media/image183.png"/><Relationship Id="rId12" Type="http://schemas.openxmlformats.org/officeDocument/2006/relationships/image" Target="../media/image188.png"/><Relationship Id="rId17" Type="http://schemas.openxmlformats.org/officeDocument/2006/relationships/image" Target="../media/image193.png"/><Relationship Id="rId2" Type="http://schemas.openxmlformats.org/officeDocument/2006/relationships/image" Target="../media/image47.png"/><Relationship Id="rId16" Type="http://schemas.openxmlformats.org/officeDocument/2006/relationships/image" Target="../media/image192.png"/><Relationship Id="rId20" Type="http://schemas.openxmlformats.org/officeDocument/2006/relationships/image" Target="../media/image1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2.png"/><Relationship Id="rId11" Type="http://schemas.openxmlformats.org/officeDocument/2006/relationships/image" Target="../media/image187.png"/><Relationship Id="rId5" Type="http://schemas.openxmlformats.org/officeDocument/2006/relationships/image" Target="../media/image181.png"/><Relationship Id="rId15" Type="http://schemas.openxmlformats.org/officeDocument/2006/relationships/image" Target="../media/image191.png"/><Relationship Id="rId10" Type="http://schemas.openxmlformats.org/officeDocument/2006/relationships/image" Target="../media/image186.png"/><Relationship Id="rId19" Type="http://schemas.openxmlformats.org/officeDocument/2006/relationships/image" Target="../media/image195.png"/><Relationship Id="rId4" Type="http://schemas.openxmlformats.org/officeDocument/2006/relationships/image" Target="../media/image180.png"/><Relationship Id="rId9" Type="http://schemas.openxmlformats.org/officeDocument/2006/relationships/image" Target="../media/image185.png"/><Relationship Id="rId14" Type="http://schemas.openxmlformats.org/officeDocument/2006/relationships/image" Target="../media/image190.png"/><Relationship Id="rId22" Type="http://schemas.openxmlformats.org/officeDocument/2006/relationships/image" Target="../media/image19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5.png"/><Relationship Id="rId13" Type="http://schemas.openxmlformats.org/officeDocument/2006/relationships/image" Target="../media/image210.png"/><Relationship Id="rId3" Type="http://schemas.openxmlformats.org/officeDocument/2006/relationships/image" Target="../media/image200.png"/><Relationship Id="rId7" Type="http://schemas.openxmlformats.org/officeDocument/2006/relationships/image" Target="../media/image204.png"/><Relationship Id="rId12" Type="http://schemas.openxmlformats.org/officeDocument/2006/relationships/image" Target="../media/image209.png"/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3.png"/><Relationship Id="rId11" Type="http://schemas.openxmlformats.org/officeDocument/2006/relationships/image" Target="../media/image208.png"/><Relationship Id="rId5" Type="http://schemas.openxmlformats.org/officeDocument/2006/relationships/image" Target="../media/image202.png"/><Relationship Id="rId10" Type="http://schemas.openxmlformats.org/officeDocument/2006/relationships/image" Target="../media/image207.png"/><Relationship Id="rId4" Type="http://schemas.openxmlformats.org/officeDocument/2006/relationships/image" Target="../media/image201.png"/><Relationship Id="rId9" Type="http://schemas.openxmlformats.org/officeDocument/2006/relationships/image" Target="../media/image20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7.png"/><Relationship Id="rId13" Type="http://schemas.openxmlformats.org/officeDocument/2006/relationships/image" Target="../media/image222.png"/><Relationship Id="rId18" Type="http://schemas.openxmlformats.org/officeDocument/2006/relationships/image" Target="../media/image227.png"/><Relationship Id="rId3" Type="http://schemas.openxmlformats.org/officeDocument/2006/relationships/image" Target="../media/image212.png"/><Relationship Id="rId21" Type="http://schemas.openxmlformats.org/officeDocument/2006/relationships/image" Target="../media/image230.png"/><Relationship Id="rId7" Type="http://schemas.openxmlformats.org/officeDocument/2006/relationships/image" Target="../media/image216.png"/><Relationship Id="rId12" Type="http://schemas.openxmlformats.org/officeDocument/2006/relationships/image" Target="../media/image221.png"/><Relationship Id="rId17" Type="http://schemas.openxmlformats.org/officeDocument/2006/relationships/image" Target="../media/image226.png"/><Relationship Id="rId2" Type="http://schemas.openxmlformats.org/officeDocument/2006/relationships/image" Target="../media/image211.png"/><Relationship Id="rId16" Type="http://schemas.openxmlformats.org/officeDocument/2006/relationships/image" Target="../media/image225.png"/><Relationship Id="rId20" Type="http://schemas.openxmlformats.org/officeDocument/2006/relationships/image" Target="../media/image2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5.png"/><Relationship Id="rId11" Type="http://schemas.openxmlformats.org/officeDocument/2006/relationships/image" Target="../media/image220.png"/><Relationship Id="rId5" Type="http://schemas.openxmlformats.org/officeDocument/2006/relationships/image" Target="../media/image214.png"/><Relationship Id="rId15" Type="http://schemas.openxmlformats.org/officeDocument/2006/relationships/image" Target="../media/image224.png"/><Relationship Id="rId10" Type="http://schemas.openxmlformats.org/officeDocument/2006/relationships/image" Target="../media/image219.png"/><Relationship Id="rId19" Type="http://schemas.openxmlformats.org/officeDocument/2006/relationships/image" Target="../media/image228.png"/><Relationship Id="rId4" Type="http://schemas.openxmlformats.org/officeDocument/2006/relationships/image" Target="../media/image213.png"/><Relationship Id="rId9" Type="http://schemas.openxmlformats.org/officeDocument/2006/relationships/image" Target="../media/image218.png"/><Relationship Id="rId14" Type="http://schemas.openxmlformats.org/officeDocument/2006/relationships/image" Target="../media/image223.png"/><Relationship Id="rId22" Type="http://schemas.openxmlformats.org/officeDocument/2006/relationships/image" Target="../media/image2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4.png"/><Relationship Id="rId4" Type="http://schemas.openxmlformats.org/officeDocument/2006/relationships/image" Target="../media/image2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6.png"/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png"/><Relationship Id="rId2" Type="http://schemas.openxmlformats.org/officeDocument/2006/relationships/image" Target="../media/image23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xfrm>
            <a:off x="914400" y="2743200"/>
            <a:ext cx="7339380" cy="1550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49245" marR="5080" indent="-2724150">
              <a:lnSpc>
                <a:spcPct val="100000"/>
              </a:lnSpc>
              <a:spcBef>
                <a:spcPts val="100"/>
              </a:spcBef>
            </a:pPr>
            <a:r>
              <a:rPr dirty="0"/>
              <a:t>STRUKTUR DAN</a:t>
            </a:r>
            <a:r>
              <a:rPr spc="-90" dirty="0"/>
              <a:t> </a:t>
            </a:r>
            <a:r>
              <a:rPr dirty="0"/>
              <a:t>SKALA  </a:t>
            </a:r>
            <a:r>
              <a:rPr spc="-95" dirty="0"/>
              <a:t>UPAH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5112" y="1046988"/>
            <a:ext cx="8628888" cy="182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01980" y="381000"/>
            <a:ext cx="8542020" cy="661670"/>
            <a:chOff x="601980" y="381000"/>
            <a:chExt cx="8542020" cy="661670"/>
          </a:xfrm>
        </p:grpSpPr>
        <p:sp>
          <p:nvSpPr>
            <p:cNvPr id="4" name="object 4"/>
            <p:cNvSpPr/>
            <p:nvPr/>
          </p:nvSpPr>
          <p:spPr>
            <a:xfrm>
              <a:off x="762000" y="381000"/>
              <a:ext cx="8382000" cy="563880"/>
            </a:xfrm>
            <a:custGeom>
              <a:avLst/>
              <a:gdLst/>
              <a:ahLst/>
              <a:cxnLst/>
              <a:rect l="l" t="t" r="r" b="b"/>
              <a:pathLst>
                <a:path w="8382000" h="563880">
                  <a:moveTo>
                    <a:pt x="8382000" y="0"/>
                  </a:moveTo>
                  <a:lnTo>
                    <a:pt x="0" y="0"/>
                  </a:lnTo>
                  <a:lnTo>
                    <a:pt x="0" y="563879"/>
                  </a:lnTo>
                  <a:lnTo>
                    <a:pt x="8382000" y="563879"/>
                  </a:lnTo>
                  <a:lnTo>
                    <a:pt x="8382000" y="0"/>
                  </a:lnTo>
                  <a:close/>
                </a:path>
              </a:pathLst>
            </a:custGeom>
            <a:solidFill>
              <a:srgbClr val="C4AC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1980" y="562355"/>
              <a:ext cx="2165604" cy="48006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362200" y="562355"/>
              <a:ext cx="2938272" cy="48006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893564" y="562355"/>
              <a:ext cx="2392680" cy="48006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880859" y="562355"/>
              <a:ext cx="1679448" cy="48006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40739" y="150368"/>
            <a:ext cx="7480934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295" dirty="0"/>
              <a:t>TAHAPAN </a:t>
            </a:r>
            <a:r>
              <a:rPr sz="3200" spc="-310" dirty="0"/>
              <a:t>PENYUSUNAN </a:t>
            </a:r>
            <a:r>
              <a:rPr sz="3200" spc="-325" dirty="0"/>
              <a:t>STRUKTUR</a:t>
            </a:r>
            <a:r>
              <a:rPr sz="3200" spc="215" dirty="0"/>
              <a:t> </a:t>
            </a:r>
            <a:r>
              <a:rPr sz="3200" spc="-220" dirty="0"/>
              <a:t>SKALA</a:t>
            </a:r>
            <a:endParaRPr sz="3200"/>
          </a:p>
        </p:txBody>
      </p:sp>
      <p:sp>
        <p:nvSpPr>
          <p:cNvPr id="10" name="object 10"/>
          <p:cNvSpPr/>
          <p:nvPr/>
        </p:nvSpPr>
        <p:spPr>
          <a:xfrm>
            <a:off x="601980" y="1050036"/>
            <a:ext cx="1476756" cy="4800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40739" y="638047"/>
            <a:ext cx="100076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409" dirty="0">
                <a:solidFill>
                  <a:srgbClr val="4E3A2F"/>
                </a:solidFill>
                <a:latin typeface="Arial"/>
                <a:cs typeface="Arial"/>
              </a:rPr>
              <a:t>U</a:t>
            </a:r>
            <a:r>
              <a:rPr sz="3200" spc="-355" dirty="0">
                <a:solidFill>
                  <a:srgbClr val="4E3A2F"/>
                </a:solidFill>
                <a:latin typeface="Arial"/>
                <a:cs typeface="Arial"/>
              </a:rPr>
              <a:t>P</a:t>
            </a:r>
            <a:r>
              <a:rPr sz="3200" spc="-235" dirty="0">
                <a:solidFill>
                  <a:srgbClr val="4E3A2F"/>
                </a:solidFill>
                <a:latin typeface="Arial"/>
                <a:cs typeface="Arial"/>
              </a:rPr>
              <a:t>AH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824227" y="1748027"/>
            <a:ext cx="5454650" cy="730250"/>
            <a:chOff x="1824227" y="1748027"/>
            <a:chExt cx="5454650" cy="730250"/>
          </a:xfrm>
        </p:grpSpPr>
        <p:sp>
          <p:nvSpPr>
            <p:cNvPr id="13" name="object 13"/>
            <p:cNvSpPr/>
            <p:nvPr/>
          </p:nvSpPr>
          <p:spPr>
            <a:xfrm>
              <a:off x="1834895" y="1763267"/>
              <a:ext cx="756285" cy="654050"/>
            </a:xfrm>
            <a:custGeom>
              <a:avLst/>
              <a:gdLst/>
              <a:ahLst/>
              <a:cxnLst/>
              <a:rect l="l" t="t" r="r" b="b"/>
              <a:pathLst>
                <a:path w="756285" h="654050">
                  <a:moveTo>
                    <a:pt x="566801" y="0"/>
                  </a:moveTo>
                  <a:lnTo>
                    <a:pt x="189103" y="0"/>
                  </a:lnTo>
                  <a:lnTo>
                    <a:pt x="0" y="326898"/>
                  </a:lnTo>
                  <a:lnTo>
                    <a:pt x="189103" y="653796"/>
                  </a:lnTo>
                  <a:lnTo>
                    <a:pt x="566801" y="653796"/>
                  </a:lnTo>
                  <a:lnTo>
                    <a:pt x="755904" y="326898"/>
                  </a:lnTo>
                  <a:lnTo>
                    <a:pt x="56680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828799" y="1752599"/>
              <a:ext cx="755904" cy="65379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828799" y="1752599"/>
              <a:ext cx="756285" cy="654050"/>
            </a:xfrm>
            <a:custGeom>
              <a:avLst/>
              <a:gdLst/>
              <a:ahLst/>
              <a:cxnLst/>
              <a:rect l="l" t="t" r="r" b="b"/>
              <a:pathLst>
                <a:path w="756285" h="654050">
                  <a:moveTo>
                    <a:pt x="0" y="326898"/>
                  </a:moveTo>
                  <a:lnTo>
                    <a:pt x="189102" y="0"/>
                  </a:lnTo>
                  <a:lnTo>
                    <a:pt x="566801" y="0"/>
                  </a:lnTo>
                  <a:lnTo>
                    <a:pt x="755904" y="326898"/>
                  </a:lnTo>
                  <a:lnTo>
                    <a:pt x="566801" y="653796"/>
                  </a:lnTo>
                  <a:lnTo>
                    <a:pt x="189102" y="653796"/>
                  </a:lnTo>
                  <a:lnTo>
                    <a:pt x="0" y="326898"/>
                  </a:lnTo>
                  <a:close/>
                </a:path>
              </a:pathLst>
            </a:custGeom>
            <a:ln w="9144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872995" y="1792223"/>
              <a:ext cx="662940" cy="57454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872995" y="1792223"/>
              <a:ext cx="662940" cy="574675"/>
            </a:xfrm>
            <a:custGeom>
              <a:avLst/>
              <a:gdLst/>
              <a:ahLst/>
              <a:cxnLst/>
              <a:rect l="l" t="t" r="r" b="b"/>
              <a:pathLst>
                <a:path w="662939" h="574675">
                  <a:moveTo>
                    <a:pt x="0" y="287274"/>
                  </a:moveTo>
                  <a:lnTo>
                    <a:pt x="165989" y="0"/>
                  </a:lnTo>
                  <a:lnTo>
                    <a:pt x="496951" y="0"/>
                  </a:lnTo>
                  <a:lnTo>
                    <a:pt x="662940" y="287274"/>
                  </a:lnTo>
                  <a:lnTo>
                    <a:pt x="496951" y="574548"/>
                  </a:lnTo>
                  <a:lnTo>
                    <a:pt x="165989" y="574548"/>
                  </a:lnTo>
                  <a:lnTo>
                    <a:pt x="0" y="28727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439161" y="2400300"/>
              <a:ext cx="4839970" cy="78105"/>
            </a:xfrm>
            <a:custGeom>
              <a:avLst/>
              <a:gdLst/>
              <a:ahLst/>
              <a:cxnLst/>
              <a:rect l="l" t="t" r="r" b="b"/>
              <a:pathLst>
                <a:path w="4839970" h="78105">
                  <a:moveTo>
                    <a:pt x="25907" y="25908"/>
                  </a:moveTo>
                  <a:lnTo>
                    <a:pt x="0" y="25908"/>
                  </a:lnTo>
                  <a:lnTo>
                    <a:pt x="0" y="51815"/>
                  </a:lnTo>
                  <a:lnTo>
                    <a:pt x="25907" y="51815"/>
                  </a:lnTo>
                  <a:lnTo>
                    <a:pt x="25907" y="25908"/>
                  </a:lnTo>
                  <a:close/>
                </a:path>
                <a:path w="4839970" h="78105">
                  <a:moveTo>
                    <a:pt x="77724" y="25908"/>
                  </a:moveTo>
                  <a:lnTo>
                    <a:pt x="51815" y="25908"/>
                  </a:lnTo>
                  <a:lnTo>
                    <a:pt x="51815" y="51815"/>
                  </a:lnTo>
                  <a:lnTo>
                    <a:pt x="77724" y="51815"/>
                  </a:lnTo>
                  <a:lnTo>
                    <a:pt x="77724" y="25908"/>
                  </a:lnTo>
                  <a:close/>
                </a:path>
                <a:path w="4839970" h="78105">
                  <a:moveTo>
                    <a:pt x="129539" y="25908"/>
                  </a:moveTo>
                  <a:lnTo>
                    <a:pt x="103631" y="25908"/>
                  </a:lnTo>
                  <a:lnTo>
                    <a:pt x="103631" y="51815"/>
                  </a:lnTo>
                  <a:lnTo>
                    <a:pt x="129539" y="51815"/>
                  </a:lnTo>
                  <a:lnTo>
                    <a:pt x="129539" y="25908"/>
                  </a:lnTo>
                  <a:close/>
                </a:path>
                <a:path w="4839970" h="78105">
                  <a:moveTo>
                    <a:pt x="181356" y="25908"/>
                  </a:moveTo>
                  <a:lnTo>
                    <a:pt x="155448" y="25908"/>
                  </a:lnTo>
                  <a:lnTo>
                    <a:pt x="155448" y="51815"/>
                  </a:lnTo>
                  <a:lnTo>
                    <a:pt x="181356" y="51815"/>
                  </a:lnTo>
                  <a:lnTo>
                    <a:pt x="181356" y="25908"/>
                  </a:lnTo>
                  <a:close/>
                </a:path>
                <a:path w="4839970" h="78105">
                  <a:moveTo>
                    <a:pt x="233171" y="25908"/>
                  </a:moveTo>
                  <a:lnTo>
                    <a:pt x="207263" y="25908"/>
                  </a:lnTo>
                  <a:lnTo>
                    <a:pt x="207263" y="51815"/>
                  </a:lnTo>
                  <a:lnTo>
                    <a:pt x="233171" y="51815"/>
                  </a:lnTo>
                  <a:lnTo>
                    <a:pt x="233171" y="25908"/>
                  </a:lnTo>
                  <a:close/>
                </a:path>
                <a:path w="4839970" h="78105">
                  <a:moveTo>
                    <a:pt x="284988" y="25908"/>
                  </a:moveTo>
                  <a:lnTo>
                    <a:pt x="259080" y="25908"/>
                  </a:lnTo>
                  <a:lnTo>
                    <a:pt x="259080" y="51815"/>
                  </a:lnTo>
                  <a:lnTo>
                    <a:pt x="284988" y="51815"/>
                  </a:lnTo>
                  <a:lnTo>
                    <a:pt x="284988" y="25908"/>
                  </a:lnTo>
                  <a:close/>
                </a:path>
                <a:path w="4839970" h="78105">
                  <a:moveTo>
                    <a:pt x="336804" y="25908"/>
                  </a:moveTo>
                  <a:lnTo>
                    <a:pt x="310895" y="25908"/>
                  </a:lnTo>
                  <a:lnTo>
                    <a:pt x="310895" y="51815"/>
                  </a:lnTo>
                  <a:lnTo>
                    <a:pt x="336804" y="51815"/>
                  </a:lnTo>
                  <a:lnTo>
                    <a:pt x="336804" y="25908"/>
                  </a:lnTo>
                  <a:close/>
                </a:path>
                <a:path w="4839970" h="78105">
                  <a:moveTo>
                    <a:pt x="388619" y="25908"/>
                  </a:moveTo>
                  <a:lnTo>
                    <a:pt x="362712" y="25908"/>
                  </a:lnTo>
                  <a:lnTo>
                    <a:pt x="362712" y="51815"/>
                  </a:lnTo>
                  <a:lnTo>
                    <a:pt x="388619" y="51815"/>
                  </a:lnTo>
                  <a:lnTo>
                    <a:pt x="388619" y="25908"/>
                  </a:lnTo>
                  <a:close/>
                </a:path>
                <a:path w="4839970" h="78105">
                  <a:moveTo>
                    <a:pt x="440436" y="25908"/>
                  </a:moveTo>
                  <a:lnTo>
                    <a:pt x="414527" y="25908"/>
                  </a:lnTo>
                  <a:lnTo>
                    <a:pt x="414527" y="51815"/>
                  </a:lnTo>
                  <a:lnTo>
                    <a:pt x="440436" y="51815"/>
                  </a:lnTo>
                  <a:lnTo>
                    <a:pt x="440436" y="25908"/>
                  </a:lnTo>
                  <a:close/>
                </a:path>
                <a:path w="4839970" h="78105">
                  <a:moveTo>
                    <a:pt x="492251" y="25908"/>
                  </a:moveTo>
                  <a:lnTo>
                    <a:pt x="466344" y="25908"/>
                  </a:lnTo>
                  <a:lnTo>
                    <a:pt x="466344" y="51815"/>
                  </a:lnTo>
                  <a:lnTo>
                    <a:pt x="492251" y="51815"/>
                  </a:lnTo>
                  <a:lnTo>
                    <a:pt x="492251" y="25908"/>
                  </a:lnTo>
                  <a:close/>
                </a:path>
                <a:path w="4839970" h="78105">
                  <a:moveTo>
                    <a:pt x="544068" y="25908"/>
                  </a:moveTo>
                  <a:lnTo>
                    <a:pt x="518160" y="25908"/>
                  </a:lnTo>
                  <a:lnTo>
                    <a:pt x="518160" y="51815"/>
                  </a:lnTo>
                  <a:lnTo>
                    <a:pt x="544068" y="51815"/>
                  </a:lnTo>
                  <a:lnTo>
                    <a:pt x="544068" y="25908"/>
                  </a:lnTo>
                  <a:close/>
                </a:path>
                <a:path w="4839970" h="78105">
                  <a:moveTo>
                    <a:pt x="595883" y="25908"/>
                  </a:moveTo>
                  <a:lnTo>
                    <a:pt x="569976" y="25908"/>
                  </a:lnTo>
                  <a:lnTo>
                    <a:pt x="569976" y="51815"/>
                  </a:lnTo>
                  <a:lnTo>
                    <a:pt x="595883" y="51815"/>
                  </a:lnTo>
                  <a:lnTo>
                    <a:pt x="595883" y="25908"/>
                  </a:lnTo>
                  <a:close/>
                </a:path>
                <a:path w="4839970" h="78105">
                  <a:moveTo>
                    <a:pt x="647700" y="25908"/>
                  </a:moveTo>
                  <a:lnTo>
                    <a:pt x="621792" y="25908"/>
                  </a:lnTo>
                  <a:lnTo>
                    <a:pt x="621792" y="51815"/>
                  </a:lnTo>
                  <a:lnTo>
                    <a:pt x="647700" y="51815"/>
                  </a:lnTo>
                  <a:lnTo>
                    <a:pt x="647700" y="25908"/>
                  </a:lnTo>
                  <a:close/>
                </a:path>
                <a:path w="4839970" h="78105">
                  <a:moveTo>
                    <a:pt x="699515" y="25908"/>
                  </a:moveTo>
                  <a:lnTo>
                    <a:pt x="673607" y="25908"/>
                  </a:lnTo>
                  <a:lnTo>
                    <a:pt x="673607" y="51815"/>
                  </a:lnTo>
                  <a:lnTo>
                    <a:pt x="699515" y="51815"/>
                  </a:lnTo>
                  <a:lnTo>
                    <a:pt x="699515" y="25908"/>
                  </a:lnTo>
                  <a:close/>
                </a:path>
                <a:path w="4839970" h="78105">
                  <a:moveTo>
                    <a:pt x="751332" y="25908"/>
                  </a:moveTo>
                  <a:lnTo>
                    <a:pt x="725424" y="25908"/>
                  </a:lnTo>
                  <a:lnTo>
                    <a:pt x="725424" y="51815"/>
                  </a:lnTo>
                  <a:lnTo>
                    <a:pt x="751332" y="51815"/>
                  </a:lnTo>
                  <a:lnTo>
                    <a:pt x="751332" y="25908"/>
                  </a:lnTo>
                  <a:close/>
                </a:path>
                <a:path w="4839970" h="78105">
                  <a:moveTo>
                    <a:pt x="803148" y="25908"/>
                  </a:moveTo>
                  <a:lnTo>
                    <a:pt x="777239" y="25908"/>
                  </a:lnTo>
                  <a:lnTo>
                    <a:pt x="777239" y="51815"/>
                  </a:lnTo>
                  <a:lnTo>
                    <a:pt x="803148" y="51815"/>
                  </a:lnTo>
                  <a:lnTo>
                    <a:pt x="803148" y="25908"/>
                  </a:lnTo>
                  <a:close/>
                </a:path>
                <a:path w="4839970" h="78105">
                  <a:moveTo>
                    <a:pt x="854963" y="25908"/>
                  </a:moveTo>
                  <a:lnTo>
                    <a:pt x="829055" y="25908"/>
                  </a:lnTo>
                  <a:lnTo>
                    <a:pt x="829055" y="51815"/>
                  </a:lnTo>
                  <a:lnTo>
                    <a:pt x="854963" y="51815"/>
                  </a:lnTo>
                  <a:lnTo>
                    <a:pt x="854963" y="25908"/>
                  </a:lnTo>
                  <a:close/>
                </a:path>
                <a:path w="4839970" h="78105">
                  <a:moveTo>
                    <a:pt x="906779" y="25908"/>
                  </a:moveTo>
                  <a:lnTo>
                    <a:pt x="880872" y="25908"/>
                  </a:lnTo>
                  <a:lnTo>
                    <a:pt x="880872" y="51815"/>
                  </a:lnTo>
                  <a:lnTo>
                    <a:pt x="906779" y="51815"/>
                  </a:lnTo>
                  <a:lnTo>
                    <a:pt x="906779" y="25908"/>
                  </a:lnTo>
                  <a:close/>
                </a:path>
                <a:path w="4839970" h="78105">
                  <a:moveTo>
                    <a:pt x="958596" y="25908"/>
                  </a:moveTo>
                  <a:lnTo>
                    <a:pt x="932688" y="25908"/>
                  </a:lnTo>
                  <a:lnTo>
                    <a:pt x="932688" y="51815"/>
                  </a:lnTo>
                  <a:lnTo>
                    <a:pt x="958596" y="51815"/>
                  </a:lnTo>
                  <a:lnTo>
                    <a:pt x="958596" y="25908"/>
                  </a:lnTo>
                  <a:close/>
                </a:path>
                <a:path w="4839970" h="78105">
                  <a:moveTo>
                    <a:pt x="1010412" y="25908"/>
                  </a:moveTo>
                  <a:lnTo>
                    <a:pt x="984503" y="25908"/>
                  </a:lnTo>
                  <a:lnTo>
                    <a:pt x="984503" y="51815"/>
                  </a:lnTo>
                  <a:lnTo>
                    <a:pt x="1010412" y="51815"/>
                  </a:lnTo>
                  <a:lnTo>
                    <a:pt x="1010412" y="25908"/>
                  </a:lnTo>
                  <a:close/>
                </a:path>
                <a:path w="4839970" h="78105">
                  <a:moveTo>
                    <a:pt x="1062227" y="25908"/>
                  </a:moveTo>
                  <a:lnTo>
                    <a:pt x="1036320" y="25908"/>
                  </a:lnTo>
                  <a:lnTo>
                    <a:pt x="1036320" y="51815"/>
                  </a:lnTo>
                  <a:lnTo>
                    <a:pt x="1062227" y="51815"/>
                  </a:lnTo>
                  <a:lnTo>
                    <a:pt x="1062227" y="25908"/>
                  </a:lnTo>
                  <a:close/>
                </a:path>
                <a:path w="4839970" h="78105">
                  <a:moveTo>
                    <a:pt x="1114043" y="25908"/>
                  </a:moveTo>
                  <a:lnTo>
                    <a:pt x="1088136" y="25908"/>
                  </a:lnTo>
                  <a:lnTo>
                    <a:pt x="1088136" y="51815"/>
                  </a:lnTo>
                  <a:lnTo>
                    <a:pt x="1114043" y="51815"/>
                  </a:lnTo>
                  <a:lnTo>
                    <a:pt x="1114043" y="25908"/>
                  </a:lnTo>
                  <a:close/>
                </a:path>
                <a:path w="4839970" h="78105">
                  <a:moveTo>
                    <a:pt x="1165860" y="25908"/>
                  </a:moveTo>
                  <a:lnTo>
                    <a:pt x="1139952" y="25908"/>
                  </a:lnTo>
                  <a:lnTo>
                    <a:pt x="1139952" y="51815"/>
                  </a:lnTo>
                  <a:lnTo>
                    <a:pt x="1165860" y="51815"/>
                  </a:lnTo>
                  <a:lnTo>
                    <a:pt x="1165860" y="25908"/>
                  </a:lnTo>
                  <a:close/>
                </a:path>
                <a:path w="4839970" h="78105">
                  <a:moveTo>
                    <a:pt x="1217676" y="25908"/>
                  </a:moveTo>
                  <a:lnTo>
                    <a:pt x="1191767" y="25908"/>
                  </a:lnTo>
                  <a:lnTo>
                    <a:pt x="1191767" y="51815"/>
                  </a:lnTo>
                  <a:lnTo>
                    <a:pt x="1217676" y="51815"/>
                  </a:lnTo>
                  <a:lnTo>
                    <a:pt x="1217676" y="25908"/>
                  </a:lnTo>
                  <a:close/>
                </a:path>
                <a:path w="4839970" h="78105">
                  <a:moveTo>
                    <a:pt x="1269491" y="25908"/>
                  </a:moveTo>
                  <a:lnTo>
                    <a:pt x="1243584" y="25908"/>
                  </a:lnTo>
                  <a:lnTo>
                    <a:pt x="1243584" y="51815"/>
                  </a:lnTo>
                  <a:lnTo>
                    <a:pt x="1269491" y="51815"/>
                  </a:lnTo>
                  <a:lnTo>
                    <a:pt x="1269491" y="25908"/>
                  </a:lnTo>
                  <a:close/>
                </a:path>
                <a:path w="4839970" h="78105">
                  <a:moveTo>
                    <a:pt x="1321308" y="25908"/>
                  </a:moveTo>
                  <a:lnTo>
                    <a:pt x="1295400" y="25908"/>
                  </a:lnTo>
                  <a:lnTo>
                    <a:pt x="1295400" y="51815"/>
                  </a:lnTo>
                  <a:lnTo>
                    <a:pt x="1321308" y="51815"/>
                  </a:lnTo>
                  <a:lnTo>
                    <a:pt x="1321308" y="25908"/>
                  </a:lnTo>
                  <a:close/>
                </a:path>
                <a:path w="4839970" h="78105">
                  <a:moveTo>
                    <a:pt x="1373124" y="25908"/>
                  </a:moveTo>
                  <a:lnTo>
                    <a:pt x="1347215" y="25908"/>
                  </a:lnTo>
                  <a:lnTo>
                    <a:pt x="1347215" y="51815"/>
                  </a:lnTo>
                  <a:lnTo>
                    <a:pt x="1373124" y="51815"/>
                  </a:lnTo>
                  <a:lnTo>
                    <a:pt x="1373124" y="25908"/>
                  </a:lnTo>
                  <a:close/>
                </a:path>
                <a:path w="4839970" h="78105">
                  <a:moveTo>
                    <a:pt x="1424939" y="25908"/>
                  </a:moveTo>
                  <a:lnTo>
                    <a:pt x="1399032" y="25908"/>
                  </a:lnTo>
                  <a:lnTo>
                    <a:pt x="1399032" y="51815"/>
                  </a:lnTo>
                  <a:lnTo>
                    <a:pt x="1424939" y="51815"/>
                  </a:lnTo>
                  <a:lnTo>
                    <a:pt x="1424939" y="25908"/>
                  </a:lnTo>
                  <a:close/>
                </a:path>
                <a:path w="4839970" h="78105">
                  <a:moveTo>
                    <a:pt x="1476755" y="25908"/>
                  </a:moveTo>
                  <a:lnTo>
                    <a:pt x="1450848" y="25908"/>
                  </a:lnTo>
                  <a:lnTo>
                    <a:pt x="1450848" y="51815"/>
                  </a:lnTo>
                  <a:lnTo>
                    <a:pt x="1476755" y="51815"/>
                  </a:lnTo>
                  <a:lnTo>
                    <a:pt x="1476755" y="25908"/>
                  </a:lnTo>
                  <a:close/>
                </a:path>
                <a:path w="4839970" h="78105">
                  <a:moveTo>
                    <a:pt x="1528572" y="25908"/>
                  </a:moveTo>
                  <a:lnTo>
                    <a:pt x="1502664" y="25908"/>
                  </a:lnTo>
                  <a:lnTo>
                    <a:pt x="1502664" y="51815"/>
                  </a:lnTo>
                  <a:lnTo>
                    <a:pt x="1528572" y="51815"/>
                  </a:lnTo>
                  <a:lnTo>
                    <a:pt x="1528572" y="25908"/>
                  </a:lnTo>
                  <a:close/>
                </a:path>
                <a:path w="4839970" h="78105">
                  <a:moveTo>
                    <a:pt x="1580388" y="25908"/>
                  </a:moveTo>
                  <a:lnTo>
                    <a:pt x="1554479" y="25908"/>
                  </a:lnTo>
                  <a:lnTo>
                    <a:pt x="1554479" y="51815"/>
                  </a:lnTo>
                  <a:lnTo>
                    <a:pt x="1580388" y="51815"/>
                  </a:lnTo>
                  <a:lnTo>
                    <a:pt x="1580388" y="25908"/>
                  </a:lnTo>
                  <a:close/>
                </a:path>
                <a:path w="4839970" h="78105">
                  <a:moveTo>
                    <a:pt x="1632203" y="25908"/>
                  </a:moveTo>
                  <a:lnTo>
                    <a:pt x="1606296" y="25908"/>
                  </a:lnTo>
                  <a:lnTo>
                    <a:pt x="1606296" y="51815"/>
                  </a:lnTo>
                  <a:lnTo>
                    <a:pt x="1632203" y="51815"/>
                  </a:lnTo>
                  <a:lnTo>
                    <a:pt x="1632203" y="25908"/>
                  </a:lnTo>
                  <a:close/>
                </a:path>
                <a:path w="4839970" h="78105">
                  <a:moveTo>
                    <a:pt x="1684020" y="25908"/>
                  </a:moveTo>
                  <a:lnTo>
                    <a:pt x="1658112" y="25908"/>
                  </a:lnTo>
                  <a:lnTo>
                    <a:pt x="1658112" y="51815"/>
                  </a:lnTo>
                  <a:lnTo>
                    <a:pt x="1684020" y="51815"/>
                  </a:lnTo>
                  <a:lnTo>
                    <a:pt x="1684020" y="25908"/>
                  </a:lnTo>
                  <a:close/>
                </a:path>
                <a:path w="4839970" h="78105">
                  <a:moveTo>
                    <a:pt x="1735836" y="25908"/>
                  </a:moveTo>
                  <a:lnTo>
                    <a:pt x="1709927" y="25908"/>
                  </a:lnTo>
                  <a:lnTo>
                    <a:pt x="1709927" y="51815"/>
                  </a:lnTo>
                  <a:lnTo>
                    <a:pt x="1735836" y="51815"/>
                  </a:lnTo>
                  <a:lnTo>
                    <a:pt x="1735836" y="25908"/>
                  </a:lnTo>
                  <a:close/>
                </a:path>
                <a:path w="4839970" h="78105">
                  <a:moveTo>
                    <a:pt x="1787652" y="25908"/>
                  </a:moveTo>
                  <a:lnTo>
                    <a:pt x="1761743" y="25908"/>
                  </a:lnTo>
                  <a:lnTo>
                    <a:pt x="1761743" y="51815"/>
                  </a:lnTo>
                  <a:lnTo>
                    <a:pt x="1787652" y="51815"/>
                  </a:lnTo>
                  <a:lnTo>
                    <a:pt x="1787652" y="25908"/>
                  </a:lnTo>
                  <a:close/>
                </a:path>
                <a:path w="4839970" h="78105">
                  <a:moveTo>
                    <a:pt x="1839467" y="25908"/>
                  </a:moveTo>
                  <a:lnTo>
                    <a:pt x="1813560" y="25908"/>
                  </a:lnTo>
                  <a:lnTo>
                    <a:pt x="1813560" y="51815"/>
                  </a:lnTo>
                  <a:lnTo>
                    <a:pt x="1839467" y="51815"/>
                  </a:lnTo>
                  <a:lnTo>
                    <a:pt x="1839467" y="25908"/>
                  </a:lnTo>
                  <a:close/>
                </a:path>
                <a:path w="4839970" h="78105">
                  <a:moveTo>
                    <a:pt x="1891284" y="25908"/>
                  </a:moveTo>
                  <a:lnTo>
                    <a:pt x="1865376" y="25908"/>
                  </a:lnTo>
                  <a:lnTo>
                    <a:pt x="1865376" y="51815"/>
                  </a:lnTo>
                  <a:lnTo>
                    <a:pt x="1891284" y="51815"/>
                  </a:lnTo>
                  <a:lnTo>
                    <a:pt x="1891284" y="25908"/>
                  </a:lnTo>
                  <a:close/>
                </a:path>
                <a:path w="4839970" h="78105">
                  <a:moveTo>
                    <a:pt x="1943100" y="25908"/>
                  </a:moveTo>
                  <a:lnTo>
                    <a:pt x="1917191" y="25908"/>
                  </a:lnTo>
                  <a:lnTo>
                    <a:pt x="1917191" y="51815"/>
                  </a:lnTo>
                  <a:lnTo>
                    <a:pt x="1943100" y="51815"/>
                  </a:lnTo>
                  <a:lnTo>
                    <a:pt x="1943100" y="25908"/>
                  </a:lnTo>
                  <a:close/>
                </a:path>
                <a:path w="4839970" h="78105">
                  <a:moveTo>
                    <a:pt x="1994915" y="25908"/>
                  </a:moveTo>
                  <a:lnTo>
                    <a:pt x="1969008" y="25908"/>
                  </a:lnTo>
                  <a:lnTo>
                    <a:pt x="1969008" y="51815"/>
                  </a:lnTo>
                  <a:lnTo>
                    <a:pt x="1994915" y="51815"/>
                  </a:lnTo>
                  <a:lnTo>
                    <a:pt x="1994915" y="25908"/>
                  </a:lnTo>
                  <a:close/>
                </a:path>
                <a:path w="4839970" h="78105">
                  <a:moveTo>
                    <a:pt x="2046732" y="25908"/>
                  </a:moveTo>
                  <a:lnTo>
                    <a:pt x="2020824" y="25908"/>
                  </a:lnTo>
                  <a:lnTo>
                    <a:pt x="2020824" y="51815"/>
                  </a:lnTo>
                  <a:lnTo>
                    <a:pt x="2046732" y="51815"/>
                  </a:lnTo>
                  <a:lnTo>
                    <a:pt x="2046732" y="25908"/>
                  </a:lnTo>
                  <a:close/>
                </a:path>
                <a:path w="4839970" h="78105">
                  <a:moveTo>
                    <a:pt x="2098548" y="25908"/>
                  </a:moveTo>
                  <a:lnTo>
                    <a:pt x="2072639" y="25908"/>
                  </a:lnTo>
                  <a:lnTo>
                    <a:pt x="2072639" y="51815"/>
                  </a:lnTo>
                  <a:lnTo>
                    <a:pt x="2098548" y="51815"/>
                  </a:lnTo>
                  <a:lnTo>
                    <a:pt x="2098548" y="25908"/>
                  </a:lnTo>
                  <a:close/>
                </a:path>
                <a:path w="4839970" h="78105">
                  <a:moveTo>
                    <a:pt x="2150364" y="25908"/>
                  </a:moveTo>
                  <a:lnTo>
                    <a:pt x="2124455" y="25908"/>
                  </a:lnTo>
                  <a:lnTo>
                    <a:pt x="2124455" y="51815"/>
                  </a:lnTo>
                  <a:lnTo>
                    <a:pt x="2150364" y="51815"/>
                  </a:lnTo>
                  <a:lnTo>
                    <a:pt x="2150364" y="25908"/>
                  </a:lnTo>
                  <a:close/>
                </a:path>
                <a:path w="4839970" h="78105">
                  <a:moveTo>
                    <a:pt x="2202179" y="25908"/>
                  </a:moveTo>
                  <a:lnTo>
                    <a:pt x="2176272" y="25908"/>
                  </a:lnTo>
                  <a:lnTo>
                    <a:pt x="2176272" y="51815"/>
                  </a:lnTo>
                  <a:lnTo>
                    <a:pt x="2202179" y="51815"/>
                  </a:lnTo>
                  <a:lnTo>
                    <a:pt x="2202179" y="25908"/>
                  </a:lnTo>
                  <a:close/>
                </a:path>
                <a:path w="4839970" h="78105">
                  <a:moveTo>
                    <a:pt x="2253996" y="25908"/>
                  </a:moveTo>
                  <a:lnTo>
                    <a:pt x="2228088" y="25908"/>
                  </a:lnTo>
                  <a:lnTo>
                    <a:pt x="2228088" y="51815"/>
                  </a:lnTo>
                  <a:lnTo>
                    <a:pt x="2253996" y="51815"/>
                  </a:lnTo>
                  <a:lnTo>
                    <a:pt x="2253996" y="25908"/>
                  </a:lnTo>
                  <a:close/>
                </a:path>
                <a:path w="4839970" h="78105">
                  <a:moveTo>
                    <a:pt x="2305812" y="25908"/>
                  </a:moveTo>
                  <a:lnTo>
                    <a:pt x="2279904" y="25908"/>
                  </a:lnTo>
                  <a:lnTo>
                    <a:pt x="2279904" y="51815"/>
                  </a:lnTo>
                  <a:lnTo>
                    <a:pt x="2305812" y="51815"/>
                  </a:lnTo>
                  <a:lnTo>
                    <a:pt x="2305812" y="25908"/>
                  </a:lnTo>
                  <a:close/>
                </a:path>
                <a:path w="4839970" h="78105">
                  <a:moveTo>
                    <a:pt x="2357628" y="25908"/>
                  </a:moveTo>
                  <a:lnTo>
                    <a:pt x="2331720" y="25908"/>
                  </a:lnTo>
                  <a:lnTo>
                    <a:pt x="2331720" y="51815"/>
                  </a:lnTo>
                  <a:lnTo>
                    <a:pt x="2357628" y="51815"/>
                  </a:lnTo>
                  <a:lnTo>
                    <a:pt x="2357628" y="25908"/>
                  </a:lnTo>
                  <a:close/>
                </a:path>
                <a:path w="4839970" h="78105">
                  <a:moveTo>
                    <a:pt x="2409443" y="25908"/>
                  </a:moveTo>
                  <a:lnTo>
                    <a:pt x="2383536" y="25908"/>
                  </a:lnTo>
                  <a:lnTo>
                    <a:pt x="2383536" y="51815"/>
                  </a:lnTo>
                  <a:lnTo>
                    <a:pt x="2409443" y="51815"/>
                  </a:lnTo>
                  <a:lnTo>
                    <a:pt x="2409443" y="25908"/>
                  </a:lnTo>
                  <a:close/>
                </a:path>
                <a:path w="4839970" h="78105">
                  <a:moveTo>
                    <a:pt x="2461260" y="25908"/>
                  </a:moveTo>
                  <a:lnTo>
                    <a:pt x="2435352" y="25908"/>
                  </a:lnTo>
                  <a:lnTo>
                    <a:pt x="2435352" y="51815"/>
                  </a:lnTo>
                  <a:lnTo>
                    <a:pt x="2461260" y="51815"/>
                  </a:lnTo>
                  <a:lnTo>
                    <a:pt x="2461260" y="25908"/>
                  </a:lnTo>
                  <a:close/>
                </a:path>
                <a:path w="4839970" h="78105">
                  <a:moveTo>
                    <a:pt x="2513076" y="25908"/>
                  </a:moveTo>
                  <a:lnTo>
                    <a:pt x="2487167" y="25908"/>
                  </a:lnTo>
                  <a:lnTo>
                    <a:pt x="2487167" y="51815"/>
                  </a:lnTo>
                  <a:lnTo>
                    <a:pt x="2513076" y="51815"/>
                  </a:lnTo>
                  <a:lnTo>
                    <a:pt x="2513076" y="25908"/>
                  </a:lnTo>
                  <a:close/>
                </a:path>
                <a:path w="4839970" h="78105">
                  <a:moveTo>
                    <a:pt x="2564891" y="25908"/>
                  </a:moveTo>
                  <a:lnTo>
                    <a:pt x="2538984" y="25908"/>
                  </a:lnTo>
                  <a:lnTo>
                    <a:pt x="2538984" y="51815"/>
                  </a:lnTo>
                  <a:lnTo>
                    <a:pt x="2564891" y="51815"/>
                  </a:lnTo>
                  <a:lnTo>
                    <a:pt x="2564891" y="25908"/>
                  </a:lnTo>
                  <a:close/>
                </a:path>
                <a:path w="4839970" h="78105">
                  <a:moveTo>
                    <a:pt x="2616708" y="25908"/>
                  </a:moveTo>
                  <a:lnTo>
                    <a:pt x="2590800" y="25908"/>
                  </a:lnTo>
                  <a:lnTo>
                    <a:pt x="2590800" y="51815"/>
                  </a:lnTo>
                  <a:lnTo>
                    <a:pt x="2616708" y="51815"/>
                  </a:lnTo>
                  <a:lnTo>
                    <a:pt x="2616708" y="25908"/>
                  </a:lnTo>
                  <a:close/>
                </a:path>
                <a:path w="4839970" h="78105">
                  <a:moveTo>
                    <a:pt x="2668524" y="25908"/>
                  </a:moveTo>
                  <a:lnTo>
                    <a:pt x="2642616" y="25908"/>
                  </a:lnTo>
                  <a:lnTo>
                    <a:pt x="2642616" y="51815"/>
                  </a:lnTo>
                  <a:lnTo>
                    <a:pt x="2668524" y="51815"/>
                  </a:lnTo>
                  <a:lnTo>
                    <a:pt x="2668524" y="25908"/>
                  </a:lnTo>
                  <a:close/>
                </a:path>
                <a:path w="4839970" h="78105">
                  <a:moveTo>
                    <a:pt x="2720340" y="25908"/>
                  </a:moveTo>
                  <a:lnTo>
                    <a:pt x="2694432" y="25908"/>
                  </a:lnTo>
                  <a:lnTo>
                    <a:pt x="2694432" y="51815"/>
                  </a:lnTo>
                  <a:lnTo>
                    <a:pt x="2720340" y="51815"/>
                  </a:lnTo>
                  <a:lnTo>
                    <a:pt x="2720340" y="25908"/>
                  </a:lnTo>
                  <a:close/>
                </a:path>
                <a:path w="4839970" h="78105">
                  <a:moveTo>
                    <a:pt x="2772155" y="25908"/>
                  </a:moveTo>
                  <a:lnTo>
                    <a:pt x="2746248" y="25908"/>
                  </a:lnTo>
                  <a:lnTo>
                    <a:pt x="2746248" y="51815"/>
                  </a:lnTo>
                  <a:lnTo>
                    <a:pt x="2772155" y="51815"/>
                  </a:lnTo>
                  <a:lnTo>
                    <a:pt x="2772155" y="25908"/>
                  </a:lnTo>
                  <a:close/>
                </a:path>
                <a:path w="4839970" h="78105">
                  <a:moveTo>
                    <a:pt x="2823972" y="25908"/>
                  </a:moveTo>
                  <a:lnTo>
                    <a:pt x="2798064" y="25908"/>
                  </a:lnTo>
                  <a:lnTo>
                    <a:pt x="2798064" y="51815"/>
                  </a:lnTo>
                  <a:lnTo>
                    <a:pt x="2823972" y="51815"/>
                  </a:lnTo>
                  <a:lnTo>
                    <a:pt x="2823972" y="25908"/>
                  </a:lnTo>
                  <a:close/>
                </a:path>
                <a:path w="4839970" h="78105">
                  <a:moveTo>
                    <a:pt x="2875788" y="25908"/>
                  </a:moveTo>
                  <a:lnTo>
                    <a:pt x="2849879" y="25908"/>
                  </a:lnTo>
                  <a:lnTo>
                    <a:pt x="2849879" y="51815"/>
                  </a:lnTo>
                  <a:lnTo>
                    <a:pt x="2875788" y="51815"/>
                  </a:lnTo>
                  <a:lnTo>
                    <a:pt x="2875788" y="25908"/>
                  </a:lnTo>
                  <a:close/>
                </a:path>
                <a:path w="4839970" h="78105">
                  <a:moveTo>
                    <a:pt x="2927604" y="25908"/>
                  </a:moveTo>
                  <a:lnTo>
                    <a:pt x="2901696" y="25908"/>
                  </a:lnTo>
                  <a:lnTo>
                    <a:pt x="2901696" y="51815"/>
                  </a:lnTo>
                  <a:lnTo>
                    <a:pt x="2927604" y="51815"/>
                  </a:lnTo>
                  <a:lnTo>
                    <a:pt x="2927604" y="25908"/>
                  </a:lnTo>
                  <a:close/>
                </a:path>
                <a:path w="4839970" h="78105">
                  <a:moveTo>
                    <a:pt x="2979420" y="25908"/>
                  </a:moveTo>
                  <a:lnTo>
                    <a:pt x="2953512" y="25908"/>
                  </a:lnTo>
                  <a:lnTo>
                    <a:pt x="2953512" y="51815"/>
                  </a:lnTo>
                  <a:lnTo>
                    <a:pt x="2979420" y="51815"/>
                  </a:lnTo>
                  <a:lnTo>
                    <a:pt x="2979420" y="25908"/>
                  </a:lnTo>
                  <a:close/>
                </a:path>
                <a:path w="4839970" h="78105">
                  <a:moveTo>
                    <a:pt x="3031236" y="25908"/>
                  </a:moveTo>
                  <a:lnTo>
                    <a:pt x="3005328" y="25908"/>
                  </a:lnTo>
                  <a:lnTo>
                    <a:pt x="3005328" y="51815"/>
                  </a:lnTo>
                  <a:lnTo>
                    <a:pt x="3031236" y="51815"/>
                  </a:lnTo>
                  <a:lnTo>
                    <a:pt x="3031236" y="25908"/>
                  </a:lnTo>
                  <a:close/>
                </a:path>
                <a:path w="4839970" h="78105">
                  <a:moveTo>
                    <a:pt x="3083052" y="25908"/>
                  </a:moveTo>
                  <a:lnTo>
                    <a:pt x="3057143" y="25908"/>
                  </a:lnTo>
                  <a:lnTo>
                    <a:pt x="3057143" y="51815"/>
                  </a:lnTo>
                  <a:lnTo>
                    <a:pt x="3083052" y="51815"/>
                  </a:lnTo>
                  <a:lnTo>
                    <a:pt x="3083052" y="25908"/>
                  </a:lnTo>
                  <a:close/>
                </a:path>
                <a:path w="4839970" h="78105">
                  <a:moveTo>
                    <a:pt x="3134867" y="25908"/>
                  </a:moveTo>
                  <a:lnTo>
                    <a:pt x="3108960" y="25908"/>
                  </a:lnTo>
                  <a:lnTo>
                    <a:pt x="3108960" y="51815"/>
                  </a:lnTo>
                  <a:lnTo>
                    <a:pt x="3134867" y="51815"/>
                  </a:lnTo>
                  <a:lnTo>
                    <a:pt x="3134867" y="25908"/>
                  </a:lnTo>
                  <a:close/>
                </a:path>
                <a:path w="4839970" h="78105">
                  <a:moveTo>
                    <a:pt x="3186684" y="25908"/>
                  </a:moveTo>
                  <a:lnTo>
                    <a:pt x="3160776" y="25908"/>
                  </a:lnTo>
                  <a:lnTo>
                    <a:pt x="3160776" y="51815"/>
                  </a:lnTo>
                  <a:lnTo>
                    <a:pt x="3186684" y="51815"/>
                  </a:lnTo>
                  <a:lnTo>
                    <a:pt x="3186684" y="25908"/>
                  </a:lnTo>
                  <a:close/>
                </a:path>
                <a:path w="4839970" h="78105">
                  <a:moveTo>
                    <a:pt x="3238500" y="25908"/>
                  </a:moveTo>
                  <a:lnTo>
                    <a:pt x="3212591" y="25908"/>
                  </a:lnTo>
                  <a:lnTo>
                    <a:pt x="3212591" y="51815"/>
                  </a:lnTo>
                  <a:lnTo>
                    <a:pt x="3238500" y="51815"/>
                  </a:lnTo>
                  <a:lnTo>
                    <a:pt x="3238500" y="25908"/>
                  </a:lnTo>
                  <a:close/>
                </a:path>
                <a:path w="4839970" h="78105">
                  <a:moveTo>
                    <a:pt x="3290316" y="25908"/>
                  </a:moveTo>
                  <a:lnTo>
                    <a:pt x="3264408" y="25908"/>
                  </a:lnTo>
                  <a:lnTo>
                    <a:pt x="3264408" y="51815"/>
                  </a:lnTo>
                  <a:lnTo>
                    <a:pt x="3290316" y="51815"/>
                  </a:lnTo>
                  <a:lnTo>
                    <a:pt x="3290316" y="25908"/>
                  </a:lnTo>
                  <a:close/>
                </a:path>
                <a:path w="4839970" h="78105">
                  <a:moveTo>
                    <a:pt x="3342132" y="25908"/>
                  </a:moveTo>
                  <a:lnTo>
                    <a:pt x="3316224" y="25908"/>
                  </a:lnTo>
                  <a:lnTo>
                    <a:pt x="3316224" y="51815"/>
                  </a:lnTo>
                  <a:lnTo>
                    <a:pt x="3342132" y="51815"/>
                  </a:lnTo>
                  <a:lnTo>
                    <a:pt x="3342132" y="25908"/>
                  </a:lnTo>
                  <a:close/>
                </a:path>
                <a:path w="4839970" h="78105">
                  <a:moveTo>
                    <a:pt x="3393948" y="25908"/>
                  </a:moveTo>
                  <a:lnTo>
                    <a:pt x="3368040" y="25908"/>
                  </a:lnTo>
                  <a:lnTo>
                    <a:pt x="3368040" y="51815"/>
                  </a:lnTo>
                  <a:lnTo>
                    <a:pt x="3393948" y="51815"/>
                  </a:lnTo>
                  <a:lnTo>
                    <a:pt x="3393948" y="25908"/>
                  </a:lnTo>
                  <a:close/>
                </a:path>
                <a:path w="4839970" h="78105">
                  <a:moveTo>
                    <a:pt x="3445764" y="25908"/>
                  </a:moveTo>
                  <a:lnTo>
                    <a:pt x="3419855" y="25908"/>
                  </a:lnTo>
                  <a:lnTo>
                    <a:pt x="3419855" y="51815"/>
                  </a:lnTo>
                  <a:lnTo>
                    <a:pt x="3445764" y="51815"/>
                  </a:lnTo>
                  <a:lnTo>
                    <a:pt x="3445764" y="25908"/>
                  </a:lnTo>
                  <a:close/>
                </a:path>
                <a:path w="4839970" h="78105">
                  <a:moveTo>
                    <a:pt x="3497579" y="25908"/>
                  </a:moveTo>
                  <a:lnTo>
                    <a:pt x="3471672" y="25908"/>
                  </a:lnTo>
                  <a:lnTo>
                    <a:pt x="3471672" y="51815"/>
                  </a:lnTo>
                  <a:lnTo>
                    <a:pt x="3497579" y="51815"/>
                  </a:lnTo>
                  <a:lnTo>
                    <a:pt x="3497579" y="25908"/>
                  </a:lnTo>
                  <a:close/>
                </a:path>
                <a:path w="4839970" h="78105">
                  <a:moveTo>
                    <a:pt x="3549396" y="25908"/>
                  </a:moveTo>
                  <a:lnTo>
                    <a:pt x="3523488" y="25908"/>
                  </a:lnTo>
                  <a:lnTo>
                    <a:pt x="3523488" y="51815"/>
                  </a:lnTo>
                  <a:lnTo>
                    <a:pt x="3549396" y="51815"/>
                  </a:lnTo>
                  <a:lnTo>
                    <a:pt x="3549396" y="25908"/>
                  </a:lnTo>
                  <a:close/>
                </a:path>
                <a:path w="4839970" h="78105">
                  <a:moveTo>
                    <a:pt x="3601212" y="25908"/>
                  </a:moveTo>
                  <a:lnTo>
                    <a:pt x="3575304" y="25908"/>
                  </a:lnTo>
                  <a:lnTo>
                    <a:pt x="3575304" y="51815"/>
                  </a:lnTo>
                  <a:lnTo>
                    <a:pt x="3601212" y="51815"/>
                  </a:lnTo>
                  <a:lnTo>
                    <a:pt x="3601212" y="25908"/>
                  </a:lnTo>
                  <a:close/>
                </a:path>
                <a:path w="4839970" h="78105">
                  <a:moveTo>
                    <a:pt x="3653028" y="25908"/>
                  </a:moveTo>
                  <a:lnTo>
                    <a:pt x="3627120" y="25908"/>
                  </a:lnTo>
                  <a:lnTo>
                    <a:pt x="3627120" y="51815"/>
                  </a:lnTo>
                  <a:lnTo>
                    <a:pt x="3653028" y="51815"/>
                  </a:lnTo>
                  <a:lnTo>
                    <a:pt x="3653028" y="25908"/>
                  </a:lnTo>
                  <a:close/>
                </a:path>
                <a:path w="4839970" h="78105">
                  <a:moveTo>
                    <a:pt x="3704843" y="25908"/>
                  </a:moveTo>
                  <a:lnTo>
                    <a:pt x="3678936" y="25908"/>
                  </a:lnTo>
                  <a:lnTo>
                    <a:pt x="3678936" y="51815"/>
                  </a:lnTo>
                  <a:lnTo>
                    <a:pt x="3704843" y="51815"/>
                  </a:lnTo>
                  <a:lnTo>
                    <a:pt x="3704843" y="25908"/>
                  </a:lnTo>
                  <a:close/>
                </a:path>
                <a:path w="4839970" h="78105">
                  <a:moveTo>
                    <a:pt x="3756660" y="25908"/>
                  </a:moveTo>
                  <a:lnTo>
                    <a:pt x="3730752" y="25908"/>
                  </a:lnTo>
                  <a:lnTo>
                    <a:pt x="3730752" y="51815"/>
                  </a:lnTo>
                  <a:lnTo>
                    <a:pt x="3756660" y="51815"/>
                  </a:lnTo>
                  <a:lnTo>
                    <a:pt x="3756660" y="25908"/>
                  </a:lnTo>
                  <a:close/>
                </a:path>
                <a:path w="4839970" h="78105">
                  <a:moveTo>
                    <a:pt x="3808476" y="25908"/>
                  </a:moveTo>
                  <a:lnTo>
                    <a:pt x="3782567" y="25908"/>
                  </a:lnTo>
                  <a:lnTo>
                    <a:pt x="3782567" y="51815"/>
                  </a:lnTo>
                  <a:lnTo>
                    <a:pt x="3808476" y="51815"/>
                  </a:lnTo>
                  <a:lnTo>
                    <a:pt x="3808476" y="25908"/>
                  </a:lnTo>
                  <a:close/>
                </a:path>
                <a:path w="4839970" h="78105">
                  <a:moveTo>
                    <a:pt x="3860291" y="25908"/>
                  </a:moveTo>
                  <a:lnTo>
                    <a:pt x="3834384" y="25908"/>
                  </a:lnTo>
                  <a:lnTo>
                    <a:pt x="3834384" y="51815"/>
                  </a:lnTo>
                  <a:lnTo>
                    <a:pt x="3860291" y="51815"/>
                  </a:lnTo>
                  <a:lnTo>
                    <a:pt x="3860291" y="25908"/>
                  </a:lnTo>
                  <a:close/>
                </a:path>
                <a:path w="4839970" h="78105">
                  <a:moveTo>
                    <a:pt x="3912108" y="25908"/>
                  </a:moveTo>
                  <a:lnTo>
                    <a:pt x="3886200" y="25908"/>
                  </a:lnTo>
                  <a:lnTo>
                    <a:pt x="3886200" y="51815"/>
                  </a:lnTo>
                  <a:lnTo>
                    <a:pt x="3912108" y="51815"/>
                  </a:lnTo>
                  <a:lnTo>
                    <a:pt x="3912108" y="25908"/>
                  </a:lnTo>
                  <a:close/>
                </a:path>
                <a:path w="4839970" h="78105">
                  <a:moveTo>
                    <a:pt x="3963924" y="25908"/>
                  </a:moveTo>
                  <a:lnTo>
                    <a:pt x="3938016" y="25908"/>
                  </a:lnTo>
                  <a:lnTo>
                    <a:pt x="3938016" y="51815"/>
                  </a:lnTo>
                  <a:lnTo>
                    <a:pt x="3963924" y="51815"/>
                  </a:lnTo>
                  <a:lnTo>
                    <a:pt x="3963924" y="25908"/>
                  </a:lnTo>
                  <a:close/>
                </a:path>
                <a:path w="4839970" h="78105">
                  <a:moveTo>
                    <a:pt x="4015740" y="25908"/>
                  </a:moveTo>
                  <a:lnTo>
                    <a:pt x="3989832" y="25908"/>
                  </a:lnTo>
                  <a:lnTo>
                    <a:pt x="3989832" y="51815"/>
                  </a:lnTo>
                  <a:lnTo>
                    <a:pt x="4015740" y="51815"/>
                  </a:lnTo>
                  <a:lnTo>
                    <a:pt x="4015740" y="25908"/>
                  </a:lnTo>
                  <a:close/>
                </a:path>
                <a:path w="4839970" h="78105">
                  <a:moveTo>
                    <a:pt x="4067556" y="25908"/>
                  </a:moveTo>
                  <a:lnTo>
                    <a:pt x="4041648" y="25908"/>
                  </a:lnTo>
                  <a:lnTo>
                    <a:pt x="4041648" y="51815"/>
                  </a:lnTo>
                  <a:lnTo>
                    <a:pt x="4067556" y="51815"/>
                  </a:lnTo>
                  <a:lnTo>
                    <a:pt x="4067556" y="25908"/>
                  </a:lnTo>
                  <a:close/>
                </a:path>
                <a:path w="4839970" h="78105">
                  <a:moveTo>
                    <a:pt x="4119371" y="25908"/>
                  </a:moveTo>
                  <a:lnTo>
                    <a:pt x="4093464" y="25908"/>
                  </a:lnTo>
                  <a:lnTo>
                    <a:pt x="4093464" y="51815"/>
                  </a:lnTo>
                  <a:lnTo>
                    <a:pt x="4119371" y="51815"/>
                  </a:lnTo>
                  <a:lnTo>
                    <a:pt x="4119371" y="25908"/>
                  </a:lnTo>
                  <a:close/>
                </a:path>
                <a:path w="4839970" h="78105">
                  <a:moveTo>
                    <a:pt x="4171188" y="25908"/>
                  </a:moveTo>
                  <a:lnTo>
                    <a:pt x="4145280" y="25908"/>
                  </a:lnTo>
                  <a:lnTo>
                    <a:pt x="4145280" y="51815"/>
                  </a:lnTo>
                  <a:lnTo>
                    <a:pt x="4171188" y="51815"/>
                  </a:lnTo>
                  <a:lnTo>
                    <a:pt x="4171188" y="25908"/>
                  </a:lnTo>
                  <a:close/>
                </a:path>
                <a:path w="4839970" h="78105">
                  <a:moveTo>
                    <a:pt x="4223004" y="25908"/>
                  </a:moveTo>
                  <a:lnTo>
                    <a:pt x="4197095" y="25908"/>
                  </a:lnTo>
                  <a:lnTo>
                    <a:pt x="4197095" y="51815"/>
                  </a:lnTo>
                  <a:lnTo>
                    <a:pt x="4223004" y="51815"/>
                  </a:lnTo>
                  <a:lnTo>
                    <a:pt x="4223004" y="25908"/>
                  </a:lnTo>
                  <a:close/>
                </a:path>
                <a:path w="4839970" h="78105">
                  <a:moveTo>
                    <a:pt x="4274820" y="25908"/>
                  </a:moveTo>
                  <a:lnTo>
                    <a:pt x="4248912" y="25908"/>
                  </a:lnTo>
                  <a:lnTo>
                    <a:pt x="4248912" y="51815"/>
                  </a:lnTo>
                  <a:lnTo>
                    <a:pt x="4274820" y="51815"/>
                  </a:lnTo>
                  <a:lnTo>
                    <a:pt x="4274820" y="25908"/>
                  </a:lnTo>
                  <a:close/>
                </a:path>
                <a:path w="4839970" h="78105">
                  <a:moveTo>
                    <a:pt x="4326636" y="25908"/>
                  </a:moveTo>
                  <a:lnTo>
                    <a:pt x="4300728" y="25908"/>
                  </a:lnTo>
                  <a:lnTo>
                    <a:pt x="4300728" y="51815"/>
                  </a:lnTo>
                  <a:lnTo>
                    <a:pt x="4326636" y="51815"/>
                  </a:lnTo>
                  <a:lnTo>
                    <a:pt x="4326636" y="25908"/>
                  </a:lnTo>
                  <a:close/>
                </a:path>
                <a:path w="4839970" h="78105">
                  <a:moveTo>
                    <a:pt x="4378452" y="25908"/>
                  </a:moveTo>
                  <a:lnTo>
                    <a:pt x="4352544" y="25908"/>
                  </a:lnTo>
                  <a:lnTo>
                    <a:pt x="4352544" y="51815"/>
                  </a:lnTo>
                  <a:lnTo>
                    <a:pt x="4378452" y="51815"/>
                  </a:lnTo>
                  <a:lnTo>
                    <a:pt x="4378452" y="25908"/>
                  </a:lnTo>
                  <a:close/>
                </a:path>
                <a:path w="4839970" h="78105">
                  <a:moveTo>
                    <a:pt x="4430268" y="25908"/>
                  </a:moveTo>
                  <a:lnTo>
                    <a:pt x="4404360" y="25908"/>
                  </a:lnTo>
                  <a:lnTo>
                    <a:pt x="4404360" y="51815"/>
                  </a:lnTo>
                  <a:lnTo>
                    <a:pt x="4430268" y="51815"/>
                  </a:lnTo>
                  <a:lnTo>
                    <a:pt x="4430268" y="25908"/>
                  </a:lnTo>
                  <a:close/>
                </a:path>
                <a:path w="4839970" h="78105">
                  <a:moveTo>
                    <a:pt x="4482084" y="25908"/>
                  </a:moveTo>
                  <a:lnTo>
                    <a:pt x="4456176" y="25908"/>
                  </a:lnTo>
                  <a:lnTo>
                    <a:pt x="4456176" y="51815"/>
                  </a:lnTo>
                  <a:lnTo>
                    <a:pt x="4482084" y="51815"/>
                  </a:lnTo>
                  <a:lnTo>
                    <a:pt x="4482084" y="25908"/>
                  </a:lnTo>
                  <a:close/>
                </a:path>
                <a:path w="4839970" h="78105">
                  <a:moveTo>
                    <a:pt x="4533899" y="25908"/>
                  </a:moveTo>
                  <a:lnTo>
                    <a:pt x="4507992" y="25908"/>
                  </a:lnTo>
                  <a:lnTo>
                    <a:pt x="4507992" y="51815"/>
                  </a:lnTo>
                  <a:lnTo>
                    <a:pt x="4533899" y="51815"/>
                  </a:lnTo>
                  <a:lnTo>
                    <a:pt x="4533899" y="25908"/>
                  </a:lnTo>
                  <a:close/>
                </a:path>
                <a:path w="4839970" h="78105">
                  <a:moveTo>
                    <a:pt x="4585716" y="25908"/>
                  </a:moveTo>
                  <a:lnTo>
                    <a:pt x="4559808" y="25908"/>
                  </a:lnTo>
                  <a:lnTo>
                    <a:pt x="4559808" y="51815"/>
                  </a:lnTo>
                  <a:lnTo>
                    <a:pt x="4585716" y="51815"/>
                  </a:lnTo>
                  <a:lnTo>
                    <a:pt x="4585716" y="25908"/>
                  </a:lnTo>
                  <a:close/>
                </a:path>
                <a:path w="4839970" h="78105">
                  <a:moveTo>
                    <a:pt x="4637532" y="25908"/>
                  </a:moveTo>
                  <a:lnTo>
                    <a:pt x="4611623" y="25908"/>
                  </a:lnTo>
                  <a:lnTo>
                    <a:pt x="4611623" y="51815"/>
                  </a:lnTo>
                  <a:lnTo>
                    <a:pt x="4637532" y="51815"/>
                  </a:lnTo>
                  <a:lnTo>
                    <a:pt x="4637532" y="25908"/>
                  </a:lnTo>
                  <a:close/>
                </a:path>
                <a:path w="4839970" h="78105">
                  <a:moveTo>
                    <a:pt x="4689347" y="25908"/>
                  </a:moveTo>
                  <a:lnTo>
                    <a:pt x="4663440" y="25908"/>
                  </a:lnTo>
                  <a:lnTo>
                    <a:pt x="4663440" y="51815"/>
                  </a:lnTo>
                  <a:lnTo>
                    <a:pt x="4689347" y="51815"/>
                  </a:lnTo>
                  <a:lnTo>
                    <a:pt x="4689347" y="25908"/>
                  </a:lnTo>
                  <a:close/>
                </a:path>
                <a:path w="4839970" h="78105">
                  <a:moveTo>
                    <a:pt x="4741164" y="25908"/>
                  </a:moveTo>
                  <a:lnTo>
                    <a:pt x="4715256" y="25908"/>
                  </a:lnTo>
                  <a:lnTo>
                    <a:pt x="4715256" y="51815"/>
                  </a:lnTo>
                  <a:lnTo>
                    <a:pt x="4741164" y="51815"/>
                  </a:lnTo>
                  <a:lnTo>
                    <a:pt x="4741164" y="25908"/>
                  </a:lnTo>
                  <a:close/>
                </a:path>
                <a:path w="4839970" h="78105">
                  <a:moveTo>
                    <a:pt x="4800599" y="0"/>
                  </a:moveTo>
                  <a:lnTo>
                    <a:pt x="4785473" y="3053"/>
                  </a:lnTo>
                  <a:lnTo>
                    <a:pt x="4773120" y="11382"/>
                  </a:lnTo>
                  <a:lnTo>
                    <a:pt x="4764791" y="23735"/>
                  </a:lnTo>
                  <a:lnTo>
                    <a:pt x="4761738" y="38862"/>
                  </a:lnTo>
                  <a:lnTo>
                    <a:pt x="4764791" y="53988"/>
                  </a:lnTo>
                  <a:lnTo>
                    <a:pt x="4773120" y="66341"/>
                  </a:lnTo>
                  <a:lnTo>
                    <a:pt x="4785473" y="74670"/>
                  </a:lnTo>
                  <a:lnTo>
                    <a:pt x="4800599" y="77724"/>
                  </a:lnTo>
                  <a:lnTo>
                    <a:pt x="4815726" y="74670"/>
                  </a:lnTo>
                  <a:lnTo>
                    <a:pt x="4828079" y="66341"/>
                  </a:lnTo>
                  <a:lnTo>
                    <a:pt x="4836408" y="53988"/>
                  </a:lnTo>
                  <a:lnTo>
                    <a:pt x="4836846" y="51815"/>
                  </a:lnTo>
                  <a:lnTo>
                    <a:pt x="4767071" y="51815"/>
                  </a:lnTo>
                  <a:lnTo>
                    <a:pt x="4767071" y="25908"/>
                  </a:lnTo>
                  <a:lnTo>
                    <a:pt x="4836846" y="25908"/>
                  </a:lnTo>
                  <a:lnTo>
                    <a:pt x="4836408" y="23735"/>
                  </a:lnTo>
                  <a:lnTo>
                    <a:pt x="4828079" y="11382"/>
                  </a:lnTo>
                  <a:lnTo>
                    <a:pt x="4815726" y="3053"/>
                  </a:lnTo>
                  <a:lnTo>
                    <a:pt x="4800599" y="0"/>
                  </a:lnTo>
                  <a:close/>
                </a:path>
                <a:path w="4839970" h="78105">
                  <a:moveTo>
                    <a:pt x="4792980" y="25908"/>
                  </a:moveTo>
                  <a:lnTo>
                    <a:pt x="4767071" y="25908"/>
                  </a:lnTo>
                  <a:lnTo>
                    <a:pt x="4767071" y="51815"/>
                  </a:lnTo>
                  <a:lnTo>
                    <a:pt x="4792980" y="51815"/>
                  </a:lnTo>
                  <a:lnTo>
                    <a:pt x="4792980" y="25908"/>
                  </a:lnTo>
                  <a:close/>
                </a:path>
                <a:path w="4839970" h="78105">
                  <a:moveTo>
                    <a:pt x="4836846" y="25908"/>
                  </a:moveTo>
                  <a:lnTo>
                    <a:pt x="4792980" y="25908"/>
                  </a:lnTo>
                  <a:lnTo>
                    <a:pt x="4792980" y="51815"/>
                  </a:lnTo>
                  <a:lnTo>
                    <a:pt x="4836846" y="51815"/>
                  </a:lnTo>
                  <a:lnTo>
                    <a:pt x="4839462" y="38862"/>
                  </a:lnTo>
                  <a:lnTo>
                    <a:pt x="4836846" y="25908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1824227" y="2662427"/>
            <a:ext cx="5454650" cy="669290"/>
            <a:chOff x="1824227" y="2662427"/>
            <a:chExt cx="5454650" cy="669290"/>
          </a:xfrm>
        </p:grpSpPr>
        <p:sp>
          <p:nvSpPr>
            <p:cNvPr id="20" name="object 20"/>
            <p:cNvSpPr/>
            <p:nvPr/>
          </p:nvSpPr>
          <p:spPr>
            <a:xfrm>
              <a:off x="1834895" y="2677667"/>
              <a:ext cx="756285" cy="654050"/>
            </a:xfrm>
            <a:custGeom>
              <a:avLst/>
              <a:gdLst/>
              <a:ahLst/>
              <a:cxnLst/>
              <a:rect l="l" t="t" r="r" b="b"/>
              <a:pathLst>
                <a:path w="756285" h="654050">
                  <a:moveTo>
                    <a:pt x="566801" y="0"/>
                  </a:moveTo>
                  <a:lnTo>
                    <a:pt x="189103" y="0"/>
                  </a:lnTo>
                  <a:lnTo>
                    <a:pt x="0" y="326898"/>
                  </a:lnTo>
                  <a:lnTo>
                    <a:pt x="189103" y="653796"/>
                  </a:lnTo>
                  <a:lnTo>
                    <a:pt x="566801" y="653796"/>
                  </a:lnTo>
                  <a:lnTo>
                    <a:pt x="755904" y="326898"/>
                  </a:lnTo>
                  <a:lnTo>
                    <a:pt x="56680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828799" y="2666999"/>
              <a:ext cx="755904" cy="65379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828799" y="2666999"/>
              <a:ext cx="756285" cy="654050"/>
            </a:xfrm>
            <a:custGeom>
              <a:avLst/>
              <a:gdLst/>
              <a:ahLst/>
              <a:cxnLst/>
              <a:rect l="l" t="t" r="r" b="b"/>
              <a:pathLst>
                <a:path w="756285" h="654050">
                  <a:moveTo>
                    <a:pt x="0" y="326898"/>
                  </a:moveTo>
                  <a:lnTo>
                    <a:pt x="189102" y="0"/>
                  </a:lnTo>
                  <a:lnTo>
                    <a:pt x="566801" y="0"/>
                  </a:lnTo>
                  <a:lnTo>
                    <a:pt x="755904" y="326898"/>
                  </a:lnTo>
                  <a:lnTo>
                    <a:pt x="566801" y="653796"/>
                  </a:lnTo>
                  <a:lnTo>
                    <a:pt x="189102" y="653796"/>
                  </a:lnTo>
                  <a:lnTo>
                    <a:pt x="0" y="326898"/>
                  </a:lnTo>
                  <a:close/>
                </a:path>
              </a:pathLst>
            </a:custGeom>
            <a:ln w="9144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872995" y="2706623"/>
              <a:ext cx="662940" cy="574548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872995" y="2706623"/>
              <a:ext cx="662940" cy="574675"/>
            </a:xfrm>
            <a:custGeom>
              <a:avLst/>
              <a:gdLst/>
              <a:ahLst/>
              <a:cxnLst/>
              <a:rect l="l" t="t" r="r" b="b"/>
              <a:pathLst>
                <a:path w="662939" h="574675">
                  <a:moveTo>
                    <a:pt x="0" y="287274"/>
                  </a:moveTo>
                  <a:lnTo>
                    <a:pt x="165989" y="0"/>
                  </a:lnTo>
                  <a:lnTo>
                    <a:pt x="496951" y="0"/>
                  </a:lnTo>
                  <a:lnTo>
                    <a:pt x="662940" y="287274"/>
                  </a:lnTo>
                  <a:lnTo>
                    <a:pt x="496951" y="574548"/>
                  </a:lnTo>
                  <a:lnTo>
                    <a:pt x="165989" y="574548"/>
                  </a:lnTo>
                  <a:lnTo>
                    <a:pt x="0" y="28727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439161" y="3238500"/>
              <a:ext cx="4839970" cy="78105"/>
            </a:xfrm>
            <a:custGeom>
              <a:avLst/>
              <a:gdLst/>
              <a:ahLst/>
              <a:cxnLst/>
              <a:rect l="l" t="t" r="r" b="b"/>
              <a:pathLst>
                <a:path w="4839970" h="78104">
                  <a:moveTo>
                    <a:pt x="25907" y="25908"/>
                  </a:moveTo>
                  <a:lnTo>
                    <a:pt x="0" y="25908"/>
                  </a:lnTo>
                  <a:lnTo>
                    <a:pt x="0" y="51815"/>
                  </a:lnTo>
                  <a:lnTo>
                    <a:pt x="25907" y="51815"/>
                  </a:lnTo>
                  <a:lnTo>
                    <a:pt x="25907" y="25908"/>
                  </a:lnTo>
                  <a:close/>
                </a:path>
                <a:path w="4839970" h="78104">
                  <a:moveTo>
                    <a:pt x="77724" y="25908"/>
                  </a:moveTo>
                  <a:lnTo>
                    <a:pt x="51815" y="25908"/>
                  </a:lnTo>
                  <a:lnTo>
                    <a:pt x="51815" y="51815"/>
                  </a:lnTo>
                  <a:lnTo>
                    <a:pt x="77724" y="51815"/>
                  </a:lnTo>
                  <a:lnTo>
                    <a:pt x="77724" y="25908"/>
                  </a:lnTo>
                  <a:close/>
                </a:path>
                <a:path w="4839970" h="78104">
                  <a:moveTo>
                    <a:pt x="129539" y="25908"/>
                  </a:moveTo>
                  <a:lnTo>
                    <a:pt x="103631" y="25908"/>
                  </a:lnTo>
                  <a:lnTo>
                    <a:pt x="103631" y="51815"/>
                  </a:lnTo>
                  <a:lnTo>
                    <a:pt x="129539" y="51815"/>
                  </a:lnTo>
                  <a:lnTo>
                    <a:pt x="129539" y="25908"/>
                  </a:lnTo>
                  <a:close/>
                </a:path>
                <a:path w="4839970" h="78104">
                  <a:moveTo>
                    <a:pt x="181356" y="25908"/>
                  </a:moveTo>
                  <a:lnTo>
                    <a:pt x="155448" y="25908"/>
                  </a:lnTo>
                  <a:lnTo>
                    <a:pt x="155448" y="51815"/>
                  </a:lnTo>
                  <a:lnTo>
                    <a:pt x="181356" y="51815"/>
                  </a:lnTo>
                  <a:lnTo>
                    <a:pt x="181356" y="25908"/>
                  </a:lnTo>
                  <a:close/>
                </a:path>
                <a:path w="4839970" h="78104">
                  <a:moveTo>
                    <a:pt x="233171" y="25908"/>
                  </a:moveTo>
                  <a:lnTo>
                    <a:pt x="207263" y="25908"/>
                  </a:lnTo>
                  <a:lnTo>
                    <a:pt x="207263" y="51815"/>
                  </a:lnTo>
                  <a:lnTo>
                    <a:pt x="233171" y="51815"/>
                  </a:lnTo>
                  <a:lnTo>
                    <a:pt x="233171" y="25908"/>
                  </a:lnTo>
                  <a:close/>
                </a:path>
                <a:path w="4839970" h="78104">
                  <a:moveTo>
                    <a:pt x="284988" y="25908"/>
                  </a:moveTo>
                  <a:lnTo>
                    <a:pt x="259080" y="25908"/>
                  </a:lnTo>
                  <a:lnTo>
                    <a:pt x="259080" y="51815"/>
                  </a:lnTo>
                  <a:lnTo>
                    <a:pt x="284988" y="51815"/>
                  </a:lnTo>
                  <a:lnTo>
                    <a:pt x="284988" y="25908"/>
                  </a:lnTo>
                  <a:close/>
                </a:path>
                <a:path w="4839970" h="78104">
                  <a:moveTo>
                    <a:pt x="336804" y="25908"/>
                  </a:moveTo>
                  <a:lnTo>
                    <a:pt x="310895" y="25908"/>
                  </a:lnTo>
                  <a:lnTo>
                    <a:pt x="310895" y="51815"/>
                  </a:lnTo>
                  <a:lnTo>
                    <a:pt x="336804" y="51815"/>
                  </a:lnTo>
                  <a:lnTo>
                    <a:pt x="336804" y="25908"/>
                  </a:lnTo>
                  <a:close/>
                </a:path>
                <a:path w="4839970" h="78104">
                  <a:moveTo>
                    <a:pt x="388619" y="25908"/>
                  </a:moveTo>
                  <a:lnTo>
                    <a:pt x="362712" y="25908"/>
                  </a:lnTo>
                  <a:lnTo>
                    <a:pt x="362712" y="51815"/>
                  </a:lnTo>
                  <a:lnTo>
                    <a:pt x="388619" y="51815"/>
                  </a:lnTo>
                  <a:lnTo>
                    <a:pt x="388619" y="25908"/>
                  </a:lnTo>
                  <a:close/>
                </a:path>
                <a:path w="4839970" h="78104">
                  <a:moveTo>
                    <a:pt x="440436" y="25908"/>
                  </a:moveTo>
                  <a:lnTo>
                    <a:pt x="414527" y="25908"/>
                  </a:lnTo>
                  <a:lnTo>
                    <a:pt x="414527" y="51815"/>
                  </a:lnTo>
                  <a:lnTo>
                    <a:pt x="440436" y="51815"/>
                  </a:lnTo>
                  <a:lnTo>
                    <a:pt x="440436" y="25908"/>
                  </a:lnTo>
                  <a:close/>
                </a:path>
                <a:path w="4839970" h="78104">
                  <a:moveTo>
                    <a:pt x="492251" y="25908"/>
                  </a:moveTo>
                  <a:lnTo>
                    <a:pt x="466344" y="25908"/>
                  </a:lnTo>
                  <a:lnTo>
                    <a:pt x="466344" y="51815"/>
                  </a:lnTo>
                  <a:lnTo>
                    <a:pt x="492251" y="51815"/>
                  </a:lnTo>
                  <a:lnTo>
                    <a:pt x="492251" y="25908"/>
                  </a:lnTo>
                  <a:close/>
                </a:path>
                <a:path w="4839970" h="78104">
                  <a:moveTo>
                    <a:pt x="544068" y="25908"/>
                  </a:moveTo>
                  <a:lnTo>
                    <a:pt x="518160" y="25908"/>
                  </a:lnTo>
                  <a:lnTo>
                    <a:pt x="518160" y="51815"/>
                  </a:lnTo>
                  <a:lnTo>
                    <a:pt x="544068" y="51815"/>
                  </a:lnTo>
                  <a:lnTo>
                    <a:pt x="544068" y="25908"/>
                  </a:lnTo>
                  <a:close/>
                </a:path>
                <a:path w="4839970" h="78104">
                  <a:moveTo>
                    <a:pt x="595883" y="25908"/>
                  </a:moveTo>
                  <a:lnTo>
                    <a:pt x="569976" y="25908"/>
                  </a:lnTo>
                  <a:lnTo>
                    <a:pt x="569976" y="51815"/>
                  </a:lnTo>
                  <a:lnTo>
                    <a:pt x="595883" y="51815"/>
                  </a:lnTo>
                  <a:lnTo>
                    <a:pt x="595883" y="25908"/>
                  </a:lnTo>
                  <a:close/>
                </a:path>
                <a:path w="4839970" h="78104">
                  <a:moveTo>
                    <a:pt x="647700" y="25908"/>
                  </a:moveTo>
                  <a:lnTo>
                    <a:pt x="621792" y="25908"/>
                  </a:lnTo>
                  <a:lnTo>
                    <a:pt x="621792" y="51815"/>
                  </a:lnTo>
                  <a:lnTo>
                    <a:pt x="647700" y="51815"/>
                  </a:lnTo>
                  <a:lnTo>
                    <a:pt x="647700" y="25908"/>
                  </a:lnTo>
                  <a:close/>
                </a:path>
                <a:path w="4839970" h="78104">
                  <a:moveTo>
                    <a:pt x="699515" y="25908"/>
                  </a:moveTo>
                  <a:lnTo>
                    <a:pt x="673607" y="25908"/>
                  </a:lnTo>
                  <a:lnTo>
                    <a:pt x="673607" y="51815"/>
                  </a:lnTo>
                  <a:lnTo>
                    <a:pt x="699515" y="51815"/>
                  </a:lnTo>
                  <a:lnTo>
                    <a:pt x="699515" y="25908"/>
                  </a:lnTo>
                  <a:close/>
                </a:path>
                <a:path w="4839970" h="78104">
                  <a:moveTo>
                    <a:pt x="751332" y="25908"/>
                  </a:moveTo>
                  <a:lnTo>
                    <a:pt x="725424" y="25908"/>
                  </a:lnTo>
                  <a:lnTo>
                    <a:pt x="725424" y="51815"/>
                  </a:lnTo>
                  <a:lnTo>
                    <a:pt x="751332" y="51815"/>
                  </a:lnTo>
                  <a:lnTo>
                    <a:pt x="751332" y="25908"/>
                  </a:lnTo>
                  <a:close/>
                </a:path>
                <a:path w="4839970" h="78104">
                  <a:moveTo>
                    <a:pt x="803148" y="25908"/>
                  </a:moveTo>
                  <a:lnTo>
                    <a:pt x="777239" y="25908"/>
                  </a:lnTo>
                  <a:lnTo>
                    <a:pt x="777239" y="51815"/>
                  </a:lnTo>
                  <a:lnTo>
                    <a:pt x="803148" y="51815"/>
                  </a:lnTo>
                  <a:lnTo>
                    <a:pt x="803148" y="25908"/>
                  </a:lnTo>
                  <a:close/>
                </a:path>
                <a:path w="4839970" h="78104">
                  <a:moveTo>
                    <a:pt x="854963" y="25908"/>
                  </a:moveTo>
                  <a:lnTo>
                    <a:pt x="829055" y="25908"/>
                  </a:lnTo>
                  <a:lnTo>
                    <a:pt x="829055" y="51815"/>
                  </a:lnTo>
                  <a:lnTo>
                    <a:pt x="854963" y="51815"/>
                  </a:lnTo>
                  <a:lnTo>
                    <a:pt x="854963" y="25908"/>
                  </a:lnTo>
                  <a:close/>
                </a:path>
                <a:path w="4839970" h="78104">
                  <a:moveTo>
                    <a:pt x="906779" y="25908"/>
                  </a:moveTo>
                  <a:lnTo>
                    <a:pt x="880872" y="25908"/>
                  </a:lnTo>
                  <a:lnTo>
                    <a:pt x="880872" y="51815"/>
                  </a:lnTo>
                  <a:lnTo>
                    <a:pt x="906779" y="51815"/>
                  </a:lnTo>
                  <a:lnTo>
                    <a:pt x="906779" y="25908"/>
                  </a:lnTo>
                  <a:close/>
                </a:path>
                <a:path w="4839970" h="78104">
                  <a:moveTo>
                    <a:pt x="958596" y="25908"/>
                  </a:moveTo>
                  <a:lnTo>
                    <a:pt x="932688" y="25908"/>
                  </a:lnTo>
                  <a:lnTo>
                    <a:pt x="932688" y="51815"/>
                  </a:lnTo>
                  <a:lnTo>
                    <a:pt x="958596" y="51815"/>
                  </a:lnTo>
                  <a:lnTo>
                    <a:pt x="958596" y="25908"/>
                  </a:lnTo>
                  <a:close/>
                </a:path>
                <a:path w="4839970" h="78104">
                  <a:moveTo>
                    <a:pt x="1010412" y="25908"/>
                  </a:moveTo>
                  <a:lnTo>
                    <a:pt x="984503" y="25908"/>
                  </a:lnTo>
                  <a:lnTo>
                    <a:pt x="984503" y="51815"/>
                  </a:lnTo>
                  <a:lnTo>
                    <a:pt x="1010412" y="51815"/>
                  </a:lnTo>
                  <a:lnTo>
                    <a:pt x="1010412" y="25908"/>
                  </a:lnTo>
                  <a:close/>
                </a:path>
                <a:path w="4839970" h="78104">
                  <a:moveTo>
                    <a:pt x="1062227" y="25908"/>
                  </a:moveTo>
                  <a:lnTo>
                    <a:pt x="1036320" y="25908"/>
                  </a:lnTo>
                  <a:lnTo>
                    <a:pt x="1036320" y="51815"/>
                  </a:lnTo>
                  <a:lnTo>
                    <a:pt x="1062227" y="51815"/>
                  </a:lnTo>
                  <a:lnTo>
                    <a:pt x="1062227" y="25908"/>
                  </a:lnTo>
                  <a:close/>
                </a:path>
                <a:path w="4839970" h="78104">
                  <a:moveTo>
                    <a:pt x="1114043" y="25908"/>
                  </a:moveTo>
                  <a:lnTo>
                    <a:pt x="1088136" y="25908"/>
                  </a:lnTo>
                  <a:lnTo>
                    <a:pt x="1088136" y="51815"/>
                  </a:lnTo>
                  <a:lnTo>
                    <a:pt x="1114043" y="51815"/>
                  </a:lnTo>
                  <a:lnTo>
                    <a:pt x="1114043" y="25908"/>
                  </a:lnTo>
                  <a:close/>
                </a:path>
                <a:path w="4839970" h="78104">
                  <a:moveTo>
                    <a:pt x="1165860" y="25908"/>
                  </a:moveTo>
                  <a:lnTo>
                    <a:pt x="1139952" y="25908"/>
                  </a:lnTo>
                  <a:lnTo>
                    <a:pt x="1139952" y="51815"/>
                  </a:lnTo>
                  <a:lnTo>
                    <a:pt x="1165860" y="51815"/>
                  </a:lnTo>
                  <a:lnTo>
                    <a:pt x="1165860" y="25908"/>
                  </a:lnTo>
                  <a:close/>
                </a:path>
                <a:path w="4839970" h="78104">
                  <a:moveTo>
                    <a:pt x="1217676" y="25908"/>
                  </a:moveTo>
                  <a:lnTo>
                    <a:pt x="1191767" y="25908"/>
                  </a:lnTo>
                  <a:lnTo>
                    <a:pt x="1191767" y="51815"/>
                  </a:lnTo>
                  <a:lnTo>
                    <a:pt x="1217676" y="51815"/>
                  </a:lnTo>
                  <a:lnTo>
                    <a:pt x="1217676" y="25908"/>
                  </a:lnTo>
                  <a:close/>
                </a:path>
                <a:path w="4839970" h="78104">
                  <a:moveTo>
                    <a:pt x="1269491" y="25908"/>
                  </a:moveTo>
                  <a:lnTo>
                    <a:pt x="1243584" y="25908"/>
                  </a:lnTo>
                  <a:lnTo>
                    <a:pt x="1243584" y="51815"/>
                  </a:lnTo>
                  <a:lnTo>
                    <a:pt x="1269491" y="51815"/>
                  </a:lnTo>
                  <a:lnTo>
                    <a:pt x="1269491" y="25908"/>
                  </a:lnTo>
                  <a:close/>
                </a:path>
                <a:path w="4839970" h="78104">
                  <a:moveTo>
                    <a:pt x="1321308" y="25908"/>
                  </a:moveTo>
                  <a:lnTo>
                    <a:pt x="1295400" y="25908"/>
                  </a:lnTo>
                  <a:lnTo>
                    <a:pt x="1295400" y="51815"/>
                  </a:lnTo>
                  <a:lnTo>
                    <a:pt x="1321308" y="51815"/>
                  </a:lnTo>
                  <a:lnTo>
                    <a:pt x="1321308" y="25908"/>
                  </a:lnTo>
                  <a:close/>
                </a:path>
                <a:path w="4839970" h="78104">
                  <a:moveTo>
                    <a:pt x="1373124" y="25908"/>
                  </a:moveTo>
                  <a:lnTo>
                    <a:pt x="1347215" y="25908"/>
                  </a:lnTo>
                  <a:lnTo>
                    <a:pt x="1347215" y="51815"/>
                  </a:lnTo>
                  <a:lnTo>
                    <a:pt x="1373124" y="51815"/>
                  </a:lnTo>
                  <a:lnTo>
                    <a:pt x="1373124" y="25908"/>
                  </a:lnTo>
                  <a:close/>
                </a:path>
                <a:path w="4839970" h="78104">
                  <a:moveTo>
                    <a:pt x="1424939" y="25908"/>
                  </a:moveTo>
                  <a:lnTo>
                    <a:pt x="1399032" y="25908"/>
                  </a:lnTo>
                  <a:lnTo>
                    <a:pt x="1399032" y="51815"/>
                  </a:lnTo>
                  <a:lnTo>
                    <a:pt x="1424939" y="51815"/>
                  </a:lnTo>
                  <a:lnTo>
                    <a:pt x="1424939" y="25908"/>
                  </a:lnTo>
                  <a:close/>
                </a:path>
                <a:path w="4839970" h="78104">
                  <a:moveTo>
                    <a:pt x="1476755" y="25908"/>
                  </a:moveTo>
                  <a:lnTo>
                    <a:pt x="1450848" y="25908"/>
                  </a:lnTo>
                  <a:lnTo>
                    <a:pt x="1450848" y="51815"/>
                  </a:lnTo>
                  <a:lnTo>
                    <a:pt x="1476755" y="51815"/>
                  </a:lnTo>
                  <a:lnTo>
                    <a:pt x="1476755" y="25908"/>
                  </a:lnTo>
                  <a:close/>
                </a:path>
                <a:path w="4839970" h="78104">
                  <a:moveTo>
                    <a:pt x="1528572" y="25908"/>
                  </a:moveTo>
                  <a:lnTo>
                    <a:pt x="1502664" y="25908"/>
                  </a:lnTo>
                  <a:lnTo>
                    <a:pt x="1502664" y="51815"/>
                  </a:lnTo>
                  <a:lnTo>
                    <a:pt x="1528572" y="51815"/>
                  </a:lnTo>
                  <a:lnTo>
                    <a:pt x="1528572" y="25908"/>
                  </a:lnTo>
                  <a:close/>
                </a:path>
                <a:path w="4839970" h="78104">
                  <a:moveTo>
                    <a:pt x="1580388" y="25908"/>
                  </a:moveTo>
                  <a:lnTo>
                    <a:pt x="1554479" y="25908"/>
                  </a:lnTo>
                  <a:lnTo>
                    <a:pt x="1554479" y="51815"/>
                  </a:lnTo>
                  <a:lnTo>
                    <a:pt x="1580388" y="51815"/>
                  </a:lnTo>
                  <a:lnTo>
                    <a:pt x="1580388" y="25908"/>
                  </a:lnTo>
                  <a:close/>
                </a:path>
                <a:path w="4839970" h="78104">
                  <a:moveTo>
                    <a:pt x="1632203" y="25908"/>
                  </a:moveTo>
                  <a:lnTo>
                    <a:pt x="1606296" y="25908"/>
                  </a:lnTo>
                  <a:lnTo>
                    <a:pt x="1606296" y="51815"/>
                  </a:lnTo>
                  <a:lnTo>
                    <a:pt x="1632203" y="51815"/>
                  </a:lnTo>
                  <a:lnTo>
                    <a:pt x="1632203" y="25908"/>
                  </a:lnTo>
                  <a:close/>
                </a:path>
                <a:path w="4839970" h="78104">
                  <a:moveTo>
                    <a:pt x="1684020" y="25908"/>
                  </a:moveTo>
                  <a:lnTo>
                    <a:pt x="1658112" y="25908"/>
                  </a:lnTo>
                  <a:lnTo>
                    <a:pt x="1658112" y="51815"/>
                  </a:lnTo>
                  <a:lnTo>
                    <a:pt x="1684020" y="51815"/>
                  </a:lnTo>
                  <a:lnTo>
                    <a:pt x="1684020" y="25908"/>
                  </a:lnTo>
                  <a:close/>
                </a:path>
                <a:path w="4839970" h="78104">
                  <a:moveTo>
                    <a:pt x="1735836" y="25908"/>
                  </a:moveTo>
                  <a:lnTo>
                    <a:pt x="1709927" y="25908"/>
                  </a:lnTo>
                  <a:lnTo>
                    <a:pt x="1709927" y="51815"/>
                  </a:lnTo>
                  <a:lnTo>
                    <a:pt x="1735836" y="51815"/>
                  </a:lnTo>
                  <a:lnTo>
                    <a:pt x="1735836" y="25908"/>
                  </a:lnTo>
                  <a:close/>
                </a:path>
                <a:path w="4839970" h="78104">
                  <a:moveTo>
                    <a:pt x="1787652" y="25908"/>
                  </a:moveTo>
                  <a:lnTo>
                    <a:pt x="1761743" y="25908"/>
                  </a:lnTo>
                  <a:lnTo>
                    <a:pt x="1761743" y="51815"/>
                  </a:lnTo>
                  <a:lnTo>
                    <a:pt x="1787652" y="51815"/>
                  </a:lnTo>
                  <a:lnTo>
                    <a:pt x="1787652" y="25908"/>
                  </a:lnTo>
                  <a:close/>
                </a:path>
                <a:path w="4839970" h="78104">
                  <a:moveTo>
                    <a:pt x="1839467" y="25908"/>
                  </a:moveTo>
                  <a:lnTo>
                    <a:pt x="1813560" y="25908"/>
                  </a:lnTo>
                  <a:lnTo>
                    <a:pt x="1813560" y="51815"/>
                  </a:lnTo>
                  <a:lnTo>
                    <a:pt x="1839467" y="51815"/>
                  </a:lnTo>
                  <a:lnTo>
                    <a:pt x="1839467" y="25908"/>
                  </a:lnTo>
                  <a:close/>
                </a:path>
                <a:path w="4839970" h="78104">
                  <a:moveTo>
                    <a:pt x="1891284" y="25908"/>
                  </a:moveTo>
                  <a:lnTo>
                    <a:pt x="1865376" y="25908"/>
                  </a:lnTo>
                  <a:lnTo>
                    <a:pt x="1865376" y="51815"/>
                  </a:lnTo>
                  <a:lnTo>
                    <a:pt x="1891284" y="51815"/>
                  </a:lnTo>
                  <a:lnTo>
                    <a:pt x="1891284" y="25908"/>
                  </a:lnTo>
                  <a:close/>
                </a:path>
                <a:path w="4839970" h="78104">
                  <a:moveTo>
                    <a:pt x="1943100" y="25908"/>
                  </a:moveTo>
                  <a:lnTo>
                    <a:pt x="1917191" y="25908"/>
                  </a:lnTo>
                  <a:lnTo>
                    <a:pt x="1917191" y="51815"/>
                  </a:lnTo>
                  <a:lnTo>
                    <a:pt x="1943100" y="51815"/>
                  </a:lnTo>
                  <a:lnTo>
                    <a:pt x="1943100" y="25908"/>
                  </a:lnTo>
                  <a:close/>
                </a:path>
                <a:path w="4839970" h="78104">
                  <a:moveTo>
                    <a:pt x="1994915" y="25908"/>
                  </a:moveTo>
                  <a:lnTo>
                    <a:pt x="1969008" y="25908"/>
                  </a:lnTo>
                  <a:lnTo>
                    <a:pt x="1969008" y="51815"/>
                  </a:lnTo>
                  <a:lnTo>
                    <a:pt x="1994915" y="51815"/>
                  </a:lnTo>
                  <a:lnTo>
                    <a:pt x="1994915" y="25908"/>
                  </a:lnTo>
                  <a:close/>
                </a:path>
                <a:path w="4839970" h="78104">
                  <a:moveTo>
                    <a:pt x="2046732" y="25908"/>
                  </a:moveTo>
                  <a:lnTo>
                    <a:pt x="2020824" y="25908"/>
                  </a:lnTo>
                  <a:lnTo>
                    <a:pt x="2020824" y="51815"/>
                  </a:lnTo>
                  <a:lnTo>
                    <a:pt x="2046732" y="51815"/>
                  </a:lnTo>
                  <a:lnTo>
                    <a:pt x="2046732" y="25908"/>
                  </a:lnTo>
                  <a:close/>
                </a:path>
                <a:path w="4839970" h="78104">
                  <a:moveTo>
                    <a:pt x="2098548" y="25908"/>
                  </a:moveTo>
                  <a:lnTo>
                    <a:pt x="2072639" y="25908"/>
                  </a:lnTo>
                  <a:lnTo>
                    <a:pt x="2072639" y="51815"/>
                  </a:lnTo>
                  <a:lnTo>
                    <a:pt x="2098548" y="51815"/>
                  </a:lnTo>
                  <a:lnTo>
                    <a:pt x="2098548" y="25908"/>
                  </a:lnTo>
                  <a:close/>
                </a:path>
                <a:path w="4839970" h="78104">
                  <a:moveTo>
                    <a:pt x="2150364" y="25908"/>
                  </a:moveTo>
                  <a:lnTo>
                    <a:pt x="2124455" y="25908"/>
                  </a:lnTo>
                  <a:lnTo>
                    <a:pt x="2124455" y="51815"/>
                  </a:lnTo>
                  <a:lnTo>
                    <a:pt x="2150364" y="51815"/>
                  </a:lnTo>
                  <a:lnTo>
                    <a:pt x="2150364" y="25908"/>
                  </a:lnTo>
                  <a:close/>
                </a:path>
                <a:path w="4839970" h="78104">
                  <a:moveTo>
                    <a:pt x="2202179" y="25908"/>
                  </a:moveTo>
                  <a:lnTo>
                    <a:pt x="2176272" y="25908"/>
                  </a:lnTo>
                  <a:lnTo>
                    <a:pt x="2176272" y="51815"/>
                  </a:lnTo>
                  <a:lnTo>
                    <a:pt x="2202179" y="51815"/>
                  </a:lnTo>
                  <a:lnTo>
                    <a:pt x="2202179" y="25908"/>
                  </a:lnTo>
                  <a:close/>
                </a:path>
                <a:path w="4839970" h="78104">
                  <a:moveTo>
                    <a:pt x="2253996" y="25908"/>
                  </a:moveTo>
                  <a:lnTo>
                    <a:pt x="2228088" y="25908"/>
                  </a:lnTo>
                  <a:lnTo>
                    <a:pt x="2228088" y="51815"/>
                  </a:lnTo>
                  <a:lnTo>
                    <a:pt x="2253996" y="51815"/>
                  </a:lnTo>
                  <a:lnTo>
                    <a:pt x="2253996" y="25908"/>
                  </a:lnTo>
                  <a:close/>
                </a:path>
                <a:path w="4839970" h="78104">
                  <a:moveTo>
                    <a:pt x="2305812" y="25908"/>
                  </a:moveTo>
                  <a:lnTo>
                    <a:pt x="2279904" y="25908"/>
                  </a:lnTo>
                  <a:lnTo>
                    <a:pt x="2279904" y="51815"/>
                  </a:lnTo>
                  <a:lnTo>
                    <a:pt x="2305812" y="51815"/>
                  </a:lnTo>
                  <a:lnTo>
                    <a:pt x="2305812" y="25908"/>
                  </a:lnTo>
                  <a:close/>
                </a:path>
                <a:path w="4839970" h="78104">
                  <a:moveTo>
                    <a:pt x="2357628" y="25908"/>
                  </a:moveTo>
                  <a:lnTo>
                    <a:pt x="2331720" y="25908"/>
                  </a:lnTo>
                  <a:lnTo>
                    <a:pt x="2331720" y="51815"/>
                  </a:lnTo>
                  <a:lnTo>
                    <a:pt x="2357628" y="51815"/>
                  </a:lnTo>
                  <a:lnTo>
                    <a:pt x="2357628" y="25908"/>
                  </a:lnTo>
                  <a:close/>
                </a:path>
                <a:path w="4839970" h="78104">
                  <a:moveTo>
                    <a:pt x="2409443" y="25908"/>
                  </a:moveTo>
                  <a:lnTo>
                    <a:pt x="2383536" y="25908"/>
                  </a:lnTo>
                  <a:lnTo>
                    <a:pt x="2383536" y="51815"/>
                  </a:lnTo>
                  <a:lnTo>
                    <a:pt x="2409443" y="51815"/>
                  </a:lnTo>
                  <a:lnTo>
                    <a:pt x="2409443" y="25908"/>
                  </a:lnTo>
                  <a:close/>
                </a:path>
                <a:path w="4839970" h="78104">
                  <a:moveTo>
                    <a:pt x="2461260" y="25908"/>
                  </a:moveTo>
                  <a:lnTo>
                    <a:pt x="2435352" y="25908"/>
                  </a:lnTo>
                  <a:lnTo>
                    <a:pt x="2435352" y="51815"/>
                  </a:lnTo>
                  <a:lnTo>
                    <a:pt x="2461260" y="51815"/>
                  </a:lnTo>
                  <a:lnTo>
                    <a:pt x="2461260" y="25908"/>
                  </a:lnTo>
                  <a:close/>
                </a:path>
                <a:path w="4839970" h="78104">
                  <a:moveTo>
                    <a:pt x="2513076" y="25908"/>
                  </a:moveTo>
                  <a:lnTo>
                    <a:pt x="2487167" y="25908"/>
                  </a:lnTo>
                  <a:lnTo>
                    <a:pt x="2487167" y="51815"/>
                  </a:lnTo>
                  <a:lnTo>
                    <a:pt x="2513076" y="51815"/>
                  </a:lnTo>
                  <a:lnTo>
                    <a:pt x="2513076" y="25908"/>
                  </a:lnTo>
                  <a:close/>
                </a:path>
                <a:path w="4839970" h="78104">
                  <a:moveTo>
                    <a:pt x="2564891" y="25908"/>
                  </a:moveTo>
                  <a:lnTo>
                    <a:pt x="2538984" y="25908"/>
                  </a:lnTo>
                  <a:lnTo>
                    <a:pt x="2538984" y="51815"/>
                  </a:lnTo>
                  <a:lnTo>
                    <a:pt x="2564891" y="51815"/>
                  </a:lnTo>
                  <a:lnTo>
                    <a:pt x="2564891" y="25908"/>
                  </a:lnTo>
                  <a:close/>
                </a:path>
                <a:path w="4839970" h="78104">
                  <a:moveTo>
                    <a:pt x="2616708" y="25908"/>
                  </a:moveTo>
                  <a:lnTo>
                    <a:pt x="2590800" y="25908"/>
                  </a:lnTo>
                  <a:lnTo>
                    <a:pt x="2590800" y="51815"/>
                  </a:lnTo>
                  <a:lnTo>
                    <a:pt x="2616708" y="51815"/>
                  </a:lnTo>
                  <a:lnTo>
                    <a:pt x="2616708" y="25908"/>
                  </a:lnTo>
                  <a:close/>
                </a:path>
                <a:path w="4839970" h="78104">
                  <a:moveTo>
                    <a:pt x="2668524" y="25908"/>
                  </a:moveTo>
                  <a:lnTo>
                    <a:pt x="2642616" y="25908"/>
                  </a:lnTo>
                  <a:lnTo>
                    <a:pt x="2642616" y="51815"/>
                  </a:lnTo>
                  <a:lnTo>
                    <a:pt x="2668524" y="51815"/>
                  </a:lnTo>
                  <a:lnTo>
                    <a:pt x="2668524" y="25908"/>
                  </a:lnTo>
                  <a:close/>
                </a:path>
                <a:path w="4839970" h="78104">
                  <a:moveTo>
                    <a:pt x="2720340" y="25908"/>
                  </a:moveTo>
                  <a:lnTo>
                    <a:pt x="2694432" y="25908"/>
                  </a:lnTo>
                  <a:lnTo>
                    <a:pt x="2694432" y="51815"/>
                  </a:lnTo>
                  <a:lnTo>
                    <a:pt x="2720340" y="51815"/>
                  </a:lnTo>
                  <a:lnTo>
                    <a:pt x="2720340" y="25908"/>
                  </a:lnTo>
                  <a:close/>
                </a:path>
                <a:path w="4839970" h="78104">
                  <a:moveTo>
                    <a:pt x="2772155" y="25908"/>
                  </a:moveTo>
                  <a:lnTo>
                    <a:pt x="2746248" y="25908"/>
                  </a:lnTo>
                  <a:lnTo>
                    <a:pt x="2746248" y="51815"/>
                  </a:lnTo>
                  <a:lnTo>
                    <a:pt x="2772155" y="51815"/>
                  </a:lnTo>
                  <a:lnTo>
                    <a:pt x="2772155" y="25908"/>
                  </a:lnTo>
                  <a:close/>
                </a:path>
                <a:path w="4839970" h="78104">
                  <a:moveTo>
                    <a:pt x="2823972" y="25908"/>
                  </a:moveTo>
                  <a:lnTo>
                    <a:pt x="2798064" y="25908"/>
                  </a:lnTo>
                  <a:lnTo>
                    <a:pt x="2798064" y="51815"/>
                  </a:lnTo>
                  <a:lnTo>
                    <a:pt x="2823972" y="51815"/>
                  </a:lnTo>
                  <a:lnTo>
                    <a:pt x="2823972" y="25908"/>
                  </a:lnTo>
                  <a:close/>
                </a:path>
                <a:path w="4839970" h="78104">
                  <a:moveTo>
                    <a:pt x="2875788" y="25908"/>
                  </a:moveTo>
                  <a:lnTo>
                    <a:pt x="2849879" y="25908"/>
                  </a:lnTo>
                  <a:lnTo>
                    <a:pt x="2849879" y="51815"/>
                  </a:lnTo>
                  <a:lnTo>
                    <a:pt x="2875788" y="51815"/>
                  </a:lnTo>
                  <a:lnTo>
                    <a:pt x="2875788" y="25908"/>
                  </a:lnTo>
                  <a:close/>
                </a:path>
                <a:path w="4839970" h="78104">
                  <a:moveTo>
                    <a:pt x="2927604" y="25908"/>
                  </a:moveTo>
                  <a:lnTo>
                    <a:pt x="2901696" y="25908"/>
                  </a:lnTo>
                  <a:lnTo>
                    <a:pt x="2901696" y="51815"/>
                  </a:lnTo>
                  <a:lnTo>
                    <a:pt x="2927604" y="51815"/>
                  </a:lnTo>
                  <a:lnTo>
                    <a:pt x="2927604" y="25908"/>
                  </a:lnTo>
                  <a:close/>
                </a:path>
                <a:path w="4839970" h="78104">
                  <a:moveTo>
                    <a:pt x="2979420" y="25908"/>
                  </a:moveTo>
                  <a:lnTo>
                    <a:pt x="2953512" y="25908"/>
                  </a:lnTo>
                  <a:lnTo>
                    <a:pt x="2953512" y="51815"/>
                  </a:lnTo>
                  <a:lnTo>
                    <a:pt x="2979420" y="51815"/>
                  </a:lnTo>
                  <a:lnTo>
                    <a:pt x="2979420" y="25908"/>
                  </a:lnTo>
                  <a:close/>
                </a:path>
                <a:path w="4839970" h="78104">
                  <a:moveTo>
                    <a:pt x="3031236" y="25908"/>
                  </a:moveTo>
                  <a:lnTo>
                    <a:pt x="3005328" y="25908"/>
                  </a:lnTo>
                  <a:lnTo>
                    <a:pt x="3005328" y="51815"/>
                  </a:lnTo>
                  <a:lnTo>
                    <a:pt x="3031236" y="51815"/>
                  </a:lnTo>
                  <a:lnTo>
                    <a:pt x="3031236" y="25908"/>
                  </a:lnTo>
                  <a:close/>
                </a:path>
                <a:path w="4839970" h="78104">
                  <a:moveTo>
                    <a:pt x="3083052" y="25908"/>
                  </a:moveTo>
                  <a:lnTo>
                    <a:pt x="3057143" y="25908"/>
                  </a:lnTo>
                  <a:lnTo>
                    <a:pt x="3057143" y="51815"/>
                  </a:lnTo>
                  <a:lnTo>
                    <a:pt x="3083052" y="51815"/>
                  </a:lnTo>
                  <a:lnTo>
                    <a:pt x="3083052" y="25908"/>
                  </a:lnTo>
                  <a:close/>
                </a:path>
                <a:path w="4839970" h="78104">
                  <a:moveTo>
                    <a:pt x="3134867" y="25908"/>
                  </a:moveTo>
                  <a:lnTo>
                    <a:pt x="3108960" y="25908"/>
                  </a:lnTo>
                  <a:lnTo>
                    <a:pt x="3108960" y="51815"/>
                  </a:lnTo>
                  <a:lnTo>
                    <a:pt x="3134867" y="51815"/>
                  </a:lnTo>
                  <a:lnTo>
                    <a:pt x="3134867" y="25908"/>
                  </a:lnTo>
                  <a:close/>
                </a:path>
                <a:path w="4839970" h="78104">
                  <a:moveTo>
                    <a:pt x="3186684" y="25908"/>
                  </a:moveTo>
                  <a:lnTo>
                    <a:pt x="3160776" y="25908"/>
                  </a:lnTo>
                  <a:lnTo>
                    <a:pt x="3160776" y="51815"/>
                  </a:lnTo>
                  <a:lnTo>
                    <a:pt x="3186684" y="51815"/>
                  </a:lnTo>
                  <a:lnTo>
                    <a:pt x="3186684" y="25908"/>
                  </a:lnTo>
                  <a:close/>
                </a:path>
                <a:path w="4839970" h="78104">
                  <a:moveTo>
                    <a:pt x="3238500" y="25908"/>
                  </a:moveTo>
                  <a:lnTo>
                    <a:pt x="3212591" y="25908"/>
                  </a:lnTo>
                  <a:lnTo>
                    <a:pt x="3212591" y="51815"/>
                  </a:lnTo>
                  <a:lnTo>
                    <a:pt x="3238500" y="51815"/>
                  </a:lnTo>
                  <a:lnTo>
                    <a:pt x="3238500" y="25908"/>
                  </a:lnTo>
                  <a:close/>
                </a:path>
                <a:path w="4839970" h="78104">
                  <a:moveTo>
                    <a:pt x="3290316" y="25908"/>
                  </a:moveTo>
                  <a:lnTo>
                    <a:pt x="3264408" y="25908"/>
                  </a:lnTo>
                  <a:lnTo>
                    <a:pt x="3264408" y="51815"/>
                  </a:lnTo>
                  <a:lnTo>
                    <a:pt x="3290316" y="51815"/>
                  </a:lnTo>
                  <a:lnTo>
                    <a:pt x="3290316" y="25908"/>
                  </a:lnTo>
                  <a:close/>
                </a:path>
                <a:path w="4839970" h="78104">
                  <a:moveTo>
                    <a:pt x="3342132" y="25908"/>
                  </a:moveTo>
                  <a:lnTo>
                    <a:pt x="3316224" y="25908"/>
                  </a:lnTo>
                  <a:lnTo>
                    <a:pt x="3316224" y="51815"/>
                  </a:lnTo>
                  <a:lnTo>
                    <a:pt x="3342132" y="51815"/>
                  </a:lnTo>
                  <a:lnTo>
                    <a:pt x="3342132" y="25908"/>
                  </a:lnTo>
                  <a:close/>
                </a:path>
                <a:path w="4839970" h="78104">
                  <a:moveTo>
                    <a:pt x="3393948" y="25908"/>
                  </a:moveTo>
                  <a:lnTo>
                    <a:pt x="3368040" y="25908"/>
                  </a:lnTo>
                  <a:lnTo>
                    <a:pt x="3368040" y="51815"/>
                  </a:lnTo>
                  <a:lnTo>
                    <a:pt x="3393948" y="51815"/>
                  </a:lnTo>
                  <a:lnTo>
                    <a:pt x="3393948" y="25908"/>
                  </a:lnTo>
                  <a:close/>
                </a:path>
                <a:path w="4839970" h="78104">
                  <a:moveTo>
                    <a:pt x="3445764" y="25908"/>
                  </a:moveTo>
                  <a:lnTo>
                    <a:pt x="3419855" y="25908"/>
                  </a:lnTo>
                  <a:lnTo>
                    <a:pt x="3419855" y="51815"/>
                  </a:lnTo>
                  <a:lnTo>
                    <a:pt x="3445764" y="51815"/>
                  </a:lnTo>
                  <a:lnTo>
                    <a:pt x="3445764" y="25908"/>
                  </a:lnTo>
                  <a:close/>
                </a:path>
                <a:path w="4839970" h="78104">
                  <a:moveTo>
                    <a:pt x="3497579" y="25908"/>
                  </a:moveTo>
                  <a:lnTo>
                    <a:pt x="3471672" y="25908"/>
                  </a:lnTo>
                  <a:lnTo>
                    <a:pt x="3471672" y="51815"/>
                  </a:lnTo>
                  <a:lnTo>
                    <a:pt x="3497579" y="51815"/>
                  </a:lnTo>
                  <a:lnTo>
                    <a:pt x="3497579" y="25908"/>
                  </a:lnTo>
                  <a:close/>
                </a:path>
                <a:path w="4839970" h="78104">
                  <a:moveTo>
                    <a:pt x="3549396" y="25908"/>
                  </a:moveTo>
                  <a:lnTo>
                    <a:pt x="3523488" y="25908"/>
                  </a:lnTo>
                  <a:lnTo>
                    <a:pt x="3523488" y="51815"/>
                  </a:lnTo>
                  <a:lnTo>
                    <a:pt x="3549396" y="51815"/>
                  </a:lnTo>
                  <a:lnTo>
                    <a:pt x="3549396" y="25908"/>
                  </a:lnTo>
                  <a:close/>
                </a:path>
                <a:path w="4839970" h="78104">
                  <a:moveTo>
                    <a:pt x="3601212" y="25908"/>
                  </a:moveTo>
                  <a:lnTo>
                    <a:pt x="3575304" y="25908"/>
                  </a:lnTo>
                  <a:lnTo>
                    <a:pt x="3575304" y="51815"/>
                  </a:lnTo>
                  <a:lnTo>
                    <a:pt x="3601212" y="51815"/>
                  </a:lnTo>
                  <a:lnTo>
                    <a:pt x="3601212" y="25908"/>
                  </a:lnTo>
                  <a:close/>
                </a:path>
                <a:path w="4839970" h="78104">
                  <a:moveTo>
                    <a:pt x="3653028" y="25908"/>
                  </a:moveTo>
                  <a:lnTo>
                    <a:pt x="3627120" y="25908"/>
                  </a:lnTo>
                  <a:lnTo>
                    <a:pt x="3627120" y="51815"/>
                  </a:lnTo>
                  <a:lnTo>
                    <a:pt x="3653028" y="51815"/>
                  </a:lnTo>
                  <a:lnTo>
                    <a:pt x="3653028" y="25908"/>
                  </a:lnTo>
                  <a:close/>
                </a:path>
                <a:path w="4839970" h="78104">
                  <a:moveTo>
                    <a:pt x="3704843" y="25908"/>
                  </a:moveTo>
                  <a:lnTo>
                    <a:pt x="3678936" y="25908"/>
                  </a:lnTo>
                  <a:lnTo>
                    <a:pt x="3678936" y="51815"/>
                  </a:lnTo>
                  <a:lnTo>
                    <a:pt x="3704843" y="51815"/>
                  </a:lnTo>
                  <a:lnTo>
                    <a:pt x="3704843" y="25908"/>
                  </a:lnTo>
                  <a:close/>
                </a:path>
                <a:path w="4839970" h="78104">
                  <a:moveTo>
                    <a:pt x="3756660" y="25908"/>
                  </a:moveTo>
                  <a:lnTo>
                    <a:pt x="3730752" y="25908"/>
                  </a:lnTo>
                  <a:lnTo>
                    <a:pt x="3730752" y="51815"/>
                  </a:lnTo>
                  <a:lnTo>
                    <a:pt x="3756660" y="51815"/>
                  </a:lnTo>
                  <a:lnTo>
                    <a:pt x="3756660" y="25908"/>
                  </a:lnTo>
                  <a:close/>
                </a:path>
                <a:path w="4839970" h="78104">
                  <a:moveTo>
                    <a:pt x="3808476" y="25908"/>
                  </a:moveTo>
                  <a:lnTo>
                    <a:pt x="3782567" y="25908"/>
                  </a:lnTo>
                  <a:lnTo>
                    <a:pt x="3782567" y="51815"/>
                  </a:lnTo>
                  <a:lnTo>
                    <a:pt x="3808476" y="51815"/>
                  </a:lnTo>
                  <a:lnTo>
                    <a:pt x="3808476" y="25908"/>
                  </a:lnTo>
                  <a:close/>
                </a:path>
                <a:path w="4839970" h="78104">
                  <a:moveTo>
                    <a:pt x="3860291" y="25908"/>
                  </a:moveTo>
                  <a:lnTo>
                    <a:pt x="3834384" y="25908"/>
                  </a:lnTo>
                  <a:lnTo>
                    <a:pt x="3834384" y="51815"/>
                  </a:lnTo>
                  <a:lnTo>
                    <a:pt x="3860291" y="51815"/>
                  </a:lnTo>
                  <a:lnTo>
                    <a:pt x="3860291" y="25908"/>
                  </a:lnTo>
                  <a:close/>
                </a:path>
                <a:path w="4839970" h="78104">
                  <a:moveTo>
                    <a:pt x="3912108" y="25908"/>
                  </a:moveTo>
                  <a:lnTo>
                    <a:pt x="3886200" y="25908"/>
                  </a:lnTo>
                  <a:lnTo>
                    <a:pt x="3886200" y="51815"/>
                  </a:lnTo>
                  <a:lnTo>
                    <a:pt x="3912108" y="51815"/>
                  </a:lnTo>
                  <a:lnTo>
                    <a:pt x="3912108" y="25908"/>
                  </a:lnTo>
                  <a:close/>
                </a:path>
                <a:path w="4839970" h="78104">
                  <a:moveTo>
                    <a:pt x="3963924" y="25908"/>
                  </a:moveTo>
                  <a:lnTo>
                    <a:pt x="3938016" y="25908"/>
                  </a:lnTo>
                  <a:lnTo>
                    <a:pt x="3938016" y="51815"/>
                  </a:lnTo>
                  <a:lnTo>
                    <a:pt x="3963924" y="51815"/>
                  </a:lnTo>
                  <a:lnTo>
                    <a:pt x="3963924" y="25908"/>
                  </a:lnTo>
                  <a:close/>
                </a:path>
                <a:path w="4839970" h="78104">
                  <a:moveTo>
                    <a:pt x="4015740" y="25908"/>
                  </a:moveTo>
                  <a:lnTo>
                    <a:pt x="3989832" y="25908"/>
                  </a:lnTo>
                  <a:lnTo>
                    <a:pt x="3989832" y="51815"/>
                  </a:lnTo>
                  <a:lnTo>
                    <a:pt x="4015740" y="51815"/>
                  </a:lnTo>
                  <a:lnTo>
                    <a:pt x="4015740" y="25908"/>
                  </a:lnTo>
                  <a:close/>
                </a:path>
                <a:path w="4839970" h="78104">
                  <a:moveTo>
                    <a:pt x="4067556" y="25908"/>
                  </a:moveTo>
                  <a:lnTo>
                    <a:pt x="4041648" y="25908"/>
                  </a:lnTo>
                  <a:lnTo>
                    <a:pt x="4041648" y="51815"/>
                  </a:lnTo>
                  <a:lnTo>
                    <a:pt x="4067556" y="51815"/>
                  </a:lnTo>
                  <a:lnTo>
                    <a:pt x="4067556" y="25908"/>
                  </a:lnTo>
                  <a:close/>
                </a:path>
                <a:path w="4839970" h="78104">
                  <a:moveTo>
                    <a:pt x="4119371" y="25908"/>
                  </a:moveTo>
                  <a:lnTo>
                    <a:pt x="4093464" y="25908"/>
                  </a:lnTo>
                  <a:lnTo>
                    <a:pt x="4093464" y="51815"/>
                  </a:lnTo>
                  <a:lnTo>
                    <a:pt x="4119371" y="51815"/>
                  </a:lnTo>
                  <a:lnTo>
                    <a:pt x="4119371" y="25908"/>
                  </a:lnTo>
                  <a:close/>
                </a:path>
                <a:path w="4839970" h="78104">
                  <a:moveTo>
                    <a:pt x="4171188" y="25908"/>
                  </a:moveTo>
                  <a:lnTo>
                    <a:pt x="4145280" y="25908"/>
                  </a:lnTo>
                  <a:lnTo>
                    <a:pt x="4145280" y="51815"/>
                  </a:lnTo>
                  <a:lnTo>
                    <a:pt x="4171188" y="51815"/>
                  </a:lnTo>
                  <a:lnTo>
                    <a:pt x="4171188" y="25908"/>
                  </a:lnTo>
                  <a:close/>
                </a:path>
                <a:path w="4839970" h="78104">
                  <a:moveTo>
                    <a:pt x="4223004" y="25908"/>
                  </a:moveTo>
                  <a:lnTo>
                    <a:pt x="4197095" y="25908"/>
                  </a:lnTo>
                  <a:lnTo>
                    <a:pt x="4197095" y="51815"/>
                  </a:lnTo>
                  <a:lnTo>
                    <a:pt x="4223004" y="51815"/>
                  </a:lnTo>
                  <a:lnTo>
                    <a:pt x="4223004" y="25908"/>
                  </a:lnTo>
                  <a:close/>
                </a:path>
                <a:path w="4839970" h="78104">
                  <a:moveTo>
                    <a:pt x="4274820" y="25908"/>
                  </a:moveTo>
                  <a:lnTo>
                    <a:pt x="4248912" y="25908"/>
                  </a:lnTo>
                  <a:lnTo>
                    <a:pt x="4248912" y="51815"/>
                  </a:lnTo>
                  <a:lnTo>
                    <a:pt x="4274820" y="51815"/>
                  </a:lnTo>
                  <a:lnTo>
                    <a:pt x="4274820" y="25908"/>
                  </a:lnTo>
                  <a:close/>
                </a:path>
                <a:path w="4839970" h="78104">
                  <a:moveTo>
                    <a:pt x="4326636" y="25908"/>
                  </a:moveTo>
                  <a:lnTo>
                    <a:pt x="4300728" y="25908"/>
                  </a:lnTo>
                  <a:lnTo>
                    <a:pt x="4300728" y="51815"/>
                  </a:lnTo>
                  <a:lnTo>
                    <a:pt x="4326636" y="51815"/>
                  </a:lnTo>
                  <a:lnTo>
                    <a:pt x="4326636" y="25908"/>
                  </a:lnTo>
                  <a:close/>
                </a:path>
                <a:path w="4839970" h="78104">
                  <a:moveTo>
                    <a:pt x="4378452" y="25908"/>
                  </a:moveTo>
                  <a:lnTo>
                    <a:pt x="4352544" y="25908"/>
                  </a:lnTo>
                  <a:lnTo>
                    <a:pt x="4352544" y="51815"/>
                  </a:lnTo>
                  <a:lnTo>
                    <a:pt x="4378452" y="51815"/>
                  </a:lnTo>
                  <a:lnTo>
                    <a:pt x="4378452" y="25908"/>
                  </a:lnTo>
                  <a:close/>
                </a:path>
                <a:path w="4839970" h="78104">
                  <a:moveTo>
                    <a:pt x="4430268" y="25908"/>
                  </a:moveTo>
                  <a:lnTo>
                    <a:pt x="4404360" y="25908"/>
                  </a:lnTo>
                  <a:lnTo>
                    <a:pt x="4404360" y="51815"/>
                  </a:lnTo>
                  <a:lnTo>
                    <a:pt x="4430268" y="51815"/>
                  </a:lnTo>
                  <a:lnTo>
                    <a:pt x="4430268" y="25908"/>
                  </a:lnTo>
                  <a:close/>
                </a:path>
                <a:path w="4839970" h="78104">
                  <a:moveTo>
                    <a:pt x="4482084" y="25908"/>
                  </a:moveTo>
                  <a:lnTo>
                    <a:pt x="4456176" y="25908"/>
                  </a:lnTo>
                  <a:lnTo>
                    <a:pt x="4456176" y="51815"/>
                  </a:lnTo>
                  <a:lnTo>
                    <a:pt x="4482084" y="51815"/>
                  </a:lnTo>
                  <a:lnTo>
                    <a:pt x="4482084" y="25908"/>
                  </a:lnTo>
                  <a:close/>
                </a:path>
                <a:path w="4839970" h="78104">
                  <a:moveTo>
                    <a:pt x="4533899" y="25908"/>
                  </a:moveTo>
                  <a:lnTo>
                    <a:pt x="4507992" y="25908"/>
                  </a:lnTo>
                  <a:lnTo>
                    <a:pt x="4507992" y="51815"/>
                  </a:lnTo>
                  <a:lnTo>
                    <a:pt x="4533899" y="51815"/>
                  </a:lnTo>
                  <a:lnTo>
                    <a:pt x="4533899" y="25908"/>
                  </a:lnTo>
                  <a:close/>
                </a:path>
                <a:path w="4839970" h="78104">
                  <a:moveTo>
                    <a:pt x="4585716" y="25908"/>
                  </a:moveTo>
                  <a:lnTo>
                    <a:pt x="4559808" y="25908"/>
                  </a:lnTo>
                  <a:lnTo>
                    <a:pt x="4559808" y="51815"/>
                  </a:lnTo>
                  <a:lnTo>
                    <a:pt x="4585716" y="51815"/>
                  </a:lnTo>
                  <a:lnTo>
                    <a:pt x="4585716" y="25908"/>
                  </a:lnTo>
                  <a:close/>
                </a:path>
                <a:path w="4839970" h="78104">
                  <a:moveTo>
                    <a:pt x="4637532" y="25908"/>
                  </a:moveTo>
                  <a:lnTo>
                    <a:pt x="4611623" y="25908"/>
                  </a:lnTo>
                  <a:lnTo>
                    <a:pt x="4611623" y="51815"/>
                  </a:lnTo>
                  <a:lnTo>
                    <a:pt x="4637532" y="51815"/>
                  </a:lnTo>
                  <a:lnTo>
                    <a:pt x="4637532" y="25908"/>
                  </a:lnTo>
                  <a:close/>
                </a:path>
                <a:path w="4839970" h="78104">
                  <a:moveTo>
                    <a:pt x="4689347" y="25908"/>
                  </a:moveTo>
                  <a:lnTo>
                    <a:pt x="4663440" y="25908"/>
                  </a:lnTo>
                  <a:lnTo>
                    <a:pt x="4663440" y="51815"/>
                  </a:lnTo>
                  <a:lnTo>
                    <a:pt x="4689347" y="51815"/>
                  </a:lnTo>
                  <a:lnTo>
                    <a:pt x="4689347" y="25908"/>
                  </a:lnTo>
                  <a:close/>
                </a:path>
                <a:path w="4839970" h="78104">
                  <a:moveTo>
                    <a:pt x="4741164" y="25908"/>
                  </a:moveTo>
                  <a:lnTo>
                    <a:pt x="4715256" y="25908"/>
                  </a:lnTo>
                  <a:lnTo>
                    <a:pt x="4715256" y="51815"/>
                  </a:lnTo>
                  <a:lnTo>
                    <a:pt x="4741164" y="51815"/>
                  </a:lnTo>
                  <a:lnTo>
                    <a:pt x="4741164" y="25908"/>
                  </a:lnTo>
                  <a:close/>
                </a:path>
                <a:path w="4839970" h="78104">
                  <a:moveTo>
                    <a:pt x="4800599" y="0"/>
                  </a:moveTo>
                  <a:lnTo>
                    <a:pt x="4785473" y="3053"/>
                  </a:lnTo>
                  <a:lnTo>
                    <a:pt x="4773120" y="11382"/>
                  </a:lnTo>
                  <a:lnTo>
                    <a:pt x="4764791" y="23735"/>
                  </a:lnTo>
                  <a:lnTo>
                    <a:pt x="4761738" y="38862"/>
                  </a:lnTo>
                  <a:lnTo>
                    <a:pt x="4764791" y="53988"/>
                  </a:lnTo>
                  <a:lnTo>
                    <a:pt x="4773120" y="66341"/>
                  </a:lnTo>
                  <a:lnTo>
                    <a:pt x="4785473" y="74670"/>
                  </a:lnTo>
                  <a:lnTo>
                    <a:pt x="4800599" y="77724"/>
                  </a:lnTo>
                  <a:lnTo>
                    <a:pt x="4815726" y="74670"/>
                  </a:lnTo>
                  <a:lnTo>
                    <a:pt x="4828079" y="66341"/>
                  </a:lnTo>
                  <a:lnTo>
                    <a:pt x="4836408" y="53988"/>
                  </a:lnTo>
                  <a:lnTo>
                    <a:pt x="4836846" y="51815"/>
                  </a:lnTo>
                  <a:lnTo>
                    <a:pt x="4767071" y="51815"/>
                  </a:lnTo>
                  <a:lnTo>
                    <a:pt x="4767071" y="25908"/>
                  </a:lnTo>
                  <a:lnTo>
                    <a:pt x="4836846" y="25908"/>
                  </a:lnTo>
                  <a:lnTo>
                    <a:pt x="4836408" y="23735"/>
                  </a:lnTo>
                  <a:lnTo>
                    <a:pt x="4828079" y="11382"/>
                  </a:lnTo>
                  <a:lnTo>
                    <a:pt x="4815726" y="3053"/>
                  </a:lnTo>
                  <a:lnTo>
                    <a:pt x="4800599" y="0"/>
                  </a:lnTo>
                  <a:close/>
                </a:path>
                <a:path w="4839970" h="78104">
                  <a:moveTo>
                    <a:pt x="4792980" y="25908"/>
                  </a:moveTo>
                  <a:lnTo>
                    <a:pt x="4767071" y="25908"/>
                  </a:lnTo>
                  <a:lnTo>
                    <a:pt x="4767071" y="51815"/>
                  </a:lnTo>
                  <a:lnTo>
                    <a:pt x="4792980" y="51815"/>
                  </a:lnTo>
                  <a:lnTo>
                    <a:pt x="4792980" y="25908"/>
                  </a:lnTo>
                  <a:close/>
                </a:path>
                <a:path w="4839970" h="78104">
                  <a:moveTo>
                    <a:pt x="4836846" y="25908"/>
                  </a:moveTo>
                  <a:lnTo>
                    <a:pt x="4792980" y="25908"/>
                  </a:lnTo>
                  <a:lnTo>
                    <a:pt x="4792980" y="51815"/>
                  </a:lnTo>
                  <a:lnTo>
                    <a:pt x="4836846" y="51815"/>
                  </a:lnTo>
                  <a:lnTo>
                    <a:pt x="4839462" y="38862"/>
                  </a:lnTo>
                  <a:lnTo>
                    <a:pt x="4836846" y="25908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2745994" y="1849577"/>
            <a:ext cx="311785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800080"/>
                </a:solidFill>
                <a:latin typeface="Arial"/>
                <a:cs typeface="Arial"/>
              </a:rPr>
              <a:t>Analisa</a:t>
            </a:r>
            <a:r>
              <a:rPr sz="3200" b="1" spc="-60" dirty="0">
                <a:solidFill>
                  <a:srgbClr val="800080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800080"/>
                </a:solidFill>
                <a:latin typeface="Arial"/>
                <a:cs typeface="Arial"/>
              </a:rPr>
              <a:t>Jabatan</a:t>
            </a:r>
            <a:endParaRPr sz="32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105405" y="1876501"/>
            <a:ext cx="1955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24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745994" y="2764663"/>
            <a:ext cx="3319779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855309"/>
                </a:solidFill>
                <a:latin typeface="Arial"/>
                <a:cs typeface="Arial"/>
              </a:rPr>
              <a:t>Evaluasi</a:t>
            </a:r>
            <a:r>
              <a:rPr sz="3200" b="1" spc="-60" dirty="0">
                <a:solidFill>
                  <a:srgbClr val="855309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855309"/>
                </a:solidFill>
                <a:latin typeface="Arial"/>
                <a:cs typeface="Arial"/>
              </a:rPr>
              <a:t>Jabatan</a:t>
            </a:r>
            <a:endParaRPr sz="32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105405" y="2791459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1824227" y="3553967"/>
            <a:ext cx="5454650" cy="670560"/>
            <a:chOff x="1824227" y="3553967"/>
            <a:chExt cx="5454650" cy="670560"/>
          </a:xfrm>
        </p:grpSpPr>
        <p:sp>
          <p:nvSpPr>
            <p:cNvPr id="31" name="object 31"/>
            <p:cNvSpPr/>
            <p:nvPr/>
          </p:nvSpPr>
          <p:spPr>
            <a:xfrm>
              <a:off x="1834895" y="3570731"/>
              <a:ext cx="756285" cy="654050"/>
            </a:xfrm>
            <a:custGeom>
              <a:avLst/>
              <a:gdLst/>
              <a:ahLst/>
              <a:cxnLst/>
              <a:rect l="l" t="t" r="r" b="b"/>
              <a:pathLst>
                <a:path w="756285" h="654050">
                  <a:moveTo>
                    <a:pt x="566801" y="0"/>
                  </a:moveTo>
                  <a:lnTo>
                    <a:pt x="189103" y="0"/>
                  </a:lnTo>
                  <a:lnTo>
                    <a:pt x="0" y="326897"/>
                  </a:lnTo>
                  <a:lnTo>
                    <a:pt x="189103" y="653795"/>
                  </a:lnTo>
                  <a:lnTo>
                    <a:pt x="566801" y="653795"/>
                  </a:lnTo>
                  <a:lnTo>
                    <a:pt x="755904" y="326897"/>
                  </a:lnTo>
                  <a:lnTo>
                    <a:pt x="56680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828799" y="3558539"/>
              <a:ext cx="755904" cy="653796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828799" y="3558539"/>
              <a:ext cx="756285" cy="654050"/>
            </a:xfrm>
            <a:custGeom>
              <a:avLst/>
              <a:gdLst/>
              <a:ahLst/>
              <a:cxnLst/>
              <a:rect l="l" t="t" r="r" b="b"/>
              <a:pathLst>
                <a:path w="756285" h="654050">
                  <a:moveTo>
                    <a:pt x="0" y="326898"/>
                  </a:moveTo>
                  <a:lnTo>
                    <a:pt x="189102" y="0"/>
                  </a:lnTo>
                  <a:lnTo>
                    <a:pt x="566801" y="0"/>
                  </a:lnTo>
                  <a:lnTo>
                    <a:pt x="755904" y="326898"/>
                  </a:lnTo>
                  <a:lnTo>
                    <a:pt x="566801" y="653796"/>
                  </a:lnTo>
                  <a:lnTo>
                    <a:pt x="189102" y="653796"/>
                  </a:lnTo>
                  <a:lnTo>
                    <a:pt x="0" y="326898"/>
                  </a:lnTo>
                  <a:close/>
                </a:path>
              </a:pathLst>
            </a:custGeom>
            <a:ln w="9144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872995" y="3599687"/>
              <a:ext cx="662940" cy="574548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872995" y="3599687"/>
              <a:ext cx="662940" cy="574675"/>
            </a:xfrm>
            <a:custGeom>
              <a:avLst/>
              <a:gdLst/>
              <a:ahLst/>
              <a:cxnLst/>
              <a:rect l="l" t="t" r="r" b="b"/>
              <a:pathLst>
                <a:path w="662939" h="574675">
                  <a:moveTo>
                    <a:pt x="0" y="287274"/>
                  </a:moveTo>
                  <a:lnTo>
                    <a:pt x="165989" y="0"/>
                  </a:lnTo>
                  <a:lnTo>
                    <a:pt x="496951" y="0"/>
                  </a:lnTo>
                  <a:lnTo>
                    <a:pt x="662940" y="287274"/>
                  </a:lnTo>
                  <a:lnTo>
                    <a:pt x="496951" y="574548"/>
                  </a:lnTo>
                  <a:lnTo>
                    <a:pt x="165989" y="574548"/>
                  </a:lnTo>
                  <a:lnTo>
                    <a:pt x="0" y="28727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439161" y="4130039"/>
              <a:ext cx="4839970" cy="78105"/>
            </a:xfrm>
            <a:custGeom>
              <a:avLst/>
              <a:gdLst/>
              <a:ahLst/>
              <a:cxnLst/>
              <a:rect l="l" t="t" r="r" b="b"/>
              <a:pathLst>
                <a:path w="4839970" h="78104">
                  <a:moveTo>
                    <a:pt x="25907" y="25908"/>
                  </a:moveTo>
                  <a:lnTo>
                    <a:pt x="0" y="25908"/>
                  </a:lnTo>
                  <a:lnTo>
                    <a:pt x="0" y="51816"/>
                  </a:lnTo>
                  <a:lnTo>
                    <a:pt x="25907" y="51816"/>
                  </a:lnTo>
                  <a:lnTo>
                    <a:pt x="25907" y="25908"/>
                  </a:lnTo>
                  <a:close/>
                </a:path>
                <a:path w="4839970" h="78104">
                  <a:moveTo>
                    <a:pt x="77724" y="25908"/>
                  </a:moveTo>
                  <a:lnTo>
                    <a:pt x="51815" y="25908"/>
                  </a:lnTo>
                  <a:lnTo>
                    <a:pt x="51815" y="51816"/>
                  </a:lnTo>
                  <a:lnTo>
                    <a:pt x="77724" y="51816"/>
                  </a:lnTo>
                  <a:lnTo>
                    <a:pt x="77724" y="25908"/>
                  </a:lnTo>
                  <a:close/>
                </a:path>
                <a:path w="4839970" h="78104">
                  <a:moveTo>
                    <a:pt x="129539" y="25908"/>
                  </a:moveTo>
                  <a:lnTo>
                    <a:pt x="103631" y="25908"/>
                  </a:lnTo>
                  <a:lnTo>
                    <a:pt x="103631" y="51816"/>
                  </a:lnTo>
                  <a:lnTo>
                    <a:pt x="129539" y="51816"/>
                  </a:lnTo>
                  <a:lnTo>
                    <a:pt x="129539" y="25908"/>
                  </a:lnTo>
                  <a:close/>
                </a:path>
                <a:path w="4839970" h="78104">
                  <a:moveTo>
                    <a:pt x="181356" y="25908"/>
                  </a:moveTo>
                  <a:lnTo>
                    <a:pt x="155448" y="25908"/>
                  </a:lnTo>
                  <a:lnTo>
                    <a:pt x="155448" y="51816"/>
                  </a:lnTo>
                  <a:lnTo>
                    <a:pt x="181356" y="51816"/>
                  </a:lnTo>
                  <a:lnTo>
                    <a:pt x="181356" y="25908"/>
                  </a:lnTo>
                  <a:close/>
                </a:path>
                <a:path w="4839970" h="78104">
                  <a:moveTo>
                    <a:pt x="233171" y="25908"/>
                  </a:moveTo>
                  <a:lnTo>
                    <a:pt x="207263" y="25908"/>
                  </a:lnTo>
                  <a:lnTo>
                    <a:pt x="207263" y="51816"/>
                  </a:lnTo>
                  <a:lnTo>
                    <a:pt x="233171" y="51816"/>
                  </a:lnTo>
                  <a:lnTo>
                    <a:pt x="233171" y="25908"/>
                  </a:lnTo>
                  <a:close/>
                </a:path>
                <a:path w="4839970" h="78104">
                  <a:moveTo>
                    <a:pt x="284988" y="25908"/>
                  </a:moveTo>
                  <a:lnTo>
                    <a:pt x="259080" y="25908"/>
                  </a:lnTo>
                  <a:lnTo>
                    <a:pt x="259080" y="51816"/>
                  </a:lnTo>
                  <a:lnTo>
                    <a:pt x="284988" y="51816"/>
                  </a:lnTo>
                  <a:lnTo>
                    <a:pt x="284988" y="25908"/>
                  </a:lnTo>
                  <a:close/>
                </a:path>
                <a:path w="4839970" h="78104">
                  <a:moveTo>
                    <a:pt x="336804" y="25908"/>
                  </a:moveTo>
                  <a:lnTo>
                    <a:pt x="310895" y="25908"/>
                  </a:lnTo>
                  <a:lnTo>
                    <a:pt x="310895" y="51816"/>
                  </a:lnTo>
                  <a:lnTo>
                    <a:pt x="336804" y="51816"/>
                  </a:lnTo>
                  <a:lnTo>
                    <a:pt x="336804" y="25908"/>
                  </a:lnTo>
                  <a:close/>
                </a:path>
                <a:path w="4839970" h="78104">
                  <a:moveTo>
                    <a:pt x="388619" y="25908"/>
                  </a:moveTo>
                  <a:lnTo>
                    <a:pt x="362712" y="25908"/>
                  </a:lnTo>
                  <a:lnTo>
                    <a:pt x="362712" y="51816"/>
                  </a:lnTo>
                  <a:lnTo>
                    <a:pt x="388619" y="51816"/>
                  </a:lnTo>
                  <a:lnTo>
                    <a:pt x="388619" y="25908"/>
                  </a:lnTo>
                  <a:close/>
                </a:path>
                <a:path w="4839970" h="78104">
                  <a:moveTo>
                    <a:pt x="440436" y="25908"/>
                  </a:moveTo>
                  <a:lnTo>
                    <a:pt x="414527" y="25908"/>
                  </a:lnTo>
                  <a:lnTo>
                    <a:pt x="414527" y="51816"/>
                  </a:lnTo>
                  <a:lnTo>
                    <a:pt x="440436" y="51816"/>
                  </a:lnTo>
                  <a:lnTo>
                    <a:pt x="440436" y="25908"/>
                  </a:lnTo>
                  <a:close/>
                </a:path>
                <a:path w="4839970" h="78104">
                  <a:moveTo>
                    <a:pt x="492251" y="25908"/>
                  </a:moveTo>
                  <a:lnTo>
                    <a:pt x="466344" y="25908"/>
                  </a:lnTo>
                  <a:lnTo>
                    <a:pt x="466344" y="51816"/>
                  </a:lnTo>
                  <a:lnTo>
                    <a:pt x="492251" y="51816"/>
                  </a:lnTo>
                  <a:lnTo>
                    <a:pt x="492251" y="25908"/>
                  </a:lnTo>
                  <a:close/>
                </a:path>
                <a:path w="4839970" h="78104">
                  <a:moveTo>
                    <a:pt x="544068" y="25908"/>
                  </a:moveTo>
                  <a:lnTo>
                    <a:pt x="518160" y="25908"/>
                  </a:lnTo>
                  <a:lnTo>
                    <a:pt x="518160" y="51816"/>
                  </a:lnTo>
                  <a:lnTo>
                    <a:pt x="544068" y="51816"/>
                  </a:lnTo>
                  <a:lnTo>
                    <a:pt x="544068" y="25908"/>
                  </a:lnTo>
                  <a:close/>
                </a:path>
                <a:path w="4839970" h="78104">
                  <a:moveTo>
                    <a:pt x="595883" y="25908"/>
                  </a:moveTo>
                  <a:lnTo>
                    <a:pt x="569976" y="25908"/>
                  </a:lnTo>
                  <a:lnTo>
                    <a:pt x="569976" y="51816"/>
                  </a:lnTo>
                  <a:lnTo>
                    <a:pt x="595883" y="51816"/>
                  </a:lnTo>
                  <a:lnTo>
                    <a:pt x="595883" y="25908"/>
                  </a:lnTo>
                  <a:close/>
                </a:path>
                <a:path w="4839970" h="78104">
                  <a:moveTo>
                    <a:pt x="647700" y="25908"/>
                  </a:moveTo>
                  <a:lnTo>
                    <a:pt x="621792" y="25908"/>
                  </a:lnTo>
                  <a:lnTo>
                    <a:pt x="621792" y="51816"/>
                  </a:lnTo>
                  <a:lnTo>
                    <a:pt x="647700" y="51816"/>
                  </a:lnTo>
                  <a:lnTo>
                    <a:pt x="647700" y="25908"/>
                  </a:lnTo>
                  <a:close/>
                </a:path>
                <a:path w="4839970" h="78104">
                  <a:moveTo>
                    <a:pt x="699515" y="25908"/>
                  </a:moveTo>
                  <a:lnTo>
                    <a:pt x="673607" y="25908"/>
                  </a:lnTo>
                  <a:lnTo>
                    <a:pt x="673607" y="51816"/>
                  </a:lnTo>
                  <a:lnTo>
                    <a:pt x="699515" y="51816"/>
                  </a:lnTo>
                  <a:lnTo>
                    <a:pt x="699515" y="25908"/>
                  </a:lnTo>
                  <a:close/>
                </a:path>
                <a:path w="4839970" h="78104">
                  <a:moveTo>
                    <a:pt x="751332" y="25908"/>
                  </a:moveTo>
                  <a:lnTo>
                    <a:pt x="725424" y="25908"/>
                  </a:lnTo>
                  <a:lnTo>
                    <a:pt x="725424" y="51816"/>
                  </a:lnTo>
                  <a:lnTo>
                    <a:pt x="751332" y="51816"/>
                  </a:lnTo>
                  <a:lnTo>
                    <a:pt x="751332" y="25908"/>
                  </a:lnTo>
                  <a:close/>
                </a:path>
                <a:path w="4839970" h="78104">
                  <a:moveTo>
                    <a:pt x="803148" y="25908"/>
                  </a:moveTo>
                  <a:lnTo>
                    <a:pt x="777239" y="25908"/>
                  </a:lnTo>
                  <a:lnTo>
                    <a:pt x="777239" y="51816"/>
                  </a:lnTo>
                  <a:lnTo>
                    <a:pt x="803148" y="51816"/>
                  </a:lnTo>
                  <a:lnTo>
                    <a:pt x="803148" y="25908"/>
                  </a:lnTo>
                  <a:close/>
                </a:path>
                <a:path w="4839970" h="78104">
                  <a:moveTo>
                    <a:pt x="854963" y="25908"/>
                  </a:moveTo>
                  <a:lnTo>
                    <a:pt x="829055" y="25908"/>
                  </a:lnTo>
                  <a:lnTo>
                    <a:pt x="829055" y="51816"/>
                  </a:lnTo>
                  <a:lnTo>
                    <a:pt x="854963" y="51816"/>
                  </a:lnTo>
                  <a:lnTo>
                    <a:pt x="854963" y="25908"/>
                  </a:lnTo>
                  <a:close/>
                </a:path>
                <a:path w="4839970" h="78104">
                  <a:moveTo>
                    <a:pt x="906779" y="25908"/>
                  </a:moveTo>
                  <a:lnTo>
                    <a:pt x="880872" y="25908"/>
                  </a:lnTo>
                  <a:lnTo>
                    <a:pt x="880872" y="51816"/>
                  </a:lnTo>
                  <a:lnTo>
                    <a:pt x="906779" y="51816"/>
                  </a:lnTo>
                  <a:lnTo>
                    <a:pt x="906779" y="25908"/>
                  </a:lnTo>
                  <a:close/>
                </a:path>
                <a:path w="4839970" h="78104">
                  <a:moveTo>
                    <a:pt x="958596" y="25908"/>
                  </a:moveTo>
                  <a:lnTo>
                    <a:pt x="932688" y="25908"/>
                  </a:lnTo>
                  <a:lnTo>
                    <a:pt x="932688" y="51816"/>
                  </a:lnTo>
                  <a:lnTo>
                    <a:pt x="958596" y="51816"/>
                  </a:lnTo>
                  <a:lnTo>
                    <a:pt x="958596" y="25908"/>
                  </a:lnTo>
                  <a:close/>
                </a:path>
                <a:path w="4839970" h="78104">
                  <a:moveTo>
                    <a:pt x="1010412" y="25908"/>
                  </a:moveTo>
                  <a:lnTo>
                    <a:pt x="984503" y="25908"/>
                  </a:lnTo>
                  <a:lnTo>
                    <a:pt x="984503" y="51816"/>
                  </a:lnTo>
                  <a:lnTo>
                    <a:pt x="1010412" y="51816"/>
                  </a:lnTo>
                  <a:lnTo>
                    <a:pt x="1010412" y="25908"/>
                  </a:lnTo>
                  <a:close/>
                </a:path>
                <a:path w="4839970" h="78104">
                  <a:moveTo>
                    <a:pt x="1062227" y="25908"/>
                  </a:moveTo>
                  <a:lnTo>
                    <a:pt x="1036320" y="25908"/>
                  </a:lnTo>
                  <a:lnTo>
                    <a:pt x="1036320" y="51816"/>
                  </a:lnTo>
                  <a:lnTo>
                    <a:pt x="1062227" y="51816"/>
                  </a:lnTo>
                  <a:lnTo>
                    <a:pt x="1062227" y="25908"/>
                  </a:lnTo>
                  <a:close/>
                </a:path>
                <a:path w="4839970" h="78104">
                  <a:moveTo>
                    <a:pt x="1114043" y="25908"/>
                  </a:moveTo>
                  <a:lnTo>
                    <a:pt x="1088136" y="25908"/>
                  </a:lnTo>
                  <a:lnTo>
                    <a:pt x="1088136" y="51816"/>
                  </a:lnTo>
                  <a:lnTo>
                    <a:pt x="1114043" y="51816"/>
                  </a:lnTo>
                  <a:lnTo>
                    <a:pt x="1114043" y="25908"/>
                  </a:lnTo>
                  <a:close/>
                </a:path>
                <a:path w="4839970" h="78104">
                  <a:moveTo>
                    <a:pt x="1165860" y="25908"/>
                  </a:moveTo>
                  <a:lnTo>
                    <a:pt x="1139952" y="25908"/>
                  </a:lnTo>
                  <a:lnTo>
                    <a:pt x="1139952" y="51816"/>
                  </a:lnTo>
                  <a:lnTo>
                    <a:pt x="1165860" y="51816"/>
                  </a:lnTo>
                  <a:lnTo>
                    <a:pt x="1165860" y="25908"/>
                  </a:lnTo>
                  <a:close/>
                </a:path>
                <a:path w="4839970" h="78104">
                  <a:moveTo>
                    <a:pt x="1217676" y="25908"/>
                  </a:moveTo>
                  <a:lnTo>
                    <a:pt x="1191767" y="25908"/>
                  </a:lnTo>
                  <a:lnTo>
                    <a:pt x="1191767" y="51816"/>
                  </a:lnTo>
                  <a:lnTo>
                    <a:pt x="1217676" y="51816"/>
                  </a:lnTo>
                  <a:lnTo>
                    <a:pt x="1217676" y="25908"/>
                  </a:lnTo>
                  <a:close/>
                </a:path>
                <a:path w="4839970" h="78104">
                  <a:moveTo>
                    <a:pt x="1269491" y="25908"/>
                  </a:moveTo>
                  <a:lnTo>
                    <a:pt x="1243584" y="25908"/>
                  </a:lnTo>
                  <a:lnTo>
                    <a:pt x="1243584" y="51816"/>
                  </a:lnTo>
                  <a:lnTo>
                    <a:pt x="1269491" y="51816"/>
                  </a:lnTo>
                  <a:lnTo>
                    <a:pt x="1269491" y="25908"/>
                  </a:lnTo>
                  <a:close/>
                </a:path>
                <a:path w="4839970" h="78104">
                  <a:moveTo>
                    <a:pt x="1321308" y="25908"/>
                  </a:moveTo>
                  <a:lnTo>
                    <a:pt x="1295400" y="25908"/>
                  </a:lnTo>
                  <a:lnTo>
                    <a:pt x="1295400" y="51816"/>
                  </a:lnTo>
                  <a:lnTo>
                    <a:pt x="1321308" y="51816"/>
                  </a:lnTo>
                  <a:lnTo>
                    <a:pt x="1321308" y="25908"/>
                  </a:lnTo>
                  <a:close/>
                </a:path>
                <a:path w="4839970" h="78104">
                  <a:moveTo>
                    <a:pt x="1373124" y="25908"/>
                  </a:moveTo>
                  <a:lnTo>
                    <a:pt x="1347215" y="25908"/>
                  </a:lnTo>
                  <a:lnTo>
                    <a:pt x="1347215" y="51816"/>
                  </a:lnTo>
                  <a:lnTo>
                    <a:pt x="1373124" y="51816"/>
                  </a:lnTo>
                  <a:lnTo>
                    <a:pt x="1373124" y="25908"/>
                  </a:lnTo>
                  <a:close/>
                </a:path>
                <a:path w="4839970" h="78104">
                  <a:moveTo>
                    <a:pt x="1424939" y="25908"/>
                  </a:moveTo>
                  <a:lnTo>
                    <a:pt x="1399032" y="25908"/>
                  </a:lnTo>
                  <a:lnTo>
                    <a:pt x="1399032" y="51816"/>
                  </a:lnTo>
                  <a:lnTo>
                    <a:pt x="1424939" y="51816"/>
                  </a:lnTo>
                  <a:lnTo>
                    <a:pt x="1424939" y="25908"/>
                  </a:lnTo>
                  <a:close/>
                </a:path>
                <a:path w="4839970" h="78104">
                  <a:moveTo>
                    <a:pt x="1476755" y="25908"/>
                  </a:moveTo>
                  <a:lnTo>
                    <a:pt x="1450848" y="25908"/>
                  </a:lnTo>
                  <a:lnTo>
                    <a:pt x="1450848" y="51816"/>
                  </a:lnTo>
                  <a:lnTo>
                    <a:pt x="1476755" y="51816"/>
                  </a:lnTo>
                  <a:lnTo>
                    <a:pt x="1476755" y="25908"/>
                  </a:lnTo>
                  <a:close/>
                </a:path>
                <a:path w="4839970" h="78104">
                  <a:moveTo>
                    <a:pt x="1528572" y="25908"/>
                  </a:moveTo>
                  <a:lnTo>
                    <a:pt x="1502664" y="25908"/>
                  </a:lnTo>
                  <a:lnTo>
                    <a:pt x="1502664" y="51816"/>
                  </a:lnTo>
                  <a:lnTo>
                    <a:pt x="1528572" y="51816"/>
                  </a:lnTo>
                  <a:lnTo>
                    <a:pt x="1528572" y="25908"/>
                  </a:lnTo>
                  <a:close/>
                </a:path>
                <a:path w="4839970" h="78104">
                  <a:moveTo>
                    <a:pt x="1580388" y="25908"/>
                  </a:moveTo>
                  <a:lnTo>
                    <a:pt x="1554479" y="25908"/>
                  </a:lnTo>
                  <a:lnTo>
                    <a:pt x="1554479" y="51816"/>
                  </a:lnTo>
                  <a:lnTo>
                    <a:pt x="1580388" y="51816"/>
                  </a:lnTo>
                  <a:lnTo>
                    <a:pt x="1580388" y="25908"/>
                  </a:lnTo>
                  <a:close/>
                </a:path>
                <a:path w="4839970" h="78104">
                  <a:moveTo>
                    <a:pt x="1632203" y="25908"/>
                  </a:moveTo>
                  <a:lnTo>
                    <a:pt x="1606296" y="25908"/>
                  </a:lnTo>
                  <a:lnTo>
                    <a:pt x="1606296" y="51816"/>
                  </a:lnTo>
                  <a:lnTo>
                    <a:pt x="1632203" y="51816"/>
                  </a:lnTo>
                  <a:lnTo>
                    <a:pt x="1632203" y="25908"/>
                  </a:lnTo>
                  <a:close/>
                </a:path>
                <a:path w="4839970" h="78104">
                  <a:moveTo>
                    <a:pt x="1684020" y="25908"/>
                  </a:moveTo>
                  <a:lnTo>
                    <a:pt x="1658112" y="25908"/>
                  </a:lnTo>
                  <a:lnTo>
                    <a:pt x="1658112" y="51816"/>
                  </a:lnTo>
                  <a:lnTo>
                    <a:pt x="1684020" y="51816"/>
                  </a:lnTo>
                  <a:lnTo>
                    <a:pt x="1684020" y="25908"/>
                  </a:lnTo>
                  <a:close/>
                </a:path>
                <a:path w="4839970" h="78104">
                  <a:moveTo>
                    <a:pt x="1735836" y="25908"/>
                  </a:moveTo>
                  <a:lnTo>
                    <a:pt x="1709927" y="25908"/>
                  </a:lnTo>
                  <a:lnTo>
                    <a:pt x="1709927" y="51816"/>
                  </a:lnTo>
                  <a:lnTo>
                    <a:pt x="1735836" y="51816"/>
                  </a:lnTo>
                  <a:lnTo>
                    <a:pt x="1735836" y="25908"/>
                  </a:lnTo>
                  <a:close/>
                </a:path>
                <a:path w="4839970" h="78104">
                  <a:moveTo>
                    <a:pt x="1787652" y="25908"/>
                  </a:moveTo>
                  <a:lnTo>
                    <a:pt x="1761743" y="25908"/>
                  </a:lnTo>
                  <a:lnTo>
                    <a:pt x="1761743" y="51816"/>
                  </a:lnTo>
                  <a:lnTo>
                    <a:pt x="1787652" y="51816"/>
                  </a:lnTo>
                  <a:lnTo>
                    <a:pt x="1787652" y="25908"/>
                  </a:lnTo>
                  <a:close/>
                </a:path>
                <a:path w="4839970" h="78104">
                  <a:moveTo>
                    <a:pt x="1839467" y="25908"/>
                  </a:moveTo>
                  <a:lnTo>
                    <a:pt x="1813560" y="25908"/>
                  </a:lnTo>
                  <a:lnTo>
                    <a:pt x="1813560" y="51816"/>
                  </a:lnTo>
                  <a:lnTo>
                    <a:pt x="1839467" y="51816"/>
                  </a:lnTo>
                  <a:lnTo>
                    <a:pt x="1839467" y="25908"/>
                  </a:lnTo>
                  <a:close/>
                </a:path>
                <a:path w="4839970" h="78104">
                  <a:moveTo>
                    <a:pt x="1891284" y="25908"/>
                  </a:moveTo>
                  <a:lnTo>
                    <a:pt x="1865376" y="25908"/>
                  </a:lnTo>
                  <a:lnTo>
                    <a:pt x="1865376" y="51816"/>
                  </a:lnTo>
                  <a:lnTo>
                    <a:pt x="1891284" y="51816"/>
                  </a:lnTo>
                  <a:lnTo>
                    <a:pt x="1891284" y="25908"/>
                  </a:lnTo>
                  <a:close/>
                </a:path>
                <a:path w="4839970" h="78104">
                  <a:moveTo>
                    <a:pt x="1943100" y="25908"/>
                  </a:moveTo>
                  <a:lnTo>
                    <a:pt x="1917191" y="25908"/>
                  </a:lnTo>
                  <a:lnTo>
                    <a:pt x="1917191" y="51816"/>
                  </a:lnTo>
                  <a:lnTo>
                    <a:pt x="1943100" y="51816"/>
                  </a:lnTo>
                  <a:lnTo>
                    <a:pt x="1943100" y="25908"/>
                  </a:lnTo>
                  <a:close/>
                </a:path>
                <a:path w="4839970" h="78104">
                  <a:moveTo>
                    <a:pt x="1994915" y="25908"/>
                  </a:moveTo>
                  <a:lnTo>
                    <a:pt x="1969008" y="25908"/>
                  </a:lnTo>
                  <a:lnTo>
                    <a:pt x="1969008" y="51816"/>
                  </a:lnTo>
                  <a:lnTo>
                    <a:pt x="1994915" y="51816"/>
                  </a:lnTo>
                  <a:lnTo>
                    <a:pt x="1994915" y="25908"/>
                  </a:lnTo>
                  <a:close/>
                </a:path>
                <a:path w="4839970" h="78104">
                  <a:moveTo>
                    <a:pt x="2046732" y="25908"/>
                  </a:moveTo>
                  <a:lnTo>
                    <a:pt x="2020824" y="25908"/>
                  </a:lnTo>
                  <a:lnTo>
                    <a:pt x="2020824" y="51816"/>
                  </a:lnTo>
                  <a:lnTo>
                    <a:pt x="2046732" y="51816"/>
                  </a:lnTo>
                  <a:lnTo>
                    <a:pt x="2046732" y="25908"/>
                  </a:lnTo>
                  <a:close/>
                </a:path>
                <a:path w="4839970" h="78104">
                  <a:moveTo>
                    <a:pt x="2098548" y="25908"/>
                  </a:moveTo>
                  <a:lnTo>
                    <a:pt x="2072639" y="25908"/>
                  </a:lnTo>
                  <a:lnTo>
                    <a:pt x="2072639" y="51816"/>
                  </a:lnTo>
                  <a:lnTo>
                    <a:pt x="2098548" y="51816"/>
                  </a:lnTo>
                  <a:lnTo>
                    <a:pt x="2098548" y="25908"/>
                  </a:lnTo>
                  <a:close/>
                </a:path>
                <a:path w="4839970" h="78104">
                  <a:moveTo>
                    <a:pt x="2150364" y="25908"/>
                  </a:moveTo>
                  <a:lnTo>
                    <a:pt x="2124455" y="25908"/>
                  </a:lnTo>
                  <a:lnTo>
                    <a:pt x="2124455" y="51816"/>
                  </a:lnTo>
                  <a:lnTo>
                    <a:pt x="2150364" y="51816"/>
                  </a:lnTo>
                  <a:lnTo>
                    <a:pt x="2150364" y="25908"/>
                  </a:lnTo>
                  <a:close/>
                </a:path>
                <a:path w="4839970" h="78104">
                  <a:moveTo>
                    <a:pt x="2202179" y="25908"/>
                  </a:moveTo>
                  <a:lnTo>
                    <a:pt x="2176272" y="25908"/>
                  </a:lnTo>
                  <a:lnTo>
                    <a:pt x="2176272" y="51816"/>
                  </a:lnTo>
                  <a:lnTo>
                    <a:pt x="2202179" y="51816"/>
                  </a:lnTo>
                  <a:lnTo>
                    <a:pt x="2202179" y="25908"/>
                  </a:lnTo>
                  <a:close/>
                </a:path>
                <a:path w="4839970" h="78104">
                  <a:moveTo>
                    <a:pt x="2253996" y="25908"/>
                  </a:moveTo>
                  <a:lnTo>
                    <a:pt x="2228088" y="25908"/>
                  </a:lnTo>
                  <a:lnTo>
                    <a:pt x="2228088" y="51816"/>
                  </a:lnTo>
                  <a:lnTo>
                    <a:pt x="2253996" y="51816"/>
                  </a:lnTo>
                  <a:lnTo>
                    <a:pt x="2253996" y="25908"/>
                  </a:lnTo>
                  <a:close/>
                </a:path>
                <a:path w="4839970" h="78104">
                  <a:moveTo>
                    <a:pt x="2305812" y="25908"/>
                  </a:moveTo>
                  <a:lnTo>
                    <a:pt x="2279904" y="25908"/>
                  </a:lnTo>
                  <a:lnTo>
                    <a:pt x="2279904" y="51816"/>
                  </a:lnTo>
                  <a:lnTo>
                    <a:pt x="2305812" y="51816"/>
                  </a:lnTo>
                  <a:lnTo>
                    <a:pt x="2305812" y="25908"/>
                  </a:lnTo>
                  <a:close/>
                </a:path>
                <a:path w="4839970" h="78104">
                  <a:moveTo>
                    <a:pt x="2357628" y="25908"/>
                  </a:moveTo>
                  <a:lnTo>
                    <a:pt x="2331720" y="25908"/>
                  </a:lnTo>
                  <a:lnTo>
                    <a:pt x="2331720" y="51816"/>
                  </a:lnTo>
                  <a:lnTo>
                    <a:pt x="2357628" y="51816"/>
                  </a:lnTo>
                  <a:lnTo>
                    <a:pt x="2357628" y="25908"/>
                  </a:lnTo>
                  <a:close/>
                </a:path>
                <a:path w="4839970" h="78104">
                  <a:moveTo>
                    <a:pt x="2409443" y="25908"/>
                  </a:moveTo>
                  <a:lnTo>
                    <a:pt x="2383536" y="25908"/>
                  </a:lnTo>
                  <a:lnTo>
                    <a:pt x="2383536" y="51816"/>
                  </a:lnTo>
                  <a:lnTo>
                    <a:pt x="2409443" y="51816"/>
                  </a:lnTo>
                  <a:lnTo>
                    <a:pt x="2409443" y="25908"/>
                  </a:lnTo>
                  <a:close/>
                </a:path>
                <a:path w="4839970" h="78104">
                  <a:moveTo>
                    <a:pt x="2461260" y="25908"/>
                  </a:moveTo>
                  <a:lnTo>
                    <a:pt x="2435352" y="25908"/>
                  </a:lnTo>
                  <a:lnTo>
                    <a:pt x="2435352" y="51816"/>
                  </a:lnTo>
                  <a:lnTo>
                    <a:pt x="2461260" y="51816"/>
                  </a:lnTo>
                  <a:lnTo>
                    <a:pt x="2461260" y="25908"/>
                  </a:lnTo>
                  <a:close/>
                </a:path>
                <a:path w="4839970" h="78104">
                  <a:moveTo>
                    <a:pt x="2513076" y="25908"/>
                  </a:moveTo>
                  <a:lnTo>
                    <a:pt x="2487167" y="25908"/>
                  </a:lnTo>
                  <a:lnTo>
                    <a:pt x="2487167" y="51816"/>
                  </a:lnTo>
                  <a:lnTo>
                    <a:pt x="2513076" y="51816"/>
                  </a:lnTo>
                  <a:lnTo>
                    <a:pt x="2513076" y="25908"/>
                  </a:lnTo>
                  <a:close/>
                </a:path>
                <a:path w="4839970" h="78104">
                  <a:moveTo>
                    <a:pt x="2564891" y="25908"/>
                  </a:moveTo>
                  <a:lnTo>
                    <a:pt x="2538984" y="25908"/>
                  </a:lnTo>
                  <a:lnTo>
                    <a:pt x="2538984" y="51816"/>
                  </a:lnTo>
                  <a:lnTo>
                    <a:pt x="2564891" y="51816"/>
                  </a:lnTo>
                  <a:lnTo>
                    <a:pt x="2564891" y="25908"/>
                  </a:lnTo>
                  <a:close/>
                </a:path>
                <a:path w="4839970" h="78104">
                  <a:moveTo>
                    <a:pt x="2616708" y="25908"/>
                  </a:moveTo>
                  <a:lnTo>
                    <a:pt x="2590800" y="25908"/>
                  </a:lnTo>
                  <a:lnTo>
                    <a:pt x="2590800" y="51816"/>
                  </a:lnTo>
                  <a:lnTo>
                    <a:pt x="2616708" y="51816"/>
                  </a:lnTo>
                  <a:lnTo>
                    <a:pt x="2616708" y="25908"/>
                  </a:lnTo>
                  <a:close/>
                </a:path>
                <a:path w="4839970" h="78104">
                  <a:moveTo>
                    <a:pt x="2668524" y="25908"/>
                  </a:moveTo>
                  <a:lnTo>
                    <a:pt x="2642616" y="25908"/>
                  </a:lnTo>
                  <a:lnTo>
                    <a:pt x="2642616" y="51816"/>
                  </a:lnTo>
                  <a:lnTo>
                    <a:pt x="2668524" y="51816"/>
                  </a:lnTo>
                  <a:lnTo>
                    <a:pt x="2668524" y="25908"/>
                  </a:lnTo>
                  <a:close/>
                </a:path>
                <a:path w="4839970" h="78104">
                  <a:moveTo>
                    <a:pt x="2720340" y="25908"/>
                  </a:moveTo>
                  <a:lnTo>
                    <a:pt x="2694432" y="25908"/>
                  </a:lnTo>
                  <a:lnTo>
                    <a:pt x="2694432" y="51816"/>
                  </a:lnTo>
                  <a:lnTo>
                    <a:pt x="2720340" y="51816"/>
                  </a:lnTo>
                  <a:lnTo>
                    <a:pt x="2720340" y="25908"/>
                  </a:lnTo>
                  <a:close/>
                </a:path>
                <a:path w="4839970" h="78104">
                  <a:moveTo>
                    <a:pt x="2772155" y="25908"/>
                  </a:moveTo>
                  <a:lnTo>
                    <a:pt x="2746248" y="25908"/>
                  </a:lnTo>
                  <a:lnTo>
                    <a:pt x="2746248" y="51816"/>
                  </a:lnTo>
                  <a:lnTo>
                    <a:pt x="2772155" y="51816"/>
                  </a:lnTo>
                  <a:lnTo>
                    <a:pt x="2772155" y="25908"/>
                  </a:lnTo>
                  <a:close/>
                </a:path>
                <a:path w="4839970" h="78104">
                  <a:moveTo>
                    <a:pt x="2823972" y="25908"/>
                  </a:moveTo>
                  <a:lnTo>
                    <a:pt x="2798064" y="25908"/>
                  </a:lnTo>
                  <a:lnTo>
                    <a:pt x="2798064" y="51816"/>
                  </a:lnTo>
                  <a:lnTo>
                    <a:pt x="2823972" y="51816"/>
                  </a:lnTo>
                  <a:lnTo>
                    <a:pt x="2823972" y="25908"/>
                  </a:lnTo>
                  <a:close/>
                </a:path>
                <a:path w="4839970" h="78104">
                  <a:moveTo>
                    <a:pt x="2875788" y="25908"/>
                  </a:moveTo>
                  <a:lnTo>
                    <a:pt x="2849879" y="25908"/>
                  </a:lnTo>
                  <a:lnTo>
                    <a:pt x="2849879" y="51816"/>
                  </a:lnTo>
                  <a:lnTo>
                    <a:pt x="2875788" y="51816"/>
                  </a:lnTo>
                  <a:lnTo>
                    <a:pt x="2875788" y="25908"/>
                  </a:lnTo>
                  <a:close/>
                </a:path>
                <a:path w="4839970" h="78104">
                  <a:moveTo>
                    <a:pt x="2927604" y="25908"/>
                  </a:moveTo>
                  <a:lnTo>
                    <a:pt x="2901696" y="25908"/>
                  </a:lnTo>
                  <a:lnTo>
                    <a:pt x="2901696" y="51816"/>
                  </a:lnTo>
                  <a:lnTo>
                    <a:pt x="2927604" y="51816"/>
                  </a:lnTo>
                  <a:lnTo>
                    <a:pt x="2927604" y="25908"/>
                  </a:lnTo>
                  <a:close/>
                </a:path>
                <a:path w="4839970" h="78104">
                  <a:moveTo>
                    <a:pt x="2979420" y="25908"/>
                  </a:moveTo>
                  <a:lnTo>
                    <a:pt x="2953512" y="25908"/>
                  </a:lnTo>
                  <a:lnTo>
                    <a:pt x="2953512" y="51816"/>
                  </a:lnTo>
                  <a:lnTo>
                    <a:pt x="2979420" y="51816"/>
                  </a:lnTo>
                  <a:lnTo>
                    <a:pt x="2979420" y="25908"/>
                  </a:lnTo>
                  <a:close/>
                </a:path>
                <a:path w="4839970" h="78104">
                  <a:moveTo>
                    <a:pt x="3031236" y="25908"/>
                  </a:moveTo>
                  <a:lnTo>
                    <a:pt x="3005328" y="25908"/>
                  </a:lnTo>
                  <a:lnTo>
                    <a:pt x="3005328" y="51816"/>
                  </a:lnTo>
                  <a:lnTo>
                    <a:pt x="3031236" y="51816"/>
                  </a:lnTo>
                  <a:lnTo>
                    <a:pt x="3031236" y="25908"/>
                  </a:lnTo>
                  <a:close/>
                </a:path>
                <a:path w="4839970" h="78104">
                  <a:moveTo>
                    <a:pt x="3083052" y="25908"/>
                  </a:moveTo>
                  <a:lnTo>
                    <a:pt x="3057143" y="25908"/>
                  </a:lnTo>
                  <a:lnTo>
                    <a:pt x="3057143" y="51816"/>
                  </a:lnTo>
                  <a:lnTo>
                    <a:pt x="3083052" y="51816"/>
                  </a:lnTo>
                  <a:lnTo>
                    <a:pt x="3083052" y="25908"/>
                  </a:lnTo>
                  <a:close/>
                </a:path>
                <a:path w="4839970" h="78104">
                  <a:moveTo>
                    <a:pt x="3134867" y="25908"/>
                  </a:moveTo>
                  <a:lnTo>
                    <a:pt x="3108960" y="25908"/>
                  </a:lnTo>
                  <a:lnTo>
                    <a:pt x="3108960" y="51816"/>
                  </a:lnTo>
                  <a:lnTo>
                    <a:pt x="3134867" y="51816"/>
                  </a:lnTo>
                  <a:lnTo>
                    <a:pt x="3134867" y="25908"/>
                  </a:lnTo>
                  <a:close/>
                </a:path>
                <a:path w="4839970" h="78104">
                  <a:moveTo>
                    <a:pt x="3186684" y="25908"/>
                  </a:moveTo>
                  <a:lnTo>
                    <a:pt x="3160776" y="25908"/>
                  </a:lnTo>
                  <a:lnTo>
                    <a:pt x="3160776" y="51816"/>
                  </a:lnTo>
                  <a:lnTo>
                    <a:pt x="3186684" y="51816"/>
                  </a:lnTo>
                  <a:lnTo>
                    <a:pt x="3186684" y="25908"/>
                  </a:lnTo>
                  <a:close/>
                </a:path>
                <a:path w="4839970" h="78104">
                  <a:moveTo>
                    <a:pt x="3238500" y="25908"/>
                  </a:moveTo>
                  <a:lnTo>
                    <a:pt x="3212591" y="25908"/>
                  </a:lnTo>
                  <a:lnTo>
                    <a:pt x="3212591" y="51816"/>
                  </a:lnTo>
                  <a:lnTo>
                    <a:pt x="3238500" y="51816"/>
                  </a:lnTo>
                  <a:lnTo>
                    <a:pt x="3238500" y="25908"/>
                  </a:lnTo>
                  <a:close/>
                </a:path>
                <a:path w="4839970" h="78104">
                  <a:moveTo>
                    <a:pt x="3290316" y="25908"/>
                  </a:moveTo>
                  <a:lnTo>
                    <a:pt x="3264408" y="25908"/>
                  </a:lnTo>
                  <a:lnTo>
                    <a:pt x="3264408" y="51816"/>
                  </a:lnTo>
                  <a:lnTo>
                    <a:pt x="3290316" y="51816"/>
                  </a:lnTo>
                  <a:lnTo>
                    <a:pt x="3290316" y="25908"/>
                  </a:lnTo>
                  <a:close/>
                </a:path>
                <a:path w="4839970" h="78104">
                  <a:moveTo>
                    <a:pt x="3342132" y="25908"/>
                  </a:moveTo>
                  <a:lnTo>
                    <a:pt x="3316224" y="25908"/>
                  </a:lnTo>
                  <a:lnTo>
                    <a:pt x="3316224" y="51816"/>
                  </a:lnTo>
                  <a:lnTo>
                    <a:pt x="3342132" y="51816"/>
                  </a:lnTo>
                  <a:lnTo>
                    <a:pt x="3342132" y="25908"/>
                  </a:lnTo>
                  <a:close/>
                </a:path>
                <a:path w="4839970" h="78104">
                  <a:moveTo>
                    <a:pt x="3393948" y="25908"/>
                  </a:moveTo>
                  <a:lnTo>
                    <a:pt x="3368040" y="25908"/>
                  </a:lnTo>
                  <a:lnTo>
                    <a:pt x="3368040" y="51816"/>
                  </a:lnTo>
                  <a:lnTo>
                    <a:pt x="3393948" y="51816"/>
                  </a:lnTo>
                  <a:lnTo>
                    <a:pt x="3393948" y="25908"/>
                  </a:lnTo>
                  <a:close/>
                </a:path>
                <a:path w="4839970" h="78104">
                  <a:moveTo>
                    <a:pt x="3445764" y="25908"/>
                  </a:moveTo>
                  <a:lnTo>
                    <a:pt x="3419855" y="25908"/>
                  </a:lnTo>
                  <a:lnTo>
                    <a:pt x="3419855" y="51816"/>
                  </a:lnTo>
                  <a:lnTo>
                    <a:pt x="3445764" y="51816"/>
                  </a:lnTo>
                  <a:lnTo>
                    <a:pt x="3445764" y="25908"/>
                  </a:lnTo>
                  <a:close/>
                </a:path>
                <a:path w="4839970" h="78104">
                  <a:moveTo>
                    <a:pt x="3497579" y="25908"/>
                  </a:moveTo>
                  <a:lnTo>
                    <a:pt x="3471672" y="25908"/>
                  </a:lnTo>
                  <a:lnTo>
                    <a:pt x="3471672" y="51816"/>
                  </a:lnTo>
                  <a:lnTo>
                    <a:pt x="3497579" y="51816"/>
                  </a:lnTo>
                  <a:lnTo>
                    <a:pt x="3497579" y="25908"/>
                  </a:lnTo>
                  <a:close/>
                </a:path>
                <a:path w="4839970" h="78104">
                  <a:moveTo>
                    <a:pt x="3549396" y="25908"/>
                  </a:moveTo>
                  <a:lnTo>
                    <a:pt x="3523488" y="25908"/>
                  </a:lnTo>
                  <a:lnTo>
                    <a:pt x="3523488" y="51816"/>
                  </a:lnTo>
                  <a:lnTo>
                    <a:pt x="3549396" y="51816"/>
                  </a:lnTo>
                  <a:lnTo>
                    <a:pt x="3549396" y="25908"/>
                  </a:lnTo>
                  <a:close/>
                </a:path>
                <a:path w="4839970" h="78104">
                  <a:moveTo>
                    <a:pt x="3601212" y="25908"/>
                  </a:moveTo>
                  <a:lnTo>
                    <a:pt x="3575304" y="25908"/>
                  </a:lnTo>
                  <a:lnTo>
                    <a:pt x="3575304" y="51816"/>
                  </a:lnTo>
                  <a:lnTo>
                    <a:pt x="3601212" y="51816"/>
                  </a:lnTo>
                  <a:lnTo>
                    <a:pt x="3601212" y="25908"/>
                  </a:lnTo>
                  <a:close/>
                </a:path>
                <a:path w="4839970" h="78104">
                  <a:moveTo>
                    <a:pt x="3653028" y="25908"/>
                  </a:moveTo>
                  <a:lnTo>
                    <a:pt x="3627120" y="25908"/>
                  </a:lnTo>
                  <a:lnTo>
                    <a:pt x="3627120" y="51816"/>
                  </a:lnTo>
                  <a:lnTo>
                    <a:pt x="3653028" y="51816"/>
                  </a:lnTo>
                  <a:lnTo>
                    <a:pt x="3653028" y="25908"/>
                  </a:lnTo>
                  <a:close/>
                </a:path>
                <a:path w="4839970" h="78104">
                  <a:moveTo>
                    <a:pt x="3704843" y="25908"/>
                  </a:moveTo>
                  <a:lnTo>
                    <a:pt x="3678936" y="25908"/>
                  </a:lnTo>
                  <a:lnTo>
                    <a:pt x="3678936" y="51816"/>
                  </a:lnTo>
                  <a:lnTo>
                    <a:pt x="3704843" y="51816"/>
                  </a:lnTo>
                  <a:lnTo>
                    <a:pt x="3704843" y="25908"/>
                  </a:lnTo>
                  <a:close/>
                </a:path>
                <a:path w="4839970" h="78104">
                  <a:moveTo>
                    <a:pt x="3756660" y="25908"/>
                  </a:moveTo>
                  <a:lnTo>
                    <a:pt x="3730752" y="25908"/>
                  </a:lnTo>
                  <a:lnTo>
                    <a:pt x="3730752" y="51816"/>
                  </a:lnTo>
                  <a:lnTo>
                    <a:pt x="3756660" y="51816"/>
                  </a:lnTo>
                  <a:lnTo>
                    <a:pt x="3756660" y="25908"/>
                  </a:lnTo>
                  <a:close/>
                </a:path>
                <a:path w="4839970" h="78104">
                  <a:moveTo>
                    <a:pt x="3808476" y="25908"/>
                  </a:moveTo>
                  <a:lnTo>
                    <a:pt x="3782567" y="25908"/>
                  </a:lnTo>
                  <a:lnTo>
                    <a:pt x="3782567" y="51816"/>
                  </a:lnTo>
                  <a:lnTo>
                    <a:pt x="3808476" y="51816"/>
                  </a:lnTo>
                  <a:lnTo>
                    <a:pt x="3808476" y="25908"/>
                  </a:lnTo>
                  <a:close/>
                </a:path>
                <a:path w="4839970" h="78104">
                  <a:moveTo>
                    <a:pt x="3860291" y="25908"/>
                  </a:moveTo>
                  <a:lnTo>
                    <a:pt x="3834384" y="25908"/>
                  </a:lnTo>
                  <a:lnTo>
                    <a:pt x="3834384" y="51816"/>
                  </a:lnTo>
                  <a:lnTo>
                    <a:pt x="3860291" y="51816"/>
                  </a:lnTo>
                  <a:lnTo>
                    <a:pt x="3860291" y="25908"/>
                  </a:lnTo>
                  <a:close/>
                </a:path>
                <a:path w="4839970" h="78104">
                  <a:moveTo>
                    <a:pt x="3912108" y="25908"/>
                  </a:moveTo>
                  <a:lnTo>
                    <a:pt x="3886200" y="25908"/>
                  </a:lnTo>
                  <a:lnTo>
                    <a:pt x="3886200" y="51816"/>
                  </a:lnTo>
                  <a:lnTo>
                    <a:pt x="3912108" y="51816"/>
                  </a:lnTo>
                  <a:lnTo>
                    <a:pt x="3912108" y="25908"/>
                  </a:lnTo>
                  <a:close/>
                </a:path>
                <a:path w="4839970" h="78104">
                  <a:moveTo>
                    <a:pt x="3963924" y="25908"/>
                  </a:moveTo>
                  <a:lnTo>
                    <a:pt x="3938016" y="25908"/>
                  </a:lnTo>
                  <a:lnTo>
                    <a:pt x="3938016" y="51816"/>
                  </a:lnTo>
                  <a:lnTo>
                    <a:pt x="3963924" y="51816"/>
                  </a:lnTo>
                  <a:lnTo>
                    <a:pt x="3963924" y="25908"/>
                  </a:lnTo>
                  <a:close/>
                </a:path>
                <a:path w="4839970" h="78104">
                  <a:moveTo>
                    <a:pt x="4015740" y="25908"/>
                  </a:moveTo>
                  <a:lnTo>
                    <a:pt x="3989832" y="25908"/>
                  </a:lnTo>
                  <a:lnTo>
                    <a:pt x="3989832" y="51816"/>
                  </a:lnTo>
                  <a:lnTo>
                    <a:pt x="4015740" y="51816"/>
                  </a:lnTo>
                  <a:lnTo>
                    <a:pt x="4015740" y="25908"/>
                  </a:lnTo>
                  <a:close/>
                </a:path>
                <a:path w="4839970" h="78104">
                  <a:moveTo>
                    <a:pt x="4067556" y="25908"/>
                  </a:moveTo>
                  <a:lnTo>
                    <a:pt x="4041648" y="25908"/>
                  </a:lnTo>
                  <a:lnTo>
                    <a:pt x="4041648" y="51816"/>
                  </a:lnTo>
                  <a:lnTo>
                    <a:pt x="4067556" y="51816"/>
                  </a:lnTo>
                  <a:lnTo>
                    <a:pt x="4067556" y="25908"/>
                  </a:lnTo>
                  <a:close/>
                </a:path>
                <a:path w="4839970" h="78104">
                  <a:moveTo>
                    <a:pt x="4119371" y="25908"/>
                  </a:moveTo>
                  <a:lnTo>
                    <a:pt x="4093464" y="25908"/>
                  </a:lnTo>
                  <a:lnTo>
                    <a:pt x="4093464" y="51816"/>
                  </a:lnTo>
                  <a:lnTo>
                    <a:pt x="4119371" y="51816"/>
                  </a:lnTo>
                  <a:lnTo>
                    <a:pt x="4119371" y="25908"/>
                  </a:lnTo>
                  <a:close/>
                </a:path>
                <a:path w="4839970" h="78104">
                  <a:moveTo>
                    <a:pt x="4171188" y="25908"/>
                  </a:moveTo>
                  <a:lnTo>
                    <a:pt x="4145280" y="25908"/>
                  </a:lnTo>
                  <a:lnTo>
                    <a:pt x="4145280" y="51816"/>
                  </a:lnTo>
                  <a:lnTo>
                    <a:pt x="4171188" y="51816"/>
                  </a:lnTo>
                  <a:lnTo>
                    <a:pt x="4171188" y="25908"/>
                  </a:lnTo>
                  <a:close/>
                </a:path>
                <a:path w="4839970" h="78104">
                  <a:moveTo>
                    <a:pt x="4223004" y="25908"/>
                  </a:moveTo>
                  <a:lnTo>
                    <a:pt x="4197095" y="25908"/>
                  </a:lnTo>
                  <a:lnTo>
                    <a:pt x="4197095" y="51816"/>
                  </a:lnTo>
                  <a:lnTo>
                    <a:pt x="4223004" y="51816"/>
                  </a:lnTo>
                  <a:lnTo>
                    <a:pt x="4223004" y="25908"/>
                  </a:lnTo>
                  <a:close/>
                </a:path>
                <a:path w="4839970" h="78104">
                  <a:moveTo>
                    <a:pt x="4274820" y="25908"/>
                  </a:moveTo>
                  <a:lnTo>
                    <a:pt x="4248912" y="25908"/>
                  </a:lnTo>
                  <a:lnTo>
                    <a:pt x="4248912" y="51816"/>
                  </a:lnTo>
                  <a:lnTo>
                    <a:pt x="4274820" y="51816"/>
                  </a:lnTo>
                  <a:lnTo>
                    <a:pt x="4274820" y="25908"/>
                  </a:lnTo>
                  <a:close/>
                </a:path>
                <a:path w="4839970" h="78104">
                  <a:moveTo>
                    <a:pt x="4326636" y="25908"/>
                  </a:moveTo>
                  <a:lnTo>
                    <a:pt x="4300728" y="25908"/>
                  </a:lnTo>
                  <a:lnTo>
                    <a:pt x="4300728" y="51816"/>
                  </a:lnTo>
                  <a:lnTo>
                    <a:pt x="4326636" y="51816"/>
                  </a:lnTo>
                  <a:lnTo>
                    <a:pt x="4326636" y="25908"/>
                  </a:lnTo>
                  <a:close/>
                </a:path>
                <a:path w="4839970" h="78104">
                  <a:moveTo>
                    <a:pt x="4378452" y="25908"/>
                  </a:moveTo>
                  <a:lnTo>
                    <a:pt x="4352544" y="25908"/>
                  </a:lnTo>
                  <a:lnTo>
                    <a:pt x="4352544" y="51816"/>
                  </a:lnTo>
                  <a:lnTo>
                    <a:pt x="4378452" y="51816"/>
                  </a:lnTo>
                  <a:lnTo>
                    <a:pt x="4378452" y="25908"/>
                  </a:lnTo>
                  <a:close/>
                </a:path>
                <a:path w="4839970" h="78104">
                  <a:moveTo>
                    <a:pt x="4430268" y="25908"/>
                  </a:moveTo>
                  <a:lnTo>
                    <a:pt x="4404360" y="25908"/>
                  </a:lnTo>
                  <a:lnTo>
                    <a:pt x="4404360" y="51816"/>
                  </a:lnTo>
                  <a:lnTo>
                    <a:pt x="4430268" y="51816"/>
                  </a:lnTo>
                  <a:lnTo>
                    <a:pt x="4430268" y="25908"/>
                  </a:lnTo>
                  <a:close/>
                </a:path>
                <a:path w="4839970" h="78104">
                  <a:moveTo>
                    <a:pt x="4482084" y="25908"/>
                  </a:moveTo>
                  <a:lnTo>
                    <a:pt x="4456176" y="25908"/>
                  </a:lnTo>
                  <a:lnTo>
                    <a:pt x="4456176" y="51816"/>
                  </a:lnTo>
                  <a:lnTo>
                    <a:pt x="4482084" y="51816"/>
                  </a:lnTo>
                  <a:lnTo>
                    <a:pt x="4482084" y="25908"/>
                  </a:lnTo>
                  <a:close/>
                </a:path>
                <a:path w="4839970" h="78104">
                  <a:moveTo>
                    <a:pt x="4533899" y="25908"/>
                  </a:moveTo>
                  <a:lnTo>
                    <a:pt x="4507992" y="25908"/>
                  </a:lnTo>
                  <a:lnTo>
                    <a:pt x="4507992" y="51816"/>
                  </a:lnTo>
                  <a:lnTo>
                    <a:pt x="4533899" y="51816"/>
                  </a:lnTo>
                  <a:lnTo>
                    <a:pt x="4533899" y="25908"/>
                  </a:lnTo>
                  <a:close/>
                </a:path>
                <a:path w="4839970" h="78104">
                  <a:moveTo>
                    <a:pt x="4585716" y="25908"/>
                  </a:moveTo>
                  <a:lnTo>
                    <a:pt x="4559808" y="25908"/>
                  </a:lnTo>
                  <a:lnTo>
                    <a:pt x="4559808" y="51816"/>
                  </a:lnTo>
                  <a:lnTo>
                    <a:pt x="4585716" y="51816"/>
                  </a:lnTo>
                  <a:lnTo>
                    <a:pt x="4585716" y="25908"/>
                  </a:lnTo>
                  <a:close/>
                </a:path>
                <a:path w="4839970" h="78104">
                  <a:moveTo>
                    <a:pt x="4637532" y="25908"/>
                  </a:moveTo>
                  <a:lnTo>
                    <a:pt x="4611623" y="25908"/>
                  </a:lnTo>
                  <a:lnTo>
                    <a:pt x="4611623" y="51816"/>
                  </a:lnTo>
                  <a:lnTo>
                    <a:pt x="4637532" y="51816"/>
                  </a:lnTo>
                  <a:lnTo>
                    <a:pt x="4637532" y="25908"/>
                  </a:lnTo>
                  <a:close/>
                </a:path>
                <a:path w="4839970" h="78104">
                  <a:moveTo>
                    <a:pt x="4689347" y="25908"/>
                  </a:moveTo>
                  <a:lnTo>
                    <a:pt x="4663440" y="25908"/>
                  </a:lnTo>
                  <a:lnTo>
                    <a:pt x="4663440" y="51816"/>
                  </a:lnTo>
                  <a:lnTo>
                    <a:pt x="4689347" y="51816"/>
                  </a:lnTo>
                  <a:lnTo>
                    <a:pt x="4689347" y="25908"/>
                  </a:lnTo>
                  <a:close/>
                </a:path>
                <a:path w="4839970" h="78104">
                  <a:moveTo>
                    <a:pt x="4741164" y="25908"/>
                  </a:moveTo>
                  <a:lnTo>
                    <a:pt x="4715256" y="25908"/>
                  </a:lnTo>
                  <a:lnTo>
                    <a:pt x="4715256" y="51816"/>
                  </a:lnTo>
                  <a:lnTo>
                    <a:pt x="4741164" y="51816"/>
                  </a:lnTo>
                  <a:lnTo>
                    <a:pt x="4741164" y="25908"/>
                  </a:lnTo>
                  <a:close/>
                </a:path>
                <a:path w="4839970" h="78104">
                  <a:moveTo>
                    <a:pt x="4800599" y="0"/>
                  </a:moveTo>
                  <a:lnTo>
                    <a:pt x="4785473" y="3053"/>
                  </a:lnTo>
                  <a:lnTo>
                    <a:pt x="4773120" y="11382"/>
                  </a:lnTo>
                  <a:lnTo>
                    <a:pt x="4764791" y="23735"/>
                  </a:lnTo>
                  <a:lnTo>
                    <a:pt x="4761738" y="38862"/>
                  </a:lnTo>
                  <a:lnTo>
                    <a:pt x="4764791" y="53988"/>
                  </a:lnTo>
                  <a:lnTo>
                    <a:pt x="4773120" y="66341"/>
                  </a:lnTo>
                  <a:lnTo>
                    <a:pt x="4785473" y="74670"/>
                  </a:lnTo>
                  <a:lnTo>
                    <a:pt x="4800599" y="77724"/>
                  </a:lnTo>
                  <a:lnTo>
                    <a:pt x="4815726" y="74670"/>
                  </a:lnTo>
                  <a:lnTo>
                    <a:pt x="4828079" y="66341"/>
                  </a:lnTo>
                  <a:lnTo>
                    <a:pt x="4836408" y="53988"/>
                  </a:lnTo>
                  <a:lnTo>
                    <a:pt x="4836846" y="51816"/>
                  </a:lnTo>
                  <a:lnTo>
                    <a:pt x="4767071" y="51816"/>
                  </a:lnTo>
                  <a:lnTo>
                    <a:pt x="4767071" y="25908"/>
                  </a:lnTo>
                  <a:lnTo>
                    <a:pt x="4836846" y="25908"/>
                  </a:lnTo>
                  <a:lnTo>
                    <a:pt x="4836408" y="23735"/>
                  </a:lnTo>
                  <a:lnTo>
                    <a:pt x="4828079" y="11382"/>
                  </a:lnTo>
                  <a:lnTo>
                    <a:pt x="4815726" y="3053"/>
                  </a:lnTo>
                  <a:lnTo>
                    <a:pt x="4800599" y="0"/>
                  </a:lnTo>
                  <a:close/>
                </a:path>
                <a:path w="4839970" h="78104">
                  <a:moveTo>
                    <a:pt x="4792980" y="25908"/>
                  </a:moveTo>
                  <a:lnTo>
                    <a:pt x="4767071" y="25908"/>
                  </a:lnTo>
                  <a:lnTo>
                    <a:pt x="4767071" y="51816"/>
                  </a:lnTo>
                  <a:lnTo>
                    <a:pt x="4792980" y="51816"/>
                  </a:lnTo>
                  <a:lnTo>
                    <a:pt x="4792980" y="25908"/>
                  </a:lnTo>
                  <a:close/>
                </a:path>
                <a:path w="4839970" h="78104">
                  <a:moveTo>
                    <a:pt x="4836846" y="25908"/>
                  </a:moveTo>
                  <a:lnTo>
                    <a:pt x="4792980" y="25908"/>
                  </a:lnTo>
                  <a:lnTo>
                    <a:pt x="4792980" y="51816"/>
                  </a:lnTo>
                  <a:lnTo>
                    <a:pt x="4836846" y="51816"/>
                  </a:lnTo>
                  <a:lnTo>
                    <a:pt x="4839462" y="38862"/>
                  </a:lnTo>
                  <a:lnTo>
                    <a:pt x="4836846" y="25908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1824227" y="4468367"/>
            <a:ext cx="5454650" cy="670560"/>
            <a:chOff x="1824227" y="4468367"/>
            <a:chExt cx="5454650" cy="670560"/>
          </a:xfrm>
        </p:grpSpPr>
        <p:sp>
          <p:nvSpPr>
            <p:cNvPr id="38" name="object 38"/>
            <p:cNvSpPr/>
            <p:nvPr/>
          </p:nvSpPr>
          <p:spPr>
            <a:xfrm>
              <a:off x="1834895" y="4485131"/>
              <a:ext cx="756285" cy="654050"/>
            </a:xfrm>
            <a:custGeom>
              <a:avLst/>
              <a:gdLst/>
              <a:ahLst/>
              <a:cxnLst/>
              <a:rect l="l" t="t" r="r" b="b"/>
              <a:pathLst>
                <a:path w="756285" h="654050">
                  <a:moveTo>
                    <a:pt x="566801" y="0"/>
                  </a:moveTo>
                  <a:lnTo>
                    <a:pt x="189103" y="0"/>
                  </a:lnTo>
                  <a:lnTo>
                    <a:pt x="0" y="326898"/>
                  </a:lnTo>
                  <a:lnTo>
                    <a:pt x="189103" y="653796"/>
                  </a:lnTo>
                  <a:lnTo>
                    <a:pt x="566801" y="653796"/>
                  </a:lnTo>
                  <a:lnTo>
                    <a:pt x="755904" y="326898"/>
                  </a:lnTo>
                  <a:lnTo>
                    <a:pt x="56680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828799" y="4472939"/>
              <a:ext cx="755904" cy="653796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828799" y="4472939"/>
              <a:ext cx="756285" cy="654050"/>
            </a:xfrm>
            <a:custGeom>
              <a:avLst/>
              <a:gdLst/>
              <a:ahLst/>
              <a:cxnLst/>
              <a:rect l="l" t="t" r="r" b="b"/>
              <a:pathLst>
                <a:path w="756285" h="654050">
                  <a:moveTo>
                    <a:pt x="0" y="326898"/>
                  </a:moveTo>
                  <a:lnTo>
                    <a:pt x="189102" y="0"/>
                  </a:lnTo>
                  <a:lnTo>
                    <a:pt x="566801" y="0"/>
                  </a:lnTo>
                  <a:lnTo>
                    <a:pt x="755904" y="326898"/>
                  </a:lnTo>
                  <a:lnTo>
                    <a:pt x="566801" y="653796"/>
                  </a:lnTo>
                  <a:lnTo>
                    <a:pt x="189102" y="653796"/>
                  </a:lnTo>
                  <a:lnTo>
                    <a:pt x="0" y="326898"/>
                  </a:lnTo>
                  <a:close/>
                </a:path>
              </a:pathLst>
            </a:custGeom>
            <a:ln w="9144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872995" y="4514087"/>
              <a:ext cx="662940" cy="574548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872995" y="4514087"/>
              <a:ext cx="662940" cy="574675"/>
            </a:xfrm>
            <a:custGeom>
              <a:avLst/>
              <a:gdLst/>
              <a:ahLst/>
              <a:cxnLst/>
              <a:rect l="l" t="t" r="r" b="b"/>
              <a:pathLst>
                <a:path w="662939" h="574675">
                  <a:moveTo>
                    <a:pt x="0" y="287274"/>
                  </a:moveTo>
                  <a:lnTo>
                    <a:pt x="165989" y="0"/>
                  </a:lnTo>
                  <a:lnTo>
                    <a:pt x="496951" y="0"/>
                  </a:lnTo>
                  <a:lnTo>
                    <a:pt x="662940" y="287274"/>
                  </a:lnTo>
                  <a:lnTo>
                    <a:pt x="496951" y="574548"/>
                  </a:lnTo>
                  <a:lnTo>
                    <a:pt x="165989" y="574548"/>
                  </a:lnTo>
                  <a:lnTo>
                    <a:pt x="0" y="28727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439161" y="5044439"/>
              <a:ext cx="4839970" cy="78105"/>
            </a:xfrm>
            <a:custGeom>
              <a:avLst/>
              <a:gdLst/>
              <a:ahLst/>
              <a:cxnLst/>
              <a:rect l="l" t="t" r="r" b="b"/>
              <a:pathLst>
                <a:path w="4839970" h="78104">
                  <a:moveTo>
                    <a:pt x="25907" y="25908"/>
                  </a:moveTo>
                  <a:lnTo>
                    <a:pt x="0" y="25908"/>
                  </a:lnTo>
                  <a:lnTo>
                    <a:pt x="0" y="51816"/>
                  </a:lnTo>
                  <a:lnTo>
                    <a:pt x="25907" y="51816"/>
                  </a:lnTo>
                  <a:lnTo>
                    <a:pt x="25907" y="25908"/>
                  </a:lnTo>
                  <a:close/>
                </a:path>
                <a:path w="4839970" h="78104">
                  <a:moveTo>
                    <a:pt x="77724" y="25908"/>
                  </a:moveTo>
                  <a:lnTo>
                    <a:pt x="51815" y="25908"/>
                  </a:lnTo>
                  <a:lnTo>
                    <a:pt x="51815" y="51816"/>
                  </a:lnTo>
                  <a:lnTo>
                    <a:pt x="77724" y="51816"/>
                  </a:lnTo>
                  <a:lnTo>
                    <a:pt x="77724" y="25908"/>
                  </a:lnTo>
                  <a:close/>
                </a:path>
                <a:path w="4839970" h="78104">
                  <a:moveTo>
                    <a:pt x="129539" y="25908"/>
                  </a:moveTo>
                  <a:lnTo>
                    <a:pt x="103631" y="25908"/>
                  </a:lnTo>
                  <a:lnTo>
                    <a:pt x="103631" y="51816"/>
                  </a:lnTo>
                  <a:lnTo>
                    <a:pt x="129539" y="51816"/>
                  </a:lnTo>
                  <a:lnTo>
                    <a:pt x="129539" y="25908"/>
                  </a:lnTo>
                  <a:close/>
                </a:path>
                <a:path w="4839970" h="78104">
                  <a:moveTo>
                    <a:pt x="181356" y="25908"/>
                  </a:moveTo>
                  <a:lnTo>
                    <a:pt x="155448" y="25908"/>
                  </a:lnTo>
                  <a:lnTo>
                    <a:pt x="155448" y="51816"/>
                  </a:lnTo>
                  <a:lnTo>
                    <a:pt x="181356" y="51816"/>
                  </a:lnTo>
                  <a:lnTo>
                    <a:pt x="181356" y="25908"/>
                  </a:lnTo>
                  <a:close/>
                </a:path>
                <a:path w="4839970" h="78104">
                  <a:moveTo>
                    <a:pt x="233171" y="25908"/>
                  </a:moveTo>
                  <a:lnTo>
                    <a:pt x="207263" y="25908"/>
                  </a:lnTo>
                  <a:lnTo>
                    <a:pt x="207263" y="51816"/>
                  </a:lnTo>
                  <a:lnTo>
                    <a:pt x="233171" y="51816"/>
                  </a:lnTo>
                  <a:lnTo>
                    <a:pt x="233171" y="25908"/>
                  </a:lnTo>
                  <a:close/>
                </a:path>
                <a:path w="4839970" h="78104">
                  <a:moveTo>
                    <a:pt x="284988" y="25908"/>
                  </a:moveTo>
                  <a:lnTo>
                    <a:pt x="259080" y="25908"/>
                  </a:lnTo>
                  <a:lnTo>
                    <a:pt x="259080" y="51816"/>
                  </a:lnTo>
                  <a:lnTo>
                    <a:pt x="284988" y="51816"/>
                  </a:lnTo>
                  <a:lnTo>
                    <a:pt x="284988" y="25908"/>
                  </a:lnTo>
                  <a:close/>
                </a:path>
                <a:path w="4839970" h="78104">
                  <a:moveTo>
                    <a:pt x="336804" y="25908"/>
                  </a:moveTo>
                  <a:lnTo>
                    <a:pt x="310895" y="25908"/>
                  </a:lnTo>
                  <a:lnTo>
                    <a:pt x="310895" y="51816"/>
                  </a:lnTo>
                  <a:lnTo>
                    <a:pt x="336804" y="51816"/>
                  </a:lnTo>
                  <a:lnTo>
                    <a:pt x="336804" y="25908"/>
                  </a:lnTo>
                  <a:close/>
                </a:path>
                <a:path w="4839970" h="78104">
                  <a:moveTo>
                    <a:pt x="388619" y="25908"/>
                  </a:moveTo>
                  <a:lnTo>
                    <a:pt x="362712" y="25908"/>
                  </a:lnTo>
                  <a:lnTo>
                    <a:pt x="362712" y="51816"/>
                  </a:lnTo>
                  <a:lnTo>
                    <a:pt x="388619" y="51816"/>
                  </a:lnTo>
                  <a:lnTo>
                    <a:pt x="388619" y="25908"/>
                  </a:lnTo>
                  <a:close/>
                </a:path>
                <a:path w="4839970" h="78104">
                  <a:moveTo>
                    <a:pt x="440436" y="25908"/>
                  </a:moveTo>
                  <a:lnTo>
                    <a:pt x="414527" y="25908"/>
                  </a:lnTo>
                  <a:lnTo>
                    <a:pt x="414527" y="51816"/>
                  </a:lnTo>
                  <a:lnTo>
                    <a:pt x="440436" y="51816"/>
                  </a:lnTo>
                  <a:lnTo>
                    <a:pt x="440436" y="25908"/>
                  </a:lnTo>
                  <a:close/>
                </a:path>
                <a:path w="4839970" h="78104">
                  <a:moveTo>
                    <a:pt x="492251" y="25908"/>
                  </a:moveTo>
                  <a:lnTo>
                    <a:pt x="466344" y="25908"/>
                  </a:lnTo>
                  <a:lnTo>
                    <a:pt x="466344" y="51816"/>
                  </a:lnTo>
                  <a:lnTo>
                    <a:pt x="492251" y="51816"/>
                  </a:lnTo>
                  <a:lnTo>
                    <a:pt x="492251" y="25908"/>
                  </a:lnTo>
                  <a:close/>
                </a:path>
                <a:path w="4839970" h="78104">
                  <a:moveTo>
                    <a:pt x="544068" y="25908"/>
                  </a:moveTo>
                  <a:lnTo>
                    <a:pt x="518160" y="25908"/>
                  </a:lnTo>
                  <a:lnTo>
                    <a:pt x="518160" y="51816"/>
                  </a:lnTo>
                  <a:lnTo>
                    <a:pt x="544068" y="51816"/>
                  </a:lnTo>
                  <a:lnTo>
                    <a:pt x="544068" y="25908"/>
                  </a:lnTo>
                  <a:close/>
                </a:path>
                <a:path w="4839970" h="78104">
                  <a:moveTo>
                    <a:pt x="595883" y="25908"/>
                  </a:moveTo>
                  <a:lnTo>
                    <a:pt x="569976" y="25908"/>
                  </a:lnTo>
                  <a:lnTo>
                    <a:pt x="569976" y="51816"/>
                  </a:lnTo>
                  <a:lnTo>
                    <a:pt x="595883" y="51816"/>
                  </a:lnTo>
                  <a:lnTo>
                    <a:pt x="595883" y="25908"/>
                  </a:lnTo>
                  <a:close/>
                </a:path>
                <a:path w="4839970" h="78104">
                  <a:moveTo>
                    <a:pt x="647700" y="25908"/>
                  </a:moveTo>
                  <a:lnTo>
                    <a:pt x="621792" y="25908"/>
                  </a:lnTo>
                  <a:lnTo>
                    <a:pt x="621792" y="51816"/>
                  </a:lnTo>
                  <a:lnTo>
                    <a:pt x="647700" y="51816"/>
                  </a:lnTo>
                  <a:lnTo>
                    <a:pt x="647700" y="25908"/>
                  </a:lnTo>
                  <a:close/>
                </a:path>
                <a:path w="4839970" h="78104">
                  <a:moveTo>
                    <a:pt x="699515" y="25908"/>
                  </a:moveTo>
                  <a:lnTo>
                    <a:pt x="673607" y="25908"/>
                  </a:lnTo>
                  <a:lnTo>
                    <a:pt x="673607" y="51816"/>
                  </a:lnTo>
                  <a:lnTo>
                    <a:pt x="699515" y="51816"/>
                  </a:lnTo>
                  <a:lnTo>
                    <a:pt x="699515" y="25908"/>
                  </a:lnTo>
                  <a:close/>
                </a:path>
                <a:path w="4839970" h="78104">
                  <a:moveTo>
                    <a:pt x="751332" y="25908"/>
                  </a:moveTo>
                  <a:lnTo>
                    <a:pt x="725424" y="25908"/>
                  </a:lnTo>
                  <a:lnTo>
                    <a:pt x="725424" y="51816"/>
                  </a:lnTo>
                  <a:lnTo>
                    <a:pt x="751332" y="51816"/>
                  </a:lnTo>
                  <a:lnTo>
                    <a:pt x="751332" y="25908"/>
                  </a:lnTo>
                  <a:close/>
                </a:path>
                <a:path w="4839970" h="78104">
                  <a:moveTo>
                    <a:pt x="803148" y="25908"/>
                  </a:moveTo>
                  <a:lnTo>
                    <a:pt x="777239" y="25908"/>
                  </a:lnTo>
                  <a:lnTo>
                    <a:pt x="777239" y="51816"/>
                  </a:lnTo>
                  <a:lnTo>
                    <a:pt x="803148" y="51816"/>
                  </a:lnTo>
                  <a:lnTo>
                    <a:pt x="803148" y="25908"/>
                  </a:lnTo>
                  <a:close/>
                </a:path>
                <a:path w="4839970" h="78104">
                  <a:moveTo>
                    <a:pt x="854963" y="25908"/>
                  </a:moveTo>
                  <a:lnTo>
                    <a:pt x="829055" y="25908"/>
                  </a:lnTo>
                  <a:lnTo>
                    <a:pt x="829055" y="51816"/>
                  </a:lnTo>
                  <a:lnTo>
                    <a:pt x="854963" y="51816"/>
                  </a:lnTo>
                  <a:lnTo>
                    <a:pt x="854963" y="25908"/>
                  </a:lnTo>
                  <a:close/>
                </a:path>
                <a:path w="4839970" h="78104">
                  <a:moveTo>
                    <a:pt x="906779" y="25908"/>
                  </a:moveTo>
                  <a:lnTo>
                    <a:pt x="880872" y="25908"/>
                  </a:lnTo>
                  <a:lnTo>
                    <a:pt x="880872" y="51816"/>
                  </a:lnTo>
                  <a:lnTo>
                    <a:pt x="906779" y="51816"/>
                  </a:lnTo>
                  <a:lnTo>
                    <a:pt x="906779" y="25908"/>
                  </a:lnTo>
                  <a:close/>
                </a:path>
                <a:path w="4839970" h="78104">
                  <a:moveTo>
                    <a:pt x="958596" y="25908"/>
                  </a:moveTo>
                  <a:lnTo>
                    <a:pt x="932688" y="25908"/>
                  </a:lnTo>
                  <a:lnTo>
                    <a:pt x="932688" y="51816"/>
                  </a:lnTo>
                  <a:lnTo>
                    <a:pt x="958596" y="51816"/>
                  </a:lnTo>
                  <a:lnTo>
                    <a:pt x="958596" y="25908"/>
                  </a:lnTo>
                  <a:close/>
                </a:path>
                <a:path w="4839970" h="78104">
                  <a:moveTo>
                    <a:pt x="1010412" y="25908"/>
                  </a:moveTo>
                  <a:lnTo>
                    <a:pt x="984503" y="25908"/>
                  </a:lnTo>
                  <a:lnTo>
                    <a:pt x="984503" y="51816"/>
                  </a:lnTo>
                  <a:lnTo>
                    <a:pt x="1010412" y="51816"/>
                  </a:lnTo>
                  <a:lnTo>
                    <a:pt x="1010412" y="25908"/>
                  </a:lnTo>
                  <a:close/>
                </a:path>
                <a:path w="4839970" h="78104">
                  <a:moveTo>
                    <a:pt x="1062227" y="25908"/>
                  </a:moveTo>
                  <a:lnTo>
                    <a:pt x="1036320" y="25908"/>
                  </a:lnTo>
                  <a:lnTo>
                    <a:pt x="1036320" y="51816"/>
                  </a:lnTo>
                  <a:lnTo>
                    <a:pt x="1062227" y="51816"/>
                  </a:lnTo>
                  <a:lnTo>
                    <a:pt x="1062227" y="25908"/>
                  </a:lnTo>
                  <a:close/>
                </a:path>
                <a:path w="4839970" h="78104">
                  <a:moveTo>
                    <a:pt x="1114043" y="25908"/>
                  </a:moveTo>
                  <a:lnTo>
                    <a:pt x="1088136" y="25908"/>
                  </a:lnTo>
                  <a:lnTo>
                    <a:pt x="1088136" y="51816"/>
                  </a:lnTo>
                  <a:lnTo>
                    <a:pt x="1114043" y="51816"/>
                  </a:lnTo>
                  <a:lnTo>
                    <a:pt x="1114043" y="25908"/>
                  </a:lnTo>
                  <a:close/>
                </a:path>
                <a:path w="4839970" h="78104">
                  <a:moveTo>
                    <a:pt x="1165860" y="25908"/>
                  </a:moveTo>
                  <a:lnTo>
                    <a:pt x="1139952" y="25908"/>
                  </a:lnTo>
                  <a:lnTo>
                    <a:pt x="1139952" y="51816"/>
                  </a:lnTo>
                  <a:lnTo>
                    <a:pt x="1165860" y="51816"/>
                  </a:lnTo>
                  <a:lnTo>
                    <a:pt x="1165860" y="25908"/>
                  </a:lnTo>
                  <a:close/>
                </a:path>
                <a:path w="4839970" h="78104">
                  <a:moveTo>
                    <a:pt x="1217676" y="25908"/>
                  </a:moveTo>
                  <a:lnTo>
                    <a:pt x="1191767" y="25908"/>
                  </a:lnTo>
                  <a:lnTo>
                    <a:pt x="1191767" y="51816"/>
                  </a:lnTo>
                  <a:lnTo>
                    <a:pt x="1217676" y="51816"/>
                  </a:lnTo>
                  <a:lnTo>
                    <a:pt x="1217676" y="25908"/>
                  </a:lnTo>
                  <a:close/>
                </a:path>
                <a:path w="4839970" h="78104">
                  <a:moveTo>
                    <a:pt x="1269491" y="25908"/>
                  </a:moveTo>
                  <a:lnTo>
                    <a:pt x="1243584" y="25908"/>
                  </a:lnTo>
                  <a:lnTo>
                    <a:pt x="1243584" y="51816"/>
                  </a:lnTo>
                  <a:lnTo>
                    <a:pt x="1269491" y="51816"/>
                  </a:lnTo>
                  <a:lnTo>
                    <a:pt x="1269491" y="25908"/>
                  </a:lnTo>
                  <a:close/>
                </a:path>
                <a:path w="4839970" h="78104">
                  <a:moveTo>
                    <a:pt x="1321308" y="25908"/>
                  </a:moveTo>
                  <a:lnTo>
                    <a:pt x="1295400" y="25908"/>
                  </a:lnTo>
                  <a:lnTo>
                    <a:pt x="1295400" y="51816"/>
                  </a:lnTo>
                  <a:lnTo>
                    <a:pt x="1321308" y="51816"/>
                  </a:lnTo>
                  <a:lnTo>
                    <a:pt x="1321308" y="25908"/>
                  </a:lnTo>
                  <a:close/>
                </a:path>
                <a:path w="4839970" h="78104">
                  <a:moveTo>
                    <a:pt x="1373124" y="25908"/>
                  </a:moveTo>
                  <a:lnTo>
                    <a:pt x="1347215" y="25908"/>
                  </a:lnTo>
                  <a:lnTo>
                    <a:pt x="1347215" y="51816"/>
                  </a:lnTo>
                  <a:lnTo>
                    <a:pt x="1373124" y="51816"/>
                  </a:lnTo>
                  <a:lnTo>
                    <a:pt x="1373124" y="25908"/>
                  </a:lnTo>
                  <a:close/>
                </a:path>
                <a:path w="4839970" h="78104">
                  <a:moveTo>
                    <a:pt x="1424939" y="25908"/>
                  </a:moveTo>
                  <a:lnTo>
                    <a:pt x="1399032" y="25908"/>
                  </a:lnTo>
                  <a:lnTo>
                    <a:pt x="1399032" y="51816"/>
                  </a:lnTo>
                  <a:lnTo>
                    <a:pt x="1424939" y="51816"/>
                  </a:lnTo>
                  <a:lnTo>
                    <a:pt x="1424939" y="25908"/>
                  </a:lnTo>
                  <a:close/>
                </a:path>
                <a:path w="4839970" h="78104">
                  <a:moveTo>
                    <a:pt x="1476755" y="25908"/>
                  </a:moveTo>
                  <a:lnTo>
                    <a:pt x="1450848" y="25908"/>
                  </a:lnTo>
                  <a:lnTo>
                    <a:pt x="1450848" y="51816"/>
                  </a:lnTo>
                  <a:lnTo>
                    <a:pt x="1476755" y="51816"/>
                  </a:lnTo>
                  <a:lnTo>
                    <a:pt x="1476755" y="25908"/>
                  </a:lnTo>
                  <a:close/>
                </a:path>
                <a:path w="4839970" h="78104">
                  <a:moveTo>
                    <a:pt x="1528572" y="25908"/>
                  </a:moveTo>
                  <a:lnTo>
                    <a:pt x="1502664" y="25908"/>
                  </a:lnTo>
                  <a:lnTo>
                    <a:pt x="1502664" y="51816"/>
                  </a:lnTo>
                  <a:lnTo>
                    <a:pt x="1528572" y="51816"/>
                  </a:lnTo>
                  <a:lnTo>
                    <a:pt x="1528572" y="25908"/>
                  </a:lnTo>
                  <a:close/>
                </a:path>
                <a:path w="4839970" h="78104">
                  <a:moveTo>
                    <a:pt x="1580388" y="25908"/>
                  </a:moveTo>
                  <a:lnTo>
                    <a:pt x="1554479" y="25908"/>
                  </a:lnTo>
                  <a:lnTo>
                    <a:pt x="1554479" y="51816"/>
                  </a:lnTo>
                  <a:lnTo>
                    <a:pt x="1580388" y="51816"/>
                  </a:lnTo>
                  <a:lnTo>
                    <a:pt x="1580388" y="25908"/>
                  </a:lnTo>
                  <a:close/>
                </a:path>
                <a:path w="4839970" h="78104">
                  <a:moveTo>
                    <a:pt x="1632203" y="25908"/>
                  </a:moveTo>
                  <a:lnTo>
                    <a:pt x="1606296" y="25908"/>
                  </a:lnTo>
                  <a:lnTo>
                    <a:pt x="1606296" y="51816"/>
                  </a:lnTo>
                  <a:lnTo>
                    <a:pt x="1632203" y="51816"/>
                  </a:lnTo>
                  <a:lnTo>
                    <a:pt x="1632203" y="25908"/>
                  </a:lnTo>
                  <a:close/>
                </a:path>
                <a:path w="4839970" h="78104">
                  <a:moveTo>
                    <a:pt x="1684020" y="25908"/>
                  </a:moveTo>
                  <a:lnTo>
                    <a:pt x="1658112" y="25908"/>
                  </a:lnTo>
                  <a:lnTo>
                    <a:pt x="1658112" y="51816"/>
                  </a:lnTo>
                  <a:lnTo>
                    <a:pt x="1684020" y="51816"/>
                  </a:lnTo>
                  <a:lnTo>
                    <a:pt x="1684020" y="25908"/>
                  </a:lnTo>
                  <a:close/>
                </a:path>
                <a:path w="4839970" h="78104">
                  <a:moveTo>
                    <a:pt x="1735836" y="25908"/>
                  </a:moveTo>
                  <a:lnTo>
                    <a:pt x="1709927" y="25908"/>
                  </a:lnTo>
                  <a:lnTo>
                    <a:pt x="1709927" y="51816"/>
                  </a:lnTo>
                  <a:lnTo>
                    <a:pt x="1735836" y="51816"/>
                  </a:lnTo>
                  <a:lnTo>
                    <a:pt x="1735836" y="25908"/>
                  </a:lnTo>
                  <a:close/>
                </a:path>
                <a:path w="4839970" h="78104">
                  <a:moveTo>
                    <a:pt x="1787652" y="25908"/>
                  </a:moveTo>
                  <a:lnTo>
                    <a:pt x="1761743" y="25908"/>
                  </a:lnTo>
                  <a:lnTo>
                    <a:pt x="1761743" y="51816"/>
                  </a:lnTo>
                  <a:lnTo>
                    <a:pt x="1787652" y="51816"/>
                  </a:lnTo>
                  <a:lnTo>
                    <a:pt x="1787652" y="25908"/>
                  </a:lnTo>
                  <a:close/>
                </a:path>
                <a:path w="4839970" h="78104">
                  <a:moveTo>
                    <a:pt x="1839467" y="25908"/>
                  </a:moveTo>
                  <a:lnTo>
                    <a:pt x="1813560" y="25908"/>
                  </a:lnTo>
                  <a:lnTo>
                    <a:pt x="1813560" y="51816"/>
                  </a:lnTo>
                  <a:lnTo>
                    <a:pt x="1839467" y="51816"/>
                  </a:lnTo>
                  <a:lnTo>
                    <a:pt x="1839467" y="25908"/>
                  </a:lnTo>
                  <a:close/>
                </a:path>
                <a:path w="4839970" h="78104">
                  <a:moveTo>
                    <a:pt x="1891284" y="25908"/>
                  </a:moveTo>
                  <a:lnTo>
                    <a:pt x="1865376" y="25908"/>
                  </a:lnTo>
                  <a:lnTo>
                    <a:pt x="1865376" y="51816"/>
                  </a:lnTo>
                  <a:lnTo>
                    <a:pt x="1891284" y="51816"/>
                  </a:lnTo>
                  <a:lnTo>
                    <a:pt x="1891284" y="25908"/>
                  </a:lnTo>
                  <a:close/>
                </a:path>
                <a:path w="4839970" h="78104">
                  <a:moveTo>
                    <a:pt x="1943100" y="25908"/>
                  </a:moveTo>
                  <a:lnTo>
                    <a:pt x="1917191" y="25908"/>
                  </a:lnTo>
                  <a:lnTo>
                    <a:pt x="1917191" y="51816"/>
                  </a:lnTo>
                  <a:lnTo>
                    <a:pt x="1943100" y="51816"/>
                  </a:lnTo>
                  <a:lnTo>
                    <a:pt x="1943100" y="25908"/>
                  </a:lnTo>
                  <a:close/>
                </a:path>
                <a:path w="4839970" h="78104">
                  <a:moveTo>
                    <a:pt x="1994915" y="25908"/>
                  </a:moveTo>
                  <a:lnTo>
                    <a:pt x="1969008" y="25908"/>
                  </a:lnTo>
                  <a:lnTo>
                    <a:pt x="1969008" y="51816"/>
                  </a:lnTo>
                  <a:lnTo>
                    <a:pt x="1994915" y="51816"/>
                  </a:lnTo>
                  <a:lnTo>
                    <a:pt x="1994915" y="25908"/>
                  </a:lnTo>
                  <a:close/>
                </a:path>
                <a:path w="4839970" h="78104">
                  <a:moveTo>
                    <a:pt x="2046732" y="25908"/>
                  </a:moveTo>
                  <a:lnTo>
                    <a:pt x="2020824" y="25908"/>
                  </a:lnTo>
                  <a:lnTo>
                    <a:pt x="2020824" y="51816"/>
                  </a:lnTo>
                  <a:lnTo>
                    <a:pt x="2046732" y="51816"/>
                  </a:lnTo>
                  <a:lnTo>
                    <a:pt x="2046732" y="25908"/>
                  </a:lnTo>
                  <a:close/>
                </a:path>
                <a:path w="4839970" h="78104">
                  <a:moveTo>
                    <a:pt x="2098548" y="25908"/>
                  </a:moveTo>
                  <a:lnTo>
                    <a:pt x="2072639" y="25908"/>
                  </a:lnTo>
                  <a:lnTo>
                    <a:pt x="2072639" y="51816"/>
                  </a:lnTo>
                  <a:lnTo>
                    <a:pt x="2098548" y="51816"/>
                  </a:lnTo>
                  <a:lnTo>
                    <a:pt x="2098548" y="25908"/>
                  </a:lnTo>
                  <a:close/>
                </a:path>
                <a:path w="4839970" h="78104">
                  <a:moveTo>
                    <a:pt x="2150364" y="25908"/>
                  </a:moveTo>
                  <a:lnTo>
                    <a:pt x="2124455" y="25908"/>
                  </a:lnTo>
                  <a:lnTo>
                    <a:pt x="2124455" y="51816"/>
                  </a:lnTo>
                  <a:lnTo>
                    <a:pt x="2150364" y="51816"/>
                  </a:lnTo>
                  <a:lnTo>
                    <a:pt x="2150364" y="25908"/>
                  </a:lnTo>
                  <a:close/>
                </a:path>
                <a:path w="4839970" h="78104">
                  <a:moveTo>
                    <a:pt x="2202179" y="25908"/>
                  </a:moveTo>
                  <a:lnTo>
                    <a:pt x="2176272" y="25908"/>
                  </a:lnTo>
                  <a:lnTo>
                    <a:pt x="2176272" y="51816"/>
                  </a:lnTo>
                  <a:lnTo>
                    <a:pt x="2202179" y="51816"/>
                  </a:lnTo>
                  <a:lnTo>
                    <a:pt x="2202179" y="25908"/>
                  </a:lnTo>
                  <a:close/>
                </a:path>
                <a:path w="4839970" h="78104">
                  <a:moveTo>
                    <a:pt x="2253996" y="25908"/>
                  </a:moveTo>
                  <a:lnTo>
                    <a:pt x="2228088" y="25908"/>
                  </a:lnTo>
                  <a:lnTo>
                    <a:pt x="2228088" y="51816"/>
                  </a:lnTo>
                  <a:lnTo>
                    <a:pt x="2253996" y="51816"/>
                  </a:lnTo>
                  <a:lnTo>
                    <a:pt x="2253996" y="25908"/>
                  </a:lnTo>
                  <a:close/>
                </a:path>
                <a:path w="4839970" h="78104">
                  <a:moveTo>
                    <a:pt x="2305812" y="25908"/>
                  </a:moveTo>
                  <a:lnTo>
                    <a:pt x="2279904" y="25908"/>
                  </a:lnTo>
                  <a:lnTo>
                    <a:pt x="2279904" y="51816"/>
                  </a:lnTo>
                  <a:lnTo>
                    <a:pt x="2305812" y="51816"/>
                  </a:lnTo>
                  <a:lnTo>
                    <a:pt x="2305812" y="25908"/>
                  </a:lnTo>
                  <a:close/>
                </a:path>
                <a:path w="4839970" h="78104">
                  <a:moveTo>
                    <a:pt x="2357628" y="25908"/>
                  </a:moveTo>
                  <a:lnTo>
                    <a:pt x="2331720" y="25908"/>
                  </a:lnTo>
                  <a:lnTo>
                    <a:pt x="2331720" y="51816"/>
                  </a:lnTo>
                  <a:lnTo>
                    <a:pt x="2357628" y="51816"/>
                  </a:lnTo>
                  <a:lnTo>
                    <a:pt x="2357628" y="25908"/>
                  </a:lnTo>
                  <a:close/>
                </a:path>
                <a:path w="4839970" h="78104">
                  <a:moveTo>
                    <a:pt x="2409443" y="25908"/>
                  </a:moveTo>
                  <a:lnTo>
                    <a:pt x="2383536" y="25908"/>
                  </a:lnTo>
                  <a:lnTo>
                    <a:pt x="2383536" y="51816"/>
                  </a:lnTo>
                  <a:lnTo>
                    <a:pt x="2409443" y="51816"/>
                  </a:lnTo>
                  <a:lnTo>
                    <a:pt x="2409443" y="25908"/>
                  </a:lnTo>
                  <a:close/>
                </a:path>
                <a:path w="4839970" h="78104">
                  <a:moveTo>
                    <a:pt x="2461260" y="25908"/>
                  </a:moveTo>
                  <a:lnTo>
                    <a:pt x="2435352" y="25908"/>
                  </a:lnTo>
                  <a:lnTo>
                    <a:pt x="2435352" y="51816"/>
                  </a:lnTo>
                  <a:lnTo>
                    <a:pt x="2461260" y="51816"/>
                  </a:lnTo>
                  <a:lnTo>
                    <a:pt x="2461260" y="25908"/>
                  </a:lnTo>
                  <a:close/>
                </a:path>
                <a:path w="4839970" h="78104">
                  <a:moveTo>
                    <a:pt x="2513076" y="25908"/>
                  </a:moveTo>
                  <a:lnTo>
                    <a:pt x="2487167" y="25908"/>
                  </a:lnTo>
                  <a:lnTo>
                    <a:pt x="2487167" y="51816"/>
                  </a:lnTo>
                  <a:lnTo>
                    <a:pt x="2513076" y="51816"/>
                  </a:lnTo>
                  <a:lnTo>
                    <a:pt x="2513076" y="25908"/>
                  </a:lnTo>
                  <a:close/>
                </a:path>
                <a:path w="4839970" h="78104">
                  <a:moveTo>
                    <a:pt x="2564891" y="25908"/>
                  </a:moveTo>
                  <a:lnTo>
                    <a:pt x="2538984" y="25908"/>
                  </a:lnTo>
                  <a:lnTo>
                    <a:pt x="2538984" y="51816"/>
                  </a:lnTo>
                  <a:lnTo>
                    <a:pt x="2564891" y="51816"/>
                  </a:lnTo>
                  <a:lnTo>
                    <a:pt x="2564891" y="25908"/>
                  </a:lnTo>
                  <a:close/>
                </a:path>
                <a:path w="4839970" h="78104">
                  <a:moveTo>
                    <a:pt x="2616708" y="25908"/>
                  </a:moveTo>
                  <a:lnTo>
                    <a:pt x="2590800" y="25908"/>
                  </a:lnTo>
                  <a:lnTo>
                    <a:pt x="2590800" y="51816"/>
                  </a:lnTo>
                  <a:lnTo>
                    <a:pt x="2616708" y="51816"/>
                  </a:lnTo>
                  <a:lnTo>
                    <a:pt x="2616708" y="25908"/>
                  </a:lnTo>
                  <a:close/>
                </a:path>
                <a:path w="4839970" h="78104">
                  <a:moveTo>
                    <a:pt x="2668524" y="25908"/>
                  </a:moveTo>
                  <a:lnTo>
                    <a:pt x="2642616" y="25908"/>
                  </a:lnTo>
                  <a:lnTo>
                    <a:pt x="2642616" y="51816"/>
                  </a:lnTo>
                  <a:lnTo>
                    <a:pt x="2668524" y="51816"/>
                  </a:lnTo>
                  <a:lnTo>
                    <a:pt x="2668524" y="25908"/>
                  </a:lnTo>
                  <a:close/>
                </a:path>
                <a:path w="4839970" h="78104">
                  <a:moveTo>
                    <a:pt x="2720340" y="25908"/>
                  </a:moveTo>
                  <a:lnTo>
                    <a:pt x="2694432" y="25908"/>
                  </a:lnTo>
                  <a:lnTo>
                    <a:pt x="2694432" y="51816"/>
                  </a:lnTo>
                  <a:lnTo>
                    <a:pt x="2720340" y="51816"/>
                  </a:lnTo>
                  <a:lnTo>
                    <a:pt x="2720340" y="25908"/>
                  </a:lnTo>
                  <a:close/>
                </a:path>
                <a:path w="4839970" h="78104">
                  <a:moveTo>
                    <a:pt x="2772155" y="25908"/>
                  </a:moveTo>
                  <a:lnTo>
                    <a:pt x="2746248" y="25908"/>
                  </a:lnTo>
                  <a:lnTo>
                    <a:pt x="2746248" y="51816"/>
                  </a:lnTo>
                  <a:lnTo>
                    <a:pt x="2772155" y="51816"/>
                  </a:lnTo>
                  <a:lnTo>
                    <a:pt x="2772155" y="25908"/>
                  </a:lnTo>
                  <a:close/>
                </a:path>
                <a:path w="4839970" h="78104">
                  <a:moveTo>
                    <a:pt x="2823972" y="25908"/>
                  </a:moveTo>
                  <a:lnTo>
                    <a:pt x="2798064" y="25908"/>
                  </a:lnTo>
                  <a:lnTo>
                    <a:pt x="2798064" y="51816"/>
                  </a:lnTo>
                  <a:lnTo>
                    <a:pt x="2823972" y="51816"/>
                  </a:lnTo>
                  <a:lnTo>
                    <a:pt x="2823972" y="25908"/>
                  </a:lnTo>
                  <a:close/>
                </a:path>
                <a:path w="4839970" h="78104">
                  <a:moveTo>
                    <a:pt x="2875788" y="25908"/>
                  </a:moveTo>
                  <a:lnTo>
                    <a:pt x="2849879" y="25908"/>
                  </a:lnTo>
                  <a:lnTo>
                    <a:pt x="2849879" y="51816"/>
                  </a:lnTo>
                  <a:lnTo>
                    <a:pt x="2875788" y="51816"/>
                  </a:lnTo>
                  <a:lnTo>
                    <a:pt x="2875788" y="25908"/>
                  </a:lnTo>
                  <a:close/>
                </a:path>
                <a:path w="4839970" h="78104">
                  <a:moveTo>
                    <a:pt x="2927604" y="25908"/>
                  </a:moveTo>
                  <a:lnTo>
                    <a:pt x="2901696" y="25908"/>
                  </a:lnTo>
                  <a:lnTo>
                    <a:pt x="2901696" y="51816"/>
                  </a:lnTo>
                  <a:lnTo>
                    <a:pt x="2927604" y="51816"/>
                  </a:lnTo>
                  <a:lnTo>
                    <a:pt x="2927604" y="25908"/>
                  </a:lnTo>
                  <a:close/>
                </a:path>
                <a:path w="4839970" h="78104">
                  <a:moveTo>
                    <a:pt x="2979420" y="25908"/>
                  </a:moveTo>
                  <a:lnTo>
                    <a:pt x="2953512" y="25908"/>
                  </a:lnTo>
                  <a:lnTo>
                    <a:pt x="2953512" y="51816"/>
                  </a:lnTo>
                  <a:lnTo>
                    <a:pt x="2979420" y="51816"/>
                  </a:lnTo>
                  <a:lnTo>
                    <a:pt x="2979420" y="25908"/>
                  </a:lnTo>
                  <a:close/>
                </a:path>
                <a:path w="4839970" h="78104">
                  <a:moveTo>
                    <a:pt x="3031236" y="25908"/>
                  </a:moveTo>
                  <a:lnTo>
                    <a:pt x="3005328" y="25908"/>
                  </a:lnTo>
                  <a:lnTo>
                    <a:pt x="3005328" y="51816"/>
                  </a:lnTo>
                  <a:lnTo>
                    <a:pt x="3031236" y="51816"/>
                  </a:lnTo>
                  <a:lnTo>
                    <a:pt x="3031236" y="25908"/>
                  </a:lnTo>
                  <a:close/>
                </a:path>
                <a:path w="4839970" h="78104">
                  <a:moveTo>
                    <a:pt x="3083052" y="25908"/>
                  </a:moveTo>
                  <a:lnTo>
                    <a:pt x="3057143" y="25908"/>
                  </a:lnTo>
                  <a:lnTo>
                    <a:pt x="3057143" y="51816"/>
                  </a:lnTo>
                  <a:lnTo>
                    <a:pt x="3083052" y="51816"/>
                  </a:lnTo>
                  <a:lnTo>
                    <a:pt x="3083052" y="25908"/>
                  </a:lnTo>
                  <a:close/>
                </a:path>
                <a:path w="4839970" h="78104">
                  <a:moveTo>
                    <a:pt x="3134867" y="25908"/>
                  </a:moveTo>
                  <a:lnTo>
                    <a:pt x="3108960" y="25908"/>
                  </a:lnTo>
                  <a:lnTo>
                    <a:pt x="3108960" y="51816"/>
                  </a:lnTo>
                  <a:lnTo>
                    <a:pt x="3134867" y="51816"/>
                  </a:lnTo>
                  <a:lnTo>
                    <a:pt x="3134867" y="25908"/>
                  </a:lnTo>
                  <a:close/>
                </a:path>
                <a:path w="4839970" h="78104">
                  <a:moveTo>
                    <a:pt x="3186684" y="25908"/>
                  </a:moveTo>
                  <a:lnTo>
                    <a:pt x="3160776" y="25908"/>
                  </a:lnTo>
                  <a:lnTo>
                    <a:pt x="3160776" y="51816"/>
                  </a:lnTo>
                  <a:lnTo>
                    <a:pt x="3186684" y="51816"/>
                  </a:lnTo>
                  <a:lnTo>
                    <a:pt x="3186684" y="25908"/>
                  </a:lnTo>
                  <a:close/>
                </a:path>
                <a:path w="4839970" h="78104">
                  <a:moveTo>
                    <a:pt x="3238500" y="25908"/>
                  </a:moveTo>
                  <a:lnTo>
                    <a:pt x="3212591" y="25908"/>
                  </a:lnTo>
                  <a:lnTo>
                    <a:pt x="3212591" y="51816"/>
                  </a:lnTo>
                  <a:lnTo>
                    <a:pt x="3238500" y="51816"/>
                  </a:lnTo>
                  <a:lnTo>
                    <a:pt x="3238500" y="25908"/>
                  </a:lnTo>
                  <a:close/>
                </a:path>
                <a:path w="4839970" h="78104">
                  <a:moveTo>
                    <a:pt x="3290316" y="25908"/>
                  </a:moveTo>
                  <a:lnTo>
                    <a:pt x="3264408" y="25908"/>
                  </a:lnTo>
                  <a:lnTo>
                    <a:pt x="3264408" y="51816"/>
                  </a:lnTo>
                  <a:lnTo>
                    <a:pt x="3290316" y="51816"/>
                  </a:lnTo>
                  <a:lnTo>
                    <a:pt x="3290316" y="25908"/>
                  </a:lnTo>
                  <a:close/>
                </a:path>
                <a:path w="4839970" h="78104">
                  <a:moveTo>
                    <a:pt x="3342132" y="25908"/>
                  </a:moveTo>
                  <a:lnTo>
                    <a:pt x="3316224" y="25908"/>
                  </a:lnTo>
                  <a:lnTo>
                    <a:pt x="3316224" y="51816"/>
                  </a:lnTo>
                  <a:lnTo>
                    <a:pt x="3342132" y="51816"/>
                  </a:lnTo>
                  <a:lnTo>
                    <a:pt x="3342132" y="25908"/>
                  </a:lnTo>
                  <a:close/>
                </a:path>
                <a:path w="4839970" h="78104">
                  <a:moveTo>
                    <a:pt x="3393948" y="25908"/>
                  </a:moveTo>
                  <a:lnTo>
                    <a:pt x="3368040" y="25908"/>
                  </a:lnTo>
                  <a:lnTo>
                    <a:pt x="3368040" y="51816"/>
                  </a:lnTo>
                  <a:lnTo>
                    <a:pt x="3393948" y="51816"/>
                  </a:lnTo>
                  <a:lnTo>
                    <a:pt x="3393948" y="25908"/>
                  </a:lnTo>
                  <a:close/>
                </a:path>
                <a:path w="4839970" h="78104">
                  <a:moveTo>
                    <a:pt x="3445764" y="25908"/>
                  </a:moveTo>
                  <a:lnTo>
                    <a:pt x="3419855" y="25908"/>
                  </a:lnTo>
                  <a:lnTo>
                    <a:pt x="3419855" y="51816"/>
                  </a:lnTo>
                  <a:lnTo>
                    <a:pt x="3445764" y="51816"/>
                  </a:lnTo>
                  <a:lnTo>
                    <a:pt x="3445764" y="25908"/>
                  </a:lnTo>
                  <a:close/>
                </a:path>
                <a:path w="4839970" h="78104">
                  <a:moveTo>
                    <a:pt x="3497579" y="25908"/>
                  </a:moveTo>
                  <a:lnTo>
                    <a:pt x="3471672" y="25908"/>
                  </a:lnTo>
                  <a:lnTo>
                    <a:pt x="3471672" y="51816"/>
                  </a:lnTo>
                  <a:lnTo>
                    <a:pt x="3497579" y="51816"/>
                  </a:lnTo>
                  <a:lnTo>
                    <a:pt x="3497579" y="25908"/>
                  </a:lnTo>
                  <a:close/>
                </a:path>
                <a:path w="4839970" h="78104">
                  <a:moveTo>
                    <a:pt x="3549396" y="25908"/>
                  </a:moveTo>
                  <a:lnTo>
                    <a:pt x="3523488" y="25908"/>
                  </a:lnTo>
                  <a:lnTo>
                    <a:pt x="3523488" y="51816"/>
                  </a:lnTo>
                  <a:lnTo>
                    <a:pt x="3549396" y="51816"/>
                  </a:lnTo>
                  <a:lnTo>
                    <a:pt x="3549396" y="25908"/>
                  </a:lnTo>
                  <a:close/>
                </a:path>
                <a:path w="4839970" h="78104">
                  <a:moveTo>
                    <a:pt x="3601212" y="25908"/>
                  </a:moveTo>
                  <a:lnTo>
                    <a:pt x="3575304" y="25908"/>
                  </a:lnTo>
                  <a:lnTo>
                    <a:pt x="3575304" y="51816"/>
                  </a:lnTo>
                  <a:lnTo>
                    <a:pt x="3601212" y="51816"/>
                  </a:lnTo>
                  <a:lnTo>
                    <a:pt x="3601212" y="25908"/>
                  </a:lnTo>
                  <a:close/>
                </a:path>
                <a:path w="4839970" h="78104">
                  <a:moveTo>
                    <a:pt x="3653028" y="25908"/>
                  </a:moveTo>
                  <a:lnTo>
                    <a:pt x="3627120" y="25908"/>
                  </a:lnTo>
                  <a:lnTo>
                    <a:pt x="3627120" y="51816"/>
                  </a:lnTo>
                  <a:lnTo>
                    <a:pt x="3653028" y="51816"/>
                  </a:lnTo>
                  <a:lnTo>
                    <a:pt x="3653028" y="25908"/>
                  </a:lnTo>
                  <a:close/>
                </a:path>
                <a:path w="4839970" h="78104">
                  <a:moveTo>
                    <a:pt x="3704843" y="25908"/>
                  </a:moveTo>
                  <a:lnTo>
                    <a:pt x="3678936" y="25908"/>
                  </a:lnTo>
                  <a:lnTo>
                    <a:pt x="3678936" y="51816"/>
                  </a:lnTo>
                  <a:lnTo>
                    <a:pt x="3704843" y="51816"/>
                  </a:lnTo>
                  <a:lnTo>
                    <a:pt x="3704843" y="25908"/>
                  </a:lnTo>
                  <a:close/>
                </a:path>
                <a:path w="4839970" h="78104">
                  <a:moveTo>
                    <a:pt x="3756660" y="25908"/>
                  </a:moveTo>
                  <a:lnTo>
                    <a:pt x="3730752" y="25908"/>
                  </a:lnTo>
                  <a:lnTo>
                    <a:pt x="3730752" y="51816"/>
                  </a:lnTo>
                  <a:lnTo>
                    <a:pt x="3756660" y="51816"/>
                  </a:lnTo>
                  <a:lnTo>
                    <a:pt x="3756660" y="25908"/>
                  </a:lnTo>
                  <a:close/>
                </a:path>
                <a:path w="4839970" h="78104">
                  <a:moveTo>
                    <a:pt x="3808476" y="25908"/>
                  </a:moveTo>
                  <a:lnTo>
                    <a:pt x="3782567" y="25908"/>
                  </a:lnTo>
                  <a:lnTo>
                    <a:pt x="3782567" y="51816"/>
                  </a:lnTo>
                  <a:lnTo>
                    <a:pt x="3808476" y="51816"/>
                  </a:lnTo>
                  <a:lnTo>
                    <a:pt x="3808476" y="25908"/>
                  </a:lnTo>
                  <a:close/>
                </a:path>
                <a:path w="4839970" h="78104">
                  <a:moveTo>
                    <a:pt x="3860291" y="25908"/>
                  </a:moveTo>
                  <a:lnTo>
                    <a:pt x="3834384" y="25908"/>
                  </a:lnTo>
                  <a:lnTo>
                    <a:pt x="3834384" y="51816"/>
                  </a:lnTo>
                  <a:lnTo>
                    <a:pt x="3860291" y="51816"/>
                  </a:lnTo>
                  <a:lnTo>
                    <a:pt x="3860291" y="25908"/>
                  </a:lnTo>
                  <a:close/>
                </a:path>
                <a:path w="4839970" h="78104">
                  <a:moveTo>
                    <a:pt x="3912108" y="25908"/>
                  </a:moveTo>
                  <a:lnTo>
                    <a:pt x="3886200" y="25908"/>
                  </a:lnTo>
                  <a:lnTo>
                    <a:pt x="3886200" y="51816"/>
                  </a:lnTo>
                  <a:lnTo>
                    <a:pt x="3912108" y="51816"/>
                  </a:lnTo>
                  <a:lnTo>
                    <a:pt x="3912108" y="25908"/>
                  </a:lnTo>
                  <a:close/>
                </a:path>
                <a:path w="4839970" h="78104">
                  <a:moveTo>
                    <a:pt x="3963924" y="25908"/>
                  </a:moveTo>
                  <a:lnTo>
                    <a:pt x="3938016" y="25908"/>
                  </a:lnTo>
                  <a:lnTo>
                    <a:pt x="3938016" y="51816"/>
                  </a:lnTo>
                  <a:lnTo>
                    <a:pt x="3963924" y="51816"/>
                  </a:lnTo>
                  <a:lnTo>
                    <a:pt x="3963924" y="25908"/>
                  </a:lnTo>
                  <a:close/>
                </a:path>
                <a:path w="4839970" h="78104">
                  <a:moveTo>
                    <a:pt x="4015740" y="25908"/>
                  </a:moveTo>
                  <a:lnTo>
                    <a:pt x="3989832" y="25908"/>
                  </a:lnTo>
                  <a:lnTo>
                    <a:pt x="3989832" y="51816"/>
                  </a:lnTo>
                  <a:lnTo>
                    <a:pt x="4015740" y="51816"/>
                  </a:lnTo>
                  <a:lnTo>
                    <a:pt x="4015740" y="25908"/>
                  </a:lnTo>
                  <a:close/>
                </a:path>
                <a:path w="4839970" h="78104">
                  <a:moveTo>
                    <a:pt x="4067556" y="25908"/>
                  </a:moveTo>
                  <a:lnTo>
                    <a:pt x="4041648" y="25908"/>
                  </a:lnTo>
                  <a:lnTo>
                    <a:pt x="4041648" y="51816"/>
                  </a:lnTo>
                  <a:lnTo>
                    <a:pt x="4067556" y="51816"/>
                  </a:lnTo>
                  <a:lnTo>
                    <a:pt x="4067556" y="25908"/>
                  </a:lnTo>
                  <a:close/>
                </a:path>
                <a:path w="4839970" h="78104">
                  <a:moveTo>
                    <a:pt x="4119371" y="25908"/>
                  </a:moveTo>
                  <a:lnTo>
                    <a:pt x="4093464" y="25908"/>
                  </a:lnTo>
                  <a:lnTo>
                    <a:pt x="4093464" y="51816"/>
                  </a:lnTo>
                  <a:lnTo>
                    <a:pt x="4119371" y="51816"/>
                  </a:lnTo>
                  <a:lnTo>
                    <a:pt x="4119371" y="25908"/>
                  </a:lnTo>
                  <a:close/>
                </a:path>
                <a:path w="4839970" h="78104">
                  <a:moveTo>
                    <a:pt x="4171188" y="25908"/>
                  </a:moveTo>
                  <a:lnTo>
                    <a:pt x="4145280" y="25908"/>
                  </a:lnTo>
                  <a:lnTo>
                    <a:pt x="4145280" y="51816"/>
                  </a:lnTo>
                  <a:lnTo>
                    <a:pt x="4171188" y="51816"/>
                  </a:lnTo>
                  <a:lnTo>
                    <a:pt x="4171188" y="25908"/>
                  </a:lnTo>
                  <a:close/>
                </a:path>
                <a:path w="4839970" h="78104">
                  <a:moveTo>
                    <a:pt x="4223004" y="25908"/>
                  </a:moveTo>
                  <a:lnTo>
                    <a:pt x="4197095" y="25908"/>
                  </a:lnTo>
                  <a:lnTo>
                    <a:pt x="4197095" y="51816"/>
                  </a:lnTo>
                  <a:lnTo>
                    <a:pt x="4223004" y="51816"/>
                  </a:lnTo>
                  <a:lnTo>
                    <a:pt x="4223004" y="25908"/>
                  </a:lnTo>
                  <a:close/>
                </a:path>
                <a:path w="4839970" h="78104">
                  <a:moveTo>
                    <a:pt x="4274820" y="25908"/>
                  </a:moveTo>
                  <a:lnTo>
                    <a:pt x="4248912" y="25908"/>
                  </a:lnTo>
                  <a:lnTo>
                    <a:pt x="4248912" y="51816"/>
                  </a:lnTo>
                  <a:lnTo>
                    <a:pt x="4274820" y="51816"/>
                  </a:lnTo>
                  <a:lnTo>
                    <a:pt x="4274820" y="25908"/>
                  </a:lnTo>
                  <a:close/>
                </a:path>
                <a:path w="4839970" h="78104">
                  <a:moveTo>
                    <a:pt x="4326636" y="25908"/>
                  </a:moveTo>
                  <a:lnTo>
                    <a:pt x="4300728" y="25908"/>
                  </a:lnTo>
                  <a:lnTo>
                    <a:pt x="4300728" y="51816"/>
                  </a:lnTo>
                  <a:lnTo>
                    <a:pt x="4326636" y="51816"/>
                  </a:lnTo>
                  <a:lnTo>
                    <a:pt x="4326636" y="25908"/>
                  </a:lnTo>
                  <a:close/>
                </a:path>
                <a:path w="4839970" h="78104">
                  <a:moveTo>
                    <a:pt x="4378452" y="25908"/>
                  </a:moveTo>
                  <a:lnTo>
                    <a:pt x="4352544" y="25908"/>
                  </a:lnTo>
                  <a:lnTo>
                    <a:pt x="4352544" y="51816"/>
                  </a:lnTo>
                  <a:lnTo>
                    <a:pt x="4378452" y="51816"/>
                  </a:lnTo>
                  <a:lnTo>
                    <a:pt x="4378452" y="25908"/>
                  </a:lnTo>
                  <a:close/>
                </a:path>
                <a:path w="4839970" h="78104">
                  <a:moveTo>
                    <a:pt x="4430268" y="25908"/>
                  </a:moveTo>
                  <a:lnTo>
                    <a:pt x="4404360" y="25908"/>
                  </a:lnTo>
                  <a:lnTo>
                    <a:pt x="4404360" y="51816"/>
                  </a:lnTo>
                  <a:lnTo>
                    <a:pt x="4430268" y="51816"/>
                  </a:lnTo>
                  <a:lnTo>
                    <a:pt x="4430268" y="25908"/>
                  </a:lnTo>
                  <a:close/>
                </a:path>
                <a:path w="4839970" h="78104">
                  <a:moveTo>
                    <a:pt x="4482084" y="25908"/>
                  </a:moveTo>
                  <a:lnTo>
                    <a:pt x="4456176" y="25908"/>
                  </a:lnTo>
                  <a:lnTo>
                    <a:pt x="4456176" y="51816"/>
                  </a:lnTo>
                  <a:lnTo>
                    <a:pt x="4482084" y="51816"/>
                  </a:lnTo>
                  <a:lnTo>
                    <a:pt x="4482084" y="25908"/>
                  </a:lnTo>
                  <a:close/>
                </a:path>
                <a:path w="4839970" h="78104">
                  <a:moveTo>
                    <a:pt x="4533899" y="25908"/>
                  </a:moveTo>
                  <a:lnTo>
                    <a:pt x="4507992" y="25908"/>
                  </a:lnTo>
                  <a:lnTo>
                    <a:pt x="4507992" y="51816"/>
                  </a:lnTo>
                  <a:lnTo>
                    <a:pt x="4533899" y="51816"/>
                  </a:lnTo>
                  <a:lnTo>
                    <a:pt x="4533899" y="25908"/>
                  </a:lnTo>
                  <a:close/>
                </a:path>
                <a:path w="4839970" h="78104">
                  <a:moveTo>
                    <a:pt x="4585716" y="25908"/>
                  </a:moveTo>
                  <a:lnTo>
                    <a:pt x="4559808" y="25908"/>
                  </a:lnTo>
                  <a:lnTo>
                    <a:pt x="4559808" y="51816"/>
                  </a:lnTo>
                  <a:lnTo>
                    <a:pt x="4585716" y="51816"/>
                  </a:lnTo>
                  <a:lnTo>
                    <a:pt x="4585716" y="25908"/>
                  </a:lnTo>
                  <a:close/>
                </a:path>
                <a:path w="4839970" h="78104">
                  <a:moveTo>
                    <a:pt x="4637532" y="25908"/>
                  </a:moveTo>
                  <a:lnTo>
                    <a:pt x="4611623" y="25908"/>
                  </a:lnTo>
                  <a:lnTo>
                    <a:pt x="4611623" y="51816"/>
                  </a:lnTo>
                  <a:lnTo>
                    <a:pt x="4637532" y="51816"/>
                  </a:lnTo>
                  <a:lnTo>
                    <a:pt x="4637532" y="25908"/>
                  </a:lnTo>
                  <a:close/>
                </a:path>
                <a:path w="4839970" h="78104">
                  <a:moveTo>
                    <a:pt x="4689347" y="25908"/>
                  </a:moveTo>
                  <a:lnTo>
                    <a:pt x="4663440" y="25908"/>
                  </a:lnTo>
                  <a:lnTo>
                    <a:pt x="4663440" y="51816"/>
                  </a:lnTo>
                  <a:lnTo>
                    <a:pt x="4689347" y="51816"/>
                  </a:lnTo>
                  <a:lnTo>
                    <a:pt x="4689347" y="25908"/>
                  </a:lnTo>
                  <a:close/>
                </a:path>
                <a:path w="4839970" h="78104">
                  <a:moveTo>
                    <a:pt x="4741164" y="25908"/>
                  </a:moveTo>
                  <a:lnTo>
                    <a:pt x="4715256" y="25908"/>
                  </a:lnTo>
                  <a:lnTo>
                    <a:pt x="4715256" y="51816"/>
                  </a:lnTo>
                  <a:lnTo>
                    <a:pt x="4741164" y="51816"/>
                  </a:lnTo>
                  <a:lnTo>
                    <a:pt x="4741164" y="25908"/>
                  </a:lnTo>
                  <a:close/>
                </a:path>
                <a:path w="4839970" h="78104">
                  <a:moveTo>
                    <a:pt x="4800599" y="0"/>
                  </a:moveTo>
                  <a:lnTo>
                    <a:pt x="4785473" y="3053"/>
                  </a:lnTo>
                  <a:lnTo>
                    <a:pt x="4773120" y="11382"/>
                  </a:lnTo>
                  <a:lnTo>
                    <a:pt x="4764791" y="23735"/>
                  </a:lnTo>
                  <a:lnTo>
                    <a:pt x="4761738" y="38862"/>
                  </a:lnTo>
                  <a:lnTo>
                    <a:pt x="4764791" y="53988"/>
                  </a:lnTo>
                  <a:lnTo>
                    <a:pt x="4773120" y="66341"/>
                  </a:lnTo>
                  <a:lnTo>
                    <a:pt x="4785473" y="74670"/>
                  </a:lnTo>
                  <a:lnTo>
                    <a:pt x="4800599" y="77724"/>
                  </a:lnTo>
                  <a:lnTo>
                    <a:pt x="4815726" y="74670"/>
                  </a:lnTo>
                  <a:lnTo>
                    <a:pt x="4828079" y="66341"/>
                  </a:lnTo>
                  <a:lnTo>
                    <a:pt x="4836408" y="53988"/>
                  </a:lnTo>
                  <a:lnTo>
                    <a:pt x="4836846" y="51816"/>
                  </a:lnTo>
                  <a:lnTo>
                    <a:pt x="4767071" y="51816"/>
                  </a:lnTo>
                  <a:lnTo>
                    <a:pt x="4767071" y="25908"/>
                  </a:lnTo>
                  <a:lnTo>
                    <a:pt x="4836846" y="25908"/>
                  </a:lnTo>
                  <a:lnTo>
                    <a:pt x="4836408" y="23735"/>
                  </a:lnTo>
                  <a:lnTo>
                    <a:pt x="4828079" y="11382"/>
                  </a:lnTo>
                  <a:lnTo>
                    <a:pt x="4815726" y="3053"/>
                  </a:lnTo>
                  <a:lnTo>
                    <a:pt x="4800599" y="0"/>
                  </a:lnTo>
                  <a:close/>
                </a:path>
                <a:path w="4839970" h="78104">
                  <a:moveTo>
                    <a:pt x="4792980" y="25908"/>
                  </a:moveTo>
                  <a:lnTo>
                    <a:pt x="4767071" y="25908"/>
                  </a:lnTo>
                  <a:lnTo>
                    <a:pt x="4767071" y="51816"/>
                  </a:lnTo>
                  <a:lnTo>
                    <a:pt x="4792980" y="51816"/>
                  </a:lnTo>
                  <a:lnTo>
                    <a:pt x="4792980" y="25908"/>
                  </a:lnTo>
                  <a:close/>
                </a:path>
                <a:path w="4839970" h="78104">
                  <a:moveTo>
                    <a:pt x="4836846" y="25908"/>
                  </a:moveTo>
                  <a:lnTo>
                    <a:pt x="4792980" y="25908"/>
                  </a:lnTo>
                  <a:lnTo>
                    <a:pt x="4792980" y="51816"/>
                  </a:lnTo>
                  <a:lnTo>
                    <a:pt x="4836846" y="51816"/>
                  </a:lnTo>
                  <a:lnTo>
                    <a:pt x="4839462" y="38862"/>
                  </a:lnTo>
                  <a:lnTo>
                    <a:pt x="4836846" y="25908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2745994" y="3657091"/>
            <a:ext cx="568007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solidFill>
                  <a:srgbClr val="800080"/>
                </a:solidFill>
                <a:latin typeface="Arial"/>
                <a:cs typeface="Arial"/>
              </a:rPr>
              <a:t>Survey </a:t>
            </a:r>
            <a:r>
              <a:rPr sz="3200" b="1" dirty="0">
                <a:solidFill>
                  <a:srgbClr val="800080"/>
                </a:solidFill>
                <a:latin typeface="Arial"/>
                <a:cs typeface="Arial"/>
              </a:rPr>
              <a:t>Upah</a:t>
            </a:r>
            <a:r>
              <a:rPr sz="3200" b="1" spc="-30" dirty="0">
                <a:solidFill>
                  <a:srgbClr val="800080"/>
                </a:solidFill>
                <a:latin typeface="Arial"/>
                <a:cs typeface="Arial"/>
              </a:rPr>
              <a:t> </a:t>
            </a:r>
            <a:r>
              <a:rPr sz="3200" b="1" i="1" spc="-5" dirty="0">
                <a:solidFill>
                  <a:srgbClr val="800080"/>
                </a:solidFill>
                <a:latin typeface="Arial"/>
                <a:cs typeface="Arial"/>
              </a:rPr>
              <a:t>(Benchmarking</a:t>
            </a:r>
            <a:r>
              <a:rPr sz="2400" b="1" i="1" spc="-5" dirty="0">
                <a:solidFill>
                  <a:srgbClr val="800080"/>
                </a:solidFill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105405" y="3683889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24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745994" y="4571187"/>
            <a:ext cx="467169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000099"/>
                </a:solidFill>
                <a:latin typeface="Arial"/>
                <a:cs typeface="Arial"/>
              </a:rPr>
              <a:t>Menetapkan Skala</a:t>
            </a:r>
            <a:r>
              <a:rPr sz="3200" b="1" spc="-9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000099"/>
                </a:solidFill>
                <a:latin typeface="Arial"/>
                <a:cs typeface="Arial"/>
              </a:rPr>
              <a:t>Upah</a:t>
            </a:r>
            <a:endParaRPr sz="32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105405" y="4598289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24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2884" y="3704056"/>
            <a:ext cx="196215" cy="11048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5112" y="803148"/>
            <a:ext cx="8629015" cy="600710"/>
            <a:chOff x="515112" y="803148"/>
            <a:chExt cx="8629015" cy="600710"/>
          </a:xfrm>
        </p:grpSpPr>
        <p:sp>
          <p:nvSpPr>
            <p:cNvPr id="3" name="object 3"/>
            <p:cNvSpPr/>
            <p:nvPr/>
          </p:nvSpPr>
          <p:spPr>
            <a:xfrm>
              <a:off x="515112" y="1046988"/>
              <a:ext cx="8628888" cy="182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32176" y="803148"/>
              <a:ext cx="2214372" cy="60045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646676" y="803148"/>
              <a:ext cx="3668268" cy="6004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818119" y="803148"/>
              <a:ext cx="1325879" cy="60045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234689" y="292099"/>
            <a:ext cx="58007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310" dirty="0">
                <a:solidFill>
                  <a:srgbClr val="00AF50"/>
                </a:solidFill>
              </a:rPr>
              <a:t>SKEMA </a:t>
            </a:r>
            <a:r>
              <a:rPr sz="4000" spc="-390" dirty="0">
                <a:solidFill>
                  <a:srgbClr val="00AF50"/>
                </a:solidFill>
              </a:rPr>
              <a:t>PENYUSUNAN</a:t>
            </a:r>
            <a:r>
              <a:rPr sz="4000" spc="75" dirty="0">
                <a:solidFill>
                  <a:srgbClr val="00AF50"/>
                </a:solidFill>
              </a:rPr>
              <a:t> </a:t>
            </a:r>
            <a:r>
              <a:rPr sz="4000" spc="-265" dirty="0">
                <a:solidFill>
                  <a:srgbClr val="00AF50"/>
                </a:solidFill>
              </a:rPr>
              <a:t>S2U</a:t>
            </a:r>
            <a:endParaRPr sz="4000"/>
          </a:p>
        </p:txBody>
      </p:sp>
      <p:grpSp>
        <p:nvGrpSpPr>
          <p:cNvPr id="8" name="object 8"/>
          <p:cNvGrpSpPr/>
          <p:nvPr/>
        </p:nvGrpSpPr>
        <p:grpSpPr>
          <a:xfrm>
            <a:off x="1447800" y="2209800"/>
            <a:ext cx="5499100" cy="4495800"/>
            <a:chOff x="1447800" y="2209800"/>
            <a:chExt cx="5499100" cy="4495800"/>
          </a:xfrm>
        </p:grpSpPr>
        <p:sp>
          <p:nvSpPr>
            <p:cNvPr id="9" name="object 9"/>
            <p:cNvSpPr/>
            <p:nvPr/>
          </p:nvSpPr>
          <p:spPr>
            <a:xfrm>
              <a:off x="1447800" y="2209800"/>
              <a:ext cx="5498592" cy="44958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77161" y="2667762"/>
              <a:ext cx="3886200" cy="990600"/>
            </a:xfrm>
            <a:custGeom>
              <a:avLst/>
              <a:gdLst/>
              <a:ahLst/>
              <a:cxnLst/>
              <a:rect l="l" t="t" r="r" b="b"/>
              <a:pathLst>
                <a:path w="3886200" h="990600">
                  <a:moveTo>
                    <a:pt x="0" y="90170"/>
                  </a:moveTo>
                  <a:lnTo>
                    <a:pt x="7088" y="55078"/>
                  </a:lnTo>
                  <a:lnTo>
                    <a:pt x="26415" y="26416"/>
                  </a:lnTo>
                  <a:lnTo>
                    <a:pt x="55078" y="7088"/>
                  </a:lnTo>
                  <a:lnTo>
                    <a:pt x="90169" y="0"/>
                  </a:lnTo>
                  <a:lnTo>
                    <a:pt x="3796029" y="0"/>
                  </a:lnTo>
                  <a:lnTo>
                    <a:pt x="3831121" y="7088"/>
                  </a:lnTo>
                  <a:lnTo>
                    <a:pt x="3859783" y="26416"/>
                  </a:lnTo>
                  <a:lnTo>
                    <a:pt x="3879111" y="55078"/>
                  </a:lnTo>
                  <a:lnTo>
                    <a:pt x="3886200" y="90170"/>
                  </a:lnTo>
                  <a:lnTo>
                    <a:pt x="3886200" y="900429"/>
                  </a:lnTo>
                  <a:lnTo>
                    <a:pt x="3879111" y="935521"/>
                  </a:lnTo>
                  <a:lnTo>
                    <a:pt x="3859783" y="964183"/>
                  </a:lnTo>
                  <a:lnTo>
                    <a:pt x="3831121" y="983511"/>
                  </a:lnTo>
                  <a:lnTo>
                    <a:pt x="3796029" y="990600"/>
                  </a:lnTo>
                  <a:lnTo>
                    <a:pt x="90169" y="990600"/>
                  </a:lnTo>
                  <a:lnTo>
                    <a:pt x="55078" y="983511"/>
                  </a:lnTo>
                  <a:lnTo>
                    <a:pt x="26415" y="964184"/>
                  </a:lnTo>
                  <a:lnTo>
                    <a:pt x="7088" y="935521"/>
                  </a:lnTo>
                  <a:lnTo>
                    <a:pt x="0" y="900429"/>
                  </a:lnTo>
                  <a:lnTo>
                    <a:pt x="0" y="9017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757933" y="2927730"/>
            <a:ext cx="36239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800000"/>
                </a:solidFill>
                <a:latin typeface="Arial"/>
                <a:cs typeface="Arial"/>
              </a:rPr>
              <a:t>Grade/Bobot Jabatan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664144" y="3950144"/>
            <a:ext cx="3912235" cy="1016635"/>
            <a:chOff x="1664144" y="3950144"/>
            <a:chExt cx="3912235" cy="1016635"/>
          </a:xfrm>
        </p:grpSpPr>
        <p:sp>
          <p:nvSpPr>
            <p:cNvPr id="13" name="object 13"/>
            <p:cNvSpPr/>
            <p:nvPr/>
          </p:nvSpPr>
          <p:spPr>
            <a:xfrm>
              <a:off x="1677162" y="3963162"/>
              <a:ext cx="3886200" cy="9906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77162" y="3963162"/>
              <a:ext cx="3886200" cy="990600"/>
            </a:xfrm>
            <a:custGeom>
              <a:avLst/>
              <a:gdLst/>
              <a:ahLst/>
              <a:cxnLst/>
              <a:rect l="l" t="t" r="r" b="b"/>
              <a:pathLst>
                <a:path w="3886200" h="990600">
                  <a:moveTo>
                    <a:pt x="0" y="90169"/>
                  </a:moveTo>
                  <a:lnTo>
                    <a:pt x="7088" y="55078"/>
                  </a:lnTo>
                  <a:lnTo>
                    <a:pt x="26415" y="26415"/>
                  </a:lnTo>
                  <a:lnTo>
                    <a:pt x="55078" y="7088"/>
                  </a:lnTo>
                  <a:lnTo>
                    <a:pt x="90169" y="0"/>
                  </a:lnTo>
                  <a:lnTo>
                    <a:pt x="3796029" y="0"/>
                  </a:lnTo>
                  <a:lnTo>
                    <a:pt x="3831121" y="7088"/>
                  </a:lnTo>
                  <a:lnTo>
                    <a:pt x="3859783" y="26415"/>
                  </a:lnTo>
                  <a:lnTo>
                    <a:pt x="3879111" y="55078"/>
                  </a:lnTo>
                  <a:lnTo>
                    <a:pt x="3886200" y="90169"/>
                  </a:lnTo>
                  <a:lnTo>
                    <a:pt x="3886200" y="900430"/>
                  </a:lnTo>
                  <a:lnTo>
                    <a:pt x="3879111" y="935521"/>
                  </a:lnTo>
                  <a:lnTo>
                    <a:pt x="3859783" y="964184"/>
                  </a:lnTo>
                  <a:lnTo>
                    <a:pt x="3831121" y="983511"/>
                  </a:lnTo>
                  <a:lnTo>
                    <a:pt x="3796029" y="990600"/>
                  </a:lnTo>
                  <a:lnTo>
                    <a:pt x="90169" y="990600"/>
                  </a:lnTo>
                  <a:lnTo>
                    <a:pt x="55078" y="983511"/>
                  </a:lnTo>
                  <a:lnTo>
                    <a:pt x="26415" y="964184"/>
                  </a:lnTo>
                  <a:lnTo>
                    <a:pt x="7088" y="935521"/>
                  </a:lnTo>
                  <a:lnTo>
                    <a:pt x="0" y="900430"/>
                  </a:lnTo>
                  <a:lnTo>
                    <a:pt x="0" y="90169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102357" y="4223384"/>
            <a:ext cx="30327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29251C"/>
                </a:solidFill>
                <a:latin typeface="Arial"/>
                <a:cs typeface="Arial"/>
              </a:rPr>
              <a:t>Data Upah Market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587944" y="5245544"/>
            <a:ext cx="3988435" cy="1016635"/>
            <a:chOff x="1587944" y="5245544"/>
            <a:chExt cx="3988435" cy="1016635"/>
          </a:xfrm>
        </p:grpSpPr>
        <p:sp>
          <p:nvSpPr>
            <p:cNvPr id="17" name="object 17"/>
            <p:cNvSpPr/>
            <p:nvPr/>
          </p:nvSpPr>
          <p:spPr>
            <a:xfrm>
              <a:off x="1600962" y="5258562"/>
              <a:ext cx="3962400" cy="9906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600962" y="5258562"/>
              <a:ext cx="3962400" cy="990600"/>
            </a:xfrm>
            <a:custGeom>
              <a:avLst/>
              <a:gdLst/>
              <a:ahLst/>
              <a:cxnLst/>
              <a:rect l="l" t="t" r="r" b="b"/>
              <a:pathLst>
                <a:path w="3962400" h="990600">
                  <a:moveTo>
                    <a:pt x="0" y="90169"/>
                  </a:moveTo>
                  <a:lnTo>
                    <a:pt x="7088" y="55078"/>
                  </a:lnTo>
                  <a:lnTo>
                    <a:pt x="26416" y="26415"/>
                  </a:lnTo>
                  <a:lnTo>
                    <a:pt x="55078" y="7088"/>
                  </a:lnTo>
                  <a:lnTo>
                    <a:pt x="90169" y="0"/>
                  </a:lnTo>
                  <a:lnTo>
                    <a:pt x="3872229" y="0"/>
                  </a:lnTo>
                  <a:lnTo>
                    <a:pt x="3907321" y="7088"/>
                  </a:lnTo>
                  <a:lnTo>
                    <a:pt x="3935983" y="26415"/>
                  </a:lnTo>
                  <a:lnTo>
                    <a:pt x="3955311" y="55078"/>
                  </a:lnTo>
                  <a:lnTo>
                    <a:pt x="3962400" y="90169"/>
                  </a:lnTo>
                  <a:lnTo>
                    <a:pt x="3962400" y="900391"/>
                  </a:lnTo>
                  <a:lnTo>
                    <a:pt x="3955311" y="935505"/>
                  </a:lnTo>
                  <a:lnTo>
                    <a:pt x="3935983" y="964179"/>
                  </a:lnTo>
                  <a:lnTo>
                    <a:pt x="3907321" y="983511"/>
                  </a:lnTo>
                  <a:lnTo>
                    <a:pt x="3872229" y="990600"/>
                  </a:lnTo>
                  <a:lnTo>
                    <a:pt x="90169" y="990600"/>
                  </a:lnTo>
                  <a:lnTo>
                    <a:pt x="55078" y="983511"/>
                  </a:lnTo>
                  <a:lnTo>
                    <a:pt x="26415" y="964179"/>
                  </a:lnTo>
                  <a:lnTo>
                    <a:pt x="7088" y="935505"/>
                  </a:lnTo>
                  <a:lnTo>
                    <a:pt x="0" y="900391"/>
                  </a:lnTo>
                  <a:lnTo>
                    <a:pt x="0" y="90169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946910" y="5519115"/>
            <a:ext cx="32677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81710" algn="l"/>
              </a:tabLst>
            </a:pPr>
            <a:r>
              <a:rPr sz="2800" b="1" spc="-5" dirty="0">
                <a:solidFill>
                  <a:srgbClr val="660033"/>
                </a:solidFill>
                <a:latin typeface="Arial"/>
                <a:cs typeface="Arial"/>
              </a:rPr>
              <a:t>Data	Upah</a:t>
            </a:r>
            <a:r>
              <a:rPr sz="2800" b="1" spc="-35" dirty="0">
                <a:solidFill>
                  <a:srgbClr val="660033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660033"/>
                </a:solidFill>
                <a:latin typeface="Arial"/>
                <a:cs typeface="Arial"/>
              </a:rPr>
              <a:t>Internal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46304" y="1339596"/>
            <a:ext cx="3627120" cy="1195070"/>
            <a:chOff x="146304" y="1339596"/>
            <a:chExt cx="3627120" cy="1195070"/>
          </a:xfrm>
        </p:grpSpPr>
        <p:sp>
          <p:nvSpPr>
            <p:cNvPr id="21" name="object 21"/>
            <p:cNvSpPr/>
            <p:nvPr/>
          </p:nvSpPr>
          <p:spPr>
            <a:xfrm>
              <a:off x="1993392" y="1368552"/>
              <a:ext cx="1780032" cy="116586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46304" y="1339596"/>
              <a:ext cx="1690116" cy="1080515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87452" y="1344168"/>
              <a:ext cx="1604772" cy="1161288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29362" y="1372362"/>
              <a:ext cx="1524000" cy="91440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29362" y="1372362"/>
              <a:ext cx="1524000" cy="914400"/>
            </a:xfrm>
            <a:custGeom>
              <a:avLst/>
              <a:gdLst/>
              <a:ahLst/>
              <a:cxnLst/>
              <a:rect l="l" t="t" r="r" b="b"/>
              <a:pathLst>
                <a:path w="1524000" h="914400">
                  <a:moveTo>
                    <a:pt x="0" y="83312"/>
                  </a:moveTo>
                  <a:lnTo>
                    <a:pt x="6542" y="50899"/>
                  </a:lnTo>
                  <a:lnTo>
                    <a:pt x="24385" y="24415"/>
                  </a:lnTo>
                  <a:lnTo>
                    <a:pt x="50850" y="6552"/>
                  </a:lnTo>
                  <a:lnTo>
                    <a:pt x="83261" y="0"/>
                  </a:lnTo>
                  <a:lnTo>
                    <a:pt x="1440688" y="0"/>
                  </a:lnTo>
                  <a:lnTo>
                    <a:pt x="1473100" y="6552"/>
                  </a:lnTo>
                  <a:lnTo>
                    <a:pt x="1499584" y="24415"/>
                  </a:lnTo>
                  <a:lnTo>
                    <a:pt x="1517447" y="50899"/>
                  </a:lnTo>
                  <a:lnTo>
                    <a:pt x="1524000" y="83312"/>
                  </a:lnTo>
                  <a:lnTo>
                    <a:pt x="1524000" y="831088"/>
                  </a:lnTo>
                  <a:lnTo>
                    <a:pt x="1517447" y="863500"/>
                  </a:lnTo>
                  <a:lnTo>
                    <a:pt x="1499584" y="889984"/>
                  </a:lnTo>
                  <a:lnTo>
                    <a:pt x="1473100" y="907847"/>
                  </a:lnTo>
                  <a:lnTo>
                    <a:pt x="1440688" y="914400"/>
                  </a:lnTo>
                  <a:lnTo>
                    <a:pt x="83261" y="914400"/>
                  </a:lnTo>
                  <a:lnTo>
                    <a:pt x="50850" y="907847"/>
                  </a:lnTo>
                  <a:lnTo>
                    <a:pt x="24385" y="889984"/>
                  </a:lnTo>
                  <a:lnTo>
                    <a:pt x="6542" y="863500"/>
                  </a:lnTo>
                  <a:lnTo>
                    <a:pt x="0" y="831088"/>
                  </a:lnTo>
                  <a:lnTo>
                    <a:pt x="0" y="83312"/>
                  </a:lnTo>
                  <a:close/>
                </a:path>
              </a:pathLst>
            </a:custGeom>
            <a:ln w="10668">
              <a:solidFill>
                <a:srgbClr val="C175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35355" y="1442973"/>
            <a:ext cx="111125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3815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Analisa  </a:t>
            </a:r>
            <a:r>
              <a:rPr sz="2400" dirty="0">
                <a:latin typeface="Arial"/>
                <a:cs typeface="Arial"/>
              </a:rPr>
              <a:t>Jabatan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4102544" y="1435544"/>
            <a:ext cx="1550035" cy="864235"/>
            <a:chOff x="4102544" y="1435544"/>
            <a:chExt cx="1550035" cy="864235"/>
          </a:xfrm>
        </p:grpSpPr>
        <p:sp>
          <p:nvSpPr>
            <p:cNvPr id="28" name="object 28"/>
            <p:cNvSpPr/>
            <p:nvPr/>
          </p:nvSpPr>
          <p:spPr>
            <a:xfrm>
              <a:off x="4115562" y="1448562"/>
              <a:ext cx="1524000" cy="838200"/>
            </a:xfrm>
            <a:custGeom>
              <a:avLst/>
              <a:gdLst/>
              <a:ahLst/>
              <a:cxnLst/>
              <a:rect l="l" t="t" r="r" b="b"/>
              <a:pathLst>
                <a:path w="1524000" h="838200">
                  <a:moveTo>
                    <a:pt x="1447673" y="0"/>
                  </a:moveTo>
                  <a:lnTo>
                    <a:pt x="76326" y="0"/>
                  </a:lnTo>
                  <a:lnTo>
                    <a:pt x="46612" y="5996"/>
                  </a:lnTo>
                  <a:lnTo>
                    <a:pt x="22351" y="22352"/>
                  </a:lnTo>
                  <a:lnTo>
                    <a:pt x="5996" y="46612"/>
                  </a:lnTo>
                  <a:lnTo>
                    <a:pt x="0" y="76326"/>
                  </a:lnTo>
                  <a:lnTo>
                    <a:pt x="0" y="761873"/>
                  </a:lnTo>
                  <a:lnTo>
                    <a:pt x="5996" y="791587"/>
                  </a:lnTo>
                  <a:lnTo>
                    <a:pt x="22352" y="815848"/>
                  </a:lnTo>
                  <a:lnTo>
                    <a:pt x="46612" y="832203"/>
                  </a:lnTo>
                  <a:lnTo>
                    <a:pt x="76326" y="838200"/>
                  </a:lnTo>
                  <a:lnTo>
                    <a:pt x="1447673" y="838200"/>
                  </a:lnTo>
                  <a:lnTo>
                    <a:pt x="1477387" y="832203"/>
                  </a:lnTo>
                  <a:lnTo>
                    <a:pt x="1501648" y="815847"/>
                  </a:lnTo>
                  <a:lnTo>
                    <a:pt x="1518003" y="791587"/>
                  </a:lnTo>
                  <a:lnTo>
                    <a:pt x="1524000" y="761873"/>
                  </a:lnTo>
                  <a:lnTo>
                    <a:pt x="1524000" y="76326"/>
                  </a:lnTo>
                  <a:lnTo>
                    <a:pt x="1518003" y="46612"/>
                  </a:lnTo>
                  <a:lnTo>
                    <a:pt x="1501647" y="22351"/>
                  </a:lnTo>
                  <a:lnTo>
                    <a:pt x="1477387" y="5996"/>
                  </a:lnTo>
                  <a:lnTo>
                    <a:pt x="1447673" y="0"/>
                  </a:lnTo>
                  <a:close/>
                </a:path>
              </a:pathLst>
            </a:custGeom>
            <a:solidFill>
              <a:srgbClr val="C175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115562" y="1448562"/>
              <a:ext cx="1524000" cy="838200"/>
            </a:xfrm>
            <a:custGeom>
              <a:avLst/>
              <a:gdLst/>
              <a:ahLst/>
              <a:cxnLst/>
              <a:rect l="l" t="t" r="r" b="b"/>
              <a:pathLst>
                <a:path w="1524000" h="838200">
                  <a:moveTo>
                    <a:pt x="0" y="76326"/>
                  </a:moveTo>
                  <a:lnTo>
                    <a:pt x="5996" y="46612"/>
                  </a:lnTo>
                  <a:lnTo>
                    <a:pt x="22351" y="22352"/>
                  </a:lnTo>
                  <a:lnTo>
                    <a:pt x="46612" y="5996"/>
                  </a:lnTo>
                  <a:lnTo>
                    <a:pt x="76326" y="0"/>
                  </a:lnTo>
                  <a:lnTo>
                    <a:pt x="1447673" y="0"/>
                  </a:lnTo>
                  <a:lnTo>
                    <a:pt x="1477387" y="5996"/>
                  </a:lnTo>
                  <a:lnTo>
                    <a:pt x="1501647" y="22351"/>
                  </a:lnTo>
                  <a:lnTo>
                    <a:pt x="1518003" y="46612"/>
                  </a:lnTo>
                  <a:lnTo>
                    <a:pt x="1524000" y="76326"/>
                  </a:lnTo>
                  <a:lnTo>
                    <a:pt x="1524000" y="761873"/>
                  </a:lnTo>
                  <a:lnTo>
                    <a:pt x="1518003" y="791587"/>
                  </a:lnTo>
                  <a:lnTo>
                    <a:pt x="1501648" y="815847"/>
                  </a:lnTo>
                  <a:lnTo>
                    <a:pt x="1477387" y="832203"/>
                  </a:lnTo>
                  <a:lnTo>
                    <a:pt x="1447673" y="838200"/>
                  </a:lnTo>
                  <a:lnTo>
                    <a:pt x="76326" y="838200"/>
                  </a:lnTo>
                  <a:lnTo>
                    <a:pt x="46612" y="832203"/>
                  </a:lnTo>
                  <a:lnTo>
                    <a:pt x="22352" y="815848"/>
                  </a:lnTo>
                  <a:lnTo>
                    <a:pt x="5996" y="791587"/>
                  </a:lnTo>
                  <a:lnTo>
                    <a:pt x="0" y="761873"/>
                  </a:lnTo>
                  <a:lnTo>
                    <a:pt x="0" y="76326"/>
                  </a:lnTo>
                  <a:close/>
                </a:path>
              </a:pathLst>
            </a:custGeom>
            <a:ln w="25908">
              <a:solidFill>
                <a:srgbClr val="8D53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4245990" y="1481073"/>
            <a:ext cx="118618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 marR="5080" indent="-762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Ev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asi 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Ja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atan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-12255" y="1371600"/>
            <a:ext cx="4890770" cy="3442970"/>
            <a:chOff x="-12255" y="1371600"/>
            <a:chExt cx="4890770" cy="3442970"/>
          </a:xfrm>
        </p:grpSpPr>
        <p:sp>
          <p:nvSpPr>
            <p:cNvPr id="32" name="object 32"/>
            <p:cNvSpPr/>
            <p:nvPr/>
          </p:nvSpPr>
          <p:spPr>
            <a:xfrm>
              <a:off x="1752599" y="1371600"/>
              <a:ext cx="762000" cy="984503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658361" y="1753361"/>
              <a:ext cx="457200" cy="228600"/>
            </a:xfrm>
            <a:custGeom>
              <a:avLst/>
              <a:gdLst/>
              <a:ahLst/>
              <a:cxnLst/>
              <a:rect l="l" t="t" r="r" b="b"/>
              <a:pathLst>
                <a:path w="457200" h="228600">
                  <a:moveTo>
                    <a:pt x="342900" y="0"/>
                  </a:moveTo>
                  <a:lnTo>
                    <a:pt x="342900" y="57150"/>
                  </a:lnTo>
                  <a:lnTo>
                    <a:pt x="0" y="57150"/>
                  </a:lnTo>
                  <a:lnTo>
                    <a:pt x="0" y="171450"/>
                  </a:lnTo>
                  <a:lnTo>
                    <a:pt x="342900" y="171450"/>
                  </a:lnTo>
                  <a:lnTo>
                    <a:pt x="342900" y="228600"/>
                  </a:lnTo>
                  <a:lnTo>
                    <a:pt x="457200" y="114300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EFA1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658361" y="1753361"/>
              <a:ext cx="457200" cy="228600"/>
            </a:xfrm>
            <a:custGeom>
              <a:avLst/>
              <a:gdLst/>
              <a:ahLst/>
              <a:cxnLst/>
              <a:rect l="l" t="t" r="r" b="b"/>
              <a:pathLst>
                <a:path w="457200" h="228600">
                  <a:moveTo>
                    <a:pt x="0" y="57150"/>
                  </a:moveTo>
                  <a:lnTo>
                    <a:pt x="342900" y="57150"/>
                  </a:lnTo>
                  <a:lnTo>
                    <a:pt x="342900" y="0"/>
                  </a:lnTo>
                  <a:lnTo>
                    <a:pt x="457200" y="114300"/>
                  </a:lnTo>
                  <a:lnTo>
                    <a:pt x="342900" y="228600"/>
                  </a:lnTo>
                  <a:lnTo>
                    <a:pt x="342900" y="171450"/>
                  </a:lnTo>
                  <a:lnTo>
                    <a:pt x="0" y="171450"/>
                  </a:lnTo>
                  <a:lnTo>
                    <a:pt x="0" y="57150"/>
                  </a:lnTo>
                  <a:close/>
                </a:path>
              </a:pathLst>
            </a:custGeom>
            <a:ln w="25908">
              <a:solidFill>
                <a:srgbClr val="AF76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191761" y="2286761"/>
              <a:ext cx="685800" cy="685800"/>
            </a:xfrm>
            <a:custGeom>
              <a:avLst/>
              <a:gdLst/>
              <a:ahLst/>
              <a:cxnLst/>
              <a:rect l="l" t="t" r="r" b="b"/>
              <a:pathLst>
                <a:path w="685800" h="685800">
                  <a:moveTo>
                    <a:pt x="2412" y="0"/>
                  </a:moveTo>
                  <a:lnTo>
                    <a:pt x="0" y="0"/>
                  </a:lnTo>
                  <a:lnTo>
                    <a:pt x="2412" y="77342"/>
                  </a:lnTo>
                  <a:lnTo>
                    <a:pt x="14224" y="149478"/>
                  </a:lnTo>
                  <a:lnTo>
                    <a:pt x="33147" y="216535"/>
                  </a:lnTo>
                  <a:lnTo>
                    <a:pt x="63880" y="278384"/>
                  </a:lnTo>
                  <a:lnTo>
                    <a:pt x="101726" y="335152"/>
                  </a:lnTo>
                  <a:lnTo>
                    <a:pt x="151384" y="386714"/>
                  </a:lnTo>
                  <a:lnTo>
                    <a:pt x="210438" y="436625"/>
                  </a:lnTo>
                  <a:lnTo>
                    <a:pt x="281432" y="481202"/>
                  </a:lnTo>
                  <a:lnTo>
                    <a:pt x="366522" y="524255"/>
                  </a:lnTo>
                  <a:lnTo>
                    <a:pt x="463550" y="563752"/>
                  </a:lnTo>
                  <a:lnTo>
                    <a:pt x="463550" y="685800"/>
                  </a:lnTo>
                  <a:lnTo>
                    <a:pt x="685800" y="441705"/>
                  </a:lnTo>
                  <a:lnTo>
                    <a:pt x="463550" y="197612"/>
                  </a:lnTo>
                  <a:lnTo>
                    <a:pt x="463550" y="319659"/>
                  </a:lnTo>
                  <a:lnTo>
                    <a:pt x="420877" y="316229"/>
                  </a:lnTo>
                  <a:lnTo>
                    <a:pt x="373634" y="305942"/>
                  </a:lnTo>
                  <a:lnTo>
                    <a:pt x="323976" y="288798"/>
                  </a:lnTo>
                  <a:lnTo>
                    <a:pt x="274320" y="266446"/>
                  </a:lnTo>
                  <a:lnTo>
                    <a:pt x="222250" y="240664"/>
                  </a:lnTo>
                  <a:lnTo>
                    <a:pt x="175005" y="211454"/>
                  </a:lnTo>
                  <a:lnTo>
                    <a:pt x="127762" y="178815"/>
                  </a:lnTo>
                  <a:lnTo>
                    <a:pt x="87502" y="142621"/>
                  </a:lnTo>
                  <a:lnTo>
                    <a:pt x="52070" y="106552"/>
                  </a:lnTo>
                  <a:lnTo>
                    <a:pt x="26035" y="70485"/>
                  </a:lnTo>
                  <a:lnTo>
                    <a:pt x="7112" y="34416"/>
                  </a:lnTo>
                  <a:lnTo>
                    <a:pt x="2412" y="0"/>
                  </a:lnTo>
                  <a:close/>
                </a:path>
              </a:pathLst>
            </a:custGeom>
            <a:solidFill>
              <a:srgbClr val="CC00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191761" y="2286761"/>
              <a:ext cx="685800" cy="685800"/>
            </a:xfrm>
            <a:custGeom>
              <a:avLst/>
              <a:gdLst/>
              <a:ahLst/>
              <a:cxnLst/>
              <a:rect l="l" t="t" r="r" b="b"/>
              <a:pathLst>
                <a:path w="685800" h="685800">
                  <a:moveTo>
                    <a:pt x="0" y="0"/>
                  </a:moveTo>
                  <a:lnTo>
                    <a:pt x="2412" y="77342"/>
                  </a:lnTo>
                  <a:lnTo>
                    <a:pt x="14224" y="149478"/>
                  </a:lnTo>
                  <a:lnTo>
                    <a:pt x="33147" y="216535"/>
                  </a:lnTo>
                  <a:lnTo>
                    <a:pt x="63880" y="278384"/>
                  </a:lnTo>
                  <a:lnTo>
                    <a:pt x="101726" y="335152"/>
                  </a:lnTo>
                  <a:lnTo>
                    <a:pt x="151384" y="386714"/>
                  </a:lnTo>
                  <a:lnTo>
                    <a:pt x="210438" y="436625"/>
                  </a:lnTo>
                  <a:lnTo>
                    <a:pt x="281432" y="481202"/>
                  </a:lnTo>
                  <a:lnTo>
                    <a:pt x="366522" y="524255"/>
                  </a:lnTo>
                  <a:lnTo>
                    <a:pt x="463550" y="563752"/>
                  </a:lnTo>
                  <a:lnTo>
                    <a:pt x="463550" y="685800"/>
                  </a:lnTo>
                  <a:lnTo>
                    <a:pt x="685800" y="441705"/>
                  </a:lnTo>
                  <a:lnTo>
                    <a:pt x="463550" y="197612"/>
                  </a:lnTo>
                  <a:lnTo>
                    <a:pt x="463550" y="319659"/>
                  </a:lnTo>
                  <a:lnTo>
                    <a:pt x="420877" y="316229"/>
                  </a:lnTo>
                  <a:lnTo>
                    <a:pt x="373634" y="305942"/>
                  </a:lnTo>
                  <a:lnTo>
                    <a:pt x="323976" y="288798"/>
                  </a:lnTo>
                  <a:lnTo>
                    <a:pt x="274320" y="266446"/>
                  </a:lnTo>
                  <a:lnTo>
                    <a:pt x="222250" y="240664"/>
                  </a:lnTo>
                  <a:lnTo>
                    <a:pt x="175005" y="211454"/>
                  </a:lnTo>
                  <a:lnTo>
                    <a:pt x="127762" y="178815"/>
                  </a:lnTo>
                  <a:lnTo>
                    <a:pt x="87502" y="142621"/>
                  </a:lnTo>
                  <a:lnTo>
                    <a:pt x="52070" y="106552"/>
                  </a:lnTo>
                  <a:lnTo>
                    <a:pt x="26035" y="70485"/>
                  </a:lnTo>
                  <a:lnTo>
                    <a:pt x="7112" y="34416"/>
                  </a:lnTo>
                  <a:lnTo>
                    <a:pt x="2412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62" y="4039361"/>
              <a:ext cx="1371600" cy="76200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62" y="4039361"/>
              <a:ext cx="1371600" cy="762000"/>
            </a:xfrm>
            <a:custGeom>
              <a:avLst/>
              <a:gdLst/>
              <a:ahLst/>
              <a:cxnLst/>
              <a:rect l="l" t="t" r="r" b="b"/>
              <a:pathLst>
                <a:path w="1371600" h="762000">
                  <a:moveTo>
                    <a:pt x="0" y="69342"/>
                  </a:moveTo>
                  <a:lnTo>
                    <a:pt x="5452" y="42380"/>
                  </a:lnTo>
                  <a:lnTo>
                    <a:pt x="20322" y="20335"/>
                  </a:lnTo>
                  <a:lnTo>
                    <a:pt x="42378" y="5459"/>
                  </a:lnTo>
                  <a:lnTo>
                    <a:pt x="69386" y="0"/>
                  </a:lnTo>
                  <a:lnTo>
                    <a:pt x="1302258" y="0"/>
                  </a:lnTo>
                  <a:lnTo>
                    <a:pt x="1329219" y="5459"/>
                  </a:lnTo>
                  <a:lnTo>
                    <a:pt x="1351264" y="20335"/>
                  </a:lnTo>
                  <a:lnTo>
                    <a:pt x="1366140" y="42380"/>
                  </a:lnTo>
                  <a:lnTo>
                    <a:pt x="1371600" y="69342"/>
                  </a:lnTo>
                  <a:lnTo>
                    <a:pt x="1371600" y="692657"/>
                  </a:lnTo>
                  <a:lnTo>
                    <a:pt x="1366140" y="719619"/>
                  </a:lnTo>
                  <a:lnTo>
                    <a:pt x="1351264" y="741664"/>
                  </a:lnTo>
                  <a:lnTo>
                    <a:pt x="1329219" y="756540"/>
                  </a:lnTo>
                  <a:lnTo>
                    <a:pt x="1302258" y="762000"/>
                  </a:lnTo>
                  <a:lnTo>
                    <a:pt x="69386" y="762000"/>
                  </a:lnTo>
                  <a:lnTo>
                    <a:pt x="42378" y="756540"/>
                  </a:lnTo>
                  <a:lnTo>
                    <a:pt x="20322" y="741664"/>
                  </a:lnTo>
                  <a:lnTo>
                    <a:pt x="5452" y="719619"/>
                  </a:lnTo>
                  <a:lnTo>
                    <a:pt x="0" y="692657"/>
                  </a:lnTo>
                  <a:lnTo>
                    <a:pt x="0" y="69342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198221" y="4034408"/>
            <a:ext cx="9734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825" marR="5080" indent="-11176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S</a:t>
            </a:r>
            <a:r>
              <a:rPr sz="2400" spc="-15" dirty="0">
                <a:latin typeface="Arial"/>
                <a:cs typeface="Arial"/>
              </a:rPr>
              <a:t>u</a:t>
            </a:r>
            <a:r>
              <a:rPr sz="2400" spc="-5" dirty="0">
                <a:latin typeface="Arial"/>
                <a:cs typeface="Arial"/>
              </a:rPr>
              <a:t>rvey  Upah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1295400" y="4026408"/>
            <a:ext cx="7786370" cy="864235"/>
            <a:chOff x="1295400" y="4026408"/>
            <a:chExt cx="7786370" cy="864235"/>
          </a:xfrm>
        </p:grpSpPr>
        <p:sp>
          <p:nvSpPr>
            <p:cNvPr id="41" name="object 41"/>
            <p:cNvSpPr/>
            <p:nvPr/>
          </p:nvSpPr>
          <p:spPr>
            <a:xfrm>
              <a:off x="1295400" y="4038600"/>
              <a:ext cx="533400" cy="76200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934961" y="4039362"/>
              <a:ext cx="2133600" cy="838200"/>
            </a:xfrm>
            <a:custGeom>
              <a:avLst/>
              <a:gdLst/>
              <a:ahLst/>
              <a:cxnLst/>
              <a:rect l="l" t="t" r="r" b="b"/>
              <a:pathLst>
                <a:path w="2133600" h="838200">
                  <a:moveTo>
                    <a:pt x="2057273" y="0"/>
                  </a:moveTo>
                  <a:lnTo>
                    <a:pt x="76327" y="0"/>
                  </a:lnTo>
                  <a:lnTo>
                    <a:pt x="46612" y="5996"/>
                  </a:lnTo>
                  <a:lnTo>
                    <a:pt x="22351" y="22351"/>
                  </a:lnTo>
                  <a:lnTo>
                    <a:pt x="5996" y="46612"/>
                  </a:lnTo>
                  <a:lnTo>
                    <a:pt x="0" y="76326"/>
                  </a:lnTo>
                  <a:lnTo>
                    <a:pt x="0" y="761873"/>
                  </a:lnTo>
                  <a:lnTo>
                    <a:pt x="5996" y="791587"/>
                  </a:lnTo>
                  <a:lnTo>
                    <a:pt x="22351" y="815848"/>
                  </a:lnTo>
                  <a:lnTo>
                    <a:pt x="46612" y="832203"/>
                  </a:lnTo>
                  <a:lnTo>
                    <a:pt x="76327" y="838200"/>
                  </a:lnTo>
                  <a:lnTo>
                    <a:pt x="2057273" y="838200"/>
                  </a:lnTo>
                  <a:lnTo>
                    <a:pt x="2086987" y="832203"/>
                  </a:lnTo>
                  <a:lnTo>
                    <a:pt x="2111248" y="815848"/>
                  </a:lnTo>
                  <a:lnTo>
                    <a:pt x="2127603" y="791587"/>
                  </a:lnTo>
                  <a:lnTo>
                    <a:pt x="2133600" y="761873"/>
                  </a:lnTo>
                  <a:lnTo>
                    <a:pt x="2133600" y="76326"/>
                  </a:lnTo>
                  <a:lnTo>
                    <a:pt x="2127603" y="46612"/>
                  </a:lnTo>
                  <a:lnTo>
                    <a:pt x="2111248" y="22351"/>
                  </a:lnTo>
                  <a:lnTo>
                    <a:pt x="2086987" y="5996"/>
                  </a:lnTo>
                  <a:lnTo>
                    <a:pt x="2057273" y="0"/>
                  </a:lnTo>
                  <a:close/>
                </a:path>
              </a:pathLst>
            </a:custGeom>
            <a:solidFill>
              <a:srgbClr val="9261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934961" y="4039362"/>
              <a:ext cx="2133600" cy="838200"/>
            </a:xfrm>
            <a:custGeom>
              <a:avLst/>
              <a:gdLst/>
              <a:ahLst/>
              <a:cxnLst/>
              <a:rect l="l" t="t" r="r" b="b"/>
              <a:pathLst>
                <a:path w="2133600" h="838200">
                  <a:moveTo>
                    <a:pt x="0" y="76326"/>
                  </a:moveTo>
                  <a:lnTo>
                    <a:pt x="5996" y="46612"/>
                  </a:lnTo>
                  <a:lnTo>
                    <a:pt x="22351" y="22351"/>
                  </a:lnTo>
                  <a:lnTo>
                    <a:pt x="46612" y="5996"/>
                  </a:lnTo>
                  <a:lnTo>
                    <a:pt x="76327" y="0"/>
                  </a:lnTo>
                  <a:lnTo>
                    <a:pt x="2057273" y="0"/>
                  </a:lnTo>
                  <a:lnTo>
                    <a:pt x="2086987" y="5996"/>
                  </a:lnTo>
                  <a:lnTo>
                    <a:pt x="2111248" y="22351"/>
                  </a:lnTo>
                  <a:lnTo>
                    <a:pt x="2127603" y="46612"/>
                  </a:lnTo>
                  <a:lnTo>
                    <a:pt x="2133600" y="76326"/>
                  </a:lnTo>
                  <a:lnTo>
                    <a:pt x="2133600" y="761873"/>
                  </a:lnTo>
                  <a:lnTo>
                    <a:pt x="2127603" y="791587"/>
                  </a:lnTo>
                  <a:lnTo>
                    <a:pt x="2111248" y="815848"/>
                  </a:lnTo>
                  <a:lnTo>
                    <a:pt x="2086987" y="832203"/>
                  </a:lnTo>
                  <a:lnTo>
                    <a:pt x="2057273" y="838200"/>
                  </a:lnTo>
                  <a:lnTo>
                    <a:pt x="76327" y="838200"/>
                  </a:lnTo>
                  <a:lnTo>
                    <a:pt x="46612" y="832203"/>
                  </a:lnTo>
                  <a:lnTo>
                    <a:pt x="22351" y="815848"/>
                  </a:lnTo>
                  <a:lnTo>
                    <a:pt x="5996" y="791587"/>
                  </a:lnTo>
                  <a:lnTo>
                    <a:pt x="0" y="761873"/>
                  </a:lnTo>
                  <a:lnTo>
                    <a:pt x="0" y="76326"/>
                  </a:lnTo>
                  <a:close/>
                </a:path>
              </a:pathLst>
            </a:custGeom>
            <a:ln w="25908">
              <a:solidFill>
                <a:srgbClr val="9261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7032117" y="4010025"/>
            <a:ext cx="1942464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64795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Struktur  Skala</a:t>
            </a:r>
            <a:r>
              <a:rPr sz="28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Upah</a:t>
            </a:r>
            <a:endParaRPr sz="28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2884" y="3704056"/>
            <a:ext cx="196215" cy="11048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29961" y="2362961"/>
            <a:ext cx="4114800" cy="3048000"/>
          </a:xfrm>
          <a:custGeom>
            <a:avLst/>
            <a:gdLst/>
            <a:ahLst/>
            <a:cxnLst/>
            <a:rect l="l" t="t" r="r" b="b"/>
            <a:pathLst>
              <a:path w="4114800" h="3048000">
                <a:moveTo>
                  <a:pt x="0" y="508000"/>
                </a:moveTo>
                <a:lnTo>
                  <a:pt x="2325" y="459078"/>
                </a:lnTo>
                <a:lnTo>
                  <a:pt x="9160" y="411473"/>
                </a:lnTo>
                <a:lnTo>
                  <a:pt x="20292" y="365395"/>
                </a:lnTo>
                <a:lnTo>
                  <a:pt x="35506" y="321058"/>
                </a:lnTo>
                <a:lnTo>
                  <a:pt x="54592" y="278675"/>
                </a:lnTo>
                <a:lnTo>
                  <a:pt x="77335" y="238459"/>
                </a:lnTo>
                <a:lnTo>
                  <a:pt x="103522" y="200622"/>
                </a:lnTo>
                <a:lnTo>
                  <a:pt x="132941" y="165379"/>
                </a:lnTo>
                <a:lnTo>
                  <a:pt x="165379" y="132941"/>
                </a:lnTo>
                <a:lnTo>
                  <a:pt x="200622" y="103522"/>
                </a:lnTo>
                <a:lnTo>
                  <a:pt x="238459" y="77335"/>
                </a:lnTo>
                <a:lnTo>
                  <a:pt x="278675" y="54592"/>
                </a:lnTo>
                <a:lnTo>
                  <a:pt x="321058" y="35506"/>
                </a:lnTo>
                <a:lnTo>
                  <a:pt x="365395" y="20292"/>
                </a:lnTo>
                <a:lnTo>
                  <a:pt x="411473" y="9160"/>
                </a:lnTo>
                <a:lnTo>
                  <a:pt x="459078" y="2325"/>
                </a:lnTo>
                <a:lnTo>
                  <a:pt x="508000" y="0"/>
                </a:lnTo>
                <a:lnTo>
                  <a:pt x="3606799" y="0"/>
                </a:lnTo>
                <a:lnTo>
                  <a:pt x="3655721" y="2325"/>
                </a:lnTo>
                <a:lnTo>
                  <a:pt x="3703326" y="9160"/>
                </a:lnTo>
                <a:lnTo>
                  <a:pt x="3749404" y="20292"/>
                </a:lnTo>
                <a:lnTo>
                  <a:pt x="3793741" y="35506"/>
                </a:lnTo>
                <a:lnTo>
                  <a:pt x="3836124" y="54592"/>
                </a:lnTo>
                <a:lnTo>
                  <a:pt x="3876340" y="77335"/>
                </a:lnTo>
                <a:lnTo>
                  <a:pt x="3914177" y="103522"/>
                </a:lnTo>
                <a:lnTo>
                  <a:pt x="3949420" y="132941"/>
                </a:lnTo>
                <a:lnTo>
                  <a:pt x="3981858" y="165379"/>
                </a:lnTo>
                <a:lnTo>
                  <a:pt x="4011277" y="200622"/>
                </a:lnTo>
                <a:lnTo>
                  <a:pt x="4037464" y="238459"/>
                </a:lnTo>
                <a:lnTo>
                  <a:pt x="4060207" y="278675"/>
                </a:lnTo>
                <a:lnTo>
                  <a:pt x="4079293" y="321058"/>
                </a:lnTo>
                <a:lnTo>
                  <a:pt x="4094507" y="365395"/>
                </a:lnTo>
                <a:lnTo>
                  <a:pt x="4105639" y="411473"/>
                </a:lnTo>
                <a:lnTo>
                  <a:pt x="4112474" y="459078"/>
                </a:lnTo>
                <a:lnTo>
                  <a:pt x="4114799" y="508000"/>
                </a:lnTo>
                <a:lnTo>
                  <a:pt x="4114799" y="2540000"/>
                </a:lnTo>
                <a:lnTo>
                  <a:pt x="4112474" y="2588921"/>
                </a:lnTo>
                <a:lnTo>
                  <a:pt x="4105639" y="2636526"/>
                </a:lnTo>
                <a:lnTo>
                  <a:pt x="4094507" y="2682604"/>
                </a:lnTo>
                <a:lnTo>
                  <a:pt x="4079293" y="2726941"/>
                </a:lnTo>
                <a:lnTo>
                  <a:pt x="4060207" y="2769324"/>
                </a:lnTo>
                <a:lnTo>
                  <a:pt x="4037464" y="2809540"/>
                </a:lnTo>
                <a:lnTo>
                  <a:pt x="4011277" y="2847377"/>
                </a:lnTo>
                <a:lnTo>
                  <a:pt x="3981858" y="2882620"/>
                </a:lnTo>
                <a:lnTo>
                  <a:pt x="3949420" y="2915058"/>
                </a:lnTo>
                <a:lnTo>
                  <a:pt x="3914177" y="2944477"/>
                </a:lnTo>
                <a:lnTo>
                  <a:pt x="3876340" y="2970664"/>
                </a:lnTo>
                <a:lnTo>
                  <a:pt x="3836124" y="2993407"/>
                </a:lnTo>
                <a:lnTo>
                  <a:pt x="3793741" y="3012493"/>
                </a:lnTo>
                <a:lnTo>
                  <a:pt x="3749404" y="3027707"/>
                </a:lnTo>
                <a:lnTo>
                  <a:pt x="3703326" y="3038839"/>
                </a:lnTo>
                <a:lnTo>
                  <a:pt x="3655721" y="3045674"/>
                </a:lnTo>
                <a:lnTo>
                  <a:pt x="3606799" y="3048000"/>
                </a:lnTo>
                <a:lnTo>
                  <a:pt x="508000" y="3048000"/>
                </a:lnTo>
                <a:lnTo>
                  <a:pt x="459078" y="3045674"/>
                </a:lnTo>
                <a:lnTo>
                  <a:pt x="411473" y="3038839"/>
                </a:lnTo>
                <a:lnTo>
                  <a:pt x="365395" y="3027707"/>
                </a:lnTo>
                <a:lnTo>
                  <a:pt x="321058" y="3012493"/>
                </a:lnTo>
                <a:lnTo>
                  <a:pt x="278675" y="2993407"/>
                </a:lnTo>
                <a:lnTo>
                  <a:pt x="238459" y="2970664"/>
                </a:lnTo>
                <a:lnTo>
                  <a:pt x="200622" y="2944477"/>
                </a:lnTo>
                <a:lnTo>
                  <a:pt x="165379" y="2915058"/>
                </a:lnTo>
                <a:lnTo>
                  <a:pt x="132941" y="2882620"/>
                </a:lnTo>
                <a:lnTo>
                  <a:pt x="103522" y="2847377"/>
                </a:lnTo>
                <a:lnTo>
                  <a:pt x="77335" y="2809540"/>
                </a:lnTo>
                <a:lnTo>
                  <a:pt x="54592" y="2769324"/>
                </a:lnTo>
                <a:lnTo>
                  <a:pt x="35506" y="2726941"/>
                </a:lnTo>
                <a:lnTo>
                  <a:pt x="20292" y="2682604"/>
                </a:lnTo>
                <a:lnTo>
                  <a:pt x="9160" y="2636526"/>
                </a:lnTo>
                <a:lnTo>
                  <a:pt x="2325" y="2588921"/>
                </a:lnTo>
                <a:lnTo>
                  <a:pt x="0" y="2540000"/>
                </a:lnTo>
                <a:lnTo>
                  <a:pt x="0" y="50800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450584" y="2386711"/>
            <a:ext cx="188341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0607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Arial"/>
                <a:cs typeface="Arial"/>
              </a:rPr>
              <a:t>Metode  Kuantit</a:t>
            </a:r>
            <a:r>
              <a:rPr sz="2800" b="1" dirty="0">
                <a:latin typeface="Arial"/>
                <a:cs typeface="Arial"/>
              </a:rPr>
              <a:t>a</a:t>
            </a:r>
            <a:r>
              <a:rPr sz="2800" b="1" spc="-5" dirty="0">
                <a:latin typeface="Arial"/>
                <a:cs typeface="Arial"/>
              </a:rPr>
              <a:t>ti</a:t>
            </a:r>
            <a:r>
              <a:rPr sz="2800" b="1" spc="10" dirty="0">
                <a:latin typeface="Arial"/>
                <a:cs typeface="Arial"/>
              </a:rPr>
              <a:t>f</a:t>
            </a:r>
            <a:r>
              <a:rPr sz="2800" b="1" spc="-5" dirty="0"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61" y="2210561"/>
            <a:ext cx="3048000" cy="3124200"/>
          </a:xfrm>
          <a:custGeom>
            <a:avLst/>
            <a:gdLst/>
            <a:ahLst/>
            <a:cxnLst/>
            <a:rect l="l" t="t" r="r" b="b"/>
            <a:pathLst>
              <a:path w="3048000" h="3124200">
                <a:moveTo>
                  <a:pt x="0" y="508000"/>
                </a:moveTo>
                <a:lnTo>
                  <a:pt x="2325" y="459078"/>
                </a:lnTo>
                <a:lnTo>
                  <a:pt x="9160" y="411473"/>
                </a:lnTo>
                <a:lnTo>
                  <a:pt x="20291" y="365395"/>
                </a:lnTo>
                <a:lnTo>
                  <a:pt x="35505" y="321058"/>
                </a:lnTo>
                <a:lnTo>
                  <a:pt x="54590" y="278675"/>
                </a:lnTo>
                <a:lnTo>
                  <a:pt x="77332" y="238459"/>
                </a:lnTo>
                <a:lnTo>
                  <a:pt x="103519" y="200622"/>
                </a:lnTo>
                <a:lnTo>
                  <a:pt x="132938" y="165379"/>
                </a:lnTo>
                <a:lnTo>
                  <a:pt x="165376" y="132941"/>
                </a:lnTo>
                <a:lnTo>
                  <a:pt x="200619" y="103522"/>
                </a:lnTo>
                <a:lnTo>
                  <a:pt x="238456" y="77335"/>
                </a:lnTo>
                <a:lnTo>
                  <a:pt x="278674" y="54592"/>
                </a:lnTo>
                <a:lnTo>
                  <a:pt x="321058" y="35506"/>
                </a:lnTo>
                <a:lnTo>
                  <a:pt x="365397" y="20292"/>
                </a:lnTo>
                <a:lnTo>
                  <a:pt x="411478" y="9160"/>
                </a:lnTo>
                <a:lnTo>
                  <a:pt x="459087" y="2325"/>
                </a:lnTo>
                <a:lnTo>
                  <a:pt x="508012" y="0"/>
                </a:lnTo>
                <a:lnTo>
                  <a:pt x="2540000" y="0"/>
                </a:lnTo>
                <a:lnTo>
                  <a:pt x="2588921" y="2325"/>
                </a:lnTo>
                <a:lnTo>
                  <a:pt x="2636526" y="9160"/>
                </a:lnTo>
                <a:lnTo>
                  <a:pt x="2682604" y="20292"/>
                </a:lnTo>
                <a:lnTo>
                  <a:pt x="2726941" y="35506"/>
                </a:lnTo>
                <a:lnTo>
                  <a:pt x="2769324" y="54592"/>
                </a:lnTo>
                <a:lnTo>
                  <a:pt x="2809540" y="77335"/>
                </a:lnTo>
                <a:lnTo>
                  <a:pt x="2847377" y="103522"/>
                </a:lnTo>
                <a:lnTo>
                  <a:pt x="2882620" y="132941"/>
                </a:lnTo>
                <a:lnTo>
                  <a:pt x="2915058" y="165379"/>
                </a:lnTo>
                <a:lnTo>
                  <a:pt x="2944477" y="200622"/>
                </a:lnTo>
                <a:lnTo>
                  <a:pt x="2970664" y="238459"/>
                </a:lnTo>
                <a:lnTo>
                  <a:pt x="2993407" y="278675"/>
                </a:lnTo>
                <a:lnTo>
                  <a:pt x="3012493" y="321058"/>
                </a:lnTo>
                <a:lnTo>
                  <a:pt x="3027707" y="365395"/>
                </a:lnTo>
                <a:lnTo>
                  <a:pt x="3038839" y="411473"/>
                </a:lnTo>
                <a:lnTo>
                  <a:pt x="3045674" y="459078"/>
                </a:lnTo>
                <a:lnTo>
                  <a:pt x="3048000" y="508000"/>
                </a:lnTo>
                <a:lnTo>
                  <a:pt x="3048000" y="2616200"/>
                </a:lnTo>
                <a:lnTo>
                  <a:pt x="3045674" y="2665121"/>
                </a:lnTo>
                <a:lnTo>
                  <a:pt x="3038839" y="2712726"/>
                </a:lnTo>
                <a:lnTo>
                  <a:pt x="3027707" y="2758804"/>
                </a:lnTo>
                <a:lnTo>
                  <a:pt x="3012493" y="2803141"/>
                </a:lnTo>
                <a:lnTo>
                  <a:pt x="2993407" y="2845524"/>
                </a:lnTo>
                <a:lnTo>
                  <a:pt x="2970664" y="2885740"/>
                </a:lnTo>
                <a:lnTo>
                  <a:pt x="2944477" y="2923577"/>
                </a:lnTo>
                <a:lnTo>
                  <a:pt x="2915058" y="2958820"/>
                </a:lnTo>
                <a:lnTo>
                  <a:pt x="2882620" y="2991258"/>
                </a:lnTo>
                <a:lnTo>
                  <a:pt x="2847377" y="3020677"/>
                </a:lnTo>
                <a:lnTo>
                  <a:pt x="2809540" y="3046864"/>
                </a:lnTo>
                <a:lnTo>
                  <a:pt x="2769324" y="3069607"/>
                </a:lnTo>
                <a:lnTo>
                  <a:pt x="2726941" y="3088693"/>
                </a:lnTo>
                <a:lnTo>
                  <a:pt x="2682604" y="3103907"/>
                </a:lnTo>
                <a:lnTo>
                  <a:pt x="2636526" y="3115039"/>
                </a:lnTo>
                <a:lnTo>
                  <a:pt x="2588921" y="3121874"/>
                </a:lnTo>
                <a:lnTo>
                  <a:pt x="2540000" y="3124200"/>
                </a:lnTo>
                <a:lnTo>
                  <a:pt x="508012" y="3124200"/>
                </a:lnTo>
                <a:lnTo>
                  <a:pt x="459087" y="3121874"/>
                </a:lnTo>
                <a:lnTo>
                  <a:pt x="411478" y="3115039"/>
                </a:lnTo>
                <a:lnTo>
                  <a:pt x="365397" y="3103907"/>
                </a:lnTo>
                <a:lnTo>
                  <a:pt x="321058" y="3088693"/>
                </a:lnTo>
                <a:lnTo>
                  <a:pt x="278674" y="3069607"/>
                </a:lnTo>
                <a:lnTo>
                  <a:pt x="238456" y="3046864"/>
                </a:lnTo>
                <a:lnTo>
                  <a:pt x="200619" y="3020677"/>
                </a:lnTo>
                <a:lnTo>
                  <a:pt x="165376" y="2991258"/>
                </a:lnTo>
                <a:lnTo>
                  <a:pt x="132938" y="2958820"/>
                </a:lnTo>
                <a:lnTo>
                  <a:pt x="103519" y="2923577"/>
                </a:lnTo>
                <a:lnTo>
                  <a:pt x="77332" y="2885740"/>
                </a:lnTo>
                <a:lnTo>
                  <a:pt x="54590" y="2845524"/>
                </a:lnTo>
                <a:lnTo>
                  <a:pt x="35505" y="2803141"/>
                </a:lnTo>
                <a:lnTo>
                  <a:pt x="20291" y="2758804"/>
                </a:lnTo>
                <a:lnTo>
                  <a:pt x="9160" y="2712726"/>
                </a:lnTo>
                <a:lnTo>
                  <a:pt x="2325" y="2665121"/>
                </a:lnTo>
                <a:lnTo>
                  <a:pt x="0" y="2616200"/>
                </a:lnTo>
                <a:lnTo>
                  <a:pt x="0" y="50800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39572" y="2312034"/>
            <a:ext cx="176783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8270" marR="5080" indent="-116205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Metode</a:t>
            </a:r>
            <a:r>
              <a:rPr sz="2400" b="1" spc="-1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Non  Kuantitatif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7340" y="3045078"/>
            <a:ext cx="89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15112" y="227075"/>
            <a:ext cx="8628888" cy="12969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-13017" y="1676400"/>
            <a:ext cx="5107940" cy="2638425"/>
            <a:chOff x="-13017" y="1676400"/>
            <a:chExt cx="5107940" cy="2638425"/>
          </a:xfrm>
        </p:grpSpPr>
        <p:sp>
          <p:nvSpPr>
            <p:cNvPr id="9" name="object 9"/>
            <p:cNvSpPr/>
            <p:nvPr/>
          </p:nvSpPr>
          <p:spPr>
            <a:xfrm>
              <a:off x="3047999" y="1752600"/>
              <a:ext cx="1120139" cy="190652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190999" y="1676400"/>
              <a:ext cx="903732" cy="192786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37744" y="3409188"/>
              <a:ext cx="2817876" cy="789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69164" y="3352800"/>
              <a:ext cx="2802890" cy="774700"/>
            </a:xfrm>
            <a:custGeom>
              <a:avLst/>
              <a:gdLst/>
              <a:ahLst/>
              <a:cxnLst/>
              <a:rect l="l" t="t" r="r" b="b"/>
              <a:pathLst>
                <a:path w="2802890" h="774700">
                  <a:moveTo>
                    <a:pt x="2673604" y="0"/>
                  </a:moveTo>
                  <a:lnTo>
                    <a:pt x="129032" y="0"/>
                  </a:lnTo>
                  <a:lnTo>
                    <a:pt x="78808" y="10142"/>
                  </a:lnTo>
                  <a:lnTo>
                    <a:pt x="37793" y="37798"/>
                  </a:lnTo>
                  <a:lnTo>
                    <a:pt x="10140" y="78813"/>
                  </a:lnTo>
                  <a:lnTo>
                    <a:pt x="0" y="129032"/>
                  </a:lnTo>
                  <a:lnTo>
                    <a:pt x="0" y="645160"/>
                  </a:lnTo>
                  <a:lnTo>
                    <a:pt x="10140" y="695378"/>
                  </a:lnTo>
                  <a:lnTo>
                    <a:pt x="37793" y="736393"/>
                  </a:lnTo>
                  <a:lnTo>
                    <a:pt x="78808" y="764049"/>
                  </a:lnTo>
                  <a:lnTo>
                    <a:pt x="129032" y="774192"/>
                  </a:lnTo>
                  <a:lnTo>
                    <a:pt x="2673604" y="774192"/>
                  </a:lnTo>
                  <a:lnTo>
                    <a:pt x="2723822" y="764049"/>
                  </a:lnTo>
                  <a:lnTo>
                    <a:pt x="2764837" y="736393"/>
                  </a:lnTo>
                  <a:lnTo>
                    <a:pt x="2792493" y="695378"/>
                  </a:lnTo>
                  <a:lnTo>
                    <a:pt x="2802636" y="645160"/>
                  </a:lnTo>
                  <a:lnTo>
                    <a:pt x="2802636" y="129032"/>
                  </a:lnTo>
                  <a:lnTo>
                    <a:pt x="2792493" y="78813"/>
                  </a:lnTo>
                  <a:lnTo>
                    <a:pt x="2764837" y="37798"/>
                  </a:lnTo>
                  <a:lnTo>
                    <a:pt x="2723822" y="10142"/>
                  </a:lnTo>
                  <a:lnTo>
                    <a:pt x="2673604" y="0"/>
                  </a:lnTo>
                  <a:close/>
                </a:path>
              </a:pathLst>
            </a:custGeom>
            <a:solidFill>
              <a:srgbClr val="A463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69164" y="3352800"/>
              <a:ext cx="2802890" cy="774700"/>
            </a:xfrm>
            <a:custGeom>
              <a:avLst/>
              <a:gdLst/>
              <a:ahLst/>
              <a:cxnLst/>
              <a:rect l="l" t="t" r="r" b="b"/>
              <a:pathLst>
                <a:path w="2802890" h="774700">
                  <a:moveTo>
                    <a:pt x="0" y="129032"/>
                  </a:moveTo>
                  <a:lnTo>
                    <a:pt x="10140" y="78813"/>
                  </a:lnTo>
                  <a:lnTo>
                    <a:pt x="37793" y="37798"/>
                  </a:lnTo>
                  <a:lnTo>
                    <a:pt x="78808" y="10142"/>
                  </a:lnTo>
                  <a:lnTo>
                    <a:pt x="129032" y="0"/>
                  </a:lnTo>
                  <a:lnTo>
                    <a:pt x="2673604" y="0"/>
                  </a:lnTo>
                  <a:lnTo>
                    <a:pt x="2723822" y="10142"/>
                  </a:lnTo>
                  <a:lnTo>
                    <a:pt x="2764837" y="37798"/>
                  </a:lnTo>
                  <a:lnTo>
                    <a:pt x="2792493" y="78813"/>
                  </a:lnTo>
                  <a:lnTo>
                    <a:pt x="2802636" y="129032"/>
                  </a:lnTo>
                  <a:lnTo>
                    <a:pt x="2802636" y="645160"/>
                  </a:lnTo>
                  <a:lnTo>
                    <a:pt x="2792493" y="695378"/>
                  </a:lnTo>
                  <a:lnTo>
                    <a:pt x="2764837" y="736393"/>
                  </a:lnTo>
                  <a:lnTo>
                    <a:pt x="2723822" y="764049"/>
                  </a:lnTo>
                  <a:lnTo>
                    <a:pt x="2673604" y="774192"/>
                  </a:lnTo>
                  <a:lnTo>
                    <a:pt x="129032" y="774192"/>
                  </a:lnTo>
                  <a:lnTo>
                    <a:pt x="78808" y="764049"/>
                  </a:lnTo>
                  <a:lnTo>
                    <a:pt x="37793" y="736393"/>
                  </a:lnTo>
                  <a:lnTo>
                    <a:pt x="10140" y="695378"/>
                  </a:lnTo>
                  <a:lnTo>
                    <a:pt x="0" y="645160"/>
                  </a:lnTo>
                  <a:lnTo>
                    <a:pt x="0" y="129032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0" y="3360420"/>
              <a:ext cx="434339" cy="95402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0" y="3353561"/>
              <a:ext cx="368300" cy="891540"/>
            </a:xfrm>
            <a:custGeom>
              <a:avLst/>
              <a:gdLst/>
              <a:ahLst/>
              <a:cxnLst/>
              <a:rect l="l" t="t" r="r" b="b"/>
              <a:pathLst>
                <a:path w="368300" h="891539">
                  <a:moveTo>
                    <a:pt x="146304" y="0"/>
                  </a:moveTo>
                  <a:lnTo>
                    <a:pt x="0" y="294116"/>
                  </a:lnTo>
                  <a:lnTo>
                    <a:pt x="0" y="597423"/>
                  </a:lnTo>
                  <a:lnTo>
                    <a:pt x="146304" y="891539"/>
                  </a:lnTo>
                  <a:lnTo>
                    <a:pt x="368046" y="445769"/>
                  </a:lnTo>
                  <a:lnTo>
                    <a:pt x="146304" y="0"/>
                  </a:lnTo>
                  <a:close/>
                </a:path>
              </a:pathLst>
            </a:custGeom>
            <a:solidFill>
              <a:srgbClr val="A463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0" y="3353561"/>
              <a:ext cx="368300" cy="891540"/>
            </a:xfrm>
            <a:custGeom>
              <a:avLst/>
              <a:gdLst/>
              <a:ahLst/>
              <a:cxnLst/>
              <a:rect l="l" t="t" r="r" b="b"/>
              <a:pathLst>
                <a:path w="368300" h="891539">
                  <a:moveTo>
                    <a:pt x="0" y="294116"/>
                  </a:moveTo>
                  <a:lnTo>
                    <a:pt x="146304" y="0"/>
                  </a:lnTo>
                  <a:lnTo>
                    <a:pt x="368046" y="445769"/>
                  </a:lnTo>
                  <a:lnTo>
                    <a:pt x="146304" y="891539"/>
                  </a:lnTo>
                  <a:lnTo>
                    <a:pt x="0" y="597423"/>
                  </a:lnTo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841373" y="478282"/>
            <a:ext cx="485076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Metode 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Evaluasi</a:t>
            </a:r>
            <a:r>
              <a:rPr sz="3200" b="1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Jabatan</a:t>
            </a:r>
            <a:endParaRPr sz="3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85343" y="3439490"/>
            <a:ext cx="163004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i="1" dirty="0">
                <a:solidFill>
                  <a:srgbClr val="FFFFFF"/>
                </a:solidFill>
                <a:latin typeface="Arial"/>
                <a:cs typeface="Arial"/>
              </a:rPr>
              <a:t>Ran</a:t>
            </a:r>
            <a:r>
              <a:rPr sz="3200" b="1" i="1" spc="-20" dirty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sz="3200" b="1" i="1" dirty="0">
                <a:solidFill>
                  <a:srgbClr val="FFFFFF"/>
                </a:solidFill>
                <a:latin typeface="Arial"/>
                <a:cs typeface="Arial"/>
              </a:rPr>
              <a:t>ing</a:t>
            </a:r>
            <a:endParaRPr sz="3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0640" y="3596132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-13017" y="4331144"/>
            <a:ext cx="3068955" cy="974090"/>
            <a:chOff x="-13017" y="4331144"/>
            <a:chExt cx="3068955" cy="974090"/>
          </a:xfrm>
        </p:grpSpPr>
        <p:sp>
          <p:nvSpPr>
            <p:cNvPr id="21" name="object 21"/>
            <p:cNvSpPr/>
            <p:nvPr/>
          </p:nvSpPr>
          <p:spPr>
            <a:xfrm>
              <a:off x="237744" y="4399788"/>
              <a:ext cx="2817876" cy="789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69164" y="4343400"/>
              <a:ext cx="2802890" cy="774700"/>
            </a:xfrm>
            <a:custGeom>
              <a:avLst/>
              <a:gdLst/>
              <a:ahLst/>
              <a:cxnLst/>
              <a:rect l="l" t="t" r="r" b="b"/>
              <a:pathLst>
                <a:path w="2802890" h="774700">
                  <a:moveTo>
                    <a:pt x="2673604" y="0"/>
                  </a:moveTo>
                  <a:lnTo>
                    <a:pt x="129032" y="0"/>
                  </a:lnTo>
                  <a:lnTo>
                    <a:pt x="78808" y="10142"/>
                  </a:lnTo>
                  <a:lnTo>
                    <a:pt x="37793" y="37798"/>
                  </a:lnTo>
                  <a:lnTo>
                    <a:pt x="10140" y="78813"/>
                  </a:lnTo>
                  <a:lnTo>
                    <a:pt x="0" y="129031"/>
                  </a:lnTo>
                  <a:lnTo>
                    <a:pt x="0" y="645160"/>
                  </a:lnTo>
                  <a:lnTo>
                    <a:pt x="10140" y="695378"/>
                  </a:lnTo>
                  <a:lnTo>
                    <a:pt x="37793" y="736393"/>
                  </a:lnTo>
                  <a:lnTo>
                    <a:pt x="78808" y="764049"/>
                  </a:lnTo>
                  <a:lnTo>
                    <a:pt x="129032" y="774192"/>
                  </a:lnTo>
                  <a:lnTo>
                    <a:pt x="2673604" y="774192"/>
                  </a:lnTo>
                  <a:lnTo>
                    <a:pt x="2723822" y="764049"/>
                  </a:lnTo>
                  <a:lnTo>
                    <a:pt x="2764837" y="736393"/>
                  </a:lnTo>
                  <a:lnTo>
                    <a:pt x="2792493" y="695378"/>
                  </a:lnTo>
                  <a:lnTo>
                    <a:pt x="2802636" y="645160"/>
                  </a:lnTo>
                  <a:lnTo>
                    <a:pt x="2802636" y="129031"/>
                  </a:lnTo>
                  <a:lnTo>
                    <a:pt x="2792493" y="78813"/>
                  </a:lnTo>
                  <a:lnTo>
                    <a:pt x="2764837" y="37798"/>
                  </a:lnTo>
                  <a:lnTo>
                    <a:pt x="2723822" y="10142"/>
                  </a:lnTo>
                  <a:lnTo>
                    <a:pt x="2673604" y="0"/>
                  </a:lnTo>
                  <a:close/>
                </a:path>
              </a:pathLst>
            </a:custGeom>
            <a:solidFill>
              <a:srgbClr val="A463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69164" y="4343400"/>
              <a:ext cx="2802890" cy="774700"/>
            </a:xfrm>
            <a:custGeom>
              <a:avLst/>
              <a:gdLst/>
              <a:ahLst/>
              <a:cxnLst/>
              <a:rect l="l" t="t" r="r" b="b"/>
              <a:pathLst>
                <a:path w="2802890" h="774700">
                  <a:moveTo>
                    <a:pt x="0" y="129031"/>
                  </a:moveTo>
                  <a:lnTo>
                    <a:pt x="10140" y="78813"/>
                  </a:lnTo>
                  <a:lnTo>
                    <a:pt x="37793" y="37798"/>
                  </a:lnTo>
                  <a:lnTo>
                    <a:pt x="78808" y="10142"/>
                  </a:lnTo>
                  <a:lnTo>
                    <a:pt x="129032" y="0"/>
                  </a:lnTo>
                  <a:lnTo>
                    <a:pt x="2673604" y="0"/>
                  </a:lnTo>
                  <a:lnTo>
                    <a:pt x="2723822" y="10142"/>
                  </a:lnTo>
                  <a:lnTo>
                    <a:pt x="2764837" y="37798"/>
                  </a:lnTo>
                  <a:lnTo>
                    <a:pt x="2792493" y="78813"/>
                  </a:lnTo>
                  <a:lnTo>
                    <a:pt x="2802636" y="129031"/>
                  </a:lnTo>
                  <a:lnTo>
                    <a:pt x="2802636" y="645160"/>
                  </a:lnTo>
                  <a:lnTo>
                    <a:pt x="2792493" y="695378"/>
                  </a:lnTo>
                  <a:lnTo>
                    <a:pt x="2764837" y="736393"/>
                  </a:lnTo>
                  <a:lnTo>
                    <a:pt x="2723822" y="764049"/>
                  </a:lnTo>
                  <a:lnTo>
                    <a:pt x="2673604" y="774192"/>
                  </a:lnTo>
                  <a:lnTo>
                    <a:pt x="129032" y="774192"/>
                  </a:lnTo>
                  <a:lnTo>
                    <a:pt x="78808" y="764049"/>
                  </a:lnTo>
                  <a:lnTo>
                    <a:pt x="37793" y="736393"/>
                  </a:lnTo>
                  <a:lnTo>
                    <a:pt x="10140" y="695378"/>
                  </a:lnTo>
                  <a:lnTo>
                    <a:pt x="0" y="645160"/>
                  </a:lnTo>
                  <a:lnTo>
                    <a:pt x="0" y="129031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0" y="4351020"/>
              <a:ext cx="434339" cy="954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0" y="4344162"/>
              <a:ext cx="368300" cy="891540"/>
            </a:xfrm>
            <a:custGeom>
              <a:avLst/>
              <a:gdLst/>
              <a:ahLst/>
              <a:cxnLst/>
              <a:rect l="l" t="t" r="r" b="b"/>
              <a:pathLst>
                <a:path w="368300" h="891539">
                  <a:moveTo>
                    <a:pt x="146304" y="0"/>
                  </a:moveTo>
                  <a:lnTo>
                    <a:pt x="0" y="294116"/>
                  </a:lnTo>
                  <a:lnTo>
                    <a:pt x="0" y="597423"/>
                  </a:lnTo>
                  <a:lnTo>
                    <a:pt x="146304" y="891540"/>
                  </a:lnTo>
                  <a:lnTo>
                    <a:pt x="368046" y="445769"/>
                  </a:lnTo>
                  <a:lnTo>
                    <a:pt x="146304" y="0"/>
                  </a:lnTo>
                  <a:close/>
                </a:path>
              </a:pathLst>
            </a:custGeom>
            <a:solidFill>
              <a:srgbClr val="A463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0" y="4344162"/>
              <a:ext cx="368300" cy="891540"/>
            </a:xfrm>
            <a:custGeom>
              <a:avLst/>
              <a:gdLst/>
              <a:ahLst/>
              <a:cxnLst/>
              <a:rect l="l" t="t" r="r" b="b"/>
              <a:pathLst>
                <a:path w="368300" h="891539">
                  <a:moveTo>
                    <a:pt x="0" y="294116"/>
                  </a:moveTo>
                  <a:lnTo>
                    <a:pt x="146304" y="0"/>
                  </a:lnTo>
                  <a:lnTo>
                    <a:pt x="368046" y="445769"/>
                  </a:lnTo>
                  <a:lnTo>
                    <a:pt x="146304" y="891540"/>
                  </a:lnTo>
                  <a:lnTo>
                    <a:pt x="0" y="597423"/>
                  </a:lnTo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485343" y="4430648"/>
            <a:ext cx="203517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Klasifikasi</a:t>
            </a:r>
            <a:endParaRPr sz="32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9220" y="4586985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5016944" y="3264344"/>
            <a:ext cx="3778250" cy="934719"/>
            <a:chOff x="5016944" y="3264344"/>
            <a:chExt cx="3778250" cy="934719"/>
          </a:xfrm>
        </p:grpSpPr>
        <p:sp>
          <p:nvSpPr>
            <p:cNvPr id="30" name="object 30"/>
            <p:cNvSpPr/>
            <p:nvPr/>
          </p:nvSpPr>
          <p:spPr>
            <a:xfrm>
              <a:off x="5326380" y="3485388"/>
              <a:ext cx="3468624" cy="66751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257800" y="3429000"/>
              <a:ext cx="3453765" cy="652780"/>
            </a:xfrm>
            <a:custGeom>
              <a:avLst/>
              <a:gdLst/>
              <a:ahLst/>
              <a:cxnLst/>
              <a:rect l="l" t="t" r="r" b="b"/>
              <a:pathLst>
                <a:path w="3453765" h="652779">
                  <a:moveTo>
                    <a:pt x="3344672" y="0"/>
                  </a:moveTo>
                  <a:lnTo>
                    <a:pt x="108712" y="0"/>
                  </a:lnTo>
                  <a:lnTo>
                    <a:pt x="66383" y="8538"/>
                  </a:lnTo>
                  <a:lnTo>
                    <a:pt x="31829" y="31829"/>
                  </a:lnTo>
                  <a:lnTo>
                    <a:pt x="8538" y="66383"/>
                  </a:lnTo>
                  <a:lnTo>
                    <a:pt x="0" y="108712"/>
                  </a:lnTo>
                  <a:lnTo>
                    <a:pt x="0" y="543560"/>
                  </a:lnTo>
                  <a:lnTo>
                    <a:pt x="8538" y="585888"/>
                  </a:lnTo>
                  <a:lnTo>
                    <a:pt x="31829" y="620442"/>
                  </a:lnTo>
                  <a:lnTo>
                    <a:pt x="66383" y="643733"/>
                  </a:lnTo>
                  <a:lnTo>
                    <a:pt x="108712" y="652272"/>
                  </a:lnTo>
                  <a:lnTo>
                    <a:pt x="3344672" y="652272"/>
                  </a:lnTo>
                  <a:lnTo>
                    <a:pt x="3387000" y="643733"/>
                  </a:lnTo>
                  <a:lnTo>
                    <a:pt x="3421554" y="620442"/>
                  </a:lnTo>
                  <a:lnTo>
                    <a:pt x="3444845" y="585888"/>
                  </a:lnTo>
                  <a:lnTo>
                    <a:pt x="3453383" y="543560"/>
                  </a:lnTo>
                  <a:lnTo>
                    <a:pt x="3453383" y="108712"/>
                  </a:lnTo>
                  <a:lnTo>
                    <a:pt x="3444845" y="66383"/>
                  </a:lnTo>
                  <a:lnTo>
                    <a:pt x="3421554" y="31829"/>
                  </a:lnTo>
                  <a:lnTo>
                    <a:pt x="3387000" y="8538"/>
                  </a:lnTo>
                  <a:lnTo>
                    <a:pt x="3344672" y="0"/>
                  </a:lnTo>
                  <a:close/>
                </a:path>
              </a:pathLst>
            </a:custGeom>
            <a:solidFill>
              <a:srgbClr val="AC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257800" y="3429000"/>
              <a:ext cx="3453765" cy="652780"/>
            </a:xfrm>
            <a:custGeom>
              <a:avLst/>
              <a:gdLst/>
              <a:ahLst/>
              <a:cxnLst/>
              <a:rect l="l" t="t" r="r" b="b"/>
              <a:pathLst>
                <a:path w="3453765" h="652779">
                  <a:moveTo>
                    <a:pt x="0" y="108712"/>
                  </a:moveTo>
                  <a:lnTo>
                    <a:pt x="8538" y="66383"/>
                  </a:lnTo>
                  <a:lnTo>
                    <a:pt x="31829" y="31829"/>
                  </a:lnTo>
                  <a:lnTo>
                    <a:pt x="66383" y="8538"/>
                  </a:lnTo>
                  <a:lnTo>
                    <a:pt x="108712" y="0"/>
                  </a:lnTo>
                  <a:lnTo>
                    <a:pt x="3344672" y="0"/>
                  </a:lnTo>
                  <a:lnTo>
                    <a:pt x="3387000" y="8538"/>
                  </a:lnTo>
                  <a:lnTo>
                    <a:pt x="3421554" y="31829"/>
                  </a:lnTo>
                  <a:lnTo>
                    <a:pt x="3444845" y="66383"/>
                  </a:lnTo>
                  <a:lnTo>
                    <a:pt x="3453383" y="108712"/>
                  </a:lnTo>
                  <a:lnTo>
                    <a:pt x="3453383" y="543560"/>
                  </a:lnTo>
                  <a:lnTo>
                    <a:pt x="3444845" y="585888"/>
                  </a:lnTo>
                  <a:lnTo>
                    <a:pt x="3421554" y="620442"/>
                  </a:lnTo>
                  <a:lnTo>
                    <a:pt x="3387000" y="643733"/>
                  </a:lnTo>
                  <a:lnTo>
                    <a:pt x="3344672" y="652272"/>
                  </a:lnTo>
                  <a:lnTo>
                    <a:pt x="108712" y="652272"/>
                  </a:lnTo>
                  <a:lnTo>
                    <a:pt x="66383" y="643733"/>
                  </a:lnTo>
                  <a:lnTo>
                    <a:pt x="31829" y="620442"/>
                  </a:lnTo>
                  <a:lnTo>
                    <a:pt x="8538" y="585888"/>
                  </a:lnTo>
                  <a:lnTo>
                    <a:pt x="0" y="543560"/>
                  </a:lnTo>
                  <a:lnTo>
                    <a:pt x="0" y="108712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064252" y="3290316"/>
              <a:ext cx="577596" cy="90830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029962" y="3277362"/>
              <a:ext cx="544195" cy="858519"/>
            </a:xfrm>
            <a:custGeom>
              <a:avLst/>
              <a:gdLst/>
              <a:ahLst/>
              <a:cxnLst/>
              <a:rect l="l" t="t" r="r" b="b"/>
              <a:pathLst>
                <a:path w="544195" h="858520">
                  <a:moveTo>
                    <a:pt x="272034" y="0"/>
                  </a:moveTo>
                  <a:lnTo>
                    <a:pt x="0" y="429006"/>
                  </a:lnTo>
                  <a:lnTo>
                    <a:pt x="272034" y="858012"/>
                  </a:lnTo>
                  <a:lnTo>
                    <a:pt x="544067" y="429006"/>
                  </a:lnTo>
                  <a:lnTo>
                    <a:pt x="272034" y="0"/>
                  </a:lnTo>
                  <a:close/>
                </a:path>
              </a:pathLst>
            </a:custGeom>
            <a:solidFill>
              <a:srgbClr val="AC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029962" y="3277362"/>
              <a:ext cx="544195" cy="858519"/>
            </a:xfrm>
            <a:custGeom>
              <a:avLst/>
              <a:gdLst/>
              <a:ahLst/>
              <a:cxnLst/>
              <a:rect l="l" t="t" r="r" b="b"/>
              <a:pathLst>
                <a:path w="544195" h="858520">
                  <a:moveTo>
                    <a:pt x="0" y="429006"/>
                  </a:moveTo>
                  <a:lnTo>
                    <a:pt x="272034" y="0"/>
                  </a:lnTo>
                  <a:lnTo>
                    <a:pt x="544067" y="429006"/>
                  </a:lnTo>
                  <a:lnTo>
                    <a:pt x="272034" y="858012"/>
                  </a:lnTo>
                  <a:lnTo>
                    <a:pt x="0" y="429006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5636767" y="3478148"/>
            <a:ext cx="29883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3A2C23"/>
                </a:solidFill>
                <a:latin typeface="Arial"/>
                <a:cs typeface="Arial"/>
              </a:rPr>
              <a:t>Perbandingan</a:t>
            </a:r>
            <a:r>
              <a:rPr sz="2400" b="1" spc="-30" dirty="0">
                <a:solidFill>
                  <a:srgbClr val="3A2C23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3A2C23"/>
                </a:solidFill>
                <a:latin typeface="Arial"/>
                <a:cs typeface="Arial"/>
              </a:rPr>
              <a:t>factor</a:t>
            </a:r>
            <a:endParaRPr sz="24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161279" y="3507181"/>
            <a:ext cx="1955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3A2C23"/>
                </a:solidFill>
                <a:latin typeface="Arial"/>
                <a:cs typeface="Arial"/>
              </a:rPr>
              <a:t>1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5017008" y="4331208"/>
            <a:ext cx="3982720" cy="935990"/>
            <a:chOff x="5017008" y="4331208"/>
            <a:chExt cx="3982720" cy="935990"/>
          </a:xfrm>
        </p:grpSpPr>
        <p:sp>
          <p:nvSpPr>
            <p:cNvPr id="39" name="object 39"/>
            <p:cNvSpPr/>
            <p:nvPr/>
          </p:nvSpPr>
          <p:spPr>
            <a:xfrm>
              <a:off x="5478780" y="4509516"/>
              <a:ext cx="3520439" cy="667512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410200" y="4453128"/>
              <a:ext cx="3505200" cy="652780"/>
            </a:xfrm>
            <a:custGeom>
              <a:avLst/>
              <a:gdLst/>
              <a:ahLst/>
              <a:cxnLst/>
              <a:rect l="l" t="t" r="r" b="b"/>
              <a:pathLst>
                <a:path w="3505200" h="652779">
                  <a:moveTo>
                    <a:pt x="3396488" y="0"/>
                  </a:moveTo>
                  <a:lnTo>
                    <a:pt x="108712" y="0"/>
                  </a:lnTo>
                  <a:lnTo>
                    <a:pt x="66383" y="8538"/>
                  </a:lnTo>
                  <a:lnTo>
                    <a:pt x="31829" y="31829"/>
                  </a:lnTo>
                  <a:lnTo>
                    <a:pt x="8538" y="66383"/>
                  </a:lnTo>
                  <a:lnTo>
                    <a:pt x="0" y="108712"/>
                  </a:lnTo>
                  <a:lnTo>
                    <a:pt x="0" y="543560"/>
                  </a:lnTo>
                  <a:lnTo>
                    <a:pt x="8538" y="585888"/>
                  </a:lnTo>
                  <a:lnTo>
                    <a:pt x="31829" y="620442"/>
                  </a:lnTo>
                  <a:lnTo>
                    <a:pt x="66383" y="643733"/>
                  </a:lnTo>
                  <a:lnTo>
                    <a:pt x="108712" y="652272"/>
                  </a:lnTo>
                  <a:lnTo>
                    <a:pt x="3396488" y="652272"/>
                  </a:lnTo>
                  <a:lnTo>
                    <a:pt x="3438816" y="643733"/>
                  </a:lnTo>
                  <a:lnTo>
                    <a:pt x="3473370" y="620442"/>
                  </a:lnTo>
                  <a:lnTo>
                    <a:pt x="3496661" y="585888"/>
                  </a:lnTo>
                  <a:lnTo>
                    <a:pt x="3505200" y="543560"/>
                  </a:lnTo>
                  <a:lnTo>
                    <a:pt x="3505200" y="108712"/>
                  </a:lnTo>
                  <a:lnTo>
                    <a:pt x="3496661" y="66383"/>
                  </a:lnTo>
                  <a:lnTo>
                    <a:pt x="3473370" y="31829"/>
                  </a:lnTo>
                  <a:lnTo>
                    <a:pt x="3438816" y="8538"/>
                  </a:lnTo>
                  <a:lnTo>
                    <a:pt x="3396488" y="0"/>
                  </a:lnTo>
                  <a:close/>
                </a:path>
              </a:pathLst>
            </a:custGeom>
            <a:solidFill>
              <a:srgbClr val="AC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410200" y="4453128"/>
              <a:ext cx="3505200" cy="652780"/>
            </a:xfrm>
            <a:custGeom>
              <a:avLst/>
              <a:gdLst/>
              <a:ahLst/>
              <a:cxnLst/>
              <a:rect l="l" t="t" r="r" b="b"/>
              <a:pathLst>
                <a:path w="3505200" h="652779">
                  <a:moveTo>
                    <a:pt x="0" y="108712"/>
                  </a:moveTo>
                  <a:lnTo>
                    <a:pt x="8538" y="66383"/>
                  </a:lnTo>
                  <a:lnTo>
                    <a:pt x="31829" y="31829"/>
                  </a:lnTo>
                  <a:lnTo>
                    <a:pt x="66383" y="8538"/>
                  </a:lnTo>
                  <a:lnTo>
                    <a:pt x="108712" y="0"/>
                  </a:lnTo>
                  <a:lnTo>
                    <a:pt x="3396488" y="0"/>
                  </a:lnTo>
                  <a:lnTo>
                    <a:pt x="3438816" y="8538"/>
                  </a:lnTo>
                  <a:lnTo>
                    <a:pt x="3473370" y="31829"/>
                  </a:lnTo>
                  <a:lnTo>
                    <a:pt x="3496661" y="66383"/>
                  </a:lnTo>
                  <a:lnTo>
                    <a:pt x="3505200" y="108712"/>
                  </a:lnTo>
                  <a:lnTo>
                    <a:pt x="3505200" y="543560"/>
                  </a:lnTo>
                  <a:lnTo>
                    <a:pt x="3496661" y="585888"/>
                  </a:lnTo>
                  <a:lnTo>
                    <a:pt x="3473370" y="620442"/>
                  </a:lnTo>
                  <a:lnTo>
                    <a:pt x="3438816" y="643733"/>
                  </a:lnTo>
                  <a:lnTo>
                    <a:pt x="3396488" y="652272"/>
                  </a:lnTo>
                  <a:lnTo>
                    <a:pt x="108712" y="652272"/>
                  </a:lnTo>
                  <a:lnTo>
                    <a:pt x="66383" y="643733"/>
                  </a:lnTo>
                  <a:lnTo>
                    <a:pt x="31829" y="620442"/>
                  </a:lnTo>
                  <a:lnTo>
                    <a:pt x="8538" y="585888"/>
                  </a:lnTo>
                  <a:lnTo>
                    <a:pt x="0" y="543560"/>
                  </a:lnTo>
                  <a:lnTo>
                    <a:pt x="0" y="108712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064252" y="4355592"/>
              <a:ext cx="531876" cy="911352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029962" y="4344162"/>
              <a:ext cx="498475" cy="858519"/>
            </a:xfrm>
            <a:custGeom>
              <a:avLst/>
              <a:gdLst/>
              <a:ahLst/>
              <a:cxnLst/>
              <a:rect l="l" t="t" r="r" b="b"/>
              <a:pathLst>
                <a:path w="498475" h="858520">
                  <a:moveTo>
                    <a:pt x="249174" y="0"/>
                  </a:moveTo>
                  <a:lnTo>
                    <a:pt x="0" y="429006"/>
                  </a:lnTo>
                  <a:lnTo>
                    <a:pt x="249174" y="858012"/>
                  </a:lnTo>
                  <a:lnTo>
                    <a:pt x="498348" y="429006"/>
                  </a:lnTo>
                  <a:lnTo>
                    <a:pt x="249174" y="0"/>
                  </a:lnTo>
                  <a:close/>
                </a:path>
              </a:pathLst>
            </a:custGeom>
            <a:solidFill>
              <a:srgbClr val="AC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029962" y="4344162"/>
              <a:ext cx="498475" cy="858519"/>
            </a:xfrm>
            <a:custGeom>
              <a:avLst/>
              <a:gdLst/>
              <a:ahLst/>
              <a:cxnLst/>
              <a:rect l="l" t="t" r="r" b="b"/>
              <a:pathLst>
                <a:path w="498475" h="858520">
                  <a:moveTo>
                    <a:pt x="0" y="429006"/>
                  </a:moveTo>
                  <a:lnTo>
                    <a:pt x="249174" y="0"/>
                  </a:lnTo>
                  <a:lnTo>
                    <a:pt x="498348" y="429006"/>
                  </a:lnTo>
                  <a:lnTo>
                    <a:pt x="249174" y="858012"/>
                  </a:lnTo>
                  <a:lnTo>
                    <a:pt x="0" y="429006"/>
                  </a:lnTo>
                  <a:close/>
                </a:path>
              </a:pathLst>
            </a:custGeom>
            <a:ln w="259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5619369" y="4542535"/>
            <a:ext cx="20993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i="1" spc="-5" dirty="0">
                <a:solidFill>
                  <a:srgbClr val="3A2C23"/>
                </a:solidFill>
                <a:latin typeface="Arial"/>
                <a:cs typeface="Arial"/>
              </a:rPr>
              <a:t>Point</a:t>
            </a:r>
            <a:r>
              <a:rPr sz="2800" b="1" i="1" spc="-55" dirty="0">
                <a:solidFill>
                  <a:srgbClr val="3A2C23"/>
                </a:solidFill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3A2C23"/>
                </a:solidFill>
                <a:latin typeface="Arial"/>
                <a:cs typeface="Arial"/>
              </a:rPr>
              <a:t>Factor</a:t>
            </a:r>
            <a:endParaRPr sz="28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163692" y="4528769"/>
            <a:ext cx="1955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3A2C23"/>
                </a:solidFill>
                <a:latin typeface="Arial"/>
                <a:cs typeface="Arial"/>
              </a:rPr>
              <a:t>2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74677" y="5600700"/>
            <a:ext cx="7470775" cy="713740"/>
            <a:chOff x="74677" y="5600700"/>
            <a:chExt cx="7470775" cy="713740"/>
          </a:xfrm>
        </p:grpSpPr>
        <p:sp>
          <p:nvSpPr>
            <p:cNvPr id="48" name="object 48"/>
            <p:cNvSpPr/>
            <p:nvPr/>
          </p:nvSpPr>
          <p:spPr>
            <a:xfrm>
              <a:off x="74677" y="5600700"/>
              <a:ext cx="7470648" cy="585216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4677" y="5728715"/>
              <a:ext cx="7470648" cy="585216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6199" y="5666231"/>
              <a:ext cx="7467600" cy="582168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247904" y="5709005"/>
            <a:ext cx="696658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59180" algn="l"/>
                <a:tab pos="1376045" algn="l"/>
              </a:tabLst>
            </a:pPr>
            <a:r>
              <a:rPr sz="2800" b="1" spc="-5" dirty="0">
                <a:solidFill>
                  <a:srgbClr val="2A1F03"/>
                </a:solidFill>
                <a:latin typeface="Arial"/>
                <a:cs typeface="Arial"/>
              </a:rPr>
              <a:t>Hasil	:	Golongan jabatan/Bobot</a:t>
            </a:r>
            <a:r>
              <a:rPr sz="2800" b="1" spc="60" dirty="0">
                <a:solidFill>
                  <a:srgbClr val="2A1F03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2A1F03"/>
                </a:solidFill>
                <a:latin typeface="Arial"/>
                <a:cs typeface="Arial"/>
              </a:rPr>
              <a:t>Jabatan</a:t>
            </a:r>
            <a:endParaRPr sz="28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2884" y="3704056"/>
            <a:ext cx="196215" cy="11048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5112" y="1046988"/>
            <a:ext cx="8628888" cy="182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801861" y="6506667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D28E27"/>
                </a:solidFill>
                <a:latin typeface="Arial"/>
                <a:cs typeface="Arial"/>
              </a:rPr>
              <a:t>7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985837" y="1128712"/>
          <a:ext cx="7499348" cy="51425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1500"/>
                <a:gridCol w="1714500"/>
                <a:gridCol w="571500"/>
                <a:gridCol w="671829"/>
                <a:gridCol w="795020"/>
                <a:gridCol w="793750"/>
                <a:gridCol w="792479"/>
                <a:gridCol w="795020"/>
                <a:gridCol w="793750"/>
              </a:tblGrid>
              <a:tr h="1127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7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2000" spc="-19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NO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7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2000" spc="-2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JABATAN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32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32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3250">
                        <a:latin typeface="Times New Roman"/>
                        <a:cs typeface="Times New Roman"/>
                      </a:endParaRPr>
                    </a:p>
                    <a:p>
                      <a:pPr marR="301625" algn="r">
                        <a:lnSpc>
                          <a:spcPct val="100000"/>
                        </a:lnSpc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32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3250">
                        <a:latin typeface="Times New Roman"/>
                        <a:cs typeface="Times New Roman"/>
                      </a:endParaRPr>
                    </a:p>
                    <a:p>
                      <a:pPr marL="307340">
                        <a:lnSpc>
                          <a:spcPct val="100000"/>
                        </a:lnSpc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75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2000" spc="-14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JML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75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2000" spc="-14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RAN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</a:tr>
              <a:tr h="68567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0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-6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Supervisor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 marR="22796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 marR="30416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 marL="31178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 marR="22034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-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12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</a:tr>
              <a:tr h="82295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54991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spc="-5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Kepala  </a:t>
                      </a: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B</a:t>
                      </a:r>
                      <a:r>
                        <a:rPr sz="2400" spc="1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2400" spc="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2400" spc="1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g</a:t>
                      </a:r>
                      <a:r>
                        <a:rPr sz="2400" spc="-3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k</a:t>
                      </a:r>
                      <a:r>
                        <a:rPr sz="2400" spc="-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el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 marR="19304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 marR="30416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 marL="31178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 marR="22034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-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</a:tr>
              <a:tr h="82295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-4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Keamanan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 marR="19304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 marR="33845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 marL="31178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</a:tr>
              <a:tr h="68567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spc="-3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Sekretaris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 marR="19304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 marR="30416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 marL="31178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</a:tr>
              <a:tr h="68577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spc="-3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Masinis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 marR="193040" algn="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 marR="304165" algn="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 marL="34544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8DAAB"/>
                    </a:solidFill>
                  </a:tcPr>
                </a:tc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4384421" y="70103"/>
            <a:ext cx="1191260" cy="29895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95822" y="70103"/>
            <a:ext cx="1297431" cy="37731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20890" y="70103"/>
            <a:ext cx="1198372" cy="37731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3136392" y="516636"/>
            <a:ext cx="5282565" cy="428625"/>
            <a:chOff x="3136392" y="516636"/>
            <a:chExt cx="5282565" cy="428625"/>
          </a:xfrm>
        </p:grpSpPr>
        <p:sp>
          <p:nvSpPr>
            <p:cNvPr id="9" name="object 9"/>
            <p:cNvSpPr/>
            <p:nvPr/>
          </p:nvSpPr>
          <p:spPr>
            <a:xfrm>
              <a:off x="3814572" y="516636"/>
              <a:ext cx="1359408" cy="1524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125212" y="516636"/>
              <a:ext cx="1525524" cy="1905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550151" y="516636"/>
              <a:ext cx="1403603" cy="1905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136392" y="752856"/>
              <a:ext cx="1367028" cy="15240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371850" y="543179"/>
              <a:ext cx="1224534" cy="29895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561332" y="752856"/>
              <a:ext cx="2407919" cy="192024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796663" y="543179"/>
              <a:ext cx="2202941" cy="37731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979920" y="752856"/>
              <a:ext cx="1408176" cy="15240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110222" y="543179"/>
              <a:ext cx="1308480" cy="299212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5112" y="1046988"/>
            <a:ext cx="8629015" cy="528320"/>
            <a:chOff x="515112" y="1046988"/>
            <a:chExt cx="8629015" cy="528320"/>
          </a:xfrm>
        </p:grpSpPr>
        <p:sp>
          <p:nvSpPr>
            <p:cNvPr id="3" name="object 3"/>
            <p:cNvSpPr/>
            <p:nvPr/>
          </p:nvSpPr>
          <p:spPr>
            <a:xfrm>
              <a:off x="515112" y="1046988"/>
              <a:ext cx="8628888" cy="182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143000" y="1103261"/>
              <a:ext cx="7543800" cy="471805"/>
            </a:xfrm>
            <a:custGeom>
              <a:avLst/>
              <a:gdLst/>
              <a:ahLst/>
              <a:cxnLst/>
              <a:rect l="l" t="t" r="r" b="b"/>
              <a:pathLst>
                <a:path w="7543800" h="471805">
                  <a:moveTo>
                    <a:pt x="7543800" y="0"/>
                  </a:moveTo>
                  <a:lnTo>
                    <a:pt x="4953000" y="0"/>
                  </a:lnTo>
                  <a:lnTo>
                    <a:pt x="2286000" y="0"/>
                  </a:lnTo>
                  <a:lnTo>
                    <a:pt x="1143000" y="0"/>
                  </a:lnTo>
                  <a:lnTo>
                    <a:pt x="0" y="0"/>
                  </a:lnTo>
                  <a:lnTo>
                    <a:pt x="0" y="471538"/>
                  </a:lnTo>
                  <a:lnTo>
                    <a:pt x="1143000" y="471538"/>
                  </a:lnTo>
                  <a:lnTo>
                    <a:pt x="2286000" y="471538"/>
                  </a:lnTo>
                  <a:lnTo>
                    <a:pt x="4953000" y="471538"/>
                  </a:lnTo>
                  <a:lnTo>
                    <a:pt x="7543800" y="471538"/>
                  </a:lnTo>
                  <a:lnTo>
                    <a:pt x="7543800" y="0"/>
                  </a:lnTo>
                  <a:close/>
                </a:path>
              </a:pathLst>
            </a:custGeom>
            <a:solidFill>
              <a:srgbClr val="9261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801861" y="6506667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D28E27"/>
                </a:solidFill>
                <a:latin typeface="Arial"/>
                <a:cs typeface="Arial"/>
              </a:rPr>
              <a:t>8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128712" y="1089088"/>
          <a:ext cx="7543800" cy="48672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0"/>
                <a:gridCol w="1143000"/>
                <a:gridCol w="2667000"/>
                <a:gridCol w="2590800"/>
              </a:tblGrid>
              <a:tr h="471424">
                <a:tc>
                  <a:txBody>
                    <a:bodyPr/>
                    <a:lstStyle/>
                    <a:p>
                      <a:pPr marR="45847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RAN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720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</a:t>
                      </a:r>
                      <a:r>
                        <a:rPr sz="24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2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057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-2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JABATAN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89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-1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SKALA</a:t>
                      </a:r>
                      <a:r>
                        <a:rPr sz="2400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spc="-2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UPAH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96238">
                <a:tc>
                  <a:txBody>
                    <a:bodyPr/>
                    <a:lstStyle/>
                    <a:p>
                      <a:pPr marR="47561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26154"/>
                    </a:solidFill>
                  </a:tcPr>
                </a:tc>
                <a:tc>
                  <a:txBody>
                    <a:bodyPr/>
                    <a:lstStyle/>
                    <a:p>
                      <a:pPr marR="4749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2615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Supervisor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2615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26154"/>
                    </a:solidFill>
                  </a:tcPr>
                </a:tc>
              </a:tr>
              <a:tr h="896238">
                <a:tc>
                  <a:txBody>
                    <a:bodyPr/>
                    <a:lstStyle/>
                    <a:p>
                      <a:pPr marR="47561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26154"/>
                    </a:solidFill>
                  </a:tcPr>
                </a:tc>
                <a:tc>
                  <a:txBody>
                    <a:bodyPr/>
                    <a:lstStyle/>
                    <a:p>
                      <a:pPr marR="4749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2615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Kepala</a:t>
                      </a:r>
                      <a:r>
                        <a:rPr sz="2400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spc="-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Bengkel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2615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26154"/>
                    </a:solidFill>
                  </a:tcPr>
                </a:tc>
              </a:tr>
              <a:tr h="896239">
                <a:tc>
                  <a:txBody>
                    <a:bodyPr/>
                    <a:lstStyle/>
                    <a:p>
                      <a:pPr marR="475615"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26154"/>
                    </a:solidFill>
                  </a:tcPr>
                </a:tc>
                <a:tc>
                  <a:txBody>
                    <a:bodyPr/>
                    <a:lstStyle/>
                    <a:p>
                      <a:pPr marR="474980"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2615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Masinis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2615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26154"/>
                    </a:solidFill>
                  </a:tcPr>
                </a:tc>
              </a:tr>
              <a:tr h="810894">
                <a:tc>
                  <a:txBody>
                    <a:bodyPr/>
                    <a:lstStyle/>
                    <a:p>
                      <a:pPr marR="475615"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26154"/>
                    </a:solidFill>
                  </a:tcPr>
                </a:tc>
                <a:tc>
                  <a:txBody>
                    <a:bodyPr/>
                    <a:lstStyle/>
                    <a:p>
                      <a:pPr marR="474980"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2615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Sekretaris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2615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26154"/>
                    </a:solidFill>
                  </a:tcPr>
                </a:tc>
              </a:tr>
              <a:tr h="896175">
                <a:tc>
                  <a:txBody>
                    <a:bodyPr/>
                    <a:lstStyle/>
                    <a:p>
                      <a:pPr marR="475615"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926154"/>
                    </a:solidFill>
                  </a:tcPr>
                </a:tc>
                <a:tc>
                  <a:txBody>
                    <a:bodyPr/>
                    <a:lstStyle/>
                    <a:p>
                      <a:pPr marR="474980"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92615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Keamanan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92615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926154"/>
                    </a:solidFill>
                  </a:tcPr>
                </a:tc>
              </a:tr>
            </a:tbl>
          </a:graphicData>
        </a:graphic>
      </p:graphicFrame>
      <p:grpSp>
        <p:nvGrpSpPr>
          <p:cNvPr id="7" name="object 7"/>
          <p:cNvGrpSpPr/>
          <p:nvPr/>
        </p:nvGrpSpPr>
        <p:grpSpPr>
          <a:xfrm>
            <a:off x="1143000" y="304800"/>
            <a:ext cx="7429500" cy="905510"/>
            <a:chOff x="1143000" y="304800"/>
            <a:chExt cx="7429500" cy="905510"/>
          </a:xfrm>
        </p:grpSpPr>
        <p:sp>
          <p:nvSpPr>
            <p:cNvPr id="8" name="object 8"/>
            <p:cNvSpPr/>
            <p:nvPr/>
          </p:nvSpPr>
          <p:spPr>
            <a:xfrm>
              <a:off x="1143000" y="304800"/>
              <a:ext cx="7429500" cy="563880"/>
            </a:xfrm>
            <a:custGeom>
              <a:avLst/>
              <a:gdLst/>
              <a:ahLst/>
              <a:cxnLst/>
              <a:rect l="l" t="t" r="r" b="b"/>
              <a:pathLst>
                <a:path w="7429500" h="563880">
                  <a:moveTo>
                    <a:pt x="7429500" y="0"/>
                  </a:moveTo>
                  <a:lnTo>
                    <a:pt x="0" y="0"/>
                  </a:lnTo>
                  <a:lnTo>
                    <a:pt x="0" y="563879"/>
                  </a:lnTo>
                  <a:lnTo>
                    <a:pt x="7429500" y="563879"/>
                  </a:lnTo>
                  <a:lnTo>
                    <a:pt x="7429500" y="0"/>
                  </a:lnTo>
                  <a:close/>
                </a:path>
              </a:pathLst>
            </a:custGeom>
            <a:solidFill>
              <a:srgbClr val="C175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679448" y="729995"/>
              <a:ext cx="1552956" cy="48006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828544" y="729995"/>
              <a:ext cx="3560063" cy="48006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983223" y="729995"/>
              <a:ext cx="2049779" cy="48006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919097" y="318007"/>
            <a:ext cx="587629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204" dirty="0"/>
              <a:t>HASIL </a:t>
            </a:r>
            <a:r>
              <a:rPr sz="3200" spc="-290" dirty="0"/>
              <a:t>PEMERINGKATAN</a:t>
            </a:r>
            <a:r>
              <a:rPr sz="3200" spc="-15" dirty="0"/>
              <a:t> </a:t>
            </a:r>
            <a:r>
              <a:rPr sz="3200" spc="-325" dirty="0"/>
              <a:t>JABATAN</a:t>
            </a:r>
            <a:endParaRPr sz="3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5112" y="1046988"/>
            <a:ext cx="8628888" cy="182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87552" y="350520"/>
            <a:ext cx="7668895" cy="905510"/>
            <a:chOff x="987552" y="350520"/>
            <a:chExt cx="7668895" cy="905510"/>
          </a:xfrm>
        </p:grpSpPr>
        <p:sp>
          <p:nvSpPr>
            <p:cNvPr id="4" name="object 4"/>
            <p:cNvSpPr/>
            <p:nvPr/>
          </p:nvSpPr>
          <p:spPr>
            <a:xfrm>
              <a:off x="999744" y="350520"/>
              <a:ext cx="7644765" cy="563880"/>
            </a:xfrm>
            <a:custGeom>
              <a:avLst/>
              <a:gdLst/>
              <a:ahLst/>
              <a:cxnLst/>
              <a:rect l="l" t="t" r="r" b="b"/>
              <a:pathLst>
                <a:path w="7644765" h="563880">
                  <a:moveTo>
                    <a:pt x="7644383" y="0"/>
                  </a:moveTo>
                  <a:lnTo>
                    <a:pt x="0" y="0"/>
                  </a:lnTo>
                  <a:lnTo>
                    <a:pt x="0" y="563879"/>
                  </a:lnTo>
                  <a:lnTo>
                    <a:pt x="7644383" y="563879"/>
                  </a:lnTo>
                  <a:lnTo>
                    <a:pt x="7644383" y="0"/>
                  </a:lnTo>
                  <a:close/>
                </a:path>
              </a:pathLst>
            </a:custGeom>
            <a:solidFill>
              <a:srgbClr val="C175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87552" y="775715"/>
              <a:ext cx="2232660" cy="48006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814828" y="775715"/>
              <a:ext cx="1577339" cy="48006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989831" y="775715"/>
              <a:ext cx="2025395" cy="48006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608319" y="775715"/>
              <a:ext cx="3048000" cy="48006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226007" y="363982"/>
            <a:ext cx="719074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240" dirty="0"/>
              <a:t>LANGKAH </a:t>
            </a:r>
            <a:r>
              <a:rPr sz="3200" spc="-340" dirty="0"/>
              <a:t>EVJAB </a:t>
            </a:r>
            <a:r>
              <a:rPr sz="3200" spc="-285" dirty="0"/>
              <a:t>DENGAN </a:t>
            </a:r>
            <a:r>
              <a:rPr sz="3200" i="1" spc="-60" dirty="0">
                <a:latin typeface="Trebuchet MS"/>
                <a:cs typeface="Trebuchet MS"/>
              </a:rPr>
              <a:t>POINT</a:t>
            </a:r>
            <a:r>
              <a:rPr sz="3200" i="1" spc="-275" dirty="0">
                <a:latin typeface="Trebuchet MS"/>
                <a:cs typeface="Trebuchet MS"/>
              </a:rPr>
              <a:t> </a:t>
            </a:r>
            <a:r>
              <a:rPr sz="3200" i="1" spc="-105" dirty="0">
                <a:latin typeface="Trebuchet MS"/>
                <a:cs typeface="Trebuchet MS"/>
              </a:rPr>
              <a:t>FACTOR</a:t>
            </a:r>
            <a:endParaRPr sz="3200">
              <a:latin typeface="Trebuchet MS"/>
              <a:cs typeface="Trebuchet MS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856488" y="1382267"/>
            <a:ext cx="8103234" cy="588645"/>
            <a:chOff x="856488" y="1382267"/>
            <a:chExt cx="8103234" cy="588645"/>
          </a:xfrm>
        </p:grpSpPr>
        <p:sp>
          <p:nvSpPr>
            <p:cNvPr id="11" name="object 11"/>
            <p:cNvSpPr/>
            <p:nvPr/>
          </p:nvSpPr>
          <p:spPr>
            <a:xfrm>
              <a:off x="856488" y="1382267"/>
              <a:ext cx="8103108" cy="46024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56488" y="1510283"/>
              <a:ext cx="8103108" cy="46024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58012" y="1447799"/>
              <a:ext cx="8100059" cy="45720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010208" y="1497584"/>
            <a:ext cx="69519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Arial"/>
                <a:cs typeface="Arial"/>
              </a:rPr>
              <a:t>Inventarisir </a:t>
            </a:r>
            <a:r>
              <a:rPr sz="2800" spc="-5" dirty="0">
                <a:latin typeface="Arial"/>
                <a:cs typeface="Arial"/>
              </a:rPr>
              <a:t>semua jabatan </a:t>
            </a:r>
            <a:r>
              <a:rPr sz="2800" dirty="0">
                <a:latin typeface="Arial"/>
                <a:cs typeface="Arial"/>
              </a:rPr>
              <a:t>yang akan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dinilai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52984" y="2113788"/>
            <a:ext cx="8677910" cy="588645"/>
            <a:chOff x="252984" y="2113788"/>
            <a:chExt cx="8677910" cy="588645"/>
          </a:xfrm>
        </p:grpSpPr>
        <p:sp>
          <p:nvSpPr>
            <p:cNvPr id="16" name="object 16"/>
            <p:cNvSpPr/>
            <p:nvPr/>
          </p:nvSpPr>
          <p:spPr>
            <a:xfrm>
              <a:off x="763524" y="2113788"/>
              <a:ext cx="8167116" cy="46024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63524" y="2241804"/>
              <a:ext cx="8167116" cy="460248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65047" y="2179320"/>
              <a:ext cx="8164068" cy="45720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52984" y="2113788"/>
              <a:ext cx="586740" cy="460248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52984" y="2241804"/>
              <a:ext cx="586740" cy="460248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54508" y="2179320"/>
              <a:ext cx="583692" cy="45720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35051" y="2173604"/>
            <a:ext cx="2228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2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17549" y="2229357"/>
            <a:ext cx="52089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45" dirty="0">
                <a:latin typeface="Arial"/>
                <a:cs typeface="Arial"/>
              </a:rPr>
              <a:t>Tetapkan </a:t>
            </a:r>
            <a:r>
              <a:rPr sz="2800" dirty="0">
                <a:latin typeface="Arial"/>
                <a:cs typeface="Arial"/>
              </a:rPr>
              <a:t>faktor </a:t>
            </a:r>
            <a:r>
              <a:rPr sz="2800" spc="-5" dirty="0">
                <a:latin typeface="Arial"/>
                <a:cs typeface="Arial"/>
              </a:rPr>
              <a:t>yang </a:t>
            </a:r>
            <a:r>
              <a:rPr sz="2800" dirty="0">
                <a:latin typeface="Arial"/>
                <a:cs typeface="Arial"/>
              </a:rPr>
              <a:t>akan</a:t>
            </a:r>
            <a:r>
              <a:rPr sz="2800" spc="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dinilai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252984" y="2863595"/>
            <a:ext cx="8677910" cy="631190"/>
            <a:chOff x="252984" y="2863595"/>
            <a:chExt cx="8677910" cy="631190"/>
          </a:xfrm>
        </p:grpSpPr>
        <p:sp>
          <p:nvSpPr>
            <p:cNvPr id="25" name="object 25"/>
            <p:cNvSpPr/>
            <p:nvPr/>
          </p:nvSpPr>
          <p:spPr>
            <a:xfrm>
              <a:off x="762000" y="2875787"/>
              <a:ext cx="8168640" cy="460248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62000" y="3003803"/>
              <a:ext cx="8168640" cy="460248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63524" y="2941319"/>
              <a:ext cx="8165592" cy="457200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52984" y="2863595"/>
              <a:ext cx="585216" cy="502920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52984" y="2991611"/>
              <a:ext cx="585216" cy="502920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54508" y="2929127"/>
              <a:ext cx="582168" cy="499872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254508" y="2941320"/>
            <a:ext cx="509270" cy="48768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90500">
              <a:lnSpc>
                <a:spcPct val="100000"/>
              </a:lnSpc>
              <a:spcBef>
                <a:spcPts val="120"/>
              </a:spcBef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28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36675" y="2941320"/>
            <a:ext cx="8092440" cy="48768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91440">
              <a:lnSpc>
                <a:spcPts val="3345"/>
              </a:lnSpc>
              <a:spcBef>
                <a:spcPts val="490"/>
              </a:spcBef>
            </a:pPr>
            <a:r>
              <a:rPr sz="2800" spc="-45" dirty="0">
                <a:latin typeface="Arial"/>
                <a:cs typeface="Arial"/>
              </a:rPr>
              <a:t>Tetapkan </a:t>
            </a:r>
            <a:r>
              <a:rPr sz="2800" spc="-5" dirty="0">
                <a:latin typeface="Arial"/>
                <a:cs typeface="Arial"/>
              </a:rPr>
              <a:t>jumlah </a:t>
            </a:r>
            <a:r>
              <a:rPr sz="2800" dirty="0">
                <a:latin typeface="Arial"/>
                <a:cs typeface="Arial"/>
              </a:rPr>
              <a:t>level </a:t>
            </a:r>
            <a:r>
              <a:rPr sz="2800" spc="-5" dirty="0">
                <a:latin typeface="Arial"/>
                <a:cs typeface="Arial"/>
              </a:rPr>
              <a:t>dan </a:t>
            </a:r>
            <a:r>
              <a:rPr sz="2800" dirty="0">
                <a:latin typeface="Arial"/>
                <a:cs typeface="Arial"/>
              </a:rPr>
              <a:t>kriteria</a:t>
            </a:r>
            <a:r>
              <a:rPr sz="2800" spc="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faktor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65175" y="3637788"/>
            <a:ext cx="8737600" cy="588645"/>
            <a:chOff x="265175" y="3637788"/>
            <a:chExt cx="8737600" cy="588645"/>
          </a:xfrm>
        </p:grpSpPr>
        <p:sp>
          <p:nvSpPr>
            <p:cNvPr id="34" name="object 34"/>
            <p:cNvSpPr/>
            <p:nvPr/>
          </p:nvSpPr>
          <p:spPr>
            <a:xfrm>
              <a:off x="847343" y="3637788"/>
              <a:ext cx="8154924" cy="460248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847343" y="3765804"/>
              <a:ext cx="8154924" cy="460248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848867" y="3703320"/>
              <a:ext cx="8151876" cy="457200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65175" y="3637788"/>
              <a:ext cx="585216" cy="460248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65175" y="3765804"/>
              <a:ext cx="585216" cy="460248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66699" y="3703320"/>
              <a:ext cx="582168" cy="457200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445414" y="3753739"/>
            <a:ext cx="382142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27355" algn="l"/>
              </a:tabLst>
            </a:pPr>
            <a:r>
              <a:rPr sz="4200" spc="-7" baseline="8928" dirty="0">
                <a:solidFill>
                  <a:srgbClr val="FFFFFF"/>
                </a:solidFill>
                <a:latin typeface="Arial"/>
                <a:cs typeface="Arial"/>
              </a:rPr>
              <a:t>4	</a:t>
            </a:r>
            <a:r>
              <a:rPr sz="2800" spc="-45" dirty="0">
                <a:latin typeface="Arial"/>
                <a:cs typeface="Arial"/>
              </a:rPr>
              <a:t>Tetapkan </a:t>
            </a:r>
            <a:r>
              <a:rPr sz="2800" spc="-5" dirty="0">
                <a:latin typeface="Arial"/>
                <a:cs typeface="Arial"/>
              </a:rPr>
              <a:t>bobot</a:t>
            </a:r>
            <a:r>
              <a:rPr sz="2800" spc="3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fakt</a:t>
            </a:r>
            <a:r>
              <a:rPr sz="2400" dirty="0">
                <a:latin typeface="Arial"/>
                <a:cs typeface="Arial"/>
              </a:rPr>
              <a:t>or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265175" y="4399788"/>
            <a:ext cx="8737600" cy="588645"/>
            <a:chOff x="265175" y="4399788"/>
            <a:chExt cx="8737600" cy="588645"/>
          </a:xfrm>
        </p:grpSpPr>
        <p:sp>
          <p:nvSpPr>
            <p:cNvPr id="42" name="object 42"/>
            <p:cNvSpPr/>
            <p:nvPr/>
          </p:nvSpPr>
          <p:spPr>
            <a:xfrm>
              <a:off x="853439" y="4399788"/>
              <a:ext cx="8148828" cy="460248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853439" y="4527804"/>
              <a:ext cx="8148828" cy="460248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854963" y="4465320"/>
              <a:ext cx="8145780" cy="457200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65175" y="4399788"/>
              <a:ext cx="591312" cy="460248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65175" y="4527804"/>
              <a:ext cx="591312" cy="460248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66699" y="4465320"/>
              <a:ext cx="588263" cy="457200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449681" y="4459985"/>
            <a:ext cx="2228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28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34008" y="4515992"/>
            <a:ext cx="49314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Arial"/>
                <a:cs typeface="Arial"/>
              </a:rPr>
              <a:t>Buat matrik pedoman</a:t>
            </a:r>
            <a:r>
              <a:rPr sz="2800" dirty="0">
                <a:latin typeface="Arial"/>
                <a:cs typeface="Arial"/>
              </a:rPr>
              <a:t> penilaian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284988" y="1382267"/>
            <a:ext cx="612775" cy="588645"/>
            <a:chOff x="284988" y="1382267"/>
            <a:chExt cx="612775" cy="588645"/>
          </a:xfrm>
        </p:grpSpPr>
        <p:sp>
          <p:nvSpPr>
            <p:cNvPr id="51" name="object 51"/>
            <p:cNvSpPr/>
            <p:nvPr/>
          </p:nvSpPr>
          <p:spPr>
            <a:xfrm>
              <a:off x="284988" y="1382267"/>
              <a:ext cx="612648" cy="460248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84988" y="1510283"/>
              <a:ext cx="612648" cy="460248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86512" y="1447799"/>
              <a:ext cx="609600" cy="457200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478027" y="1441449"/>
            <a:ext cx="2228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265175" y="5085588"/>
            <a:ext cx="8737600" cy="588645"/>
            <a:chOff x="265175" y="5085588"/>
            <a:chExt cx="8737600" cy="588645"/>
          </a:xfrm>
        </p:grpSpPr>
        <p:sp>
          <p:nvSpPr>
            <p:cNvPr id="56" name="object 56"/>
            <p:cNvSpPr/>
            <p:nvPr/>
          </p:nvSpPr>
          <p:spPr>
            <a:xfrm>
              <a:off x="853439" y="5085588"/>
              <a:ext cx="8148828" cy="460248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853439" y="5213604"/>
              <a:ext cx="8148828" cy="460247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854963" y="5151120"/>
              <a:ext cx="8145780" cy="457200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65175" y="5085588"/>
              <a:ext cx="591312" cy="460248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65175" y="5213604"/>
              <a:ext cx="591312" cy="460247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66699" y="5151120"/>
              <a:ext cx="588263" cy="457200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449681" y="5146040"/>
            <a:ext cx="2228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endParaRPr sz="28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934008" y="5201792"/>
            <a:ext cx="61880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Arial"/>
                <a:cs typeface="Arial"/>
              </a:rPr>
              <a:t>Lakukan penilaian untuk setiap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jabatan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64" name="object 64"/>
          <p:cNvGrpSpPr/>
          <p:nvPr/>
        </p:nvGrpSpPr>
        <p:grpSpPr>
          <a:xfrm>
            <a:off x="284988" y="5771388"/>
            <a:ext cx="8717280" cy="588645"/>
            <a:chOff x="284988" y="5771388"/>
            <a:chExt cx="8717280" cy="588645"/>
          </a:xfrm>
        </p:grpSpPr>
        <p:sp>
          <p:nvSpPr>
            <p:cNvPr id="65" name="object 65"/>
            <p:cNvSpPr/>
            <p:nvPr/>
          </p:nvSpPr>
          <p:spPr>
            <a:xfrm>
              <a:off x="871728" y="5771388"/>
              <a:ext cx="8130540" cy="460248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871728" y="5899404"/>
              <a:ext cx="8130540" cy="460248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873252" y="5836920"/>
              <a:ext cx="8127492" cy="457200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84988" y="5771388"/>
              <a:ext cx="589788" cy="460248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84988" y="5899404"/>
              <a:ext cx="589788" cy="460248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86512" y="5836920"/>
              <a:ext cx="586740" cy="457200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71"/>
          <p:cNvSpPr txBox="1"/>
          <p:nvPr/>
        </p:nvSpPr>
        <p:spPr>
          <a:xfrm>
            <a:off x="467359" y="5831840"/>
            <a:ext cx="2228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7</a:t>
            </a:r>
            <a:endParaRPr sz="280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951991" y="5887313"/>
            <a:ext cx="20237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Arial"/>
                <a:cs typeface="Arial"/>
              </a:rPr>
              <a:t>Buat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hirarchi</a:t>
            </a:r>
            <a:endParaRPr sz="280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42884" y="3704056"/>
            <a:ext cx="196215" cy="11048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9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884" y="3703701"/>
            <a:ext cx="196215" cy="19621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10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66712" y="1662112"/>
          <a:ext cx="8458200" cy="4648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29000"/>
                <a:gridCol w="2209800"/>
                <a:gridCol w="2819400"/>
              </a:tblGrid>
              <a:tr h="58572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800" spc="-29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FAKTOR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DF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800" spc="-3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BOBOT </a:t>
                      </a:r>
                      <a:r>
                        <a:rPr sz="2800" spc="-114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( </a:t>
                      </a:r>
                      <a:r>
                        <a:rPr sz="2800" spc="-33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%</a:t>
                      </a:r>
                      <a:r>
                        <a:rPr sz="2800" spc="-35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114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DF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800" spc="-24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POINT</a:t>
                      </a:r>
                      <a:r>
                        <a:rPr sz="2800" spc="-8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17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MAKS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DFDB"/>
                    </a:solidFill>
                  </a:tcPr>
                </a:tc>
              </a:tr>
              <a:tr h="57950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3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Pendidikan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492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DF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8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20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DFDB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8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200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DFDB"/>
                    </a:solidFill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Pengalaman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492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DF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8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20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DFDB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8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200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DFDB"/>
                    </a:solidFill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  <a:tabLst>
                          <a:tab pos="1742439" algn="l"/>
                        </a:tabLst>
                      </a:pPr>
                      <a:r>
                        <a:rPr sz="2800" spc="-13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Tanggung	</a:t>
                      </a:r>
                      <a:r>
                        <a:rPr sz="2800" spc="-12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Jawab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492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DF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8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25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DFDB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8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250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DFDB"/>
                    </a:solidFill>
                  </a:tcPr>
                </a:tc>
              </a:tr>
              <a:tr h="57937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12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Usaha</a:t>
                      </a:r>
                      <a:r>
                        <a:rPr sz="2800" spc="-12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1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Mental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492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DF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8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DFDB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8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150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DFDB"/>
                    </a:solidFill>
                  </a:tcPr>
                </a:tc>
              </a:tr>
              <a:tr h="57950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800" spc="-3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Pelatihan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DF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800" spc="8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DFDB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800" spc="8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150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DFDB"/>
                    </a:solidFill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800" spc="-9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Kond. </a:t>
                      </a:r>
                      <a:r>
                        <a:rPr sz="2800" spc="-3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Lingk.</a:t>
                      </a:r>
                      <a:r>
                        <a:rPr sz="2800" spc="-14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5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Kerja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DFDB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8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DF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800" spc="8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50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DFDB"/>
                    </a:solidFill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800" spc="-330" dirty="0">
                          <a:solidFill>
                            <a:srgbClr val="993366"/>
                          </a:solidFill>
                          <a:latin typeface="Arial"/>
                          <a:cs typeface="Arial"/>
                        </a:rPr>
                        <a:t>TOTAL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EDDF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800" spc="70" dirty="0">
                          <a:solidFill>
                            <a:srgbClr val="993366"/>
                          </a:solidFill>
                          <a:latin typeface="Arial"/>
                          <a:cs typeface="Arial"/>
                        </a:rPr>
                        <a:t>100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EDDF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800" spc="75" dirty="0">
                          <a:solidFill>
                            <a:srgbClr val="993366"/>
                          </a:solidFill>
                          <a:latin typeface="Arial"/>
                          <a:cs typeface="Arial"/>
                        </a:rPr>
                        <a:t>1000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EDDFDB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515112" y="152400"/>
            <a:ext cx="8628888" cy="1295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696205" y="322833"/>
            <a:ext cx="341312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dirty="0">
                <a:solidFill>
                  <a:srgbClr val="000000"/>
                </a:solidFill>
                <a:latin typeface="Arial"/>
                <a:cs typeface="Arial"/>
              </a:rPr>
              <a:t>Pembobotan</a:t>
            </a:r>
            <a:endParaRPr sz="4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838187"/>
            <a:ext cx="9144000" cy="705485"/>
          </a:xfrm>
          <a:custGeom>
            <a:avLst/>
            <a:gdLst/>
            <a:ahLst/>
            <a:cxnLst/>
            <a:rect l="l" t="t" r="r" b="b"/>
            <a:pathLst>
              <a:path w="9144000" h="705485">
                <a:moveTo>
                  <a:pt x="3098368" y="0"/>
                </a:moveTo>
                <a:lnTo>
                  <a:pt x="1964817" y="0"/>
                </a:lnTo>
                <a:lnTo>
                  <a:pt x="982408" y="0"/>
                </a:lnTo>
                <a:lnTo>
                  <a:pt x="0" y="0"/>
                </a:lnTo>
                <a:lnTo>
                  <a:pt x="0" y="705370"/>
                </a:lnTo>
                <a:lnTo>
                  <a:pt x="982408" y="705370"/>
                </a:lnTo>
                <a:lnTo>
                  <a:pt x="1964817" y="705370"/>
                </a:lnTo>
                <a:lnTo>
                  <a:pt x="3098368" y="705370"/>
                </a:lnTo>
                <a:lnTo>
                  <a:pt x="3098368" y="0"/>
                </a:lnTo>
                <a:close/>
              </a:path>
              <a:path w="9144000" h="705485">
                <a:moveTo>
                  <a:pt x="9144000" y="0"/>
                </a:moveTo>
                <a:lnTo>
                  <a:pt x="9144000" y="0"/>
                </a:lnTo>
                <a:lnTo>
                  <a:pt x="3098419" y="0"/>
                </a:lnTo>
                <a:lnTo>
                  <a:pt x="3098419" y="705370"/>
                </a:lnTo>
                <a:lnTo>
                  <a:pt x="9144000" y="7053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BE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-6350" y="831850"/>
          <a:ext cx="9143360" cy="46260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82344"/>
                <a:gridCol w="982344"/>
                <a:gridCol w="1133475"/>
                <a:gridCol w="1209039"/>
                <a:gridCol w="1435735"/>
                <a:gridCol w="1737994"/>
                <a:gridCol w="1662429"/>
              </a:tblGrid>
              <a:tr h="705358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520"/>
                        </a:spcBef>
                      </a:pPr>
                      <a:r>
                        <a:rPr sz="2000" b="1" spc="-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Level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930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20"/>
                        </a:spcBef>
                      </a:pPr>
                      <a:r>
                        <a:rPr sz="20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Pend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930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520"/>
                        </a:spcBef>
                      </a:pPr>
                      <a:r>
                        <a:rPr sz="20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Peng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930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0990">
                        <a:lnSpc>
                          <a:spcPct val="100000"/>
                        </a:lnSpc>
                        <a:spcBef>
                          <a:spcPts val="1520"/>
                        </a:spcBef>
                      </a:pPr>
                      <a:r>
                        <a:rPr sz="2000" b="1" spc="-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Pelat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930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20"/>
                        </a:spcBef>
                      </a:pPr>
                      <a:r>
                        <a:rPr sz="20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Tg</a:t>
                      </a:r>
                      <a:r>
                        <a:rPr sz="2000" b="1" spc="-2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Jwb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930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9105" marR="450215" indent="273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Usaha  mental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835" marR="194945" indent="16129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Kondisi  lingk</a:t>
                      </a:r>
                      <a:r>
                        <a:rPr sz="2000" b="1" spc="-10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kerja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899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20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35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SMP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20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35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2080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2000" b="1" spc="-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S.</a:t>
                      </a:r>
                      <a:r>
                        <a:rPr sz="2000" b="1" spc="-4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Ringan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35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20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2000" b="1" spc="-4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sederhana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35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Sgt</a:t>
                      </a:r>
                      <a:r>
                        <a:rPr sz="2000" b="1" spc="-4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Nyaman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20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45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SMA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20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sz="2000" b="1" spc="-2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Th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45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&lt; </a:t>
                      </a:r>
                      <a:r>
                        <a:rPr sz="2000" spc="6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sz="2000" spc="-22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4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Bln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20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Ringan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45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20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Sederhana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45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b="1" spc="-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Nyaman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0535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25"/>
                        </a:spcBef>
                      </a:pPr>
                      <a:r>
                        <a:rPr sz="20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936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D3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25"/>
                        </a:spcBef>
                      </a:pPr>
                      <a:r>
                        <a:rPr sz="20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&gt;1 –</a:t>
                      </a:r>
                      <a:r>
                        <a:rPr sz="2000" b="1" spc="-7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936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6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1 – 2</a:t>
                      </a:r>
                      <a:r>
                        <a:rPr sz="2000" spc="-35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4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Bln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25"/>
                        </a:spcBef>
                      </a:pPr>
                      <a:r>
                        <a:rPr sz="20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Agak</a:t>
                      </a:r>
                      <a:r>
                        <a:rPr sz="2000" b="1" spc="-4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brt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936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0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Agak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0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kompleks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3060" marR="343535" indent="1676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Agak  n</a:t>
                      </a:r>
                      <a:r>
                        <a:rPr sz="2000" b="1" spc="-3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sz="20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aman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05"/>
                        </a:spcBef>
                      </a:pPr>
                      <a:r>
                        <a:rPr sz="20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911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-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S1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05"/>
                        </a:spcBef>
                      </a:pPr>
                      <a:r>
                        <a:rPr sz="20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&gt;3 -</a:t>
                      </a:r>
                      <a:r>
                        <a:rPr sz="2000" b="1" spc="-7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911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  <a:tabLst>
                          <a:tab pos="581025" algn="l"/>
                        </a:tabLst>
                      </a:pPr>
                      <a:r>
                        <a:rPr sz="2000" spc="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&gt;</a:t>
                      </a:r>
                      <a:r>
                        <a:rPr sz="2000" spc="-6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6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2	–</a:t>
                      </a:r>
                      <a:r>
                        <a:rPr sz="2000" spc="-8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6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2000" spc="-4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Bln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505"/>
                        </a:spcBef>
                      </a:pPr>
                      <a:r>
                        <a:rPr sz="20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Berat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911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05"/>
                        </a:spcBef>
                      </a:pPr>
                      <a:r>
                        <a:rPr sz="20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Kompleks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911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2000" b="1" spc="-3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Nyaman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0535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30"/>
                        </a:spcBef>
                      </a:pPr>
                      <a:r>
                        <a:rPr sz="20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943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30"/>
                        </a:spcBef>
                      </a:pPr>
                      <a:r>
                        <a:rPr sz="20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&gt; 5</a:t>
                      </a:r>
                      <a:r>
                        <a:rPr sz="2000" b="1" spc="-6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th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943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000" spc="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&gt; </a:t>
                      </a:r>
                      <a:r>
                        <a:rPr sz="2000" spc="6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5 </a:t>
                      </a:r>
                      <a:r>
                        <a:rPr sz="2000" spc="-3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Bln</a:t>
                      </a:r>
                      <a:r>
                        <a:rPr sz="2000" spc="-31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6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–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2000" spc="6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sz="2000" spc="-6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14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Th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2430" marR="285750" indent="-9906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Sangat  Berat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985" marR="253365" indent="18415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0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Sangat  Komp</a:t>
                      </a:r>
                      <a:r>
                        <a:rPr sz="2000" b="1" spc="-1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20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eks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000" b="1" spc="-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ST</a:t>
                      </a:r>
                      <a:r>
                        <a:rPr sz="2000" b="1" spc="-3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Nyaman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09472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905"/>
                        </a:spcBef>
                      </a:pPr>
                      <a:r>
                        <a:rPr sz="24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1149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&gt; </a:t>
                      </a:r>
                      <a:r>
                        <a:rPr sz="2000" spc="6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sz="2000" spc="-15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14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Th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417576" y="193547"/>
            <a:ext cx="8411210" cy="909955"/>
            <a:chOff x="417576" y="193547"/>
            <a:chExt cx="8411210" cy="909955"/>
          </a:xfrm>
        </p:grpSpPr>
        <p:sp>
          <p:nvSpPr>
            <p:cNvPr id="5" name="object 5"/>
            <p:cNvSpPr/>
            <p:nvPr/>
          </p:nvSpPr>
          <p:spPr>
            <a:xfrm>
              <a:off x="499872" y="198119"/>
              <a:ext cx="8248015" cy="563880"/>
            </a:xfrm>
            <a:custGeom>
              <a:avLst/>
              <a:gdLst/>
              <a:ahLst/>
              <a:cxnLst/>
              <a:rect l="l" t="t" r="r" b="b"/>
              <a:pathLst>
                <a:path w="8248015" h="563880">
                  <a:moveTo>
                    <a:pt x="8247888" y="0"/>
                  </a:moveTo>
                  <a:lnTo>
                    <a:pt x="0" y="0"/>
                  </a:lnTo>
                  <a:lnTo>
                    <a:pt x="0" y="563879"/>
                  </a:lnTo>
                  <a:lnTo>
                    <a:pt x="8247888" y="563879"/>
                  </a:lnTo>
                  <a:lnTo>
                    <a:pt x="8247888" y="0"/>
                  </a:lnTo>
                  <a:close/>
                </a:path>
              </a:pathLst>
            </a:custGeom>
            <a:solidFill>
              <a:srgbClr val="F6C6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99872" y="198119"/>
              <a:ext cx="8248015" cy="563880"/>
            </a:xfrm>
            <a:custGeom>
              <a:avLst/>
              <a:gdLst/>
              <a:ahLst/>
              <a:cxnLst/>
              <a:rect l="l" t="t" r="r" b="b"/>
              <a:pathLst>
                <a:path w="8248015" h="563880">
                  <a:moveTo>
                    <a:pt x="0" y="563879"/>
                  </a:moveTo>
                  <a:lnTo>
                    <a:pt x="8247888" y="563879"/>
                  </a:lnTo>
                  <a:lnTo>
                    <a:pt x="8247888" y="0"/>
                  </a:lnTo>
                  <a:lnTo>
                    <a:pt x="0" y="0"/>
                  </a:lnTo>
                  <a:lnTo>
                    <a:pt x="0" y="563879"/>
                  </a:lnTo>
                  <a:close/>
                </a:path>
              </a:pathLst>
            </a:custGeom>
            <a:ln w="9144">
              <a:solidFill>
                <a:srgbClr val="EFA1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7576" y="623315"/>
              <a:ext cx="3429000" cy="48006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39668" y="623315"/>
              <a:ext cx="2153412" cy="48006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291328" y="623315"/>
              <a:ext cx="621791" cy="48006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410199" y="623315"/>
              <a:ext cx="1699259" cy="48006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704076" y="623315"/>
              <a:ext cx="2005583" cy="48006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206740" y="623315"/>
              <a:ext cx="621792" cy="48006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56640" y="211582"/>
            <a:ext cx="793559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86960" algn="l"/>
              </a:tabLst>
            </a:pPr>
            <a:r>
              <a:rPr sz="3200" spc="-295" dirty="0"/>
              <a:t>PENYEDERHAAN</a:t>
            </a:r>
            <a:r>
              <a:rPr sz="3200" spc="-110" dirty="0"/>
              <a:t> </a:t>
            </a:r>
            <a:r>
              <a:rPr sz="3200" spc="-225" dirty="0"/>
              <a:t>KRITERIA	</a:t>
            </a:r>
            <a:r>
              <a:rPr sz="3200" spc="-295" dirty="0"/>
              <a:t>(UNTUK</a:t>
            </a:r>
            <a:r>
              <a:rPr sz="3200" spc="-165" dirty="0"/>
              <a:t> </a:t>
            </a:r>
            <a:r>
              <a:rPr sz="3200" spc="-229" dirty="0"/>
              <a:t>LATIHAN)</a:t>
            </a:r>
            <a:endParaRPr sz="3200"/>
          </a:p>
        </p:txBody>
      </p:sp>
      <p:sp>
        <p:nvSpPr>
          <p:cNvPr id="14" name="object 14"/>
          <p:cNvSpPr txBox="1"/>
          <p:nvPr/>
        </p:nvSpPr>
        <p:spPr>
          <a:xfrm>
            <a:off x="8727185" y="6506667"/>
            <a:ext cx="1752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85" dirty="0">
                <a:solidFill>
                  <a:srgbClr val="D28E27"/>
                </a:solidFill>
                <a:latin typeface="Arial"/>
                <a:cs typeface="Arial"/>
              </a:rPr>
              <a:t>11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68918" y="6659067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12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38112" y="1052512"/>
          <a:ext cx="8763000" cy="4572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09800"/>
                <a:gridCol w="1371600"/>
                <a:gridCol w="914400"/>
                <a:gridCol w="838200"/>
                <a:gridCol w="838200"/>
                <a:gridCol w="914400"/>
                <a:gridCol w="838200"/>
                <a:gridCol w="838200"/>
              </a:tblGrid>
              <a:tr h="76200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-204" dirty="0">
                          <a:latin typeface="Arial"/>
                          <a:cs typeface="Arial"/>
                        </a:rPr>
                        <a:t>FAKTOR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-220" dirty="0">
                          <a:latin typeface="Arial"/>
                          <a:cs typeface="Arial"/>
                        </a:rPr>
                        <a:t>BOBOT</a:t>
                      </a:r>
                      <a:r>
                        <a:rPr sz="20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135" dirty="0">
                          <a:latin typeface="Arial"/>
                          <a:cs typeface="Arial"/>
                        </a:rPr>
                        <a:t>(%)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-150" dirty="0">
                          <a:latin typeface="Arial"/>
                          <a:cs typeface="Arial"/>
                        </a:rPr>
                        <a:t>LEV.1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-150" dirty="0">
                          <a:latin typeface="Arial"/>
                          <a:cs typeface="Arial"/>
                        </a:rPr>
                        <a:t>LEV.2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-150" dirty="0">
                          <a:latin typeface="Arial"/>
                          <a:cs typeface="Arial"/>
                        </a:rPr>
                        <a:t>LEV.3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-150" dirty="0">
                          <a:latin typeface="Arial"/>
                          <a:cs typeface="Arial"/>
                        </a:rPr>
                        <a:t>LEV.4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-150" dirty="0">
                          <a:latin typeface="Arial"/>
                          <a:cs typeface="Arial"/>
                        </a:rPr>
                        <a:t>LEV.5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-150" dirty="0">
                          <a:latin typeface="Arial"/>
                          <a:cs typeface="Arial"/>
                        </a:rPr>
                        <a:t>LEV.6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-30" dirty="0">
                          <a:latin typeface="Arial"/>
                          <a:cs typeface="Arial"/>
                        </a:rPr>
                        <a:t>Pendidikan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55" dirty="0">
                          <a:latin typeface="Arial"/>
                          <a:cs typeface="Arial"/>
                        </a:rPr>
                        <a:t>20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55" dirty="0">
                          <a:latin typeface="Arial"/>
                          <a:cs typeface="Arial"/>
                        </a:rPr>
                        <a:t>50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50" dirty="0">
                          <a:latin typeface="Arial"/>
                          <a:cs typeface="Arial"/>
                        </a:rPr>
                        <a:t>100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55" dirty="0">
                          <a:latin typeface="Arial"/>
                          <a:cs typeface="Arial"/>
                        </a:rPr>
                        <a:t>150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70" dirty="0">
                          <a:solidFill>
                            <a:srgbClr val="271D17"/>
                          </a:solidFill>
                          <a:latin typeface="Arial"/>
                          <a:cs typeface="Arial"/>
                        </a:rPr>
                        <a:t>200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-40" dirty="0">
                          <a:latin typeface="Arial"/>
                          <a:cs typeface="Arial"/>
                        </a:rPr>
                        <a:t>Pengalaman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55" dirty="0">
                          <a:latin typeface="Arial"/>
                          <a:cs typeface="Arial"/>
                        </a:rPr>
                        <a:t>20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55" dirty="0">
                          <a:latin typeface="Arial"/>
                          <a:cs typeface="Arial"/>
                        </a:rPr>
                        <a:t>40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55" dirty="0">
                          <a:latin typeface="Arial"/>
                          <a:cs typeface="Arial"/>
                        </a:rPr>
                        <a:t>80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65" dirty="0">
                          <a:latin typeface="Arial"/>
                          <a:cs typeface="Arial"/>
                        </a:rPr>
                        <a:t>120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50" dirty="0">
                          <a:latin typeface="Arial"/>
                          <a:cs typeface="Arial"/>
                        </a:rPr>
                        <a:t>160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7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200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-20" dirty="0">
                          <a:latin typeface="Arial"/>
                          <a:cs typeface="Arial"/>
                        </a:rPr>
                        <a:t>Pelatihan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55" dirty="0">
                          <a:latin typeface="Arial"/>
                          <a:cs typeface="Arial"/>
                        </a:rPr>
                        <a:t>15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55" dirty="0">
                          <a:latin typeface="Arial"/>
                          <a:cs typeface="Arial"/>
                        </a:rPr>
                        <a:t>25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55" dirty="0">
                          <a:latin typeface="Arial"/>
                          <a:cs typeface="Arial"/>
                        </a:rPr>
                        <a:t>50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55" dirty="0">
                          <a:latin typeface="Arial"/>
                          <a:cs typeface="Arial"/>
                        </a:rPr>
                        <a:t>75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50" dirty="0">
                          <a:latin typeface="Arial"/>
                          <a:cs typeface="Arial"/>
                        </a:rPr>
                        <a:t>100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65" dirty="0">
                          <a:latin typeface="Arial"/>
                          <a:cs typeface="Arial"/>
                        </a:rPr>
                        <a:t>125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7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150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-175" dirty="0">
                          <a:latin typeface="Arial"/>
                          <a:cs typeface="Arial"/>
                        </a:rPr>
                        <a:t>Tg. </a:t>
                      </a:r>
                      <a:r>
                        <a:rPr sz="2000" spc="-90" dirty="0">
                          <a:latin typeface="Arial"/>
                          <a:cs typeface="Arial"/>
                        </a:rPr>
                        <a:t>Jawab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35" dirty="0">
                          <a:latin typeface="Arial"/>
                          <a:cs typeface="Arial"/>
                        </a:rPr>
                        <a:t>Umum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60" dirty="0">
                          <a:latin typeface="Arial"/>
                          <a:cs typeface="Arial"/>
                        </a:rPr>
                        <a:t>25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60" dirty="0">
                          <a:latin typeface="Arial"/>
                          <a:cs typeface="Arial"/>
                        </a:rPr>
                        <a:t>50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50" dirty="0">
                          <a:latin typeface="Arial"/>
                          <a:cs typeface="Arial"/>
                        </a:rPr>
                        <a:t>100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60" dirty="0">
                          <a:latin typeface="Arial"/>
                          <a:cs typeface="Arial"/>
                        </a:rPr>
                        <a:t>150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60" dirty="0">
                          <a:latin typeface="Arial"/>
                          <a:cs typeface="Arial"/>
                        </a:rPr>
                        <a:t>200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7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250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-90" dirty="0">
                          <a:latin typeface="Arial"/>
                          <a:cs typeface="Arial"/>
                        </a:rPr>
                        <a:t>Usaha</a:t>
                      </a:r>
                      <a:r>
                        <a:rPr sz="2000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Mental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60" dirty="0">
                          <a:latin typeface="Arial"/>
                          <a:cs typeface="Arial"/>
                        </a:rPr>
                        <a:t>15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60" dirty="0">
                          <a:latin typeface="Arial"/>
                          <a:cs typeface="Arial"/>
                        </a:rPr>
                        <a:t>30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60" dirty="0">
                          <a:latin typeface="Arial"/>
                          <a:cs typeface="Arial"/>
                        </a:rPr>
                        <a:t>60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60" dirty="0">
                          <a:latin typeface="Arial"/>
                          <a:cs typeface="Arial"/>
                        </a:rPr>
                        <a:t>90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65" dirty="0">
                          <a:latin typeface="Arial"/>
                          <a:cs typeface="Arial"/>
                        </a:rPr>
                        <a:t>120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7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150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-40" dirty="0">
                          <a:latin typeface="Arial"/>
                          <a:cs typeface="Arial"/>
                        </a:rPr>
                        <a:t>Kondisi</a:t>
                      </a:r>
                      <a:r>
                        <a:rPr sz="20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45" dirty="0">
                          <a:latin typeface="Arial"/>
                          <a:cs typeface="Arial"/>
                        </a:rPr>
                        <a:t>Kerja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35" dirty="0">
                          <a:latin typeface="Arial"/>
                          <a:cs typeface="Arial"/>
                        </a:rPr>
                        <a:t>10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60" dirty="0">
                          <a:latin typeface="Arial"/>
                          <a:cs typeface="Arial"/>
                        </a:rPr>
                        <a:t>20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60" dirty="0">
                          <a:latin typeface="Arial"/>
                          <a:cs typeface="Arial"/>
                        </a:rPr>
                        <a:t>30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60" dirty="0">
                          <a:latin typeface="Arial"/>
                          <a:cs typeface="Arial"/>
                        </a:rPr>
                        <a:t>40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70" dirty="0">
                          <a:latin typeface="Arial"/>
                          <a:cs typeface="Arial"/>
                        </a:rPr>
                        <a:t>50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marR="85090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-10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2000" spc="-2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2000" spc="-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tal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6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100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4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1.000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376427" y="5634228"/>
            <a:ext cx="8391525" cy="771525"/>
            <a:chOff x="376427" y="5634228"/>
            <a:chExt cx="8391525" cy="771525"/>
          </a:xfrm>
        </p:grpSpPr>
        <p:sp>
          <p:nvSpPr>
            <p:cNvPr id="5" name="object 5"/>
            <p:cNvSpPr/>
            <p:nvPr/>
          </p:nvSpPr>
          <p:spPr>
            <a:xfrm>
              <a:off x="380999" y="5638800"/>
              <a:ext cx="8382000" cy="762000"/>
            </a:xfrm>
            <a:custGeom>
              <a:avLst/>
              <a:gdLst/>
              <a:ahLst/>
              <a:cxnLst/>
              <a:rect l="l" t="t" r="r" b="b"/>
              <a:pathLst>
                <a:path w="8382000" h="762000">
                  <a:moveTo>
                    <a:pt x="838200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8382000" y="762000"/>
                  </a:lnTo>
                  <a:lnTo>
                    <a:pt x="8382000" y="0"/>
                  </a:lnTo>
                  <a:close/>
                </a:path>
              </a:pathLst>
            </a:custGeom>
            <a:solidFill>
              <a:srgbClr val="F5E2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80999" y="5638800"/>
              <a:ext cx="8382000" cy="762000"/>
            </a:xfrm>
            <a:custGeom>
              <a:avLst/>
              <a:gdLst/>
              <a:ahLst/>
              <a:cxnLst/>
              <a:rect l="l" t="t" r="r" b="b"/>
              <a:pathLst>
                <a:path w="8382000" h="762000">
                  <a:moveTo>
                    <a:pt x="0" y="762000"/>
                  </a:moveTo>
                  <a:lnTo>
                    <a:pt x="8382000" y="762000"/>
                  </a:lnTo>
                  <a:lnTo>
                    <a:pt x="838200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81000" y="5638800"/>
            <a:ext cx="8382000" cy="762000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550"/>
              </a:spcBef>
            </a:pPr>
            <a:r>
              <a:rPr sz="2000" dirty="0">
                <a:solidFill>
                  <a:srgbClr val="2A1F03"/>
                </a:solidFill>
                <a:latin typeface="Arial"/>
                <a:cs typeface="Arial"/>
              </a:rPr>
              <a:t>POINT LEVEL </a:t>
            </a:r>
            <a:r>
              <a:rPr sz="2000" spc="-5" dirty="0">
                <a:solidFill>
                  <a:srgbClr val="2A1F03"/>
                </a:solidFill>
                <a:latin typeface="Arial"/>
                <a:cs typeface="Arial"/>
              </a:rPr>
              <a:t>TERTINGGI </a:t>
            </a:r>
            <a:r>
              <a:rPr sz="2000" dirty="0">
                <a:solidFill>
                  <a:srgbClr val="2A1F03"/>
                </a:solidFill>
                <a:latin typeface="Arial"/>
                <a:cs typeface="Arial"/>
              </a:rPr>
              <a:t>= 10 X</a:t>
            </a:r>
            <a:r>
              <a:rPr sz="2000" spc="-235" dirty="0">
                <a:solidFill>
                  <a:srgbClr val="2A1F0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A1F03"/>
                </a:solidFill>
                <a:latin typeface="Arial"/>
                <a:cs typeface="Arial"/>
              </a:rPr>
              <a:t>BOBOT</a:t>
            </a:r>
            <a:endParaRPr sz="20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</a:pPr>
            <a:r>
              <a:rPr sz="2000" dirty="0">
                <a:solidFill>
                  <a:srgbClr val="2A1F03"/>
                </a:solidFill>
                <a:latin typeface="Arial"/>
                <a:cs typeface="Arial"/>
              </a:rPr>
              <a:t>RUMUS </a:t>
            </a:r>
            <a:r>
              <a:rPr sz="2000" spc="-25" dirty="0">
                <a:solidFill>
                  <a:srgbClr val="2A1F03"/>
                </a:solidFill>
                <a:latin typeface="Arial"/>
                <a:cs typeface="Arial"/>
              </a:rPr>
              <a:t>INTERVAL </a:t>
            </a:r>
            <a:r>
              <a:rPr sz="2000" dirty="0">
                <a:solidFill>
                  <a:srgbClr val="2A1F03"/>
                </a:solidFill>
                <a:latin typeface="Arial"/>
                <a:cs typeface="Arial"/>
              </a:rPr>
              <a:t>= POINT LEVEL </a:t>
            </a:r>
            <a:r>
              <a:rPr sz="2000" spc="-5" dirty="0">
                <a:solidFill>
                  <a:srgbClr val="2A1F03"/>
                </a:solidFill>
                <a:latin typeface="Arial"/>
                <a:cs typeface="Arial"/>
              </a:rPr>
              <a:t>TERTINGGI </a:t>
            </a:r>
            <a:r>
              <a:rPr sz="2000" dirty="0">
                <a:solidFill>
                  <a:srgbClr val="2A1F03"/>
                </a:solidFill>
                <a:latin typeface="Arial"/>
                <a:cs typeface="Arial"/>
              </a:rPr>
              <a:t>:</a:t>
            </a:r>
            <a:r>
              <a:rPr sz="2000" spc="-300" dirty="0">
                <a:solidFill>
                  <a:srgbClr val="2A1F0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A1F03"/>
                </a:solidFill>
                <a:latin typeface="Arial"/>
                <a:cs typeface="Arial"/>
              </a:rPr>
              <a:t>N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362200" y="274320"/>
            <a:ext cx="6781800" cy="563880"/>
          </a:xfrm>
          <a:custGeom>
            <a:avLst/>
            <a:gdLst/>
            <a:ahLst/>
            <a:cxnLst/>
            <a:rect l="l" t="t" r="r" b="b"/>
            <a:pathLst>
              <a:path w="6781800" h="563880">
                <a:moveTo>
                  <a:pt x="6781800" y="0"/>
                </a:moveTo>
                <a:lnTo>
                  <a:pt x="0" y="0"/>
                </a:lnTo>
                <a:lnTo>
                  <a:pt x="0" y="563879"/>
                </a:lnTo>
                <a:lnTo>
                  <a:pt x="6781800" y="563879"/>
                </a:lnTo>
                <a:lnTo>
                  <a:pt x="6781800" y="0"/>
                </a:lnTo>
                <a:close/>
              </a:path>
            </a:pathLst>
          </a:custGeom>
          <a:solidFill>
            <a:srgbClr val="C175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394075" y="295782"/>
            <a:ext cx="566737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60" dirty="0">
                <a:solidFill>
                  <a:srgbClr val="FFFFFF"/>
                </a:solidFill>
              </a:rPr>
              <a:t>Pedoman </a:t>
            </a:r>
            <a:r>
              <a:rPr sz="3200" spc="-30" dirty="0">
                <a:solidFill>
                  <a:srgbClr val="FFFFFF"/>
                </a:solidFill>
              </a:rPr>
              <a:t>Penilaian </a:t>
            </a:r>
            <a:r>
              <a:rPr sz="3200" i="1" spc="-80" dirty="0">
                <a:solidFill>
                  <a:srgbClr val="FFFFFF"/>
                </a:solidFill>
                <a:latin typeface="Trebuchet MS"/>
                <a:cs typeface="Trebuchet MS"/>
              </a:rPr>
              <a:t>Point</a:t>
            </a:r>
            <a:r>
              <a:rPr sz="3200" i="1" spc="-3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i="1" spc="-100" dirty="0">
                <a:solidFill>
                  <a:srgbClr val="FFFFFF"/>
                </a:solidFill>
                <a:latin typeface="Trebuchet MS"/>
                <a:cs typeface="Trebuchet MS"/>
              </a:rPr>
              <a:t>Factor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884" y="3703701"/>
            <a:ext cx="196215" cy="19621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12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5112" y="1046988"/>
            <a:ext cx="8628888" cy="182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801861" y="6506667"/>
            <a:ext cx="111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D28E27"/>
                </a:solidFill>
                <a:latin typeface="Arial"/>
                <a:cs typeface="Arial"/>
              </a:rPr>
              <a:t>3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29218" y="6533803"/>
            <a:ext cx="85725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-5" dirty="0">
                <a:solidFill>
                  <a:srgbClr val="D28E27"/>
                </a:solidFill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212460" y="252171"/>
            <a:ext cx="34429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Arial"/>
                <a:cs typeface="Arial"/>
              </a:rPr>
              <a:t>Contoh </a:t>
            </a:r>
            <a:r>
              <a:rPr sz="2800" b="1" i="1" spc="-5" dirty="0">
                <a:latin typeface="Arial"/>
                <a:cs typeface="Arial"/>
              </a:rPr>
              <a:t>Point</a:t>
            </a:r>
            <a:r>
              <a:rPr sz="2800" b="1" i="1" spc="-15" dirty="0">
                <a:latin typeface="Arial"/>
                <a:cs typeface="Arial"/>
              </a:rPr>
              <a:t> </a:t>
            </a:r>
            <a:r>
              <a:rPr sz="2800" b="1" i="1" spc="-5" dirty="0">
                <a:latin typeface="Arial"/>
                <a:cs typeface="Arial"/>
              </a:rPr>
              <a:t>Factor</a:t>
            </a:r>
            <a:endParaRPr sz="280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222250" y="1354200"/>
          <a:ext cx="8610600" cy="54362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62400"/>
                <a:gridCol w="1371600"/>
                <a:gridCol w="1600200"/>
                <a:gridCol w="1676400"/>
              </a:tblGrid>
              <a:tr h="944879">
                <a:tc>
                  <a:txBody>
                    <a:bodyPr/>
                    <a:lstStyle/>
                    <a:p>
                      <a:pPr marL="71564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Factor</a:t>
                      </a:r>
                      <a:r>
                        <a:rPr sz="28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Jabatan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FA12D"/>
                    </a:solidFill>
                  </a:tcPr>
                </a:tc>
                <a:tc>
                  <a:txBody>
                    <a:bodyPr/>
                    <a:lstStyle/>
                    <a:p>
                      <a:pPr marL="586105" marR="154940" indent="-42545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Kri</a:t>
                      </a:r>
                      <a:r>
                        <a:rPr sz="28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2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28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2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  </a:t>
                      </a:r>
                      <a:r>
                        <a:rPr sz="2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FA12D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Level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FA1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Point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FA12D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400" b="1" spc="-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Pendidikan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D5C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-21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STM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EBD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FBF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5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100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DFDB"/>
                    </a:solidFill>
                  </a:tcPr>
                </a:tc>
              </a:tr>
              <a:tr h="477647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b="1" spc="-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Pengalaman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D5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EBD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F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6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40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DFDB"/>
                    </a:solidFill>
                  </a:tcPr>
                </a:tc>
              </a:tr>
              <a:tr h="727583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b="1" spc="-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Pelatihan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D5C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5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sz="1800" spc="-7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6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MINGGU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EBD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F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6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50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DFD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b="1" spc="-2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Tanggung</a:t>
                      </a:r>
                      <a:r>
                        <a:rPr sz="2400" b="1" spc="-2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spc="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jawab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D5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19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BERAT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EBD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FB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spc="6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200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DFDB"/>
                    </a:solidFill>
                  </a:tcPr>
                </a:tc>
              </a:tr>
              <a:tr h="105092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b="1" spc="-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Usaha</a:t>
                      </a:r>
                      <a:r>
                        <a:rPr sz="2400" b="1" spc="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spc="-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mental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D5CF"/>
                    </a:solidFill>
                  </a:tcPr>
                </a:tc>
                <a:tc>
                  <a:txBody>
                    <a:bodyPr/>
                    <a:lstStyle/>
                    <a:p>
                      <a:pPr marL="130810" marR="123825" indent="2755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15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AGAK  </a:t>
                      </a:r>
                      <a:r>
                        <a:rPr sz="1800" spc="-5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K</a:t>
                      </a:r>
                      <a:r>
                        <a:rPr sz="18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OMP</a:t>
                      </a:r>
                      <a:r>
                        <a:rPr sz="1800" spc="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1800" spc="-1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KS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EBD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F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spc="6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90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DFDB"/>
                    </a:solidFill>
                  </a:tcPr>
                </a:tc>
              </a:tr>
              <a:tr h="727621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400" b="1" spc="-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Kondisi lingkungan</a:t>
                      </a:r>
                      <a:r>
                        <a:rPr sz="2400" b="1" spc="-4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spc="-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kerja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D5CF"/>
                    </a:solidFill>
                  </a:tcPr>
                </a:tc>
                <a:tc>
                  <a:txBody>
                    <a:bodyPr/>
                    <a:lstStyle/>
                    <a:p>
                      <a:pPr marL="252095" marR="243840" indent="23304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15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TDK  </a:t>
                      </a:r>
                      <a:r>
                        <a:rPr sz="1800" spc="-1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1800" spc="-9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sz="18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800" spc="-1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sz="18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AN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EBD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F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spc="6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40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DFDB"/>
                    </a:solidFill>
                  </a:tcPr>
                </a:tc>
              </a:tr>
              <a:tr h="457212">
                <a:tc>
                  <a:txBody>
                    <a:bodyPr/>
                    <a:lstStyle/>
                    <a:p>
                      <a:pPr marL="197358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4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Jumlah</a:t>
                      </a:r>
                      <a:r>
                        <a:rPr sz="2400" b="1" spc="-6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point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CCB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CCB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CCB6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spc="6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520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CCB6"/>
                    </a:solidFill>
                  </a:tcPr>
                </a:tc>
              </a:tr>
            </a:tbl>
          </a:graphicData>
        </a:graphic>
      </p:graphicFrame>
      <p:grpSp>
        <p:nvGrpSpPr>
          <p:cNvPr id="7" name="object 7"/>
          <p:cNvGrpSpPr/>
          <p:nvPr/>
        </p:nvGrpSpPr>
        <p:grpSpPr>
          <a:xfrm>
            <a:off x="573023" y="685800"/>
            <a:ext cx="4714240" cy="733425"/>
            <a:chOff x="573023" y="685800"/>
            <a:chExt cx="4714240" cy="733425"/>
          </a:xfrm>
        </p:grpSpPr>
        <p:sp>
          <p:nvSpPr>
            <p:cNvPr id="8" name="object 8"/>
            <p:cNvSpPr/>
            <p:nvPr/>
          </p:nvSpPr>
          <p:spPr>
            <a:xfrm>
              <a:off x="685799" y="685800"/>
              <a:ext cx="4601210" cy="457200"/>
            </a:xfrm>
            <a:custGeom>
              <a:avLst/>
              <a:gdLst/>
              <a:ahLst/>
              <a:cxnLst/>
              <a:rect l="l" t="t" r="r" b="b"/>
              <a:pathLst>
                <a:path w="4601210" h="457200">
                  <a:moveTo>
                    <a:pt x="4600956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4600956" y="457200"/>
                  </a:lnTo>
                  <a:lnTo>
                    <a:pt x="4600956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73023" y="1030224"/>
              <a:ext cx="2863595" cy="38862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028188" y="1030224"/>
              <a:ext cx="1851660" cy="38862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64540" y="693165"/>
            <a:ext cx="3923665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spc="-150" dirty="0">
                <a:solidFill>
                  <a:srgbClr val="4E3A2F"/>
                </a:solidFill>
                <a:latin typeface="Arial"/>
                <a:cs typeface="Arial"/>
              </a:rPr>
              <a:t>NAMA </a:t>
            </a:r>
            <a:r>
              <a:rPr sz="2600" spc="-265" dirty="0">
                <a:solidFill>
                  <a:srgbClr val="4E3A2F"/>
                </a:solidFill>
                <a:latin typeface="Arial"/>
                <a:cs typeface="Arial"/>
              </a:rPr>
              <a:t>JABATAN </a:t>
            </a:r>
            <a:r>
              <a:rPr sz="2600" spc="-100" dirty="0">
                <a:solidFill>
                  <a:srgbClr val="4E3A2F"/>
                </a:solidFill>
                <a:latin typeface="Arial"/>
                <a:cs typeface="Arial"/>
              </a:rPr>
              <a:t>:</a:t>
            </a:r>
            <a:r>
              <a:rPr sz="2600" spc="90" dirty="0">
                <a:solidFill>
                  <a:srgbClr val="4E3A2F"/>
                </a:solidFill>
                <a:latin typeface="Arial"/>
                <a:cs typeface="Arial"/>
              </a:rPr>
              <a:t> </a:t>
            </a:r>
            <a:r>
              <a:rPr sz="2600" i="1" spc="10" dirty="0">
                <a:solidFill>
                  <a:srgbClr val="4E3A2F"/>
                </a:solidFill>
                <a:latin typeface="Trebuchet MS"/>
                <a:cs typeface="Trebuchet MS"/>
              </a:rPr>
              <a:t>FOREMAN</a:t>
            </a:r>
            <a:endParaRPr sz="2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5112" y="1046988"/>
            <a:ext cx="8628888" cy="182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665476" y="423481"/>
            <a:ext cx="6268720" cy="713740"/>
            <a:chOff x="2665476" y="423481"/>
            <a:chExt cx="6268720" cy="713740"/>
          </a:xfrm>
        </p:grpSpPr>
        <p:sp>
          <p:nvSpPr>
            <p:cNvPr id="4" name="object 4"/>
            <p:cNvSpPr/>
            <p:nvPr/>
          </p:nvSpPr>
          <p:spPr>
            <a:xfrm>
              <a:off x="2857500" y="428244"/>
              <a:ext cx="6071870" cy="563880"/>
            </a:xfrm>
            <a:custGeom>
              <a:avLst/>
              <a:gdLst/>
              <a:ahLst/>
              <a:cxnLst/>
              <a:rect l="l" t="t" r="r" b="b"/>
              <a:pathLst>
                <a:path w="6071870" h="563880">
                  <a:moveTo>
                    <a:pt x="6071615" y="0"/>
                  </a:moveTo>
                  <a:lnTo>
                    <a:pt x="0" y="0"/>
                  </a:lnTo>
                  <a:lnTo>
                    <a:pt x="0" y="563879"/>
                  </a:lnTo>
                  <a:lnTo>
                    <a:pt x="6071615" y="563879"/>
                  </a:lnTo>
                  <a:lnTo>
                    <a:pt x="6071615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857500" y="428244"/>
              <a:ext cx="6071870" cy="563880"/>
            </a:xfrm>
            <a:custGeom>
              <a:avLst/>
              <a:gdLst/>
              <a:ahLst/>
              <a:cxnLst/>
              <a:rect l="l" t="t" r="r" b="b"/>
              <a:pathLst>
                <a:path w="6071870" h="563880">
                  <a:moveTo>
                    <a:pt x="0" y="563879"/>
                  </a:moveTo>
                  <a:lnTo>
                    <a:pt x="6071615" y="563879"/>
                  </a:lnTo>
                  <a:lnTo>
                    <a:pt x="6071615" y="0"/>
                  </a:lnTo>
                  <a:lnTo>
                    <a:pt x="0" y="0"/>
                  </a:lnTo>
                  <a:lnTo>
                    <a:pt x="0" y="563879"/>
                  </a:lnTo>
                  <a:close/>
                </a:path>
              </a:pathLst>
            </a:custGeom>
            <a:ln w="9144">
              <a:solidFill>
                <a:srgbClr val="92D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665476" y="595884"/>
              <a:ext cx="2540507" cy="54102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757927" y="595884"/>
              <a:ext cx="1772412" cy="54102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963411" y="595884"/>
              <a:ext cx="2494788" cy="54102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936494" y="135382"/>
            <a:ext cx="52533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40" dirty="0"/>
              <a:t>MASALAH </a:t>
            </a:r>
            <a:r>
              <a:rPr sz="3600" spc="-409" dirty="0"/>
              <a:t>YANG</a:t>
            </a:r>
            <a:r>
              <a:rPr sz="3600" dirty="0"/>
              <a:t> </a:t>
            </a:r>
            <a:r>
              <a:rPr sz="3600" spc="-260" dirty="0"/>
              <a:t>MUNGKIN</a:t>
            </a:r>
            <a:endParaRPr sz="3600"/>
          </a:p>
        </p:txBody>
      </p:sp>
      <p:sp>
        <p:nvSpPr>
          <p:cNvPr id="10" name="object 10"/>
          <p:cNvSpPr/>
          <p:nvPr/>
        </p:nvSpPr>
        <p:spPr>
          <a:xfrm>
            <a:off x="2665476" y="1144524"/>
            <a:ext cx="2052827" cy="5410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936494" y="683717"/>
            <a:ext cx="15119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54" dirty="0">
                <a:solidFill>
                  <a:srgbClr val="4E3A2F"/>
                </a:solidFill>
                <a:latin typeface="Arial"/>
                <a:cs typeface="Arial"/>
              </a:rPr>
              <a:t>TIMBUL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986027" y="1746504"/>
            <a:ext cx="8164195" cy="806450"/>
            <a:chOff x="986027" y="1746504"/>
            <a:chExt cx="8164195" cy="806450"/>
          </a:xfrm>
        </p:grpSpPr>
        <p:sp>
          <p:nvSpPr>
            <p:cNvPr id="13" name="object 13"/>
            <p:cNvSpPr/>
            <p:nvPr/>
          </p:nvSpPr>
          <p:spPr>
            <a:xfrm>
              <a:off x="1060703" y="1808988"/>
              <a:ext cx="8083296" cy="74371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92123" y="1752600"/>
              <a:ext cx="8151876" cy="72847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92123" y="1752600"/>
              <a:ext cx="8152130" cy="728980"/>
            </a:xfrm>
            <a:custGeom>
              <a:avLst/>
              <a:gdLst/>
              <a:ahLst/>
              <a:cxnLst/>
              <a:rect l="l" t="t" r="r" b="b"/>
              <a:pathLst>
                <a:path w="8152130" h="728980">
                  <a:moveTo>
                    <a:pt x="0" y="121412"/>
                  </a:moveTo>
                  <a:lnTo>
                    <a:pt x="9540" y="74152"/>
                  </a:lnTo>
                  <a:lnTo>
                    <a:pt x="35559" y="35560"/>
                  </a:lnTo>
                  <a:lnTo>
                    <a:pt x="74152" y="9540"/>
                  </a:lnTo>
                  <a:lnTo>
                    <a:pt x="121412" y="0"/>
                  </a:lnTo>
                  <a:lnTo>
                    <a:pt x="8030464" y="0"/>
                  </a:lnTo>
                  <a:lnTo>
                    <a:pt x="8077723" y="9540"/>
                  </a:lnTo>
                  <a:lnTo>
                    <a:pt x="8116315" y="35559"/>
                  </a:lnTo>
                  <a:lnTo>
                    <a:pt x="8142335" y="74152"/>
                  </a:lnTo>
                  <a:lnTo>
                    <a:pt x="8151876" y="121412"/>
                  </a:lnTo>
                  <a:lnTo>
                    <a:pt x="8151876" y="607060"/>
                  </a:lnTo>
                  <a:lnTo>
                    <a:pt x="8142335" y="654319"/>
                  </a:lnTo>
                  <a:lnTo>
                    <a:pt x="8116315" y="692912"/>
                  </a:lnTo>
                  <a:lnTo>
                    <a:pt x="8077723" y="718931"/>
                  </a:lnTo>
                  <a:lnTo>
                    <a:pt x="8030464" y="728472"/>
                  </a:lnTo>
                  <a:lnTo>
                    <a:pt x="121412" y="728472"/>
                  </a:lnTo>
                  <a:lnTo>
                    <a:pt x="74152" y="718931"/>
                  </a:lnTo>
                  <a:lnTo>
                    <a:pt x="35559" y="692912"/>
                  </a:lnTo>
                  <a:lnTo>
                    <a:pt x="9540" y="654319"/>
                  </a:lnTo>
                  <a:lnTo>
                    <a:pt x="0" y="607060"/>
                  </a:lnTo>
                  <a:lnTo>
                    <a:pt x="0" y="121412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-10667" y="1740407"/>
            <a:ext cx="925194" cy="754380"/>
            <a:chOff x="-10667" y="1740407"/>
            <a:chExt cx="925194" cy="754380"/>
          </a:xfrm>
        </p:grpSpPr>
        <p:sp>
          <p:nvSpPr>
            <p:cNvPr id="17" name="object 17"/>
            <p:cNvSpPr/>
            <p:nvPr/>
          </p:nvSpPr>
          <p:spPr>
            <a:xfrm>
              <a:off x="30480" y="1773935"/>
              <a:ext cx="883919" cy="720851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286" y="1753361"/>
              <a:ext cx="840105" cy="685800"/>
            </a:xfrm>
            <a:custGeom>
              <a:avLst/>
              <a:gdLst/>
              <a:ahLst/>
              <a:cxnLst/>
              <a:rect l="l" t="t" r="r" b="b"/>
              <a:pathLst>
                <a:path w="840105" h="685800">
                  <a:moveTo>
                    <a:pt x="419862" y="0"/>
                  </a:moveTo>
                  <a:lnTo>
                    <a:pt x="0" y="342900"/>
                  </a:lnTo>
                  <a:lnTo>
                    <a:pt x="419862" y="685800"/>
                  </a:lnTo>
                  <a:lnTo>
                    <a:pt x="839723" y="342900"/>
                  </a:lnTo>
                  <a:lnTo>
                    <a:pt x="419862" y="0"/>
                  </a:lnTo>
                  <a:close/>
                </a:path>
              </a:pathLst>
            </a:custGeom>
            <a:solidFill>
              <a:srgbClr val="A463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286" y="1753361"/>
              <a:ext cx="840105" cy="685800"/>
            </a:xfrm>
            <a:custGeom>
              <a:avLst/>
              <a:gdLst/>
              <a:ahLst/>
              <a:cxnLst/>
              <a:rect l="l" t="t" r="r" b="b"/>
              <a:pathLst>
                <a:path w="840105" h="685800">
                  <a:moveTo>
                    <a:pt x="0" y="342900"/>
                  </a:moveTo>
                  <a:lnTo>
                    <a:pt x="419862" y="0"/>
                  </a:lnTo>
                  <a:lnTo>
                    <a:pt x="839723" y="342900"/>
                  </a:lnTo>
                  <a:lnTo>
                    <a:pt x="419862" y="685800"/>
                  </a:lnTo>
                  <a:lnTo>
                    <a:pt x="0" y="34290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145235" y="1854149"/>
            <a:ext cx="7909559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Hasil </a:t>
            </a:r>
            <a:r>
              <a:rPr sz="2400" b="1" spc="-5" dirty="0">
                <a:latin typeface="Arial"/>
                <a:cs typeface="Arial"/>
              </a:rPr>
              <a:t>evaluasi </a:t>
            </a:r>
            <a:r>
              <a:rPr sz="2400" b="1" dirty="0">
                <a:latin typeface="Arial"/>
                <a:cs typeface="Arial"/>
              </a:rPr>
              <a:t>belum tentu mencerminkan harga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pasar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-12191" y="2731007"/>
            <a:ext cx="9162415" cy="769620"/>
            <a:chOff x="-12191" y="2731007"/>
            <a:chExt cx="9162415" cy="769620"/>
          </a:xfrm>
        </p:grpSpPr>
        <p:sp>
          <p:nvSpPr>
            <p:cNvPr id="22" name="object 22"/>
            <p:cNvSpPr/>
            <p:nvPr/>
          </p:nvSpPr>
          <p:spPr>
            <a:xfrm>
              <a:off x="1060704" y="2833115"/>
              <a:ext cx="8083296" cy="667512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92124" y="2776727"/>
              <a:ext cx="8151876" cy="652272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92124" y="2776727"/>
              <a:ext cx="8152130" cy="652780"/>
            </a:xfrm>
            <a:custGeom>
              <a:avLst/>
              <a:gdLst/>
              <a:ahLst/>
              <a:cxnLst/>
              <a:rect l="l" t="t" r="r" b="b"/>
              <a:pathLst>
                <a:path w="8152130" h="652779">
                  <a:moveTo>
                    <a:pt x="0" y="108712"/>
                  </a:moveTo>
                  <a:lnTo>
                    <a:pt x="8542" y="66383"/>
                  </a:lnTo>
                  <a:lnTo>
                    <a:pt x="31838" y="31829"/>
                  </a:lnTo>
                  <a:lnTo>
                    <a:pt x="66394" y="8538"/>
                  </a:lnTo>
                  <a:lnTo>
                    <a:pt x="108712" y="0"/>
                  </a:lnTo>
                  <a:lnTo>
                    <a:pt x="8043164" y="0"/>
                  </a:lnTo>
                  <a:lnTo>
                    <a:pt x="8085492" y="8538"/>
                  </a:lnTo>
                  <a:lnTo>
                    <a:pt x="8120046" y="31829"/>
                  </a:lnTo>
                  <a:lnTo>
                    <a:pt x="8143337" y="66383"/>
                  </a:lnTo>
                  <a:lnTo>
                    <a:pt x="8151876" y="108712"/>
                  </a:lnTo>
                  <a:lnTo>
                    <a:pt x="8151876" y="543560"/>
                  </a:lnTo>
                  <a:lnTo>
                    <a:pt x="8143337" y="585888"/>
                  </a:lnTo>
                  <a:lnTo>
                    <a:pt x="8120046" y="620442"/>
                  </a:lnTo>
                  <a:lnTo>
                    <a:pt x="8085492" y="643733"/>
                  </a:lnTo>
                  <a:lnTo>
                    <a:pt x="8043164" y="652272"/>
                  </a:lnTo>
                  <a:lnTo>
                    <a:pt x="108712" y="652272"/>
                  </a:lnTo>
                  <a:lnTo>
                    <a:pt x="66394" y="643733"/>
                  </a:lnTo>
                  <a:lnTo>
                    <a:pt x="31838" y="620442"/>
                  </a:lnTo>
                  <a:lnTo>
                    <a:pt x="8542" y="585888"/>
                  </a:lnTo>
                  <a:lnTo>
                    <a:pt x="0" y="543560"/>
                  </a:lnTo>
                  <a:lnTo>
                    <a:pt x="0" y="108712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7431" y="2764535"/>
              <a:ext cx="1040891" cy="720851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62" y="2743961"/>
              <a:ext cx="992505" cy="685800"/>
            </a:xfrm>
            <a:custGeom>
              <a:avLst/>
              <a:gdLst/>
              <a:ahLst/>
              <a:cxnLst/>
              <a:rect l="l" t="t" r="r" b="b"/>
              <a:pathLst>
                <a:path w="992505" h="685800">
                  <a:moveTo>
                    <a:pt x="496061" y="0"/>
                  </a:moveTo>
                  <a:lnTo>
                    <a:pt x="0" y="342900"/>
                  </a:lnTo>
                  <a:lnTo>
                    <a:pt x="496061" y="685800"/>
                  </a:lnTo>
                  <a:lnTo>
                    <a:pt x="992124" y="342900"/>
                  </a:lnTo>
                  <a:lnTo>
                    <a:pt x="496061" y="0"/>
                  </a:lnTo>
                  <a:close/>
                </a:path>
              </a:pathLst>
            </a:custGeom>
            <a:solidFill>
              <a:srgbClr val="EFA1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62" y="2743961"/>
              <a:ext cx="992505" cy="685800"/>
            </a:xfrm>
            <a:custGeom>
              <a:avLst/>
              <a:gdLst/>
              <a:ahLst/>
              <a:cxnLst/>
              <a:rect l="l" t="t" r="r" b="b"/>
              <a:pathLst>
                <a:path w="992505" h="685800">
                  <a:moveTo>
                    <a:pt x="0" y="342900"/>
                  </a:moveTo>
                  <a:lnTo>
                    <a:pt x="496061" y="0"/>
                  </a:lnTo>
                  <a:lnTo>
                    <a:pt x="992124" y="342900"/>
                  </a:lnTo>
                  <a:lnTo>
                    <a:pt x="496061" y="685800"/>
                  </a:lnTo>
                  <a:lnTo>
                    <a:pt x="0" y="34290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146149" y="2854528"/>
            <a:ext cx="647890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Ada pekerjaan-pekerjaan </a:t>
            </a:r>
            <a:r>
              <a:rPr sz="2400" b="1" spc="-10" dirty="0">
                <a:latin typeface="Arial"/>
                <a:cs typeface="Arial"/>
              </a:rPr>
              <a:t>yang </a:t>
            </a:r>
            <a:r>
              <a:rPr sz="2400" b="1" spc="-5" dirty="0">
                <a:latin typeface="Arial"/>
                <a:cs typeface="Arial"/>
              </a:rPr>
              <a:t>tidak</a:t>
            </a:r>
            <a:r>
              <a:rPr sz="2400" b="1" spc="8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menarik</a:t>
            </a:r>
            <a:endParaRPr sz="24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75615" y="2867659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-12191" y="3797808"/>
            <a:ext cx="9162415" cy="769620"/>
            <a:chOff x="-12191" y="3797808"/>
            <a:chExt cx="9162415" cy="769620"/>
          </a:xfrm>
        </p:grpSpPr>
        <p:sp>
          <p:nvSpPr>
            <p:cNvPr id="31" name="object 31"/>
            <p:cNvSpPr/>
            <p:nvPr/>
          </p:nvSpPr>
          <p:spPr>
            <a:xfrm>
              <a:off x="1059180" y="3866388"/>
              <a:ext cx="8084820" cy="701039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990599" y="3810000"/>
              <a:ext cx="8153400" cy="68580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90599" y="3810000"/>
              <a:ext cx="8153400" cy="685800"/>
            </a:xfrm>
            <a:custGeom>
              <a:avLst/>
              <a:gdLst/>
              <a:ahLst/>
              <a:cxnLst/>
              <a:rect l="l" t="t" r="r" b="b"/>
              <a:pathLst>
                <a:path w="8153400" h="685800">
                  <a:moveTo>
                    <a:pt x="0" y="114300"/>
                  </a:moveTo>
                  <a:lnTo>
                    <a:pt x="8983" y="69812"/>
                  </a:lnTo>
                  <a:lnTo>
                    <a:pt x="33480" y="33480"/>
                  </a:lnTo>
                  <a:lnTo>
                    <a:pt x="69812" y="8983"/>
                  </a:lnTo>
                  <a:lnTo>
                    <a:pt x="114300" y="0"/>
                  </a:lnTo>
                  <a:lnTo>
                    <a:pt x="8039100" y="0"/>
                  </a:lnTo>
                  <a:lnTo>
                    <a:pt x="8083587" y="8983"/>
                  </a:lnTo>
                  <a:lnTo>
                    <a:pt x="8119919" y="33480"/>
                  </a:lnTo>
                  <a:lnTo>
                    <a:pt x="8144416" y="69812"/>
                  </a:lnTo>
                  <a:lnTo>
                    <a:pt x="8153400" y="114300"/>
                  </a:lnTo>
                  <a:lnTo>
                    <a:pt x="8153400" y="571500"/>
                  </a:lnTo>
                  <a:lnTo>
                    <a:pt x="8144416" y="615987"/>
                  </a:lnTo>
                  <a:lnTo>
                    <a:pt x="8119919" y="652319"/>
                  </a:lnTo>
                  <a:lnTo>
                    <a:pt x="8083587" y="676816"/>
                  </a:lnTo>
                  <a:lnTo>
                    <a:pt x="8039100" y="685800"/>
                  </a:lnTo>
                  <a:lnTo>
                    <a:pt x="114300" y="685800"/>
                  </a:lnTo>
                  <a:lnTo>
                    <a:pt x="69812" y="676816"/>
                  </a:lnTo>
                  <a:lnTo>
                    <a:pt x="33480" y="652319"/>
                  </a:lnTo>
                  <a:lnTo>
                    <a:pt x="8983" y="615987"/>
                  </a:lnTo>
                  <a:lnTo>
                    <a:pt x="0" y="571500"/>
                  </a:lnTo>
                  <a:lnTo>
                    <a:pt x="0" y="11430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5908" y="3831336"/>
              <a:ext cx="1120140" cy="720851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62" y="3810762"/>
              <a:ext cx="1068705" cy="685800"/>
            </a:xfrm>
            <a:custGeom>
              <a:avLst/>
              <a:gdLst/>
              <a:ahLst/>
              <a:cxnLst/>
              <a:rect l="l" t="t" r="r" b="b"/>
              <a:pathLst>
                <a:path w="1068705" h="685800">
                  <a:moveTo>
                    <a:pt x="534161" y="0"/>
                  </a:moveTo>
                  <a:lnTo>
                    <a:pt x="0" y="342900"/>
                  </a:lnTo>
                  <a:lnTo>
                    <a:pt x="534161" y="685800"/>
                  </a:lnTo>
                  <a:lnTo>
                    <a:pt x="1068324" y="342900"/>
                  </a:lnTo>
                  <a:lnTo>
                    <a:pt x="534161" y="0"/>
                  </a:lnTo>
                  <a:close/>
                </a:path>
              </a:pathLst>
            </a:custGeom>
            <a:solidFill>
              <a:srgbClr val="AC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62" y="3810762"/>
              <a:ext cx="1068705" cy="685800"/>
            </a:xfrm>
            <a:custGeom>
              <a:avLst/>
              <a:gdLst/>
              <a:ahLst/>
              <a:cxnLst/>
              <a:rect l="l" t="t" r="r" b="b"/>
              <a:pathLst>
                <a:path w="1068705" h="685800">
                  <a:moveTo>
                    <a:pt x="0" y="342900"/>
                  </a:moveTo>
                  <a:lnTo>
                    <a:pt x="534161" y="0"/>
                  </a:lnTo>
                  <a:lnTo>
                    <a:pt x="1068324" y="342900"/>
                  </a:lnTo>
                  <a:lnTo>
                    <a:pt x="534161" y="685800"/>
                  </a:lnTo>
                  <a:lnTo>
                    <a:pt x="0" y="34290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1222044" y="3845814"/>
            <a:ext cx="2921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Perbedaan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persepsi</a:t>
            </a:r>
            <a:endParaRPr sz="24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87476" y="3966464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24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35076" y="1854149"/>
            <a:ext cx="1955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24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2884" y="3703701"/>
            <a:ext cx="196215" cy="19621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14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484" y="3720084"/>
            <a:ext cx="4097020" cy="791210"/>
            <a:chOff x="62484" y="3720084"/>
            <a:chExt cx="4097020" cy="791210"/>
          </a:xfrm>
        </p:grpSpPr>
        <p:sp>
          <p:nvSpPr>
            <p:cNvPr id="3" name="object 3"/>
            <p:cNvSpPr/>
            <p:nvPr/>
          </p:nvSpPr>
          <p:spPr>
            <a:xfrm>
              <a:off x="76962" y="3734562"/>
              <a:ext cx="4067555" cy="762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6962" y="3734562"/>
              <a:ext cx="4067810" cy="762000"/>
            </a:xfrm>
            <a:custGeom>
              <a:avLst/>
              <a:gdLst/>
              <a:ahLst/>
              <a:cxnLst/>
              <a:rect l="l" t="t" r="r" b="b"/>
              <a:pathLst>
                <a:path w="4067810" h="762000">
                  <a:moveTo>
                    <a:pt x="0" y="381000"/>
                  </a:moveTo>
                  <a:lnTo>
                    <a:pt x="2968" y="333204"/>
                  </a:lnTo>
                  <a:lnTo>
                    <a:pt x="11635" y="287181"/>
                  </a:lnTo>
                  <a:lnTo>
                    <a:pt x="25644" y="243288"/>
                  </a:lnTo>
                  <a:lnTo>
                    <a:pt x="44638" y="201881"/>
                  </a:lnTo>
                  <a:lnTo>
                    <a:pt x="68260" y="163318"/>
                  </a:lnTo>
                  <a:lnTo>
                    <a:pt x="96153" y="127955"/>
                  </a:lnTo>
                  <a:lnTo>
                    <a:pt x="127960" y="96149"/>
                  </a:lnTo>
                  <a:lnTo>
                    <a:pt x="163323" y="68257"/>
                  </a:lnTo>
                  <a:lnTo>
                    <a:pt x="201887" y="44636"/>
                  </a:lnTo>
                  <a:lnTo>
                    <a:pt x="243293" y="25643"/>
                  </a:lnTo>
                  <a:lnTo>
                    <a:pt x="287185" y="11634"/>
                  </a:lnTo>
                  <a:lnTo>
                    <a:pt x="333207" y="2968"/>
                  </a:lnTo>
                  <a:lnTo>
                    <a:pt x="381000" y="0"/>
                  </a:lnTo>
                  <a:lnTo>
                    <a:pt x="3686555" y="0"/>
                  </a:lnTo>
                  <a:lnTo>
                    <a:pt x="3734351" y="2968"/>
                  </a:lnTo>
                  <a:lnTo>
                    <a:pt x="3780374" y="11634"/>
                  </a:lnTo>
                  <a:lnTo>
                    <a:pt x="3824267" y="25643"/>
                  </a:lnTo>
                  <a:lnTo>
                    <a:pt x="3865674" y="44636"/>
                  </a:lnTo>
                  <a:lnTo>
                    <a:pt x="3904237" y="68257"/>
                  </a:lnTo>
                  <a:lnTo>
                    <a:pt x="3939600" y="96149"/>
                  </a:lnTo>
                  <a:lnTo>
                    <a:pt x="3971406" y="127955"/>
                  </a:lnTo>
                  <a:lnTo>
                    <a:pt x="3999298" y="163318"/>
                  </a:lnTo>
                  <a:lnTo>
                    <a:pt x="4022919" y="201881"/>
                  </a:lnTo>
                  <a:lnTo>
                    <a:pt x="4041912" y="243288"/>
                  </a:lnTo>
                  <a:lnTo>
                    <a:pt x="4055921" y="287181"/>
                  </a:lnTo>
                  <a:lnTo>
                    <a:pt x="4064587" y="333204"/>
                  </a:lnTo>
                  <a:lnTo>
                    <a:pt x="4067555" y="381000"/>
                  </a:lnTo>
                  <a:lnTo>
                    <a:pt x="4064587" y="428795"/>
                  </a:lnTo>
                  <a:lnTo>
                    <a:pt x="4055921" y="474818"/>
                  </a:lnTo>
                  <a:lnTo>
                    <a:pt x="4041912" y="518711"/>
                  </a:lnTo>
                  <a:lnTo>
                    <a:pt x="4022919" y="560118"/>
                  </a:lnTo>
                  <a:lnTo>
                    <a:pt x="3999298" y="598681"/>
                  </a:lnTo>
                  <a:lnTo>
                    <a:pt x="3971406" y="634044"/>
                  </a:lnTo>
                  <a:lnTo>
                    <a:pt x="3939600" y="665850"/>
                  </a:lnTo>
                  <a:lnTo>
                    <a:pt x="3904237" y="693742"/>
                  </a:lnTo>
                  <a:lnTo>
                    <a:pt x="3865674" y="717363"/>
                  </a:lnTo>
                  <a:lnTo>
                    <a:pt x="3824267" y="736356"/>
                  </a:lnTo>
                  <a:lnTo>
                    <a:pt x="3780374" y="750365"/>
                  </a:lnTo>
                  <a:lnTo>
                    <a:pt x="3734351" y="759031"/>
                  </a:lnTo>
                  <a:lnTo>
                    <a:pt x="3686555" y="762000"/>
                  </a:lnTo>
                  <a:lnTo>
                    <a:pt x="381000" y="762000"/>
                  </a:lnTo>
                  <a:lnTo>
                    <a:pt x="333207" y="759031"/>
                  </a:lnTo>
                  <a:lnTo>
                    <a:pt x="287185" y="750365"/>
                  </a:lnTo>
                  <a:lnTo>
                    <a:pt x="243293" y="736356"/>
                  </a:lnTo>
                  <a:lnTo>
                    <a:pt x="201887" y="717363"/>
                  </a:lnTo>
                  <a:lnTo>
                    <a:pt x="163323" y="693742"/>
                  </a:lnTo>
                  <a:lnTo>
                    <a:pt x="127960" y="665850"/>
                  </a:lnTo>
                  <a:lnTo>
                    <a:pt x="96153" y="634044"/>
                  </a:lnTo>
                  <a:lnTo>
                    <a:pt x="68260" y="598681"/>
                  </a:lnTo>
                  <a:lnTo>
                    <a:pt x="44638" y="560118"/>
                  </a:lnTo>
                  <a:lnTo>
                    <a:pt x="25644" y="518711"/>
                  </a:lnTo>
                  <a:lnTo>
                    <a:pt x="11635" y="474818"/>
                  </a:lnTo>
                  <a:lnTo>
                    <a:pt x="2968" y="428795"/>
                  </a:lnTo>
                  <a:lnTo>
                    <a:pt x="0" y="381000"/>
                  </a:lnTo>
                  <a:close/>
                </a:path>
              </a:pathLst>
            </a:custGeom>
            <a:ln w="28956">
              <a:solidFill>
                <a:srgbClr val="FAED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66496" y="3846957"/>
            <a:ext cx="221678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solidFill>
                  <a:srgbClr val="2A1F03"/>
                </a:solidFill>
                <a:latin typeface="Arial"/>
                <a:cs typeface="Arial"/>
              </a:rPr>
              <a:t>Skala</a:t>
            </a:r>
            <a:r>
              <a:rPr sz="3200" b="1" spc="-75" dirty="0">
                <a:solidFill>
                  <a:srgbClr val="2A1F03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2A1F03"/>
                </a:solidFill>
                <a:latin typeface="Arial"/>
                <a:cs typeface="Arial"/>
              </a:rPr>
              <a:t>Upah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38684" y="1213103"/>
            <a:ext cx="3877310" cy="783590"/>
            <a:chOff x="138684" y="1213103"/>
            <a:chExt cx="3877310" cy="783590"/>
          </a:xfrm>
        </p:grpSpPr>
        <p:sp>
          <p:nvSpPr>
            <p:cNvPr id="7" name="object 7"/>
            <p:cNvSpPr/>
            <p:nvPr/>
          </p:nvSpPr>
          <p:spPr>
            <a:xfrm>
              <a:off x="153162" y="1227581"/>
              <a:ext cx="3848100" cy="7543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3162" y="1227581"/>
              <a:ext cx="3848100" cy="754380"/>
            </a:xfrm>
            <a:custGeom>
              <a:avLst/>
              <a:gdLst/>
              <a:ahLst/>
              <a:cxnLst/>
              <a:rect l="l" t="t" r="r" b="b"/>
              <a:pathLst>
                <a:path w="3848100" h="754380">
                  <a:moveTo>
                    <a:pt x="0" y="377189"/>
                  </a:moveTo>
                  <a:lnTo>
                    <a:pt x="2938" y="329883"/>
                  </a:lnTo>
                  <a:lnTo>
                    <a:pt x="11519" y="284327"/>
                  </a:lnTo>
                  <a:lnTo>
                    <a:pt x="25388" y="240878"/>
                  </a:lnTo>
                  <a:lnTo>
                    <a:pt x="44193" y="199887"/>
                  </a:lnTo>
                  <a:lnTo>
                    <a:pt x="67579" y="161709"/>
                  </a:lnTo>
                  <a:lnTo>
                    <a:pt x="95193" y="126697"/>
                  </a:lnTo>
                  <a:lnTo>
                    <a:pt x="126682" y="95206"/>
                  </a:lnTo>
                  <a:lnTo>
                    <a:pt x="161692" y="67589"/>
                  </a:lnTo>
                  <a:lnTo>
                    <a:pt x="199870" y="44200"/>
                  </a:lnTo>
                  <a:lnTo>
                    <a:pt x="240862" y="25393"/>
                  </a:lnTo>
                  <a:lnTo>
                    <a:pt x="284315" y="11521"/>
                  </a:lnTo>
                  <a:lnTo>
                    <a:pt x="329875" y="2939"/>
                  </a:lnTo>
                  <a:lnTo>
                    <a:pt x="377189" y="0"/>
                  </a:lnTo>
                  <a:lnTo>
                    <a:pt x="3470910" y="0"/>
                  </a:lnTo>
                  <a:lnTo>
                    <a:pt x="3518216" y="2939"/>
                  </a:lnTo>
                  <a:lnTo>
                    <a:pt x="3563772" y="11521"/>
                  </a:lnTo>
                  <a:lnTo>
                    <a:pt x="3607221" y="25393"/>
                  </a:lnTo>
                  <a:lnTo>
                    <a:pt x="3648212" y="44200"/>
                  </a:lnTo>
                  <a:lnTo>
                    <a:pt x="3686390" y="67589"/>
                  </a:lnTo>
                  <a:lnTo>
                    <a:pt x="3721402" y="95206"/>
                  </a:lnTo>
                  <a:lnTo>
                    <a:pt x="3752893" y="126697"/>
                  </a:lnTo>
                  <a:lnTo>
                    <a:pt x="3780510" y="161709"/>
                  </a:lnTo>
                  <a:lnTo>
                    <a:pt x="3803899" y="199887"/>
                  </a:lnTo>
                  <a:lnTo>
                    <a:pt x="3822706" y="240878"/>
                  </a:lnTo>
                  <a:lnTo>
                    <a:pt x="3836578" y="284327"/>
                  </a:lnTo>
                  <a:lnTo>
                    <a:pt x="3845160" y="329883"/>
                  </a:lnTo>
                  <a:lnTo>
                    <a:pt x="3848100" y="377189"/>
                  </a:lnTo>
                  <a:lnTo>
                    <a:pt x="3845160" y="424496"/>
                  </a:lnTo>
                  <a:lnTo>
                    <a:pt x="3836578" y="470052"/>
                  </a:lnTo>
                  <a:lnTo>
                    <a:pt x="3822706" y="513501"/>
                  </a:lnTo>
                  <a:lnTo>
                    <a:pt x="3803899" y="554492"/>
                  </a:lnTo>
                  <a:lnTo>
                    <a:pt x="3780510" y="592670"/>
                  </a:lnTo>
                  <a:lnTo>
                    <a:pt x="3752893" y="627682"/>
                  </a:lnTo>
                  <a:lnTo>
                    <a:pt x="3721402" y="659173"/>
                  </a:lnTo>
                  <a:lnTo>
                    <a:pt x="3686390" y="686790"/>
                  </a:lnTo>
                  <a:lnTo>
                    <a:pt x="3648212" y="710179"/>
                  </a:lnTo>
                  <a:lnTo>
                    <a:pt x="3607221" y="728986"/>
                  </a:lnTo>
                  <a:lnTo>
                    <a:pt x="3563772" y="742858"/>
                  </a:lnTo>
                  <a:lnTo>
                    <a:pt x="3518216" y="751440"/>
                  </a:lnTo>
                  <a:lnTo>
                    <a:pt x="3470910" y="754379"/>
                  </a:lnTo>
                  <a:lnTo>
                    <a:pt x="377189" y="754379"/>
                  </a:lnTo>
                  <a:lnTo>
                    <a:pt x="329875" y="751440"/>
                  </a:lnTo>
                  <a:lnTo>
                    <a:pt x="284315" y="742858"/>
                  </a:lnTo>
                  <a:lnTo>
                    <a:pt x="240862" y="728986"/>
                  </a:lnTo>
                  <a:lnTo>
                    <a:pt x="199870" y="710179"/>
                  </a:lnTo>
                  <a:lnTo>
                    <a:pt x="161692" y="686790"/>
                  </a:lnTo>
                  <a:lnTo>
                    <a:pt x="126682" y="659173"/>
                  </a:lnTo>
                  <a:lnTo>
                    <a:pt x="95193" y="627682"/>
                  </a:lnTo>
                  <a:lnTo>
                    <a:pt x="67579" y="592670"/>
                  </a:lnTo>
                  <a:lnTo>
                    <a:pt x="44193" y="554492"/>
                  </a:lnTo>
                  <a:lnTo>
                    <a:pt x="25388" y="513501"/>
                  </a:lnTo>
                  <a:lnTo>
                    <a:pt x="11519" y="470052"/>
                  </a:lnTo>
                  <a:lnTo>
                    <a:pt x="2938" y="424496"/>
                  </a:lnTo>
                  <a:lnTo>
                    <a:pt x="0" y="377189"/>
                  </a:lnTo>
                  <a:close/>
                </a:path>
              </a:pathLst>
            </a:custGeom>
            <a:ln w="28956">
              <a:solidFill>
                <a:srgbClr val="FAED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41782" y="1335786"/>
            <a:ext cx="284734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816735" algn="l"/>
              </a:tabLst>
            </a:pPr>
            <a:r>
              <a:rPr sz="3200" b="1" dirty="0">
                <a:solidFill>
                  <a:srgbClr val="2A1F03"/>
                </a:solidFill>
                <a:latin typeface="Arial"/>
                <a:cs typeface="Arial"/>
              </a:rPr>
              <a:t>Struktur	Upah</a:t>
            </a:r>
            <a:endParaRPr sz="32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52400" y="4730496"/>
            <a:ext cx="381000" cy="5212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52400" y="5644896"/>
            <a:ext cx="381000" cy="5212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713231" y="2065020"/>
            <a:ext cx="8002905" cy="573405"/>
            <a:chOff x="713231" y="2065020"/>
            <a:chExt cx="8002905" cy="573405"/>
          </a:xfrm>
        </p:grpSpPr>
        <p:sp>
          <p:nvSpPr>
            <p:cNvPr id="13" name="object 13"/>
            <p:cNvSpPr/>
            <p:nvPr/>
          </p:nvSpPr>
          <p:spPr>
            <a:xfrm>
              <a:off x="713231" y="2065020"/>
              <a:ext cx="7815072" cy="44500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13231" y="2193036"/>
              <a:ext cx="7815072" cy="44500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14755" y="2071116"/>
              <a:ext cx="8001000" cy="524255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714755" y="2071116"/>
            <a:ext cx="8001000" cy="52451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65100">
              <a:lnSpc>
                <a:spcPct val="100000"/>
              </a:lnSpc>
              <a:spcBef>
                <a:spcPts val="290"/>
              </a:spcBef>
              <a:tabLst>
                <a:tab pos="3088640" algn="l"/>
                <a:tab pos="5005705" algn="l"/>
                <a:tab pos="6371590" algn="l"/>
              </a:tabLst>
            </a:pPr>
            <a:r>
              <a:rPr sz="2800" b="1" spc="-5" dirty="0">
                <a:solidFill>
                  <a:srgbClr val="2A1F03"/>
                </a:solidFill>
                <a:latin typeface="Arial"/>
                <a:cs typeface="Arial"/>
              </a:rPr>
              <a:t>Pengertian	: Susunan	tingkat	upah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09600" y="4658867"/>
            <a:ext cx="8231505" cy="713740"/>
            <a:chOff x="609600" y="4658867"/>
            <a:chExt cx="8231505" cy="713740"/>
          </a:xfrm>
        </p:grpSpPr>
        <p:sp>
          <p:nvSpPr>
            <p:cNvPr id="18" name="object 18"/>
            <p:cNvSpPr/>
            <p:nvPr/>
          </p:nvSpPr>
          <p:spPr>
            <a:xfrm>
              <a:off x="702564" y="4658867"/>
              <a:ext cx="8138159" cy="58521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02564" y="4786883"/>
              <a:ext cx="8138159" cy="585215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09600" y="4724399"/>
              <a:ext cx="8229600" cy="582168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609600" y="4724400"/>
            <a:ext cx="8229600" cy="582295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750"/>
              </a:spcBef>
              <a:tabLst>
                <a:tab pos="2423160" algn="l"/>
                <a:tab pos="6416675" algn="l"/>
              </a:tabLst>
            </a:pPr>
            <a:r>
              <a:rPr sz="2800" b="1" spc="-5" dirty="0">
                <a:solidFill>
                  <a:srgbClr val="2A1F03"/>
                </a:solidFill>
                <a:latin typeface="Arial"/>
                <a:cs typeface="Arial"/>
              </a:rPr>
              <a:t>Pengertian	: Kisaran</a:t>
            </a:r>
            <a:r>
              <a:rPr sz="2800" b="1" spc="45" dirty="0">
                <a:solidFill>
                  <a:srgbClr val="2A1F03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2A1F03"/>
                </a:solidFill>
                <a:latin typeface="Arial"/>
                <a:cs typeface="Arial"/>
              </a:rPr>
              <a:t>nilai</a:t>
            </a:r>
            <a:r>
              <a:rPr sz="2800" b="1" spc="15" dirty="0">
                <a:solidFill>
                  <a:srgbClr val="2A1F03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2A1F03"/>
                </a:solidFill>
                <a:latin typeface="Arial"/>
                <a:cs typeface="Arial"/>
              </a:rPr>
              <a:t>nominal	upah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08076" y="5599176"/>
            <a:ext cx="8232775" cy="751840"/>
            <a:chOff x="608076" y="5599176"/>
            <a:chExt cx="8232775" cy="751840"/>
          </a:xfrm>
        </p:grpSpPr>
        <p:sp>
          <p:nvSpPr>
            <p:cNvPr id="23" name="object 23"/>
            <p:cNvSpPr/>
            <p:nvPr/>
          </p:nvSpPr>
          <p:spPr>
            <a:xfrm>
              <a:off x="608076" y="5637276"/>
              <a:ext cx="8232648" cy="585216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08076" y="5765292"/>
              <a:ext cx="8232648" cy="585215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09600" y="5599176"/>
              <a:ext cx="8229600" cy="68580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09600" y="5599176"/>
            <a:ext cx="8229600" cy="68580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90"/>
              </a:spcBef>
              <a:tabLst>
                <a:tab pos="2444750" algn="l"/>
                <a:tab pos="2760345" algn="l"/>
              </a:tabLst>
            </a:pPr>
            <a:r>
              <a:rPr sz="2800" b="1" spc="-5" dirty="0">
                <a:solidFill>
                  <a:srgbClr val="2A1F03"/>
                </a:solidFill>
                <a:latin typeface="Arial"/>
                <a:cs typeface="Arial"/>
              </a:rPr>
              <a:t>Model</a:t>
            </a:r>
            <a:r>
              <a:rPr sz="2800" b="1" spc="35" dirty="0">
                <a:solidFill>
                  <a:srgbClr val="2A1F03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2A1F03"/>
                </a:solidFill>
                <a:latin typeface="Arial"/>
                <a:cs typeface="Arial"/>
              </a:rPr>
              <a:t>Skala	:	</a:t>
            </a:r>
            <a:r>
              <a:rPr sz="2800" b="1" spc="-35" dirty="0">
                <a:solidFill>
                  <a:srgbClr val="2A1F03"/>
                </a:solidFill>
                <a:latin typeface="Arial"/>
                <a:cs typeface="Arial"/>
              </a:rPr>
              <a:t>Tunggal,</a:t>
            </a:r>
            <a:r>
              <a:rPr sz="2800" b="1" spc="35" dirty="0">
                <a:solidFill>
                  <a:srgbClr val="2A1F03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2A1F03"/>
                </a:solidFill>
                <a:latin typeface="Arial"/>
                <a:cs typeface="Arial"/>
              </a:rPr>
              <a:t>Ganda</a:t>
            </a:r>
            <a:endParaRPr sz="28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15112" y="152501"/>
            <a:ext cx="8628888" cy="91429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2543936" y="259207"/>
            <a:ext cx="474599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solidFill>
                  <a:srgbClr val="000000"/>
                </a:solidFill>
                <a:latin typeface="Arial"/>
                <a:cs typeface="Arial"/>
              </a:rPr>
              <a:t>Struktur dan Skala</a:t>
            </a:r>
            <a:r>
              <a:rPr sz="3200" b="1" spc="-10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000000"/>
                </a:solidFill>
                <a:latin typeface="Arial"/>
                <a:cs typeface="Arial"/>
              </a:rPr>
              <a:t>Upah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684276" y="2866644"/>
            <a:ext cx="8156575" cy="713740"/>
            <a:chOff x="684276" y="2866644"/>
            <a:chExt cx="8156575" cy="713740"/>
          </a:xfrm>
        </p:grpSpPr>
        <p:sp>
          <p:nvSpPr>
            <p:cNvPr id="30" name="object 30"/>
            <p:cNvSpPr/>
            <p:nvPr/>
          </p:nvSpPr>
          <p:spPr>
            <a:xfrm>
              <a:off x="684276" y="2866644"/>
              <a:ext cx="8156448" cy="585215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84276" y="2994660"/>
              <a:ext cx="8156448" cy="585215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85800" y="2895600"/>
              <a:ext cx="8153400" cy="618744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685800" y="2895600"/>
            <a:ext cx="8153400" cy="61912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92405">
              <a:lnSpc>
                <a:spcPct val="100000"/>
              </a:lnSpc>
              <a:spcBef>
                <a:spcPts val="290"/>
              </a:spcBef>
              <a:tabLst>
                <a:tab pos="1598295" algn="l"/>
                <a:tab pos="3396615" algn="l"/>
              </a:tabLst>
            </a:pPr>
            <a:r>
              <a:rPr sz="2800" b="1" spc="-5" dirty="0">
                <a:solidFill>
                  <a:srgbClr val="2A1F03"/>
                </a:solidFill>
                <a:latin typeface="Arial"/>
                <a:cs typeface="Arial"/>
              </a:rPr>
              <a:t>Bentuk	Struktur</a:t>
            </a:r>
            <a:r>
              <a:rPr sz="2800" b="1" spc="25" dirty="0">
                <a:solidFill>
                  <a:srgbClr val="2A1F03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2A1F03"/>
                </a:solidFill>
                <a:latin typeface="Arial"/>
                <a:cs typeface="Arial"/>
              </a:rPr>
              <a:t>:	Kontinu,</a:t>
            </a:r>
            <a:r>
              <a:rPr sz="2800" b="1" spc="35" dirty="0">
                <a:solidFill>
                  <a:srgbClr val="2A1F03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2A1F03"/>
                </a:solidFill>
                <a:latin typeface="Arial"/>
                <a:cs typeface="Arial"/>
              </a:rPr>
              <a:t>Kelompok</a:t>
            </a:r>
            <a:endParaRPr sz="28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52400" y="2139695"/>
            <a:ext cx="381000" cy="52120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52400" y="2825495"/>
            <a:ext cx="381000" cy="521207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42884" y="3703701"/>
            <a:ext cx="196215" cy="19621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15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5112" y="414527"/>
            <a:ext cx="8629015" cy="783590"/>
            <a:chOff x="515112" y="414527"/>
            <a:chExt cx="8629015" cy="783590"/>
          </a:xfrm>
        </p:grpSpPr>
        <p:sp>
          <p:nvSpPr>
            <p:cNvPr id="3" name="object 3"/>
            <p:cNvSpPr/>
            <p:nvPr/>
          </p:nvSpPr>
          <p:spPr>
            <a:xfrm>
              <a:off x="515112" y="1046987"/>
              <a:ext cx="8628888" cy="182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5518" y="429005"/>
              <a:ext cx="7620000" cy="754380"/>
            </a:xfrm>
            <a:custGeom>
              <a:avLst/>
              <a:gdLst/>
              <a:ahLst/>
              <a:cxnLst/>
              <a:rect l="l" t="t" r="r" b="b"/>
              <a:pathLst>
                <a:path w="7620000" h="754380">
                  <a:moveTo>
                    <a:pt x="7242809" y="0"/>
                  </a:moveTo>
                  <a:lnTo>
                    <a:pt x="377190" y="0"/>
                  </a:lnTo>
                  <a:lnTo>
                    <a:pt x="329875" y="2939"/>
                  </a:lnTo>
                  <a:lnTo>
                    <a:pt x="284315" y="11521"/>
                  </a:lnTo>
                  <a:lnTo>
                    <a:pt x="240862" y="25393"/>
                  </a:lnTo>
                  <a:lnTo>
                    <a:pt x="199870" y="44200"/>
                  </a:lnTo>
                  <a:lnTo>
                    <a:pt x="161692" y="67589"/>
                  </a:lnTo>
                  <a:lnTo>
                    <a:pt x="126682" y="95206"/>
                  </a:lnTo>
                  <a:lnTo>
                    <a:pt x="95193" y="126697"/>
                  </a:lnTo>
                  <a:lnTo>
                    <a:pt x="67579" y="161709"/>
                  </a:lnTo>
                  <a:lnTo>
                    <a:pt x="44193" y="199887"/>
                  </a:lnTo>
                  <a:lnTo>
                    <a:pt x="25388" y="240878"/>
                  </a:lnTo>
                  <a:lnTo>
                    <a:pt x="11519" y="284327"/>
                  </a:lnTo>
                  <a:lnTo>
                    <a:pt x="2938" y="329883"/>
                  </a:lnTo>
                  <a:lnTo>
                    <a:pt x="0" y="377190"/>
                  </a:lnTo>
                  <a:lnTo>
                    <a:pt x="2938" y="424496"/>
                  </a:lnTo>
                  <a:lnTo>
                    <a:pt x="11519" y="470052"/>
                  </a:lnTo>
                  <a:lnTo>
                    <a:pt x="25388" y="513501"/>
                  </a:lnTo>
                  <a:lnTo>
                    <a:pt x="44193" y="554492"/>
                  </a:lnTo>
                  <a:lnTo>
                    <a:pt x="67579" y="592670"/>
                  </a:lnTo>
                  <a:lnTo>
                    <a:pt x="95193" y="627682"/>
                  </a:lnTo>
                  <a:lnTo>
                    <a:pt x="126682" y="659173"/>
                  </a:lnTo>
                  <a:lnTo>
                    <a:pt x="161692" y="686790"/>
                  </a:lnTo>
                  <a:lnTo>
                    <a:pt x="199870" y="710179"/>
                  </a:lnTo>
                  <a:lnTo>
                    <a:pt x="240862" y="728986"/>
                  </a:lnTo>
                  <a:lnTo>
                    <a:pt x="284315" y="742858"/>
                  </a:lnTo>
                  <a:lnTo>
                    <a:pt x="329875" y="751440"/>
                  </a:lnTo>
                  <a:lnTo>
                    <a:pt x="377190" y="754380"/>
                  </a:lnTo>
                  <a:lnTo>
                    <a:pt x="7242809" y="754380"/>
                  </a:lnTo>
                  <a:lnTo>
                    <a:pt x="7290116" y="751440"/>
                  </a:lnTo>
                  <a:lnTo>
                    <a:pt x="7335672" y="742858"/>
                  </a:lnTo>
                  <a:lnTo>
                    <a:pt x="7379121" y="728986"/>
                  </a:lnTo>
                  <a:lnTo>
                    <a:pt x="7420112" y="710179"/>
                  </a:lnTo>
                  <a:lnTo>
                    <a:pt x="7458290" y="686790"/>
                  </a:lnTo>
                  <a:lnTo>
                    <a:pt x="7493302" y="659173"/>
                  </a:lnTo>
                  <a:lnTo>
                    <a:pt x="7524793" y="627682"/>
                  </a:lnTo>
                  <a:lnTo>
                    <a:pt x="7552410" y="592670"/>
                  </a:lnTo>
                  <a:lnTo>
                    <a:pt x="7575799" y="554492"/>
                  </a:lnTo>
                  <a:lnTo>
                    <a:pt x="7594606" y="513501"/>
                  </a:lnTo>
                  <a:lnTo>
                    <a:pt x="7608478" y="470052"/>
                  </a:lnTo>
                  <a:lnTo>
                    <a:pt x="7617060" y="424496"/>
                  </a:lnTo>
                  <a:lnTo>
                    <a:pt x="7620000" y="377190"/>
                  </a:lnTo>
                  <a:lnTo>
                    <a:pt x="7617060" y="329883"/>
                  </a:lnTo>
                  <a:lnTo>
                    <a:pt x="7608478" y="284327"/>
                  </a:lnTo>
                  <a:lnTo>
                    <a:pt x="7594606" y="240878"/>
                  </a:lnTo>
                  <a:lnTo>
                    <a:pt x="7575799" y="199887"/>
                  </a:lnTo>
                  <a:lnTo>
                    <a:pt x="7552410" y="161709"/>
                  </a:lnTo>
                  <a:lnTo>
                    <a:pt x="7524793" y="126697"/>
                  </a:lnTo>
                  <a:lnTo>
                    <a:pt x="7493302" y="95206"/>
                  </a:lnTo>
                  <a:lnTo>
                    <a:pt x="7458290" y="67589"/>
                  </a:lnTo>
                  <a:lnTo>
                    <a:pt x="7420112" y="44200"/>
                  </a:lnTo>
                  <a:lnTo>
                    <a:pt x="7379121" y="25393"/>
                  </a:lnTo>
                  <a:lnTo>
                    <a:pt x="7335672" y="11521"/>
                  </a:lnTo>
                  <a:lnTo>
                    <a:pt x="7290116" y="2939"/>
                  </a:lnTo>
                  <a:lnTo>
                    <a:pt x="7242809" y="0"/>
                  </a:lnTo>
                  <a:close/>
                </a:path>
              </a:pathLst>
            </a:custGeom>
            <a:solidFill>
              <a:srgbClr val="EBC7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5518" y="429005"/>
              <a:ext cx="7620000" cy="754380"/>
            </a:xfrm>
            <a:custGeom>
              <a:avLst/>
              <a:gdLst/>
              <a:ahLst/>
              <a:cxnLst/>
              <a:rect l="l" t="t" r="r" b="b"/>
              <a:pathLst>
                <a:path w="7620000" h="754380">
                  <a:moveTo>
                    <a:pt x="0" y="377190"/>
                  </a:moveTo>
                  <a:lnTo>
                    <a:pt x="2938" y="329883"/>
                  </a:lnTo>
                  <a:lnTo>
                    <a:pt x="11519" y="284327"/>
                  </a:lnTo>
                  <a:lnTo>
                    <a:pt x="25388" y="240878"/>
                  </a:lnTo>
                  <a:lnTo>
                    <a:pt x="44193" y="199887"/>
                  </a:lnTo>
                  <a:lnTo>
                    <a:pt x="67579" y="161709"/>
                  </a:lnTo>
                  <a:lnTo>
                    <a:pt x="95193" y="126697"/>
                  </a:lnTo>
                  <a:lnTo>
                    <a:pt x="126682" y="95206"/>
                  </a:lnTo>
                  <a:lnTo>
                    <a:pt x="161692" y="67589"/>
                  </a:lnTo>
                  <a:lnTo>
                    <a:pt x="199870" y="44200"/>
                  </a:lnTo>
                  <a:lnTo>
                    <a:pt x="240862" y="25393"/>
                  </a:lnTo>
                  <a:lnTo>
                    <a:pt x="284315" y="11521"/>
                  </a:lnTo>
                  <a:lnTo>
                    <a:pt x="329875" y="2939"/>
                  </a:lnTo>
                  <a:lnTo>
                    <a:pt x="377190" y="0"/>
                  </a:lnTo>
                  <a:lnTo>
                    <a:pt x="7242809" y="0"/>
                  </a:lnTo>
                  <a:lnTo>
                    <a:pt x="7290116" y="2939"/>
                  </a:lnTo>
                  <a:lnTo>
                    <a:pt x="7335672" y="11521"/>
                  </a:lnTo>
                  <a:lnTo>
                    <a:pt x="7379121" y="25393"/>
                  </a:lnTo>
                  <a:lnTo>
                    <a:pt x="7420112" y="44200"/>
                  </a:lnTo>
                  <a:lnTo>
                    <a:pt x="7458290" y="67589"/>
                  </a:lnTo>
                  <a:lnTo>
                    <a:pt x="7493302" y="95206"/>
                  </a:lnTo>
                  <a:lnTo>
                    <a:pt x="7524793" y="126697"/>
                  </a:lnTo>
                  <a:lnTo>
                    <a:pt x="7552410" y="161709"/>
                  </a:lnTo>
                  <a:lnTo>
                    <a:pt x="7575799" y="199887"/>
                  </a:lnTo>
                  <a:lnTo>
                    <a:pt x="7594606" y="240878"/>
                  </a:lnTo>
                  <a:lnTo>
                    <a:pt x="7608478" y="284327"/>
                  </a:lnTo>
                  <a:lnTo>
                    <a:pt x="7617060" y="329883"/>
                  </a:lnTo>
                  <a:lnTo>
                    <a:pt x="7620000" y="377190"/>
                  </a:lnTo>
                  <a:lnTo>
                    <a:pt x="7617060" y="424496"/>
                  </a:lnTo>
                  <a:lnTo>
                    <a:pt x="7608478" y="470052"/>
                  </a:lnTo>
                  <a:lnTo>
                    <a:pt x="7594606" y="513501"/>
                  </a:lnTo>
                  <a:lnTo>
                    <a:pt x="7575799" y="554492"/>
                  </a:lnTo>
                  <a:lnTo>
                    <a:pt x="7552410" y="592670"/>
                  </a:lnTo>
                  <a:lnTo>
                    <a:pt x="7524793" y="627682"/>
                  </a:lnTo>
                  <a:lnTo>
                    <a:pt x="7493302" y="659173"/>
                  </a:lnTo>
                  <a:lnTo>
                    <a:pt x="7458290" y="686790"/>
                  </a:lnTo>
                  <a:lnTo>
                    <a:pt x="7420112" y="710179"/>
                  </a:lnTo>
                  <a:lnTo>
                    <a:pt x="7379121" y="728986"/>
                  </a:lnTo>
                  <a:lnTo>
                    <a:pt x="7335672" y="742858"/>
                  </a:lnTo>
                  <a:lnTo>
                    <a:pt x="7290116" y="751440"/>
                  </a:lnTo>
                  <a:lnTo>
                    <a:pt x="7242809" y="754380"/>
                  </a:lnTo>
                  <a:lnTo>
                    <a:pt x="377190" y="754380"/>
                  </a:lnTo>
                  <a:lnTo>
                    <a:pt x="329875" y="751440"/>
                  </a:lnTo>
                  <a:lnTo>
                    <a:pt x="284315" y="742858"/>
                  </a:lnTo>
                  <a:lnTo>
                    <a:pt x="240862" y="728986"/>
                  </a:lnTo>
                  <a:lnTo>
                    <a:pt x="199870" y="710179"/>
                  </a:lnTo>
                  <a:lnTo>
                    <a:pt x="161692" y="686790"/>
                  </a:lnTo>
                  <a:lnTo>
                    <a:pt x="126682" y="659173"/>
                  </a:lnTo>
                  <a:lnTo>
                    <a:pt x="95193" y="627682"/>
                  </a:lnTo>
                  <a:lnTo>
                    <a:pt x="67579" y="592670"/>
                  </a:lnTo>
                  <a:lnTo>
                    <a:pt x="44193" y="554492"/>
                  </a:lnTo>
                  <a:lnTo>
                    <a:pt x="25388" y="513501"/>
                  </a:lnTo>
                  <a:lnTo>
                    <a:pt x="11519" y="470052"/>
                  </a:lnTo>
                  <a:lnTo>
                    <a:pt x="2938" y="424496"/>
                  </a:lnTo>
                  <a:lnTo>
                    <a:pt x="0" y="377190"/>
                  </a:lnTo>
                  <a:close/>
                </a:path>
              </a:pathLst>
            </a:custGeom>
            <a:ln w="28956">
              <a:solidFill>
                <a:srgbClr val="FAED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2884" y="3703701"/>
            <a:ext cx="196215" cy="19621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16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03833" y="578358"/>
            <a:ext cx="700913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98900" algn="l"/>
                <a:tab pos="5691505" algn="l"/>
              </a:tabLst>
            </a:pPr>
            <a:r>
              <a:rPr sz="2700" b="1" dirty="0">
                <a:solidFill>
                  <a:srgbClr val="271D17"/>
                </a:solidFill>
                <a:latin typeface="Arial"/>
                <a:cs typeface="Arial"/>
              </a:rPr>
              <a:t>Profil</a:t>
            </a:r>
            <a:r>
              <a:rPr sz="2700" b="1" spc="-10" dirty="0">
                <a:solidFill>
                  <a:srgbClr val="271D17"/>
                </a:solidFill>
                <a:latin typeface="Arial"/>
                <a:cs typeface="Arial"/>
              </a:rPr>
              <a:t> </a:t>
            </a:r>
            <a:r>
              <a:rPr sz="2700" b="1" dirty="0">
                <a:solidFill>
                  <a:srgbClr val="271D17"/>
                </a:solidFill>
                <a:latin typeface="Arial"/>
                <a:cs typeface="Arial"/>
              </a:rPr>
              <a:t>Struktur</a:t>
            </a:r>
            <a:r>
              <a:rPr sz="2700" b="1" spc="5" dirty="0">
                <a:solidFill>
                  <a:srgbClr val="271D17"/>
                </a:solidFill>
                <a:latin typeface="Arial"/>
                <a:cs typeface="Arial"/>
              </a:rPr>
              <a:t> </a:t>
            </a:r>
            <a:r>
              <a:rPr sz="2700" b="1" dirty="0">
                <a:solidFill>
                  <a:srgbClr val="271D17"/>
                </a:solidFill>
                <a:latin typeface="Arial"/>
                <a:cs typeface="Arial"/>
              </a:rPr>
              <a:t>K</a:t>
            </a:r>
            <a:r>
              <a:rPr sz="2700" b="1" spc="-15" dirty="0">
                <a:solidFill>
                  <a:srgbClr val="271D17"/>
                </a:solidFill>
                <a:latin typeface="Arial"/>
                <a:cs typeface="Arial"/>
              </a:rPr>
              <a:t>o</a:t>
            </a:r>
            <a:r>
              <a:rPr sz="2700" b="1" dirty="0">
                <a:solidFill>
                  <a:srgbClr val="271D17"/>
                </a:solidFill>
                <a:latin typeface="Arial"/>
                <a:cs typeface="Arial"/>
              </a:rPr>
              <a:t>ntinu	dan</a:t>
            </a:r>
            <a:r>
              <a:rPr sz="2700" b="1" spc="5" dirty="0">
                <a:solidFill>
                  <a:srgbClr val="271D17"/>
                </a:solidFill>
                <a:latin typeface="Arial"/>
                <a:cs typeface="Arial"/>
              </a:rPr>
              <a:t> </a:t>
            </a:r>
            <a:r>
              <a:rPr sz="2700" b="1" spc="-5" dirty="0">
                <a:solidFill>
                  <a:srgbClr val="271D17"/>
                </a:solidFill>
                <a:latin typeface="Arial"/>
                <a:cs typeface="Arial"/>
              </a:rPr>
              <a:t>Skala</a:t>
            </a:r>
            <a:r>
              <a:rPr sz="2700" b="1" dirty="0">
                <a:solidFill>
                  <a:srgbClr val="271D17"/>
                </a:solidFill>
                <a:latin typeface="Arial"/>
                <a:cs typeface="Arial"/>
              </a:rPr>
              <a:t>	</a:t>
            </a:r>
            <a:r>
              <a:rPr sz="2700" b="1" spc="-215" dirty="0">
                <a:solidFill>
                  <a:srgbClr val="271D17"/>
                </a:solidFill>
                <a:latin typeface="Arial"/>
                <a:cs typeface="Arial"/>
              </a:rPr>
              <a:t>T</a:t>
            </a:r>
            <a:r>
              <a:rPr sz="2700" b="1" dirty="0">
                <a:solidFill>
                  <a:srgbClr val="271D17"/>
                </a:solidFill>
                <a:latin typeface="Arial"/>
                <a:cs typeface="Arial"/>
              </a:rPr>
              <a:t>u</a:t>
            </a:r>
            <a:r>
              <a:rPr sz="2700" b="1" spc="-15" dirty="0">
                <a:solidFill>
                  <a:srgbClr val="271D17"/>
                </a:solidFill>
                <a:latin typeface="Arial"/>
                <a:cs typeface="Arial"/>
              </a:rPr>
              <a:t>n</a:t>
            </a:r>
            <a:r>
              <a:rPr sz="2700" b="1" dirty="0">
                <a:solidFill>
                  <a:srgbClr val="271D17"/>
                </a:solidFill>
                <a:latin typeface="Arial"/>
                <a:cs typeface="Arial"/>
              </a:rPr>
              <a:t>g</a:t>
            </a:r>
            <a:r>
              <a:rPr sz="2700" b="1" spc="-15" dirty="0">
                <a:solidFill>
                  <a:srgbClr val="271D17"/>
                </a:solidFill>
                <a:latin typeface="Arial"/>
                <a:cs typeface="Arial"/>
              </a:rPr>
              <a:t>g</a:t>
            </a:r>
            <a:r>
              <a:rPr sz="2700" b="1" dirty="0">
                <a:solidFill>
                  <a:srgbClr val="271D17"/>
                </a:solidFill>
                <a:latin typeface="Arial"/>
                <a:cs typeface="Arial"/>
              </a:rPr>
              <a:t>al</a:t>
            </a:r>
            <a:endParaRPr sz="27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09600" y="1905000"/>
            <a:ext cx="7848600" cy="304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595312" y="1890712"/>
          <a:ext cx="7849234" cy="30479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01210"/>
                <a:gridCol w="3248024"/>
              </a:tblGrid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-24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JABATAN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089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-16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SKALA</a:t>
                      </a:r>
                      <a:r>
                        <a:rPr sz="2400" spc="-17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spc="-22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UPAH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2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Recruitment</a:t>
                      </a:r>
                      <a:r>
                        <a:rPr sz="2800" spc="-12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3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Officer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492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00" algn="r">
                        <a:lnSpc>
                          <a:spcPts val="2575"/>
                        </a:lnSpc>
                        <a:spcBef>
                          <a:spcPts val="1405"/>
                        </a:spcBef>
                      </a:pPr>
                      <a:r>
                        <a:rPr sz="22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7.000.000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1784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4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Sekretaris</a:t>
                      </a:r>
                      <a:r>
                        <a:rPr sz="2800" spc="-10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7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Senior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492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00" algn="r">
                        <a:lnSpc>
                          <a:spcPts val="2575"/>
                        </a:lnSpc>
                        <a:spcBef>
                          <a:spcPts val="1405"/>
                        </a:spcBef>
                      </a:pPr>
                      <a:r>
                        <a:rPr sz="22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5.700.000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1784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15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3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Sekretaris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492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00" algn="r">
                        <a:lnSpc>
                          <a:spcPts val="2575"/>
                        </a:lnSpc>
                        <a:spcBef>
                          <a:spcPts val="1405"/>
                        </a:spcBef>
                      </a:pPr>
                      <a:r>
                        <a:rPr sz="22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4.400.000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1784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15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800" spc="-11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Typist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00" algn="r">
                        <a:lnSpc>
                          <a:spcPts val="2575"/>
                        </a:lnSpc>
                        <a:spcBef>
                          <a:spcPts val="1405"/>
                        </a:spcBef>
                      </a:pPr>
                      <a:r>
                        <a:rPr sz="22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3.100.000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1784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800" spc="-7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Petugas</a:t>
                      </a:r>
                      <a:r>
                        <a:rPr sz="2800" spc="-114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6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Ekspedisi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00" algn="r">
                        <a:lnSpc>
                          <a:spcPts val="2575"/>
                        </a:lnSpc>
                        <a:spcBef>
                          <a:spcPts val="1405"/>
                        </a:spcBef>
                      </a:pPr>
                      <a:r>
                        <a:rPr sz="2200" b="1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1.800.000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1784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5112" y="342900"/>
            <a:ext cx="8629015" cy="783590"/>
            <a:chOff x="515112" y="342900"/>
            <a:chExt cx="8629015" cy="783590"/>
          </a:xfrm>
        </p:grpSpPr>
        <p:sp>
          <p:nvSpPr>
            <p:cNvPr id="3" name="object 3"/>
            <p:cNvSpPr/>
            <p:nvPr/>
          </p:nvSpPr>
          <p:spPr>
            <a:xfrm>
              <a:off x="515112" y="1046987"/>
              <a:ext cx="8628888" cy="182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108710" y="357377"/>
              <a:ext cx="7239000" cy="754380"/>
            </a:xfrm>
            <a:custGeom>
              <a:avLst/>
              <a:gdLst/>
              <a:ahLst/>
              <a:cxnLst/>
              <a:rect l="l" t="t" r="r" b="b"/>
              <a:pathLst>
                <a:path w="7239000" h="754380">
                  <a:moveTo>
                    <a:pt x="6861810" y="0"/>
                  </a:moveTo>
                  <a:lnTo>
                    <a:pt x="377190" y="0"/>
                  </a:lnTo>
                  <a:lnTo>
                    <a:pt x="329883" y="2939"/>
                  </a:lnTo>
                  <a:lnTo>
                    <a:pt x="284327" y="11521"/>
                  </a:lnTo>
                  <a:lnTo>
                    <a:pt x="240878" y="25393"/>
                  </a:lnTo>
                  <a:lnTo>
                    <a:pt x="199887" y="44200"/>
                  </a:lnTo>
                  <a:lnTo>
                    <a:pt x="161709" y="67589"/>
                  </a:lnTo>
                  <a:lnTo>
                    <a:pt x="126697" y="95206"/>
                  </a:lnTo>
                  <a:lnTo>
                    <a:pt x="95206" y="126697"/>
                  </a:lnTo>
                  <a:lnTo>
                    <a:pt x="67589" y="161709"/>
                  </a:lnTo>
                  <a:lnTo>
                    <a:pt x="44200" y="199887"/>
                  </a:lnTo>
                  <a:lnTo>
                    <a:pt x="25393" y="240878"/>
                  </a:lnTo>
                  <a:lnTo>
                    <a:pt x="11521" y="284327"/>
                  </a:lnTo>
                  <a:lnTo>
                    <a:pt x="2939" y="329883"/>
                  </a:lnTo>
                  <a:lnTo>
                    <a:pt x="0" y="377189"/>
                  </a:lnTo>
                  <a:lnTo>
                    <a:pt x="2939" y="424496"/>
                  </a:lnTo>
                  <a:lnTo>
                    <a:pt x="11521" y="470052"/>
                  </a:lnTo>
                  <a:lnTo>
                    <a:pt x="25393" y="513501"/>
                  </a:lnTo>
                  <a:lnTo>
                    <a:pt x="44200" y="554492"/>
                  </a:lnTo>
                  <a:lnTo>
                    <a:pt x="67589" y="592670"/>
                  </a:lnTo>
                  <a:lnTo>
                    <a:pt x="95206" y="627682"/>
                  </a:lnTo>
                  <a:lnTo>
                    <a:pt x="126697" y="659173"/>
                  </a:lnTo>
                  <a:lnTo>
                    <a:pt x="161709" y="686790"/>
                  </a:lnTo>
                  <a:lnTo>
                    <a:pt x="199887" y="710179"/>
                  </a:lnTo>
                  <a:lnTo>
                    <a:pt x="240878" y="728986"/>
                  </a:lnTo>
                  <a:lnTo>
                    <a:pt x="284327" y="742858"/>
                  </a:lnTo>
                  <a:lnTo>
                    <a:pt x="329883" y="751440"/>
                  </a:lnTo>
                  <a:lnTo>
                    <a:pt x="377190" y="754380"/>
                  </a:lnTo>
                  <a:lnTo>
                    <a:pt x="6861810" y="754380"/>
                  </a:lnTo>
                  <a:lnTo>
                    <a:pt x="6909116" y="751440"/>
                  </a:lnTo>
                  <a:lnTo>
                    <a:pt x="6954672" y="742858"/>
                  </a:lnTo>
                  <a:lnTo>
                    <a:pt x="6998121" y="728986"/>
                  </a:lnTo>
                  <a:lnTo>
                    <a:pt x="7039112" y="710179"/>
                  </a:lnTo>
                  <a:lnTo>
                    <a:pt x="7077290" y="686790"/>
                  </a:lnTo>
                  <a:lnTo>
                    <a:pt x="7112302" y="659173"/>
                  </a:lnTo>
                  <a:lnTo>
                    <a:pt x="7143793" y="627682"/>
                  </a:lnTo>
                  <a:lnTo>
                    <a:pt x="7171410" y="592670"/>
                  </a:lnTo>
                  <a:lnTo>
                    <a:pt x="7194799" y="554492"/>
                  </a:lnTo>
                  <a:lnTo>
                    <a:pt x="7213606" y="513501"/>
                  </a:lnTo>
                  <a:lnTo>
                    <a:pt x="7227478" y="470052"/>
                  </a:lnTo>
                  <a:lnTo>
                    <a:pt x="7236060" y="424496"/>
                  </a:lnTo>
                  <a:lnTo>
                    <a:pt x="7239000" y="377189"/>
                  </a:lnTo>
                  <a:lnTo>
                    <a:pt x="7236060" y="329883"/>
                  </a:lnTo>
                  <a:lnTo>
                    <a:pt x="7227478" y="284327"/>
                  </a:lnTo>
                  <a:lnTo>
                    <a:pt x="7213606" y="240878"/>
                  </a:lnTo>
                  <a:lnTo>
                    <a:pt x="7194799" y="199887"/>
                  </a:lnTo>
                  <a:lnTo>
                    <a:pt x="7171410" y="161709"/>
                  </a:lnTo>
                  <a:lnTo>
                    <a:pt x="7143793" y="126697"/>
                  </a:lnTo>
                  <a:lnTo>
                    <a:pt x="7112302" y="95206"/>
                  </a:lnTo>
                  <a:lnTo>
                    <a:pt x="7077290" y="67589"/>
                  </a:lnTo>
                  <a:lnTo>
                    <a:pt x="7039112" y="44200"/>
                  </a:lnTo>
                  <a:lnTo>
                    <a:pt x="6998121" y="25393"/>
                  </a:lnTo>
                  <a:lnTo>
                    <a:pt x="6954672" y="11521"/>
                  </a:lnTo>
                  <a:lnTo>
                    <a:pt x="6909116" y="2939"/>
                  </a:lnTo>
                  <a:lnTo>
                    <a:pt x="6861810" y="0"/>
                  </a:lnTo>
                  <a:close/>
                </a:path>
              </a:pathLst>
            </a:custGeom>
            <a:solidFill>
              <a:srgbClr val="F3EA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08710" y="357377"/>
              <a:ext cx="7239000" cy="754380"/>
            </a:xfrm>
            <a:custGeom>
              <a:avLst/>
              <a:gdLst/>
              <a:ahLst/>
              <a:cxnLst/>
              <a:rect l="l" t="t" r="r" b="b"/>
              <a:pathLst>
                <a:path w="7239000" h="754380">
                  <a:moveTo>
                    <a:pt x="0" y="377189"/>
                  </a:moveTo>
                  <a:lnTo>
                    <a:pt x="2939" y="329883"/>
                  </a:lnTo>
                  <a:lnTo>
                    <a:pt x="11521" y="284327"/>
                  </a:lnTo>
                  <a:lnTo>
                    <a:pt x="25393" y="240878"/>
                  </a:lnTo>
                  <a:lnTo>
                    <a:pt x="44200" y="199887"/>
                  </a:lnTo>
                  <a:lnTo>
                    <a:pt x="67589" y="161709"/>
                  </a:lnTo>
                  <a:lnTo>
                    <a:pt x="95206" y="126697"/>
                  </a:lnTo>
                  <a:lnTo>
                    <a:pt x="126697" y="95206"/>
                  </a:lnTo>
                  <a:lnTo>
                    <a:pt x="161709" y="67589"/>
                  </a:lnTo>
                  <a:lnTo>
                    <a:pt x="199887" y="44200"/>
                  </a:lnTo>
                  <a:lnTo>
                    <a:pt x="240878" y="25393"/>
                  </a:lnTo>
                  <a:lnTo>
                    <a:pt x="284327" y="11521"/>
                  </a:lnTo>
                  <a:lnTo>
                    <a:pt x="329883" y="2939"/>
                  </a:lnTo>
                  <a:lnTo>
                    <a:pt x="377190" y="0"/>
                  </a:lnTo>
                  <a:lnTo>
                    <a:pt x="6861810" y="0"/>
                  </a:lnTo>
                  <a:lnTo>
                    <a:pt x="6909116" y="2939"/>
                  </a:lnTo>
                  <a:lnTo>
                    <a:pt x="6954672" y="11521"/>
                  </a:lnTo>
                  <a:lnTo>
                    <a:pt x="6998121" y="25393"/>
                  </a:lnTo>
                  <a:lnTo>
                    <a:pt x="7039112" y="44200"/>
                  </a:lnTo>
                  <a:lnTo>
                    <a:pt x="7077290" y="67589"/>
                  </a:lnTo>
                  <a:lnTo>
                    <a:pt x="7112302" y="95206"/>
                  </a:lnTo>
                  <a:lnTo>
                    <a:pt x="7143793" y="126697"/>
                  </a:lnTo>
                  <a:lnTo>
                    <a:pt x="7171410" y="161709"/>
                  </a:lnTo>
                  <a:lnTo>
                    <a:pt x="7194799" y="199887"/>
                  </a:lnTo>
                  <a:lnTo>
                    <a:pt x="7213606" y="240878"/>
                  </a:lnTo>
                  <a:lnTo>
                    <a:pt x="7227478" y="284327"/>
                  </a:lnTo>
                  <a:lnTo>
                    <a:pt x="7236060" y="329883"/>
                  </a:lnTo>
                  <a:lnTo>
                    <a:pt x="7239000" y="377189"/>
                  </a:lnTo>
                  <a:lnTo>
                    <a:pt x="7236060" y="424496"/>
                  </a:lnTo>
                  <a:lnTo>
                    <a:pt x="7227478" y="470052"/>
                  </a:lnTo>
                  <a:lnTo>
                    <a:pt x="7213606" y="513501"/>
                  </a:lnTo>
                  <a:lnTo>
                    <a:pt x="7194799" y="554492"/>
                  </a:lnTo>
                  <a:lnTo>
                    <a:pt x="7171410" y="592670"/>
                  </a:lnTo>
                  <a:lnTo>
                    <a:pt x="7143793" y="627682"/>
                  </a:lnTo>
                  <a:lnTo>
                    <a:pt x="7112302" y="659173"/>
                  </a:lnTo>
                  <a:lnTo>
                    <a:pt x="7077290" y="686790"/>
                  </a:lnTo>
                  <a:lnTo>
                    <a:pt x="7039112" y="710179"/>
                  </a:lnTo>
                  <a:lnTo>
                    <a:pt x="6998121" y="728986"/>
                  </a:lnTo>
                  <a:lnTo>
                    <a:pt x="6954672" y="742858"/>
                  </a:lnTo>
                  <a:lnTo>
                    <a:pt x="6909116" y="751440"/>
                  </a:lnTo>
                  <a:lnTo>
                    <a:pt x="6861810" y="754380"/>
                  </a:lnTo>
                  <a:lnTo>
                    <a:pt x="377190" y="754380"/>
                  </a:lnTo>
                  <a:lnTo>
                    <a:pt x="329883" y="751440"/>
                  </a:lnTo>
                  <a:lnTo>
                    <a:pt x="284327" y="742858"/>
                  </a:lnTo>
                  <a:lnTo>
                    <a:pt x="240878" y="728986"/>
                  </a:lnTo>
                  <a:lnTo>
                    <a:pt x="199887" y="710179"/>
                  </a:lnTo>
                  <a:lnTo>
                    <a:pt x="161709" y="686790"/>
                  </a:lnTo>
                  <a:lnTo>
                    <a:pt x="126697" y="659173"/>
                  </a:lnTo>
                  <a:lnTo>
                    <a:pt x="95206" y="627682"/>
                  </a:lnTo>
                  <a:lnTo>
                    <a:pt x="67589" y="592670"/>
                  </a:lnTo>
                  <a:lnTo>
                    <a:pt x="44200" y="554492"/>
                  </a:lnTo>
                  <a:lnTo>
                    <a:pt x="25393" y="513501"/>
                  </a:lnTo>
                  <a:lnTo>
                    <a:pt x="11521" y="470052"/>
                  </a:lnTo>
                  <a:lnTo>
                    <a:pt x="2939" y="424496"/>
                  </a:lnTo>
                  <a:lnTo>
                    <a:pt x="0" y="377189"/>
                  </a:lnTo>
                  <a:close/>
                </a:path>
              </a:pathLst>
            </a:custGeom>
            <a:ln w="28956">
              <a:solidFill>
                <a:srgbClr val="FAED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2884" y="3703701"/>
            <a:ext cx="196215" cy="19621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17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90600" y="1752600"/>
            <a:ext cx="7315200" cy="304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976312" y="1738312"/>
          <a:ext cx="7315834" cy="30479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74950"/>
                <a:gridCol w="4540884"/>
              </a:tblGrid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i="1" spc="25" dirty="0">
                          <a:solidFill>
                            <a:srgbClr val="2A1F03"/>
                          </a:solidFill>
                          <a:latin typeface="Trebuchet MS"/>
                          <a:cs typeface="Trebuchet MS"/>
                        </a:rPr>
                        <a:t>GRADE</a:t>
                      </a:r>
                      <a:endParaRPr sz="2400">
                        <a:latin typeface="Trebuchet MS"/>
                        <a:cs typeface="Trebuchet MS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-16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SKALA</a:t>
                      </a:r>
                      <a:r>
                        <a:rPr sz="2400" spc="-10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spc="-22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UPAH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492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b="1" spc="-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7.000.000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492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b="1" spc="-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5.700.000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1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492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b="1" spc="-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4.400.000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1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8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b="1" spc="-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3.100.000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80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b="1" spc="-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1.800.000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297305" y="514045"/>
            <a:ext cx="6837680" cy="422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b="1" dirty="0">
                <a:latin typeface="Arial"/>
                <a:cs typeface="Arial"/>
              </a:rPr>
              <a:t>Profil Struktur Kelompok dan</a:t>
            </a:r>
            <a:r>
              <a:rPr sz="2600" b="1" spc="-60" dirty="0">
                <a:latin typeface="Arial"/>
                <a:cs typeface="Arial"/>
              </a:rPr>
              <a:t> </a:t>
            </a:r>
            <a:r>
              <a:rPr sz="2600" b="1" spc="-15" dirty="0">
                <a:latin typeface="Arial"/>
                <a:cs typeface="Arial"/>
              </a:rPr>
              <a:t>SkalaTunggal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5112" y="1046988"/>
            <a:ext cx="8628888" cy="182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2884" y="3703701"/>
            <a:ext cx="196215" cy="19621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18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129283" y="129539"/>
            <a:ext cx="7192009" cy="783590"/>
            <a:chOff x="1129283" y="129539"/>
            <a:chExt cx="7192009" cy="783590"/>
          </a:xfrm>
        </p:grpSpPr>
        <p:sp>
          <p:nvSpPr>
            <p:cNvPr id="5" name="object 5"/>
            <p:cNvSpPr/>
            <p:nvPr/>
          </p:nvSpPr>
          <p:spPr>
            <a:xfrm>
              <a:off x="1143761" y="144017"/>
              <a:ext cx="7162800" cy="7543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43761" y="144017"/>
              <a:ext cx="7162800" cy="754380"/>
            </a:xfrm>
            <a:custGeom>
              <a:avLst/>
              <a:gdLst/>
              <a:ahLst/>
              <a:cxnLst/>
              <a:rect l="l" t="t" r="r" b="b"/>
              <a:pathLst>
                <a:path w="7162800" h="754380">
                  <a:moveTo>
                    <a:pt x="0" y="377189"/>
                  </a:moveTo>
                  <a:lnTo>
                    <a:pt x="2939" y="329883"/>
                  </a:lnTo>
                  <a:lnTo>
                    <a:pt x="11521" y="284327"/>
                  </a:lnTo>
                  <a:lnTo>
                    <a:pt x="25393" y="240878"/>
                  </a:lnTo>
                  <a:lnTo>
                    <a:pt x="44200" y="199887"/>
                  </a:lnTo>
                  <a:lnTo>
                    <a:pt x="67589" y="161709"/>
                  </a:lnTo>
                  <a:lnTo>
                    <a:pt x="95206" y="126697"/>
                  </a:lnTo>
                  <a:lnTo>
                    <a:pt x="126697" y="95206"/>
                  </a:lnTo>
                  <a:lnTo>
                    <a:pt x="161709" y="67589"/>
                  </a:lnTo>
                  <a:lnTo>
                    <a:pt x="199887" y="44200"/>
                  </a:lnTo>
                  <a:lnTo>
                    <a:pt x="240878" y="25393"/>
                  </a:lnTo>
                  <a:lnTo>
                    <a:pt x="284327" y="11521"/>
                  </a:lnTo>
                  <a:lnTo>
                    <a:pt x="329883" y="2939"/>
                  </a:lnTo>
                  <a:lnTo>
                    <a:pt x="377190" y="0"/>
                  </a:lnTo>
                  <a:lnTo>
                    <a:pt x="6785609" y="0"/>
                  </a:lnTo>
                  <a:lnTo>
                    <a:pt x="6832916" y="2939"/>
                  </a:lnTo>
                  <a:lnTo>
                    <a:pt x="6878472" y="11521"/>
                  </a:lnTo>
                  <a:lnTo>
                    <a:pt x="6921921" y="25393"/>
                  </a:lnTo>
                  <a:lnTo>
                    <a:pt x="6962912" y="44200"/>
                  </a:lnTo>
                  <a:lnTo>
                    <a:pt x="7001090" y="67589"/>
                  </a:lnTo>
                  <a:lnTo>
                    <a:pt x="7036102" y="95206"/>
                  </a:lnTo>
                  <a:lnTo>
                    <a:pt x="7067593" y="126697"/>
                  </a:lnTo>
                  <a:lnTo>
                    <a:pt x="7095210" y="161709"/>
                  </a:lnTo>
                  <a:lnTo>
                    <a:pt x="7118599" y="199887"/>
                  </a:lnTo>
                  <a:lnTo>
                    <a:pt x="7137406" y="240878"/>
                  </a:lnTo>
                  <a:lnTo>
                    <a:pt x="7151278" y="284327"/>
                  </a:lnTo>
                  <a:lnTo>
                    <a:pt x="7159860" y="329883"/>
                  </a:lnTo>
                  <a:lnTo>
                    <a:pt x="7162800" y="377189"/>
                  </a:lnTo>
                  <a:lnTo>
                    <a:pt x="7159860" y="424496"/>
                  </a:lnTo>
                  <a:lnTo>
                    <a:pt x="7151278" y="470052"/>
                  </a:lnTo>
                  <a:lnTo>
                    <a:pt x="7137406" y="513501"/>
                  </a:lnTo>
                  <a:lnTo>
                    <a:pt x="7118599" y="554492"/>
                  </a:lnTo>
                  <a:lnTo>
                    <a:pt x="7095210" y="592670"/>
                  </a:lnTo>
                  <a:lnTo>
                    <a:pt x="7067593" y="627682"/>
                  </a:lnTo>
                  <a:lnTo>
                    <a:pt x="7036102" y="659173"/>
                  </a:lnTo>
                  <a:lnTo>
                    <a:pt x="7001090" y="686790"/>
                  </a:lnTo>
                  <a:lnTo>
                    <a:pt x="6962912" y="710179"/>
                  </a:lnTo>
                  <a:lnTo>
                    <a:pt x="6921921" y="728986"/>
                  </a:lnTo>
                  <a:lnTo>
                    <a:pt x="6878472" y="742858"/>
                  </a:lnTo>
                  <a:lnTo>
                    <a:pt x="6832916" y="751440"/>
                  </a:lnTo>
                  <a:lnTo>
                    <a:pt x="6785609" y="754379"/>
                  </a:lnTo>
                  <a:lnTo>
                    <a:pt x="377190" y="754379"/>
                  </a:lnTo>
                  <a:lnTo>
                    <a:pt x="329883" y="751440"/>
                  </a:lnTo>
                  <a:lnTo>
                    <a:pt x="284327" y="742858"/>
                  </a:lnTo>
                  <a:lnTo>
                    <a:pt x="240878" y="728986"/>
                  </a:lnTo>
                  <a:lnTo>
                    <a:pt x="199887" y="710179"/>
                  </a:lnTo>
                  <a:lnTo>
                    <a:pt x="161709" y="686790"/>
                  </a:lnTo>
                  <a:lnTo>
                    <a:pt x="126697" y="659173"/>
                  </a:lnTo>
                  <a:lnTo>
                    <a:pt x="95206" y="627682"/>
                  </a:lnTo>
                  <a:lnTo>
                    <a:pt x="67589" y="592670"/>
                  </a:lnTo>
                  <a:lnTo>
                    <a:pt x="44200" y="554492"/>
                  </a:lnTo>
                  <a:lnTo>
                    <a:pt x="25393" y="513501"/>
                  </a:lnTo>
                  <a:lnTo>
                    <a:pt x="11521" y="470052"/>
                  </a:lnTo>
                  <a:lnTo>
                    <a:pt x="2939" y="424496"/>
                  </a:lnTo>
                  <a:lnTo>
                    <a:pt x="0" y="377189"/>
                  </a:lnTo>
                  <a:close/>
                </a:path>
              </a:pathLst>
            </a:custGeom>
            <a:ln w="28956">
              <a:solidFill>
                <a:srgbClr val="FAED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332357" y="292353"/>
            <a:ext cx="676846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03115" algn="l"/>
                <a:tab pos="5689600" algn="l"/>
              </a:tabLst>
            </a:pPr>
            <a:r>
              <a:rPr sz="2700" b="1" dirty="0">
                <a:latin typeface="Arial"/>
                <a:cs typeface="Arial"/>
              </a:rPr>
              <a:t>Profil</a:t>
            </a:r>
            <a:r>
              <a:rPr sz="2700" b="1" spc="-15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Struktur Ko</a:t>
            </a:r>
            <a:r>
              <a:rPr sz="2700" b="1" spc="-15" dirty="0">
                <a:latin typeface="Arial"/>
                <a:cs typeface="Arial"/>
              </a:rPr>
              <a:t>n</a:t>
            </a:r>
            <a:r>
              <a:rPr sz="2700" b="1" dirty="0">
                <a:latin typeface="Arial"/>
                <a:cs typeface="Arial"/>
              </a:rPr>
              <a:t>tinu</a:t>
            </a:r>
            <a:r>
              <a:rPr sz="2700" b="1" spc="20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dan	</a:t>
            </a:r>
            <a:r>
              <a:rPr sz="2700" b="1" spc="-5" dirty="0">
                <a:latin typeface="Arial"/>
                <a:cs typeface="Arial"/>
              </a:rPr>
              <a:t>Skala</a:t>
            </a:r>
            <a:r>
              <a:rPr sz="2700" b="1" dirty="0">
                <a:latin typeface="Arial"/>
                <a:cs typeface="Arial"/>
              </a:rPr>
              <a:t>	Gan</a:t>
            </a:r>
            <a:r>
              <a:rPr sz="2700" b="1" spc="-15" dirty="0">
                <a:latin typeface="Arial"/>
                <a:cs typeface="Arial"/>
              </a:rPr>
              <a:t>d</a:t>
            </a:r>
            <a:r>
              <a:rPr sz="2700" b="1" spc="-5" dirty="0">
                <a:latin typeface="Arial"/>
                <a:cs typeface="Arial"/>
              </a:rPr>
              <a:t>a</a:t>
            </a:r>
            <a:endParaRPr sz="27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4375" y="1524000"/>
            <a:ext cx="8072628" cy="33771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700087" y="1509712"/>
          <a:ext cx="8074023" cy="33766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23770"/>
                <a:gridCol w="1529715"/>
                <a:gridCol w="1462405"/>
                <a:gridCol w="1643379"/>
                <a:gridCol w="1214754"/>
              </a:tblGrid>
              <a:tr h="457200">
                <a:tc>
                  <a:txBody>
                    <a:bodyPr/>
                    <a:lstStyle/>
                    <a:p>
                      <a:pPr marL="52895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-24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JABATAN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-7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MIN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-6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MID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-114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MAKS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-16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SPREAD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090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i="1" spc="-60" dirty="0">
                          <a:solidFill>
                            <a:srgbClr val="2A1F03"/>
                          </a:solidFill>
                          <a:latin typeface="Trebuchet MS"/>
                          <a:cs typeface="Trebuchet MS"/>
                        </a:rPr>
                        <a:t>Recruitment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2000" i="1" spc="-85" dirty="0">
                          <a:solidFill>
                            <a:srgbClr val="2A1F03"/>
                          </a:solidFill>
                          <a:latin typeface="Trebuchet MS"/>
                          <a:cs typeface="Trebuchet MS"/>
                        </a:rPr>
                        <a:t>Officer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1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7.000.000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2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9,450.000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3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11.900.000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6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70</a:t>
                      </a:r>
                      <a:r>
                        <a:rPr sz="2000" spc="-8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23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0891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-3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Sekretaris</a:t>
                      </a:r>
                      <a:r>
                        <a:rPr sz="2000" spc="-9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4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Senior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3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5.700.000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-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7.410.000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2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9.120.000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6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60</a:t>
                      </a:r>
                      <a:r>
                        <a:rPr sz="2000" spc="-8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23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-3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Sekretaris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3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4.400.000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2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5.500.000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2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6.600.000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6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50</a:t>
                      </a:r>
                      <a:r>
                        <a:rPr sz="2000" spc="-8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23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i="1" spc="-110" dirty="0">
                          <a:solidFill>
                            <a:srgbClr val="2A1F03"/>
                          </a:solidFill>
                          <a:latin typeface="Trebuchet MS"/>
                          <a:cs typeface="Trebuchet MS"/>
                        </a:rPr>
                        <a:t>Typist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3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3.100.000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2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3.720.000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2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4.340.000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6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40</a:t>
                      </a:r>
                      <a:r>
                        <a:rPr sz="2000" spc="-8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23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090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-5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Petugas</a:t>
                      </a:r>
                      <a:r>
                        <a:rPr sz="2000" spc="-11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5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Ekspedisi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3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1.800.000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2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2.070.000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2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2.340.000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6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30</a:t>
                      </a:r>
                      <a:r>
                        <a:rPr sz="2000" spc="-80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235" dirty="0">
                          <a:solidFill>
                            <a:srgbClr val="2A1F03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884" y="3703701"/>
            <a:ext cx="196215" cy="19621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19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15112" y="291084"/>
            <a:ext cx="8644255" cy="783590"/>
            <a:chOff x="515112" y="291084"/>
            <a:chExt cx="8644255" cy="783590"/>
          </a:xfrm>
        </p:grpSpPr>
        <p:sp>
          <p:nvSpPr>
            <p:cNvPr id="4" name="object 4"/>
            <p:cNvSpPr/>
            <p:nvPr/>
          </p:nvSpPr>
          <p:spPr>
            <a:xfrm>
              <a:off x="515112" y="305562"/>
              <a:ext cx="8629650" cy="75971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24762" y="305562"/>
              <a:ext cx="7620000" cy="754380"/>
            </a:xfrm>
            <a:custGeom>
              <a:avLst/>
              <a:gdLst/>
              <a:ahLst/>
              <a:cxnLst/>
              <a:rect l="l" t="t" r="r" b="b"/>
              <a:pathLst>
                <a:path w="7620000" h="754380">
                  <a:moveTo>
                    <a:pt x="0" y="377190"/>
                  </a:moveTo>
                  <a:lnTo>
                    <a:pt x="2939" y="329883"/>
                  </a:lnTo>
                  <a:lnTo>
                    <a:pt x="11521" y="284327"/>
                  </a:lnTo>
                  <a:lnTo>
                    <a:pt x="25393" y="240878"/>
                  </a:lnTo>
                  <a:lnTo>
                    <a:pt x="44200" y="199887"/>
                  </a:lnTo>
                  <a:lnTo>
                    <a:pt x="67589" y="161709"/>
                  </a:lnTo>
                  <a:lnTo>
                    <a:pt x="95206" y="126697"/>
                  </a:lnTo>
                  <a:lnTo>
                    <a:pt x="126697" y="95206"/>
                  </a:lnTo>
                  <a:lnTo>
                    <a:pt x="161709" y="67589"/>
                  </a:lnTo>
                  <a:lnTo>
                    <a:pt x="199887" y="44200"/>
                  </a:lnTo>
                  <a:lnTo>
                    <a:pt x="240878" y="25393"/>
                  </a:lnTo>
                  <a:lnTo>
                    <a:pt x="284327" y="11521"/>
                  </a:lnTo>
                  <a:lnTo>
                    <a:pt x="329883" y="2939"/>
                  </a:lnTo>
                  <a:lnTo>
                    <a:pt x="377189" y="0"/>
                  </a:lnTo>
                  <a:lnTo>
                    <a:pt x="7242809" y="0"/>
                  </a:lnTo>
                  <a:lnTo>
                    <a:pt x="7290116" y="2939"/>
                  </a:lnTo>
                  <a:lnTo>
                    <a:pt x="7335672" y="11521"/>
                  </a:lnTo>
                  <a:lnTo>
                    <a:pt x="7379121" y="25393"/>
                  </a:lnTo>
                  <a:lnTo>
                    <a:pt x="7420112" y="44200"/>
                  </a:lnTo>
                  <a:lnTo>
                    <a:pt x="7458290" y="67589"/>
                  </a:lnTo>
                  <a:lnTo>
                    <a:pt x="7493302" y="95206"/>
                  </a:lnTo>
                  <a:lnTo>
                    <a:pt x="7524793" y="126697"/>
                  </a:lnTo>
                  <a:lnTo>
                    <a:pt x="7552410" y="161709"/>
                  </a:lnTo>
                  <a:lnTo>
                    <a:pt x="7575799" y="199887"/>
                  </a:lnTo>
                  <a:lnTo>
                    <a:pt x="7594606" y="240878"/>
                  </a:lnTo>
                  <a:lnTo>
                    <a:pt x="7608478" y="284327"/>
                  </a:lnTo>
                  <a:lnTo>
                    <a:pt x="7617060" y="329883"/>
                  </a:lnTo>
                  <a:lnTo>
                    <a:pt x="7620000" y="377190"/>
                  </a:lnTo>
                  <a:lnTo>
                    <a:pt x="7617060" y="424496"/>
                  </a:lnTo>
                  <a:lnTo>
                    <a:pt x="7608478" y="470052"/>
                  </a:lnTo>
                  <a:lnTo>
                    <a:pt x="7594606" y="513501"/>
                  </a:lnTo>
                  <a:lnTo>
                    <a:pt x="7575799" y="554492"/>
                  </a:lnTo>
                  <a:lnTo>
                    <a:pt x="7552410" y="592670"/>
                  </a:lnTo>
                  <a:lnTo>
                    <a:pt x="7524793" y="627682"/>
                  </a:lnTo>
                  <a:lnTo>
                    <a:pt x="7493302" y="659173"/>
                  </a:lnTo>
                  <a:lnTo>
                    <a:pt x="7458290" y="686790"/>
                  </a:lnTo>
                  <a:lnTo>
                    <a:pt x="7420112" y="710179"/>
                  </a:lnTo>
                  <a:lnTo>
                    <a:pt x="7379121" y="728986"/>
                  </a:lnTo>
                  <a:lnTo>
                    <a:pt x="7335672" y="742858"/>
                  </a:lnTo>
                  <a:lnTo>
                    <a:pt x="7290116" y="751440"/>
                  </a:lnTo>
                  <a:lnTo>
                    <a:pt x="7242809" y="754380"/>
                  </a:lnTo>
                  <a:lnTo>
                    <a:pt x="377189" y="754380"/>
                  </a:lnTo>
                  <a:lnTo>
                    <a:pt x="329883" y="751440"/>
                  </a:lnTo>
                  <a:lnTo>
                    <a:pt x="284327" y="742858"/>
                  </a:lnTo>
                  <a:lnTo>
                    <a:pt x="240878" y="728986"/>
                  </a:lnTo>
                  <a:lnTo>
                    <a:pt x="199887" y="710179"/>
                  </a:lnTo>
                  <a:lnTo>
                    <a:pt x="161709" y="686790"/>
                  </a:lnTo>
                  <a:lnTo>
                    <a:pt x="126697" y="659173"/>
                  </a:lnTo>
                  <a:lnTo>
                    <a:pt x="95206" y="627682"/>
                  </a:lnTo>
                  <a:lnTo>
                    <a:pt x="67589" y="592670"/>
                  </a:lnTo>
                  <a:lnTo>
                    <a:pt x="44200" y="554492"/>
                  </a:lnTo>
                  <a:lnTo>
                    <a:pt x="25393" y="513501"/>
                  </a:lnTo>
                  <a:lnTo>
                    <a:pt x="11521" y="470052"/>
                  </a:lnTo>
                  <a:lnTo>
                    <a:pt x="2939" y="424496"/>
                  </a:lnTo>
                  <a:lnTo>
                    <a:pt x="0" y="377190"/>
                  </a:lnTo>
                  <a:close/>
                </a:path>
              </a:pathLst>
            </a:custGeom>
            <a:ln w="28956">
              <a:solidFill>
                <a:srgbClr val="FAED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713357" y="454533"/>
            <a:ext cx="7131684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79500" algn="l"/>
                <a:tab pos="4356100" algn="l"/>
              </a:tabLst>
            </a:pPr>
            <a:r>
              <a:rPr sz="2700" b="1" dirty="0">
                <a:latin typeface="Arial"/>
                <a:cs typeface="Arial"/>
              </a:rPr>
              <a:t>Profil	Struktur</a:t>
            </a:r>
            <a:r>
              <a:rPr sz="2700" b="1" spc="10" dirty="0">
                <a:latin typeface="Arial"/>
                <a:cs typeface="Arial"/>
              </a:rPr>
              <a:t> </a:t>
            </a:r>
            <a:r>
              <a:rPr sz="2700" b="1" spc="-5" dirty="0">
                <a:latin typeface="Arial"/>
                <a:cs typeface="Arial"/>
              </a:rPr>
              <a:t>Kelompok	</a:t>
            </a:r>
            <a:r>
              <a:rPr sz="2700" b="1" dirty="0">
                <a:latin typeface="Arial"/>
                <a:cs typeface="Arial"/>
              </a:rPr>
              <a:t>dan </a:t>
            </a:r>
            <a:r>
              <a:rPr sz="2700" b="1" spc="-5" dirty="0">
                <a:latin typeface="Arial"/>
                <a:cs typeface="Arial"/>
              </a:rPr>
              <a:t>Skala</a:t>
            </a:r>
            <a:r>
              <a:rPr sz="2700" b="1" spc="-65" dirty="0">
                <a:latin typeface="Arial"/>
                <a:cs typeface="Arial"/>
              </a:rPr>
              <a:t> </a:t>
            </a:r>
            <a:r>
              <a:rPr sz="2700" b="1" spc="-5" dirty="0">
                <a:latin typeface="Arial"/>
                <a:cs typeface="Arial"/>
              </a:rPr>
              <a:t>Ganda</a:t>
            </a:r>
            <a:endParaRPr sz="27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57200" y="1676400"/>
            <a:ext cx="8534400" cy="30967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442912" y="1662112"/>
          <a:ext cx="8537571" cy="30972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6675"/>
                <a:gridCol w="1793239"/>
                <a:gridCol w="1769744"/>
                <a:gridCol w="2004059"/>
                <a:gridCol w="1633854"/>
              </a:tblGrid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-229" dirty="0">
                          <a:latin typeface="Arial"/>
                          <a:cs typeface="Arial"/>
                        </a:rPr>
                        <a:t>GRADE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-90" dirty="0">
                          <a:latin typeface="Arial"/>
                          <a:cs typeface="Arial"/>
                        </a:rPr>
                        <a:t>MIN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-90" dirty="0">
                          <a:latin typeface="Arial"/>
                          <a:cs typeface="Arial"/>
                        </a:rPr>
                        <a:t>MID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-140" dirty="0">
                          <a:latin typeface="Arial"/>
                          <a:cs typeface="Arial"/>
                        </a:rPr>
                        <a:t>MAKS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-204" dirty="0">
                          <a:latin typeface="Arial"/>
                          <a:cs typeface="Arial"/>
                        </a:rPr>
                        <a:t>SPREAD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7358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00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10" dirty="0">
                          <a:latin typeface="Arial"/>
                          <a:cs typeface="Arial"/>
                        </a:rPr>
                        <a:t>7.000.000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25" dirty="0">
                          <a:latin typeface="Arial"/>
                          <a:cs typeface="Arial"/>
                        </a:rPr>
                        <a:t>9,450.000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35" dirty="0">
                          <a:latin typeface="Arial"/>
                          <a:cs typeface="Arial"/>
                        </a:rPr>
                        <a:t>11.900.000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60" dirty="0">
                          <a:latin typeface="Arial"/>
                          <a:cs typeface="Arial"/>
                        </a:rPr>
                        <a:t>70</a:t>
                      </a:r>
                      <a:r>
                        <a:rPr sz="20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235" dirty="0">
                          <a:latin typeface="Arial"/>
                          <a:cs typeface="Arial"/>
                        </a:rPr>
                        <a:t>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0609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4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924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000" spc="30" dirty="0">
                          <a:latin typeface="Arial"/>
                          <a:cs typeface="Arial"/>
                        </a:rPr>
                        <a:t>5.700.000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000" spc="-5" dirty="0">
                          <a:latin typeface="Arial"/>
                          <a:cs typeface="Arial"/>
                        </a:rPr>
                        <a:t>7.410.000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000" spc="25" dirty="0">
                          <a:latin typeface="Arial"/>
                          <a:cs typeface="Arial"/>
                        </a:rPr>
                        <a:t>9.120.000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000" spc="60" dirty="0">
                          <a:latin typeface="Arial"/>
                          <a:cs typeface="Arial"/>
                        </a:rPr>
                        <a:t>60</a:t>
                      </a:r>
                      <a:r>
                        <a:rPr sz="20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235" dirty="0">
                          <a:latin typeface="Arial"/>
                          <a:cs typeface="Arial"/>
                        </a:rPr>
                        <a:t>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6266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3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924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30" dirty="0">
                          <a:latin typeface="Arial"/>
                          <a:cs typeface="Arial"/>
                        </a:rPr>
                        <a:t>4.400.000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25" dirty="0">
                          <a:latin typeface="Arial"/>
                          <a:cs typeface="Arial"/>
                        </a:rPr>
                        <a:t>5.500.000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25" dirty="0">
                          <a:latin typeface="Arial"/>
                          <a:cs typeface="Arial"/>
                        </a:rPr>
                        <a:t>6.600.000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60" dirty="0">
                          <a:latin typeface="Arial"/>
                          <a:cs typeface="Arial"/>
                        </a:rPr>
                        <a:t>50</a:t>
                      </a:r>
                      <a:r>
                        <a:rPr sz="20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235" dirty="0">
                          <a:latin typeface="Arial"/>
                          <a:cs typeface="Arial"/>
                        </a:rPr>
                        <a:t>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627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30" dirty="0">
                          <a:latin typeface="Arial"/>
                          <a:cs typeface="Arial"/>
                        </a:rPr>
                        <a:t>3.100.000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25" dirty="0">
                          <a:latin typeface="Arial"/>
                          <a:cs typeface="Arial"/>
                        </a:rPr>
                        <a:t>3.720.000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25" dirty="0">
                          <a:latin typeface="Arial"/>
                          <a:cs typeface="Arial"/>
                        </a:rPr>
                        <a:t>4.340.000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60" dirty="0">
                          <a:latin typeface="Arial"/>
                          <a:cs typeface="Arial"/>
                        </a:rPr>
                        <a:t>40</a:t>
                      </a:r>
                      <a:r>
                        <a:rPr sz="20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235" dirty="0">
                          <a:latin typeface="Arial"/>
                          <a:cs typeface="Arial"/>
                        </a:rPr>
                        <a:t>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3494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211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35" dirty="0">
                          <a:latin typeface="Arial"/>
                          <a:cs typeface="Arial"/>
                        </a:rPr>
                        <a:t>1.800.000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20" dirty="0">
                          <a:latin typeface="Arial"/>
                          <a:cs typeface="Arial"/>
                        </a:rPr>
                        <a:t>2.070.000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25" dirty="0">
                          <a:latin typeface="Arial"/>
                          <a:cs typeface="Arial"/>
                        </a:rPr>
                        <a:t>2.340.000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60" dirty="0">
                          <a:latin typeface="Arial"/>
                          <a:cs typeface="Arial"/>
                        </a:rPr>
                        <a:t>30</a:t>
                      </a:r>
                      <a:r>
                        <a:rPr sz="20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235" dirty="0">
                          <a:latin typeface="Arial"/>
                          <a:cs typeface="Arial"/>
                        </a:rPr>
                        <a:t>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7192" y="1897703"/>
            <a:ext cx="8828405" cy="844550"/>
            <a:chOff x="107192" y="1897703"/>
            <a:chExt cx="8828405" cy="844550"/>
          </a:xfrm>
        </p:grpSpPr>
        <p:sp>
          <p:nvSpPr>
            <p:cNvPr id="3" name="object 3"/>
            <p:cNvSpPr/>
            <p:nvPr/>
          </p:nvSpPr>
          <p:spPr>
            <a:xfrm>
              <a:off x="611885" y="2109978"/>
              <a:ext cx="8304530" cy="612775"/>
            </a:xfrm>
            <a:custGeom>
              <a:avLst/>
              <a:gdLst/>
              <a:ahLst/>
              <a:cxnLst/>
              <a:rect l="l" t="t" r="r" b="b"/>
              <a:pathLst>
                <a:path w="8304530" h="612775">
                  <a:moveTo>
                    <a:pt x="0" y="306324"/>
                  </a:moveTo>
                  <a:lnTo>
                    <a:pt x="4009" y="256640"/>
                  </a:lnTo>
                  <a:lnTo>
                    <a:pt x="15616" y="209507"/>
                  </a:lnTo>
                  <a:lnTo>
                    <a:pt x="34191" y="165556"/>
                  </a:lnTo>
                  <a:lnTo>
                    <a:pt x="59103" y="125419"/>
                  </a:lnTo>
                  <a:lnTo>
                    <a:pt x="89720" y="89725"/>
                  </a:lnTo>
                  <a:lnTo>
                    <a:pt x="125413" y="59106"/>
                  </a:lnTo>
                  <a:lnTo>
                    <a:pt x="165551" y="34193"/>
                  </a:lnTo>
                  <a:lnTo>
                    <a:pt x="209502" y="15617"/>
                  </a:lnTo>
                  <a:lnTo>
                    <a:pt x="256636" y="4009"/>
                  </a:lnTo>
                  <a:lnTo>
                    <a:pt x="306323" y="0"/>
                  </a:lnTo>
                  <a:lnTo>
                    <a:pt x="7997952" y="0"/>
                  </a:lnTo>
                  <a:lnTo>
                    <a:pt x="8047635" y="4009"/>
                  </a:lnTo>
                  <a:lnTo>
                    <a:pt x="8094768" y="15617"/>
                  </a:lnTo>
                  <a:lnTo>
                    <a:pt x="8138719" y="34193"/>
                  </a:lnTo>
                  <a:lnTo>
                    <a:pt x="8178856" y="59106"/>
                  </a:lnTo>
                  <a:lnTo>
                    <a:pt x="8214550" y="89725"/>
                  </a:lnTo>
                  <a:lnTo>
                    <a:pt x="8245169" y="125419"/>
                  </a:lnTo>
                  <a:lnTo>
                    <a:pt x="8270082" y="165556"/>
                  </a:lnTo>
                  <a:lnTo>
                    <a:pt x="8288658" y="209507"/>
                  </a:lnTo>
                  <a:lnTo>
                    <a:pt x="8300266" y="256640"/>
                  </a:lnTo>
                  <a:lnTo>
                    <a:pt x="8304276" y="306324"/>
                  </a:lnTo>
                  <a:lnTo>
                    <a:pt x="8300266" y="356007"/>
                  </a:lnTo>
                  <a:lnTo>
                    <a:pt x="8288658" y="403140"/>
                  </a:lnTo>
                  <a:lnTo>
                    <a:pt x="8270082" y="447091"/>
                  </a:lnTo>
                  <a:lnTo>
                    <a:pt x="8245169" y="487228"/>
                  </a:lnTo>
                  <a:lnTo>
                    <a:pt x="8214550" y="522922"/>
                  </a:lnTo>
                  <a:lnTo>
                    <a:pt x="8178856" y="553541"/>
                  </a:lnTo>
                  <a:lnTo>
                    <a:pt x="8138719" y="578454"/>
                  </a:lnTo>
                  <a:lnTo>
                    <a:pt x="8094768" y="597030"/>
                  </a:lnTo>
                  <a:lnTo>
                    <a:pt x="8047635" y="608638"/>
                  </a:lnTo>
                  <a:lnTo>
                    <a:pt x="7997952" y="612648"/>
                  </a:lnTo>
                  <a:lnTo>
                    <a:pt x="306323" y="612648"/>
                  </a:lnTo>
                  <a:lnTo>
                    <a:pt x="256636" y="608638"/>
                  </a:lnTo>
                  <a:lnTo>
                    <a:pt x="209502" y="597030"/>
                  </a:lnTo>
                  <a:lnTo>
                    <a:pt x="165551" y="578454"/>
                  </a:lnTo>
                  <a:lnTo>
                    <a:pt x="125413" y="553541"/>
                  </a:lnTo>
                  <a:lnTo>
                    <a:pt x="89720" y="522922"/>
                  </a:lnTo>
                  <a:lnTo>
                    <a:pt x="59103" y="487228"/>
                  </a:lnTo>
                  <a:lnTo>
                    <a:pt x="34191" y="447091"/>
                  </a:lnTo>
                  <a:lnTo>
                    <a:pt x="15616" y="403140"/>
                  </a:lnTo>
                  <a:lnTo>
                    <a:pt x="4009" y="356007"/>
                  </a:lnTo>
                  <a:lnTo>
                    <a:pt x="0" y="306324"/>
                  </a:lnTo>
                  <a:close/>
                </a:path>
              </a:pathLst>
            </a:custGeom>
            <a:ln w="38100">
              <a:solidFill>
                <a:srgbClr val="4E3A2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7192" y="1897703"/>
              <a:ext cx="768985" cy="695960"/>
            </a:xfrm>
            <a:custGeom>
              <a:avLst/>
              <a:gdLst/>
              <a:ahLst/>
              <a:cxnLst/>
              <a:rect l="l" t="t" r="r" b="b"/>
              <a:pathLst>
                <a:path w="768985" h="695960">
                  <a:moveTo>
                    <a:pt x="316917" y="0"/>
                  </a:moveTo>
                  <a:lnTo>
                    <a:pt x="272687" y="2830"/>
                  </a:lnTo>
                  <a:lnTo>
                    <a:pt x="230064" y="10439"/>
                  </a:lnTo>
                  <a:lnTo>
                    <a:pt x="189525" y="22742"/>
                  </a:lnTo>
                  <a:lnTo>
                    <a:pt x="151549" y="39654"/>
                  </a:lnTo>
                  <a:lnTo>
                    <a:pt x="116614" y="61091"/>
                  </a:lnTo>
                  <a:lnTo>
                    <a:pt x="85199" y="86966"/>
                  </a:lnTo>
                  <a:lnTo>
                    <a:pt x="57783" y="117196"/>
                  </a:lnTo>
                  <a:lnTo>
                    <a:pt x="34843" y="151695"/>
                  </a:lnTo>
                  <a:lnTo>
                    <a:pt x="17345" y="189251"/>
                  </a:lnTo>
                  <a:lnTo>
                    <a:pt x="5823" y="228405"/>
                  </a:lnTo>
                  <a:lnTo>
                    <a:pt x="100" y="268705"/>
                  </a:lnTo>
                  <a:lnTo>
                    <a:pt x="0" y="309697"/>
                  </a:lnTo>
                  <a:lnTo>
                    <a:pt x="5346" y="350929"/>
                  </a:lnTo>
                  <a:lnTo>
                    <a:pt x="15962" y="391948"/>
                  </a:lnTo>
                  <a:lnTo>
                    <a:pt x="31672" y="432300"/>
                  </a:lnTo>
                  <a:lnTo>
                    <a:pt x="52300" y="471534"/>
                  </a:lnTo>
                  <a:lnTo>
                    <a:pt x="77669" y="509195"/>
                  </a:lnTo>
                  <a:lnTo>
                    <a:pt x="107603" y="544830"/>
                  </a:lnTo>
                  <a:lnTo>
                    <a:pt x="141926" y="577988"/>
                  </a:lnTo>
                  <a:lnTo>
                    <a:pt x="180461" y="608215"/>
                  </a:lnTo>
                  <a:lnTo>
                    <a:pt x="223032" y="635057"/>
                  </a:lnTo>
                  <a:lnTo>
                    <a:pt x="268112" y="657397"/>
                  </a:lnTo>
                  <a:lnTo>
                    <a:pt x="313979" y="674533"/>
                  </a:lnTo>
                  <a:lnTo>
                    <a:pt x="360155" y="686550"/>
                  </a:lnTo>
                  <a:lnTo>
                    <a:pt x="406161" y="693533"/>
                  </a:lnTo>
                  <a:lnTo>
                    <a:pt x="451518" y="695567"/>
                  </a:lnTo>
                  <a:lnTo>
                    <a:pt x="495748" y="692737"/>
                  </a:lnTo>
                  <a:lnTo>
                    <a:pt x="538372" y="685128"/>
                  </a:lnTo>
                  <a:lnTo>
                    <a:pt x="578912" y="672824"/>
                  </a:lnTo>
                  <a:lnTo>
                    <a:pt x="616889" y="655912"/>
                  </a:lnTo>
                  <a:lnTo>
                    <a:pt x="651825" y="634476"/>
                  </a:lnTo>
                  <a:lnTo>
                    <a:pt x="683240" y="608600"/>
                  </a:lnTo>
                  <a:lnTo>
                    <a:pt x="710657" y="578370"/>
                  </a:lnTo>
                  <a:lnTo>
                    <a:pt x="733597" y="543871"/>
                  </a:lnTo>
                  <a:lnTo>
                    <a:pt x="751095" y="506316"/>
                  </a:lnTo>
                  <a:lnTo>
                    <a:pt x="762617" y="467161"/>
                  </a:lnTo>
                  <a:lnTo>
                    <a:pt x="768340" y="426862"/>
                  </a:lnTo>
                  <a:lnTo>
                    <a:pt x="768439" y="385869"/>
                  </a:lnTo>
                  <a:lnTo>
                    <a:pt x="763092" y="344637"/>
                  </a:lnTo>
                  <a:lnTo>
                    <a:pt x="752475" y="303619"/>
                  </a:lnTo>
                  <a:lnTo>
                    <a:pt x="736764" y="263266"/>
                  </a:lnTo>
                  <a:lnTo>
                    <a:pt x="716135" y="224033"/>
                  </a:lnTo>
                  <a:lnTo>
                    <a:pt x="690766" y="186372"/>
                  </a:lnTo>
                  <a:lnTo>
                    <a:pt x="660832" y="150736"/>
                  </a:lnTo>
                  <a:lnTo>
                    <a:pt x="626510" y="117578"/>
                  </a:lnTo>
                  <a:lnTo>
                    <a:pt x="587977" y="87352"/>
                  </a:lnTo>
                  <a:lnTo>
                    <a:pt x="545409" y="60509"/>
                  </a:lnTo>
                  <a:lnTo>
                    <a:pt x="500326" y="38169"/>
                  </a:lnTo>
                  <a:lnTo>
                    <a:pt x="454457" y="21033"/>
                  </a:lnTo>
                  <a:lnTo>
                    <a:pt x="408280" y="9016"/>
                  </a:lnTo>
                  <a:lnTo>
                    <a:pt x="362274" y="2033"/>
                  </a:lnTo>
                  <a:lnTo>
                    <a:pt x="316917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5447" y="2100072"/>
              <a:ext cx="675132" cy="37185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994968" y="2243709"/>
            <a:ext cx="336105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Bobot </a:t>
            </a:r>
            <a:r>
              <a:rPr sz="2400" b="1" dirty="0">
                <a:latin typeface="Arial"/>
                <a:cs typeface="Arial"/>
              </a:rPr>
              <a:t>jabatan</a:t>
            </a:r>
            <a:r>
              <a:rPr sz="2400" b="1" spc="-8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tertinggi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878" y="2677244"/>
            <a:ext cx="8930640" cy="904240"/>
            <a:chOff x="4878" y="2677244"/>
            <a:chExt cx="8930640" cy="904240"/>
          </a:xfrm>
        </p:grpSpPr>
        <p:sp>
          <p:nvSpPr>
            <p:cNvPr id="8" name="object 8"/>
            <p:cNvSpPr/>
            <p:nvPr/>
          </p:nvSpPr>
          <p:spPr>
            <a:xfrm>
              <a:off x="611885" y="2948178"/>
              <a:ext cx="8304530" cy="614680"/>
            </a:xfrm>
            <a:custGeom>
              <a:avLst/>
              <a:gdLst/>
              <a:ahLst/>
              <a:cxnLst/>
              <a:rect l="l" t="t" r="r" b="b"/>
              <a:pathLst>
                <a:path w="8304530" h="614679">
                  <a:moveTo>
                    <a:pt x="0" y="307086"/>
                  </a:moveTo>
                  <a:lnTo>
                    <a:pt x="3329" y="261719"/>
                  </a:lnTo>
                  <a:lnTo>
                    <a:pt x="13001" y="218415"/>
                  </a:lnTo>
                  <a:lnTo>
                    <a:pt x="28541" y="177649"/>
                  </a:lnTo>
                  <a:lnTo>
                    <a:pt x="49474" y="139898"/>
                  </a:lnTo>
                  <a:lnTo>
                    <a:pt x="75324" y="105636"/>
                  </a:lnTo>
                  <a:lnTo>
                    <a:pt x="105616" y="75341"/>
                  </a:lnTo>
                  <a:lnTo>
                    <a:pt x="139875" y="49487"/>
                  </a:lnTo>
                  <a:lnTo>
                    <a:pt x="177627" y="28550"/>
                  </a:lnTo>
                  <a:lnTo>
                    <a:pt x="218396" y="13006"/>
                  </a:lnTo>
                  <a:lnTo>
                    <a:pt x="261707" y="3330"/>
                  </a:lnTo>
                  <a:lnTo>
                    <a:pt x="307086" y="0"/>
                  </a:lnTo>
                  <a:lnTo>
                    <a:pt x="7997190" y="0"/>
                  </a:lnTo>
                  <a:lnTo>
                    <a:pt x="8042556" y="3330"/>
                  </a:lnTo>
                  <a:lnTo>
                    <a:pt x="8085860" y="13006"/>
                  </a:lnTo>
                  <a:lnTo>
                    <a:pt x="8126626" y="28550"/>
                  </a:lnTo>
                  <a:lnTo>
                    <a:pt x="8164377" y="49487"/>
                  </a:lnTo>
                  <a:lnTo>
                    <a:pt x="8198639" y="75341"/>
                  </a:lnTo>
                  <a:lnTo>
                    <a:pt x="8228934" y="105636"/>
                  </a:lnTo>
                  <a:lnTo>
                    <a:pt x="8254788" y="139898"/>
                  </a:lnTo>
                  <a:lnTo>
                    <a:pt x="8275725" y="177649"/>
                  </a:lnTo>
                  <a:lnTo>
                    <a:pt x="8291269" y="218415"/>
                  </a:lnTo>
                  <a:lnTo>
                    <a:pt x="8300945" y="261719"/>
                  </a:lnTo>
                  <a:lnTo>
                    <a:pt x="8304276" y="307086"/>
                  </a:lnTo>
                  <a:lnTo>
                    <a:pt x="8300945" y="352452"/>
                  </a:lnTo>
                  <a:lnTo>
                    <a:pt x="8291269" y="395756"/>
                  </a:lnTo>
                  <a:lnTo>
                    <a:pt x="8275725" y="436522"/>
                  </a:lnTo>
                  <a:lnTo>
                    <a:pt x="8254788" y="474273"/>
                  </a:lnTo>
                  <a:lnTo>
                    <a:pt x="8228934" y="508535"/>
                  </a:lnTo>
                  <a:lnTo>
                    <a:pt x="8198639" y="538830"/>
                  </a:lnTo>
                  <a:lnTo>
                    <a:pt x="8164377" y="564684"/>
                  </a:lnTo>
                  <a:lnTo>
                    <a:pt x="8126626" y="585621"/>
                  </a:lnTo>
                  <a:lnTo>
                    <a:pt x="8085860" y="601165"/>
                  </a:lnTo>
                  <a:lnTo>
                    <a:pt x="8042556" y="610841"/>
                  </a:lnTo>
                  <a:lnTo>
                    <a:pt x="7997190" y="614172"/>
                  </a:lnTo>
                  <a:lnTo>
                    <a:pt x="307086" y="614172"/>
                  </a:lnTo>
                  <a:lnTo>
                    <a:pt x="261707" y="610841"/>
                  </a:lnTo>
                  <a:lnTo>
                    <a:pt x="218396" y="601165"/>
                  </a:lnTo>
                  <a:lnTo>
                    <a:pt x="177627" y="585621"/>
                  </a:lnTo>
                  <a:lnTo>
                    <a:pt x="139875" y="564684"/>
                  </a:lnTo>
                  <a:lnTo>
                    <a:pt x="105616" y="538830"/>
                  </a:lnTo>
                  <a:lnTo>
                    <a:pt x="75324" y="508535"/>
                  </a:lnTo>
                  <a:lnTo>
                    <a:pt x="49474" y="474273"/>
                  </a:lnTo>
                  <a:lnTo>
                    <a:pt x="28541" y="436522"/>
                  </a:lnTo>
                  <a:lnTo>
                    <a:pt x="13001" y="395756"/>
                  </a:lnTo>
                  <a:lnTo>
                    <a:pt x="3329" y="352452"/>
                  </a:lnTo>
                  <a:lnTo>
                    <a:pt x="0" y="307086"/>
                  </a:lnTo>
                  <a:close/>
                </a:path>
              </a:pathLst>
            </a:custGeom>
            <a:ln w="38100">
              <a:solidFill>
                <a:srgbClr val="AC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1412" y="2723773"/>
              <a:ext cx="717550" cy="678815"/>
            </a:xfrm>
            <a:custGeom>
              <a:avLst/>
              <a:gdLst/>
              <a:ahLst/>
              <a:cxnLst/>
              <a:rect l="l" t="t" r="r" b="b"/>
              <a:pathLst>
                <a:path w="717550" h="678814">
                  <a:moveTo>
                    <a:pt x="335862" y="0"/>
                  </a:moveTo>
                  <a:lnTo>
                    <a:pt x="290123" y="1475"/>
                  </a:lnTo>
                  <a:lnTo>
                    <a:pt x="245648" y="8456"/>
                  </a:lnTo>
                  <a:lnTo>
                    <a:pt x="203013" y="20816"/>
                  </a:lnTo>
                  <a:lnTo>
                    <a:pt x="162792" y="38429"/>
                  </a:lnTo>
                  <a:lnTo>
                    <a:pt x="125561" y="61167"/>
                  </a:lnTo>
                  <a:lnTo>
                    <a:pt x="91894" y="88905"/>
                  </a:lnTo>
                  <a:lnTo>
                    <a:pt x="62365" y="121515"/>
                  </a:lnTo>
                  <a:lnTo>
                    <a:pt x="37550" y="158872"/>
                  </a:lnTo>
                  <a:lnTo>
                    <a:pt x="18599" y="199520"/>
                  </a:lnTo>
                  <a:lnTo>
                    <a:pt x="6150" y="241717"/>
                  </a:lnTo>
                  <a:lnTo>
                    <a:pt x="14" y="284907"/>
                  </a:lnTo>
                  <a:lnTo>
                    <a:pt x="0" y="328534"/>
                  </a:lnTo>
                  <a:lnTo>
                    <a:pt x="5917" y="372041"/>
                  </a:lnTo>
                  <a:lnTo>
                    <a:pt x="17576" y="414872"/>
                  </a:lnTo>
                  <a:lnTo>
                    <a:pt x="34786" y="456470"/>
                  </a:lnTo>
                  <a:lnTo>
                    <a:pt x="57356" y="496278"/>
                  </a:lnTo>
                  <a:lnTo>
                    <a:pt x="85096" y="533740"/>
                  </a:lnTo>
                  <a:lnTo>
                    <a:pt x="117815" y="568300"/>
                  </a:lnTo>
                  <a:lnTo>
                    <a:pt x="155324" y="599401"/>
                  </a:lnTo>
                  <a:lnTo>
                    <a:pt x="197431" y="626486"/>
                  </a:lnTo>
                  <a:lnTo>
                    <a:pt x="242479" y="648325"/>
                  </a:lnTo>
                  <a:lnTo>
                    <a:pt x="288561" y="664142"/>
                  </a:lnTo>
                  <a:lnTo>
                    <a:pt x="335104" y="674067"/>
                  </a:lnTo>
                  <a:lnTo>
                    <a:pt x="381532" y="678227"/>
                  </a:lnTo>
                  <a:lnTo>
                    <a:pt x="427271" y="676749"/>
                  </a:lnTo>
                  <a:lnTo>
                    <a:pt x="471744" y="669761"/>
                  </a:lnTo>
                  <a:lnTo>
                    <a:pt x="514379" y="657392"/>
                  </a:lnTo>
                  <a:lnTo>
                    <a:pt x="554599" y="639769"/>
                  </a:lnTo>
                  <a:lnTo>
                    <a:pt x="591830" y="617020"/>
                  </a:lnTo>
                  <a:lnTo>
                    <a:pt x="625497" y="589274"/>
                  </a:lnTo>
                  <a:lnTo>
                    <a:pt x="655025" y="556657"/>
                  </a:lnTo>
                  <a:lnTo>
                    <a:pt x="679840" y="519298"/>
                  </a:lnTo>
                  <a:lnTo>
                    <a:pt x="698794" y="478677"/>
                  </a:lnTo>
                  <a:lnTo>
                    <a:pt x="711244" y="436497"/>
                  </a:lnTo>
                  <a:lnTo>
                    <a:pt x="717381" y="393316"/>
                  </a:lnTo>
                  <a:lnTo>
                    <a:pt x="717396" y="349692"/>
                  </a:lnTo>
                  <a:lnTo>
                    <a:pt x="711478" y="306182"/>
                  </a:lnTo>
                  <a:lnTo>
                    <a:pt x="699819" y="263345"/>
                  </a:lnTo>
                  <a:lnTo>
                    <a:pt x="682609" y="221738"/>
                  </a:lnTo>
                  <a:lnTo>
                    <a:pt x="660039" y="181920"/>
                  </a:lnTo>
                  <a:lnTo>
                    <a:pt x="632300" y="144447"/>
                  </a:lnTo>
                  <a:lnTo>
                    <a:pt x="599582" y="109879"/>
                  </a:lnTo>
                  <a:lnTo>
                    <a:pt x="562076" y="78771"/>
                  </a:lnTo>
                  <a:lnTo>
                    <a:pt x="519973" y="51684"/>
                  </a:lnTo>
                  <a:lnTo>
                    <a:pt x="474922" y="29872"/>
                  </a:lnTo>
                  <a:lnTo>
                    <a:pt x="428837" y="14071"/>
                  </a:lnTo>
                  <a:lnTo>
                    <a:pt x="382292" y="4156"/>
                  </a:lnTo>
                  <a:lnTo>
                    <a:pt x="335862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878" y="2677244"/>
              <a:ext cx="821129" cy="69909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917854" y="3082874"/>
            <a:ext cx="3427729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Bobot jabatan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terendah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25636" y="2243709"/>
            <a:ext cx="1891664" cy="1231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320">
              <a:lnSpc>
                <a:spcPct val="100000"/>
              </a:lnSpc>
              <a:spcBef>
                <a:spcPts val="100"/>
              </a:spcBef>
              <a:tabLst>
                <a:tab pos="456565" algn="l"/>
                <a:tab pos="1134745" algn="l"/>
              </a:tabLst>
            </a:pPr>
            <a:r>
              <a:rPr sz="2400" b="1" dirty="0">
                <a:latin typeface="Arial"/>
                <a:cs typeface="Arial"/>
              </a:rPr>
              <a:t>:	</a:t>
            </a:r>
            <a:r>
              <a:rPr sz="2400" b="1" spc="-5" dirty="0">
                <a:latin typeface="Arial"/>
                <a:cs typeface="Arial"/>
              </a:rPr>
              <a:t>670	</a:t>
            </a:r>
            <a:r>
              <a:rPr sz="2400" b="1" dirty="0">
                <a:latin typeface="Arial"/>
                <a:cs typeface="Arial"/>
              </a:rPr>
              <a:t>p</a:t>
            </a:r>
            <a:r>
              <a:rPr sz="2400" b="1" spc="-10" dirty="0">
                <a:latin typeface="Arial"/>
                <a:cs typeface="Arial"/>
              </a:rPr>
              <a:t>o</a:t>
            </a:r>
            <a:r>
              <a:rPr sz="2400" b="1" dirty="0">
                <a:latin typeface="Arial"/>
                <a:cs typeface="Arial"/>
              </a:rPr>
              <a:t>int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281305" algn="l"/>
                <a:tab pos="789940" algn="l"/>
              </a:tabLst>
            </a:pPr>
            <a:r>
              <a:rPr sz="2400" b="1" dirty="0">
                <a:latin typeface="Arial"/>
                <a:cs typeface="Arial"/>
              </a:rPr>
              <a:t>:	85	</a:t>
            </a:r>
            <a:r>
              <a:rPr sz="2400" b="1" spc="-5" dirty="0">
                <a:latin typeface="Arial"/>
                <a:cs typeface="Arial"/>
              </a:rPr>
              <a:t>point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6826" y="3532931"/>
            <a:ext cx="8878570" cy="888365"/>
            <a:chOff x="56826" y="3532931"/>
            <a:chExt cx="8878570" cy="888365"/>
          </a:xfrm>
        </p:grpSpPr>
        <p:sp>
          <p:nvSpPr>
            <p:cNvPr id="14" name="object 14"/>
            <p:cNvSpPr/>
            <p:nvPr/>
          </p:nvSpPr>
          <p:spPr>
            <a:xfrm>
              <a:off x="611885" y="3787902"/>
              <a:ext cx="8304530" cy="614680"/>
            </a:xfrm>
            <a:custGeom>
              <a:avLst/>
              <a:gdLst/>
              <a:ahLst/>
              <a:cxnLst/>
              <a:rect l="l" t="t" r="r" b="b"/>
              <a:pathLst>
                <a:path w="8304530" h="614679">
                  <a:moveTo>
                    <a:pt x="0" y="307086"/>
                  </a:moveTo>
                  <a:lnTo>
                    <a:pt x="3329" y="261719"/>
                  </a:lnTo>
                  <a:lnTo>
                    <a:pt x="13001" y="218415"/>
                  </a:lnTo>
                  <a:lnTo>
                    <a:pt x="28541" y="177649"/>
                  </a:lnTo>
                  <a:lnTo>
                    <a:pt x="49474" y="139898"/>
                  </a:lnTo>
                  <a:lnTo>
                    <a:pt x="75324" y="105636"/>
                  </a:lnTo>
                  <a:lnTo>
                    <a:pt x="105616" y="75341"/>
                  </a:lnTo>
                  <a:lnTo>
                    <a:pt x="139875" y="49487"/>
                  </a:lnTo>
                  <a:lnTo>
                    <a:pt x="177627" y="28550"/>
                  </a:lnTo>
                  <a:lnTo>
                    <a:pt x="218396" y="13006"/>
                  </a:lnTo>
                  <a:lnTo>
                    <a:pt x="261707" y="3330"/>
                  </a:lnTo>
                  <a:lnTo>
                    <a:pt x="307086" y="0"/>
                  </a:lnTo>
                  <a:lnTo>
                    <a:pt x="7997190" y="0"/>
                  </a:lnTo>
                  <a:lnTo>
                    <a:pt x="8042556" y="3330"/>
                  </a:lnTo>
                  <a:lnTo>
                    <a:pt x="8085860" y="13006"/>
                  </a:lnTo>
                  <a:lnTo>
                    <a:pt x="8126626" y="28550"/>
                  </a:lnTo>
                  <a:lnTo>
                    <a:pt x="8164377" y="49487"/>
                  </a:lnTo>
                  <a:lnTo>
                    <a:pt x="8198639" y="75341"/>
                  </a:lnTo>
                  <a:lnTo>
                    <a:pt x="8228934" y="105636"/>
                  </a:lnTo>
                  <a:lnTo>
                    <a:pt x="8254788" y="139898"/>
                  </a:lnTo>
                  <a:lnTo>
                    <a:pt x="8275725" y="177649"/>
                  </a:lnTo>
                  <a:lnTo>
                    <a:pt x="8291269" y="218415"/>
                  </a:lnTo>
                  <a:lnTo>
                    <a:pt x="8300945" y="261719"/>
                  </a:lnTo>
                  <a:lnTo>
                    <a:pt x="8304276" y="307086"/>
                  </a:lnTo>
                  <a:lnTo>
                    <a:pt x="8300945" y="352452"/>
                  </a:lnTo>
                  <a:lnTo>
                    <a:pt x="8291269" y="395756"/>
                  </a:lnTo>
                  <a:lnTo>
                    <a:pt x="8275725" y="436522"/>
                  </a:lnTo>
                  <a:lnTo>
                    <a:pt x="8254788" y="474273"/>
                  </a:lnTo>
                  <a:lnTo>
                    <a:pt x="8228934" y="508535"/>
                  </a:lnTo>
                  <a:lnTo>
                    <a:pt x="8198639" y="538830"/>
                  </a:lnTo>
                  <a:lnTo>
                    <a:pt x="8164377" y="564684"/>
                  </a:lnTo>
                  <a:lnTo>
                    <a:pt x="8126626" y="585621"/>
                  </a:lnTo>
                  <a:lnTo>
                    <a:pt x="8085860" y="601165"/>
                  </a:lnTo>
                  <a:lnTo>
                    <a:pt x="8042556" y="610841"/>
                  </a:lnTo>
                  <a:lnTo>
                    <a:pt x="7997190" y="614172"/>
                  </a:lnTo>
                  <a:lnTo>
                    <a:pt x="307086" y="614172"/>
                  </a:lnTo>
                  <a:lnTo>
                    <a:pt x="261707" y="610841"/>
                  </a:lnTo>
                  <a:lnTo>
                    <a:pt x="218396" y="601165"/>
                  </a:lnTo>
                  <a:lnTo>
                    <a:pt x="177627" y="585621"/>
                  </a:lnTo>
                  <a:lnTo>
                    <a:pt x="139875" y="564684"/>
                  </a:lnTo>
                  <a:lnTo>
                    <a:pt x="105616" y="538830"/>
                  </a:lnTo>
                  <a:lnTo>
                    <a:pt x="75324" y="508535"/>
                  </a:lnTo>
                  <a:lnTo>
                    <a:pt x="49474" y="474273"/>
                  </a:lnTo>
                  <a:lnTo>
                    <a:pt x="28541" y="436522"/>
                  </a:lnTo>
                  <a:lnTo>
                    <a:pt x="13001" y="395756"/>
                  </a:lnTo>
                  <a:lnTo>
                    <a:pt x="3329" y="352452"/>
                  </a:lnTo>
                  <a:lnTo>
                    <a:pt x="0" y="307086"/>
                  </a:lnTo>
                  <a:close/>
                </a:path>
              </a:pathLst>
            </a:custGeom>
            <a:ln w="38100">
              <a:solidFill>
                <a:srgbClr val="EFA1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0785" y="3563314"/>
              <a:ext cx="718185" cy="678815"/>
            </a:xfrm>
            <a:custGeom>
              <a:avLst/>
              <a:gdLst/>
              <a:ahLst/>
              <a:cxnLst/>
              <a:rect l="l" t="t" r="r" b="b"/>
              <a:pathLst>
                <a:path w="718185" h="678814">
                  <a:moveTo>
                    <a:pt x="335922" y="0"/>
                  </a:moveTo>
                  <a:lnTo>
                    <a:pt x="290152" y="1446"/>
                  </a:lnTo>
                  <a:lnTo>
                    <a:pt x="245651" y="8401"/>
                  </a:lnTo>
                  <a:lnTo>
                    <a:pt x="202993" y="20739"/>
                  </a:lnTo>
                  <a:lnTo>
                    <a:pt x="162754" y="38330"/>
                  </a:lnTo>
                  <a:lnTo>
                    <a:pt x="125510" y="61047"/>
                  </a:lnTo>
                  <a:lnTo>
                    <a:pt x="91834" y="88762"/>
                  </a:lnTo>
                  <a:lnTo>
                    <a:pt x="62303" y="121347"/>
                  </a:lnTo>
                  <a:lnTo>
                    <a:pt x="37492" y="158674"/>
                  </a:lnTo>
                  <a:lnTo>
                    <a:pt x="18549" y="199295"/>
                  </a:lnTo>
                  <a:lnTo>
                    <a:pt x="6116" y="241476"/>
                  </a:lnTo>
                  <a:lnTo>
                    <a:pt x="0" y="284658"/>
                  </a:lnTo>
                  <a:lnTo>
                    <a:pt x="10" y="328285"/>
                  </a:lnTo>
                  <a:lnTo>
                    <a:pt x="5956" y="371799"/>
                  </a:lnTo>
                  <a:lnTo>
                    <a:pt x="17647" y="414643"/>
                  </a:lnTo>
                  <a:lnTo>
                    <a:pt x="34891" y="456259"/>
                  </a:lnTo>
                  <a:lnTo>
                    <a:pt x="57499" y="496090"/>
                  </a:lnTo>
                  <a:lnTo>
                    <a:pt x="85278" y="533578"/>
                  </a:lnTo>
                  <a:lnTo>
                    <a:pt x="118039" y="568167"/>
                  </a:lnTo>
                  <a:lnTo>
                    <a:pt x="155590" y="599298"/>
                  </a:lnTo>
                  <a:lnTo>
                    <a:pt x="197740" y="626415"/>
                  </a:lnTo>
                  <a:lnTo>
                    <a:pt x="242831" y="648259"/>
                  </a:lnTo>
                  <a:lnTo>
                    <a:pt x="288955" y="664091"/>
                  </a:lnTo>
                  <a:lnTo>
                    <a:pt x="335536" y="674036"/>
                  </a:lnTo>
                  <a:lnTo>
                    <a:pt x="381999" y="678222"/>
                  </a:lnTo>
                  <a:lnTo>
                    <a:pt x="427768" y="676774"/>
                  </a:lnTo>
                  <a:lnTo>
                    <a:pt x="472270" y="669817"/>
                  </a:lnTo>
                  <a:lnTo>
                    <a:pt x="514927" y="657480"/>
                  </a:lnTo>
                  <a:lnTo>
                    <a:pt x="555166" y="639887"/>
                  </a:lnTo>
                  <a:lnTo>
                    <a:pt x="592411" y="617164"/>
                  </a:lnTo>
                  <a:lnTo>
                    <a:pt x="626086" y="589438"/>
                  </a:lnTo>
                  <a:lnTo>
                    <a:pt x="655618" y="556835"/>
                  </a:lnTo>
                  <a:lnTo>
                    <a:pt x="680429" y="519481"/>
                  </a:lnTo>
                  <a:lnTo>
                    <a:pt x="699371" y="478860"/>
                  </a:lnTo>
                  <a:lnTo>
                    <a:pt x="711805" y="436680"/>
                  </a:lnTo>
                  <a:lnTo>
                    <a:pt x="717921" y="393499"/>
                  </a:lnTo>
                  <a:lnTo>
                    <a:pt x="717911" y="349875"/>
                  </a:lnTo>
                  <a:lnTo>
                    <a:pt x="711965" y="306366"/>
                  </a:lnTo>
                  <a:lnTo>
                    <a:pt x="700274" y="263529"/>
                  </a:lnTo>
                  <a:lnTo>
                    <a:pt x="683030" y="221922"/>
                  </a:lnTo>
                  <a:lnTo>
                    <a:pt x="660422" y="182103"/>
                  </a:lnTo>
                  <a:lnTo>
                    <a:pt x="632643" y="144631"/>
                  </a:lnTo>
                  <a:lnTo>
                    <a:pt x="599882" y="110062"/>
                  </a:lnTo>
                  <a:lnTo>
                    <a:pt x="562331" y="78955"/>
                  </a:lnTo>
                  <a:lnTo>
                    <a:pt x="520180" y="51867"/>
                  </a:lnTo>
                  <a:lnTo>
                    <a:pt x="475089" y="29997"/>
                  </a:lnTo>
                  <a:lnTo>
                    <a:pt x="428965" y="14147"/>
                  </a:lnTo>
                  <a:lnTo>
                    <a:pt x="382385" y="4191"/>
                  </a:lnTo>
                  <a:lnTo>
                    <a:pt x="335922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6826" y="3532931"/>
              <a:ext cx="769181" cy="66348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841044" y="3922903"/>
            <a:ext cx="67017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080125" algn="l"/>
                <a:tab pos="6349365" algn="l"/>
              </a:tabLst>
            </a:pPr>
            <a:r>
              <a:rPr sz="2400" b="1" dirty="0">
                <a:latin typeface="Arial"/>
                <a:cs typeface="Arial"/>
              </a:rPr>
              <a:t>Jumlah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golong</a:t>
            </a:r>
            <a:r>
              <a:rPr sz="2400" b="1" spc="-10" dirty="0">
                <a:latin typeface="Arial"/>
                <a:cs typeface="Arial"/>
              </a:rPr>
              <a:t>a</a:t>
            </a:r>
            <a:r>
              <a:rPr sz="2400" b="1" dirty="0">
                <a:latin typeface="Arial"/>
                <a:cs typeface="Arial"/>
              </a:rPr>
              <a:t>n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upah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30" dirty="0">
                <a:latin typeface="Arial"/>
                <a:cs typeface="Arial"/>
              </a:rPr>
              <a:t>y</a:t>
            </a:r>
            <a:r>
              <a:rPr sz="2400" b="1" dirty="0">
                <a:latin typeface="Arial"/>
                <a:cs typeface="Arial"/>
              </a:rPr>
              <a:t>ang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diinginkan	:	</a:t>
            </a:r>
            <a:r>
              <a:rPr sz="2400" b="1" spc="-5" dirty="0">
                <a:latin typeface="Arial"/>
                <a:cs typeface="Arial"/>
              </a:rPr>
              <a:t>10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01887" y="4408691"/>
            <a:ext cx="3423285" cy="852169"/>
            <a:chOff x="101887" y="4408691"/>
            <a:chExt cx="3423285" cy="852169"/>
          </a:xfrm>
        </p:grpSpPr>
        <p:sp>
          <p:nvSpPr>
            <p:cNvPr id="19" name="object 19"/>
            <p:cNvSpPr/>
            <p:nvPr/>
          </p:nvSpPr>
          <p:spPr>
            <a:xfrm>
              <a:off x="611885" y="4627625"/>
              <a:ext cx="2894330" cy="614680"/>
            </a:xfrm>
            <a:custGeom>
              <a:avLst/>
              <a:gdLst/>
              <a:ahLst/>
              <a:cxnLst/>
              <a:rect l="l" t="t" r="r" b="b"/>
              <a:pathLst>
                <a:path w="2894329" h="614679">
                  <a:moveTo>
                    <a:pt x="0" y="307086"/>
                  </a:moveTo>
                  <a:lnTo>
                    <a:pt x="3329" y="261719"/>
                  </a:lnTo>
                  <a:lnTo>
                    <a:pt x="13001" y="218415"/>
                  </a:lnTo>
                  <a:lnTo>
                    <a:pt x="28541" y="177649"/>
                  </a:lnTo>
                  <a:lnTo>
                    <a:pt x="49474" y="139898"/>
                  </a:lnTo>
                  <a:lnTo>
                    <a:pt x="75324" y="105636"/>
                  </a:lnTo>
                  <a:lnTo>
                    <a:pt x="105616" y="75341"/>
                  </a:lnTo>
                  <a:lnTo>
                    <a:pt x="139875" y="49487"/>
                  </a:lnTo>
                  <a:lnTo>
                    <a:pt x="177627" y="28550"/>
                  </a:lnTo>
                  <a:lnTo>
                    <a:pt x="218396" y="13006"/>
                  </a:lnTo>
                  <a:lnTo>
                    <a:pt x="261707" y="3330"/>
                  </a:lnTo>
                  <a:lnTo>
                    <a:pt x="307086" y="0"/>
                  </a:lnTo>
                  <a:lnTo>
                    <a:pt x="2586990" y="0"/>
                  </a:lnTo>
                  <a:lnTo>
                    <a:pt x="2632356" y="3330"/>
                  </a:lnTo>
                  <a:lnTo>
                    <a:pt x="2675660" y="13006"/>
                  </a:lnTo>
                  <a:lnTo>
                    <a:pt x="2716426" y="28550"/>
                  </a:lnTo>
                  <a:lnTo>
                    <a:pt x="2754177" y="49487"/>
                  </a:lnTo>
                  <a:lnTo>
                    <a:pt x="2788439" y="75341"/>
                  </a:lnTo>
                  <a:lnTo>
                    <a:pt x="2818734" y="105636"/>
                  </a:lnTo>
                  <a:lnTo>
                    <a:pt x="2844588" y="139898"/>
                  </a:lnTo>
                  <a:lnTo>
                    <a:pt x="2865525" y="177649"/>
                  </a:lnTo>
                  <a:lnTo>
                    <a:pt x="2881069" y="218415"/>
                  </a:lnTo>
                  <a:lnTo>
                    <a:pt x="2890745" y="261719"/>
                  </a:lnTo>
                  <a:lnTo>
                    <a:pt x="2894076" y="307086"/>
                  </a:lnTo>
                  <a:lnTo>
                    <a:pt x="2890745" y="352452"/>
                  </a:lnTo>
                  <a:lnTo>
                    <a:pt x="2881069" y="395756"/>
                  </a:lnTo>
                  <a:lnTo>
                    <a:pt x="2865525" y="436522"/>
                  </a:lnTo>
                  <a:lnTo>
                    <a:pt x="2844588" y="474273"/>
                  </a:lnTo>
                  <a:lnTo>
                    <a:pt x="2818734" y="508535"/>
                  </a:lnTo>
                  <a:lnTo>
                    <a:pt x="2788439" y="538830"/>
                  </a:lnTo>
                  <a:lnTo>
                    <a:pt x="2754177" y="564684"/>
                  </a:lnTo>
                  <a:lnTo>
                    <a:pt x="2716426" y="585621"/>
                  </a:lnTo>
                  <a:lnTo>
                    <a:pt x="2675660" y="601165"/>
                  </a:lnTo>
                  <a:lnTo>
                    <a:pt x="2632356" y="610841"/>
                  </a:lnTo>
                  <a:lnTo>
                    <a:pt x="2586990" y="614172"/>
                  </a:lnTo>
                  <a:lnTo>
                    <a:pt x="307086" y="614172"/>
                  </a:lnTo>
                  <a:lnTo>
                    <a:pt x="261707" y="610841"/>
                  </a:lnTo>
                  <a:lnTo>
                    <a:pt x="218396" y="601165"/>
                  </a:lnTo>
                  <a:lnTo>
                    <a:pt x="177627" y="585621"/>
                  </a:lnTo>
                  <a:lnTo>
                    <a:pt x="139875" y="564684"/>
                  </a:lnTo>
                  <a:lnTo>
                    <a:pt x="105616" y="538830"/>
                  </a:lnTo>
                  <a:lnTo>
                    <a:pt x="75324" y="508535"/>
                  </a:lnTo>
                  <a:lnTo>
                    <a:pt x="49474" y="474273"/>
                  </a:lnTo>
                  <a:lnTo>
                    <a:pt x="28541" y="436522"/>
                  </a:lnTo>
                  <a:lnTo>
                    <a:pt x="13001" y="395756"/>
                  </a:lnTo>
                  <a:lnTo>
                    <a:pt x="3329" y="352452"/>
                  </a:lnTo>
                  <a:lnTo>
                    <a:pt x="0" y="307086"/>
                  </a:lnTo>
                  <a:close/>
                </a:path>
              </a:pathLst>
            </a:custGeom>
            <a:ln w="38100">
              <a:solidFill>
                <a:srgbClr val="FFC4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1887" y="4408691"/>
              <a:ext cx="768985" cy="695960"/>
            </a:xfrm>
            <a:custGeom>
              <a:avLst/>
              <a:gdLst/>
              <a:ahLst/>
              <a:cxnLst/>
              <a:rect l="l" t="t" r="r" b="b"/>
              <a:pathLst>
                <a:path w="768985" h="695960">
                  <a:moveTo>
                    <a:pt x="316919" y="0"/>
                  </a:moveTo>
                  <a:lnTo>
                    <a:pt x="272689" y="2834"/>
                  </a:lnTo>
                  <a:lnTo>
                    <a:pt x="230065" y="10450"/>
                  </a:lnTo>
                  <a:lnTo>
                    <a:pt x="189525" y="22763"/>
                  </a:lnTo>
                  <a:lnTo>
                    <a:pt x="151548" y="39685"/>
                  </a:lnTo>
                  <a:lnTo>
                    <a:pt x="116613" y="61131"/>
                  </a:lnTo>
                  <a:lnTo>
                    <a:pt x="85197" y="87014"/>
                  </a:lnTo>
                  <a:lnTo>
                    <a:pt x="57780" y="117250"/>
                  </a:lnTo>
                  <a:lnTo>
                    <a:pt x="34840" y="151751"/>
                  </a:lnTo>
                  <a:lnTo>
                    <a:pt x="17343" y="189306"/>
                  </a:lnTo>
                  <a:lnTo>
                    <a:pt x="5821" y="228460"/>
                  </a:lnTo>
                  <a:lnTo>
                    <a:pt x="99" y="268759"/>
                  </a:lnTo>
                  <a:lnTo>
                    <a:pt x="0" y="309749"/>
                  </a:lnTo>
                  <a:lnTo>
                    <a:pt x="5347" y="350977"/>
                  </a:lnTo>
                  <a:lnTo>
                    <a:pt x="15964" y="391991"/>
                  </a:lnTo>
                  <a:lnTo>
                    <a:pt x="31675" y="432336"/>
                  </a:lnTo>
                  <a:lnTo>
                    <a:pt x="52303" y="471559"/>
                  </a:lnTo>
                  <a:lnTo>
                    <a:pt x="77672" y="509208"/>
                  </a:lnTo>
                  <a:lnTo>
                    <a:pt x="107606" y="544828"/>
                  </a:lnTo>
                  <a:lnTo>
                    <a:pt x="141927" y="577967"/>
                  </a:lnTo>
                  <a:lnTo>
                    <a:pt x="180460" y="608170"/>
                  </a:lnTo>
                  <a:lnTo>
                    <a:pt x="223029" y="634986"/>
                  </a:lnTo>
                  <a:lnTo>
                    <a:pt x="268112" y="657353"/>
                  </a:lnTo>
                  <a:lnTo>
                    <a:pt x="313981" y="674512"/>
                  </a:lnTo>
                  <a:lnTo>
                    <a:pt x="360157" y="686548"/>
                  </a:lnTo>
                  <a:lnTo>
                    <a:pt x="406164" y="693546"/>
                  </a:lnTo>
                  <a:lnTo>
                    <a:pt x="451521" y="695593"/>
                  </a:lnTo>
                  <a:lnTo>
                    <a:pt x="495750" y="692772"/>
                  </a:lnTo>
                  <a:lnTo>
                    <a:pt x="538374" y="685171"/>
                  </a:lnTo>
                  <a:lnTo>
                    <a:pt x="578913" y="672873"/>
                  </a:lnTo>
                  <a:lnTo>
                    <a:pt x="616889" y="655964"/>
                  </a:lnTo>
                  <a:lnTo>
                    <a:pt x="651823" y="634530"/>
                  </a:lnTo>
                  <a:lnTo>
                    <a:pt x="683238" y="608655"/>
                  </a:lnTo>
                  <a:lnTo>
                    <a:pt x="710655" y="578426"/>
                  </a:lnTo>
                  <a:lnTo>
                    <a:pt x="733594" y="543927"/>
                  </a:lnTo>
                  <a:lnTo>
                    <a:pt x="751092" y="506371"/>
                  </a:lnTo>
                  <a:lnTo>
                    <a:pt x="762615" y="467217"/>
                  </a:lnTo>
                  <a:lnTo>
                    <a:pt x="768338" y="426917"/>
                  </a:lnTo>
                  <a:lnTo>
                    <a:pt x="768439" y="385925"/>
                  </a:lnTo>
                  <a:lnTo>
                    <a:pt x="763092" y="344693"/>
                  </a:lnTo>
                  <a:lnTo>
                    <a:pt x="752476" y="303674"/>
                  </a:lnTo>
                  <a:lnTo>
                    <a:pt x="736766" y="263322"/>
                  </a:lnTo>
                  <a:lnTo>
                    <a:pt x="716138" y="224088"/>
                  </a:lnTo>
                  <a:lnTo>
                    <a:pt x="690768" y="186427"/>
                  </a:lnTo>
                  <a:lnTo>
                    <a:pt x="660834" y="150791"/>
                  </a:lnTo>
                  <a:lnTo>
                    <a:pt x="626512" y="117634"/>
                  </a:lnTo>
                  <a:lnTo>
                    <a:pt x="587977" y="87407"/>
                  </a:lnTo>
                  <a:lnTo>
                    <a:pt x="545406" y="60565"/>
                  </a:lnTo>
                  <a:lnTo>
                    <a:pt x="500325" y="38200"/>
                  </a:lnTo>
                  <a:lnTo>
                    <a:pt x="454458" y="21047"/>
                  </a:lnTo>
                  <a:lnTo>
                    <a:pt x="408282" y="9020"/>
                  </a:lnTo>
                  <a:lnTo>
                    <a:pt x="362276" y="2033"/>
                  </a:lnTo>
                  <a:lnTo>
                    <a:pt x="316919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49351" y="4616195"/>
              <a:ext cx="673608" cy="37033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515112" y="138684"/>
            <a:ext cx="8644255" cy="1019810"/>
            <a:chOff x="515112" y="138684"/>
            <a:chExt cx="8644255" cy="1019810"/>
          </a:xfrm>
        </p:grpSpPr>
        <p:sp>
          <p:nvSpPr>
            <p:cNvPr id="23" name="object 23"/>
            <p:cNvSpPr/>
            <p:nvPr/>
          </p:nvSpPr>
          <p:spPr>
            <a:xfrm>
              <a:off x="515112" y="153162"/>
              <a:ext cx="8629650" cy="9906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667762" y="153162"/>
              <a:ext cx="6477000" cy="990600"/>
            </a:xfrm>
            <a:custGeom>
              <a:avLst/>
              <a:gdLst/>
              <a:ahLst/>
              <a:cxnLst/>
              <a:rect l="l" t="t" r="r" b="b"/>
              <a:pathLst>
                <a:path w="6477000" h="990600">
                  <a:moveTo>
                    <a:pt x="0" y="495300"/>
                  </a:moveTo>
                  <a:lnTo>
                    <a:pt x="2267" y="447597"/>
                  </a:lnTo>
                  <a:lnTo>
                    <a:pt x="8930" y="401178"/>
                  </a:lnTo>
                  <a:lnTo>
                    <a:pt x="19782" y="356249"/>
                  </a:lnTo>
                  <a:lnTo>
                    <a:pt x="34615" y="313019"/>
                  </a:lnTo>
                  <a:lnTo>
                    <a:pt x="53222" y="271695"/>
                  </a:lnTo>
                  <a:lnTo>
                    <a:pt x="75394" y="232484"/>
                  </a:lnTo>
                  <a:lnTo>
                    <a:pt x="100925" y="195594"/>
                  </a:lnTo>
                  <a:lnTo>
                    <a:pt x="129607" y="161233"/>
                  </a:lnTo>
                  <a:lnTo>
                    <a:pt x="161233" y="129607"/>
                  </a:lnTo>
                  <a:lnTo>
                    <a:pt x="195594" y="100925"/>
                  </a:lnTo>
                  <a:lnTo>
                    <a:pt x="232484" y="75394"/>
                  </a:lnTo>
                  <a:lnTo>
                    <a:pt x="271695" y="53222"/>
                  </a:lnTo>
                  <a:lnTo>
                    <a:pt x="313019" y="34615"/>
                  </a:lnTo>
                  <a:lnTo>
                    <a:pt x="356249" y="19782"/>
                  </a:lnTo>
                  <a:lnTo>
                    <a:pt x="401178" y="8930"/>
                  </a:lnTo>
                  <a:lnTo>
                    <a:pt x="447597" y="2267"/>
                  </a:lnTo>
                  <a:lnTo>
                    <a:pt x="495300" y="0"/>
                  </a:lnTo>
                  <a:lnTo>
                    <a:pt x="5981699" y="0"/>
                  </a:lnTo>
                  <a:lnTo>
                    <a:pt x="6029402" y="2267"/>
                  </a:lnTo>
                  <a:lnTo>
                    <a:pt x="6075821" y="8930"/>
                  </a:lnTo>
                  <a:lnTo>
                    <a:pt x="6120750" y="19782"/>
                  </a:lnTo>
                  <a:lnTo>
                    <a:pt x="6163980" y="34615"/>
                  </a:lnTo>
                  <a:lnTo>
                    <a:pt x="6205304" y="53222"/>
                  </a:lnTo>
                  <a:lnTo>
                    <a:pt x="6244515" y="75394"/>
                  </a:lnTo>
                  <a:lnTo>
                    <a:pt x="6281405" y="100925"/>
                  </a:lnTo>
                  <a:lnTo>
                    <a:pt x="6315766" y="129607"/>
                  </a:lnTo>
                  <a:lnTo>
                    <a:pt x="6347392" y="161233"/>
                  </a:lnTo>
                  <a:lnTo>
                    <a:pt x="6376074" y="195594"/>
                  </a:lnTo>
                  <a:lnTo>
                    <a:pt x="6401605" y="232484"/>
                  </a:lnTo>
                  <a:lnTo>
                    <a:pt x="6423777" y="271695"/>
                  </a:lnTo>
                  <a:lnTo>
                    <a:pt x="6442384" y="313019"/>
                  </a:lnTo>
                  <a:lnTo>
                    <a:pt x="6457217" y="356249"/>
                  </a:lnTo>
                  <a:lnTo>
                    <a:pt x="6468069" y="401178"/>
                  </a:lnTo>
                  <a:lnTo>
                    <a:pt x="6474732" y="447597"/>
                  </a:lnTo>
                  <a:lnTo>
                    <a:pt x="6476999" y="495300"/>
                  </a:lnTo>
                  <a:lnTo>
                    <a:pt x="6474732" y="543002"/>
                  </a:lnTo>
                  <a:lnTo>
                    <a:pt x="6468069" y="589421"/>
                  </a:lnTo>
                  <a:lnTo>
                    <a:pt x="6457217" y="634350"/>
                  </a:lnTo>
                  <a:lnTo>
                    <a:pt x="6442384" y="677580"/>
                  </a:lnTo>
                  <a:lnTo>
                    <a:pt x="6423777" y="718904"/>
                  </a:lnTo>
                  <a:lnTo>
                    <a:pt x="6401605" y="758115"/>
                  </a:lnTo>
                  <a:lnTo>
                    <a:pt x="6376074" y="795005"/>
                  </a:lnTo>
                  <a:lnTo>
                    <a:pt x="6347392" y="829366"/>
                  </a:lnTo>
                  <a:lnTo>
                    <a:pt x="6315766" y="860992"/>
                  </a:lnTo>
                  <a:lnTo>
                    <a:pt x="6281405" y="889674"/>
                  </a:lnTo>
                  <a:lnTo>
                    <a:pt x="6244515" y="915205"/>
                  </a:lnTo>
                  <a:lnTo>
                    <a:pt x="6205304" y="937377"/>
                  </a:lnTo>
                  <a:lnTo>
                    <a:pt x="6163980" y="955984"/>
                  </a:lnTo>
                  <a:lnTo>
                    <a:pt x="6120750" y="970817"/>
                  </a:lnTo>
                  <a:lnTo>
                    <a:pt x="6075821" y="981669"/>
                  </a:lnTo>
                  <a:lnTo>
                    <a:pt x="6029402" y="988332"/>
                  </a:lnTo>
                  <a:lnTo>
                    <a:pt x="5981699" y="990600"/>
                  </a:lnTo>
                  <a:lnTo>
                    <a:pt x="495300" y="990600"/>
                  </a:lnTo>
                  <a:lnTo>
                    <a:pt x="447597" y="988332"/>
                  </a:lnTo>
                  <a:lnTo>
                    <a:pt x="401178" y="981669"/>
                  </a:lnTo>
                  <a:lnTo>
                    <a:pt x="356249" y="970817"/>
                  </a:lnTo>
                  <a:lnTo>
                    <a:pt x="313019" y="955984"/>
                  </a:lnTo>
                  <a:lnTo>
                    <a:pt x="271695" y="937377"/>
                  </a:lnTo>
                  <a:lnTo>
                    <a:pt x="232484" y="915205"/>
                  </a:lnTo>
                  <a:lnTo>
                    <a:pt x="195594" y="889674"/>
                  </a:lnTo>
                  <a:lnTo>
                    <a:pt x="161233" y="860992"/>
                  </a:lnTo>
                  <a:lnTo>
                    <a:pt x="129607" y="829366"/>
                  </a:lnTo>
                  <a:lnTo>
                    <a:pt x="100925" y="795005"/>
                  </a:lnTo>
                  <a:lnTo>
                    <a:pt x="75394" y="758115"/>
                  </a:lnTo>
                  <a:lnTo>
                    <a:pt x="53222" y="718904"/>
                  </a:lnTo>
                  <a:lnTo>
                    <a:pt x="34615" y="677580"/>
                  </a:lnTo>
                  <a:lnTo>
                    <a:pt x="19782" y="634350"/>
                  </a:lnTo>
                  <a:lnTo>
                    <a:pt x="8930" y="589421"/>
                  </a:lnTo>
                  <a:lnTo>
                    <a:pt x="2267" y="543002"/>
                  </a:lnTo>
                  <a:lnTo>
                    <a:pt x="0" y="495300"/>
                  </a:lnTo>
                  <a:close/>
                </a:path>
              </a:pathLst>
            </a:custGeom>
            <a:ln w="28956">
              <a:solidFill>
                <a:srgbClr val="FAED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917854" y="4762627"/>
            <a:ext cx="24136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Rumus </a:t>
            </a:r>
            <a:r>
              <a:rPr sz="2400" b="1" dirty="0">
                <a:latin typeface="Arial"/>
                <a:cs typeface="Arial"/>
              </a:rPr>
              <a:t>interval</a:t>
            </a:r>
            <a:r>
              <a:rPr sz="2400" b="1" spc="-7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3074289" y="214071"/>
            <a:ext cx="566483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2485" marR="5080" indent="-820419">
              <a:lnSpc>
                <a:spcPct val="100000"/>
              </a:lnSpc>
              <a:spcBef>
                <a:spcPts val="100"/>
              </a:spcBef>
            </a:pPr>
            <a:r>
              <a:rPr sz="2700" b="1" spc="-5" dirty="0">
                <a:latin typeface="Arial"/>
                <a:cs typeface="Arial"/>
              </a:rPr>
              <a:t>Membuat Struktur Upah Kelompok  (Penggolongan</a:t>
            </a:r>
            <a:r>
              <a:rPr sz="2700" b="1" spc="25" dirty="0">
                <a:latin typeface="Arial"/>
                <a:cs typeface="Arial"/>
              </a:rPr>
              <a:t> </a:t>
            </a:r>
            <a:r>
              <a:rPr sz="2700" b="1" spc="-5" dirty="0">
                <a:latin typeface="Arial"/>
                <a:cs typeface="Arial"/>
              </a:rPr>
              <a:t>Jabatan)</a:t>
            </a:r>
            <a:endParaRPr sz="27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50876" y="1229867"/>
            <a:ext cx="2212975" cy="588645"/>
            <a:chOff x="150876" y="1229867"/>
            <a:chExt cx="2212975" cy="588645"/>
          </a:xfrm>
        </p:grpSpPr>
        <p:sp>
          <p:nvSpPr>
            <p:cNvPr id="28" name="object 28"/>
            <p:cNvSpPr/>
            <p:nvPr/>
          </p:nvSpPr>
          <p:spPr>
            <a:xfrm>
              <a:off x="150876" y="1229867"/>
              <a:ext cx="2212848" cy="46024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50876" y="1357883"/>
              <a:ext cx="2212848" cy="46024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52400" y="1295399"/>
              <a:ext cx="2209800" cy="45720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152400" y="1295400"/>
            <a:ext cx="2209800" cy="457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7005">
              <a:lnSpc>
                <a:spcPts val="3510"/>
              </a:lnSpc>
              <a:tabLst>
                <a:tab pos="1700530" algn="l"/>
              </a:tabLst>
            </a:pPr>
            <a:r>
              <a:rPr sz="3200" dirty="0">
                <a:latin typeface="Arial"/>
                <a:cs typeface="Arial"/>
              </a:rPr>
              <a:t>Contoh	</a:t>
            </a:r>
            <a:r>
              <a:rPr sz="2800" spc="-5" dirty="0">
                <a:latin typeface="Arial"/>
                <a:cs typeface="Arial"/>
              </a:rPr>
              <a:t>: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3499103" y="4575046"/>
            <a:ext cx="5347970" cy="2258695"/>
            <a:chOff x="3499103" y="4575046"/>
            <a:chExt cx="5347970" cy="2258695"/>
          </a:xfrm>
        </p:grpSpPr>
        <p:sp>
          <p:nvSpPr>
            <p:cNvPr id="33" name="object 33"/>
            <p:cNvSpPr/>
            <p:nvPr/>
          </p:nvSpPr>
          <p:spPr>
            <a:xfrm>
              <a:off x="3499103" y="4616195"/>
              <a:ext cx="5347715" cy="2104644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869435" y="4575046"/>
              <a:ext cx="4363212" cy="2258568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582161" y="4648961"/>
              <a:ext cx="5181599" cy="193852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3582161" y="4648961"/>
            <a:ext cx="5181600" cy="1938655"/>
          </a:xfrm>
          <a:prstGeom prst="rect">
            <a:avLst/>
          </a:prstGeom>
          <a:ln w="10667">
            <a:solidFill>
              <a:srgbClr val="A09474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548005">
              <a:lnSpc>
                <a:spcPct val="100000"/>
              </a:lnSpc>
              <a:spcBef>
                <a:spcPts val="300"/>
              </a:spcBef>
              <a:tabLst>
                <a:tab pos="2385060" algn="l"/>
                <a:tab pos="2656205" algn="l"/>
              </a:tabLst>
            </a:pPr>
            <a:r>
              <a:rPr sz="2400" b="1" spc="-20" dirty="0">
                <a:latin typeface="Arial"/>
                <a:cs typeface="Arial"/>
              </a:rPr>
              <a:t>B.Tertinggi	</a:t>
            </a:r>
            <a:r>
              <a:rPr sz="2400" b="1" dirty="0">
                <a:latin typeface="Arial"/>
                <a:cs typeface="Arial"/>
              </a:rPr>
              <a:t>-	B.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25" dirty="0">
                <a:latin typeface="Arial"/>
                <a:cs typeface="Arial"/>
              </a:rPr>
              <a:t>Terendah</a:t>
            </a:r>
            <a:endParaRPr sz="2400">
              <a:latin typeface="Arial"/>
              <a:cs typeface="Arial"/>
            </a:endParaRPr>
          </a:p>
          <a:p>
            <a:pPr marR="384810" algn="ctr">
              <a:lnSpc>
                <a:spcPct val="100000"/>
              </a:lnSpc>
            </a:pPr>
            <a:r>
              <a:rPr sz="2400" b="1" dirty="0">
                <a:latin typeface="Arial"/>
                <a:cs typeface="Arial"/>
              </a:rPr>
              <a:t>N -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1</a:t>
            </a:r>
            <a:endParaRPr sz="2400">
              <a:latin typeface="Arial"/>
              <a:cs typeface="Arial"/>
            </a:endParaRPr>
          </a:p>
          <a:p>
            <a:pPr marL="548005">
              <a:lnSpc>
                <a:spcPct val="100000"/>
              </a:lnSpc>
              <a:tabLst>
                <a:tab pos="895350" algn="l"/>
                <a:tab pos="1758314" algn="l"/>
                <a:tab pos="2029460" algn="l"/>
              </a:tabLst>
            </a:pPr>
            <a:r>
              <a:rPr sz="2400" b="1" dirty="0">
                <a:latin typeface="Arial"/>
                <a:cs typeface="Arial"/>
              </a:rPr>
              <a:t>=	(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670	</a:t>
            </a:r>
            <a:r>
              <a:rPr sz="2400" b="1" dirty="0">
                <a:latin typeface="Arial"/>
                <a:cs typeface="Arial"/>
              </a:rPr>
              <a:t>-	</a:t>
            </a:r>
            <a:r>
              <a:rPr sz="2400" b="1" spc="-5" dirty="0">
                <a:latin typeface="Arial"/>
                <a:cs typeface="Arial"/>
              </a:rPr>
              <a:t>85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  <a:p>
            <a:pPr marL="1558925">
              <a:lnSpc>
                <a:spcPct val="100000"/>
              </a:lnSpc>
            </a:pPr>
            <a:r>
              <a:rPr sz="2400" b="1" spc="-5" dirty="0">
                <a:latin typeface="Arial"/>
                <a:cs typeface="Arial"/>
              </a:rPr>
              <a:t>9</a:t>
            </a:r>
            <a:endParaRPr sz="2400">
              <a:latin typeface="Arial"/>
              <a:cs typeface="Arial"/>
            </a:endParaRPr>
          </a:p>
          <a:p>
            <a:pPr marL="548005">
              <a:lnSpc>
                <a:spcPct val="100000"/>
              </a:lnSpc>
              <a:tabLst>
                <a:tab pos="895350" algn="l"/>
              </a:tabLst>
            </a:pPr>
            <a:r>
              <a:rPr sz="2400" b="1" dirty="0">
                <a:latin typeface="Arial"/>
                <a:cs typeface="Arial"/>
              </a:rPr>
              <a:t>=	</a:t>
            </a:r>
            <a:r>
              <a:rPr sz="2400" b="1" spc="-5" dirty="0">
                <a:latin typeface="Arial"/>
                <a:cs typeface="Arial"/>
              </a:rPr>
              <a:t>65</a:t>
            </a:r>
            <a:endParaRPr sz="2400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4191000" y="5059679"/>
            <a:ext cx="4495800" cy="853440"/>
          </a:xfrm>
          <a:custGeom>
            <a:avLst/>
            <a:gdLst/>
            <a:ahLst/>
            <a:cxnLst/>
            <a:rect l="l" t="t" r="r" b="b"/>
            <a:pathLst>
              <a:path w="4495800" h="853439">
                <a:moveTo>
                  <a:pt x="0" y="45720"/>
                </a:moveTo>
                <a:lnTo>
                  <a:pt x="4495800" y="0"/>
                </a:lnTo>
              </a:path>
              <a:path w="4495800" h="853439">
                <a:moveTo>
                  <a:pt x="152400" y="807720"/>
                </a:moveTo>
                <a:lnTo>
                  <a:pt x="1981200" y="85344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42884" y="3703701"/>
            <a:ext cx="196215" cy="19621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20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87206" y="6659067"/>
            <a:ext cx="177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imes New Roman"/>
                <a:cs typeface="Times New Roman"/>
              </a:rPr>
              <a:t>21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30262" y="1204912"/>
          <a:ext cx="6963409" cy="53943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17395"/>
                <a:gridCol w="2017395"/>
                <a:gridCol w="2928619"/>
              </a:tblGrid>
              <a:tr h="8130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-229" dirty="0">
                          <a:latin typeface="Arial"/>
                          <a:cs typeface="Arial"/>
                        </a:rPr>
                        <a:t>GRADE</a:t>
                      </a:r>
                      <a:r>
                        <a:rPr sz="2400" spc="-1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spc="-75" dirty="0">
                          <a:latin typeface="Arial"/>
                          <a:cs typeface="Arial"/>
                        </a:rPr>
                        <a:t>/GOL.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-250" dirty="0">
                          <a:latin typeface="Arial"/>
                          <a:cs typeface="Arial"/>
                        </a:rPr>
                        <a:t>BOBOT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5440">
                        <a:lnSpc>
                          <a:spcPct val="100000"/>
                        </a:lnSpc>
                        <a:spcBef>
                          <a:spcPts val="290"/>
                        </a:spcBef>
                        <a:tabLst>
                          <a:tab pos="1771650" algn="l"/>
                        </a:tabLst>
                      </a:pPr>
                      <a:r>
                        <a:rPr sz="2400" spc="-215" dirty="0">
                          <a:latin typeface="Arial"/>
                          <a:cs typeface="Arial"/>
                        </a:rPr>
                        <a:t>INTERVAL	</a:t>
                      </a:r>
                      <a:r>
                        <a:rPr sz="2400" spc="-195" dirty="0">
                          <a:latin typeface="Arial"/>
                          <a:cs typeface="Arial"/>
                        </a:rPr>
                        <a:t>POINT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80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50" dirty="0">
                          <a:latin typeface="Arial"/>
                          <a:cs typeface="Arial"/>
                        </a:rPr>
                        <a:t>10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75" dirty="0">
                          <a:latin typeface="Arial"/>
                          <a:cs typeface="Arial"/>
                        </a:rPr>
                        <a:t>670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75" dirty="0">
                          <a:latin typeface="Arial"/>
                          <a:cs typeface="Arial"/>
                        </a:rPr>
                        <a:t>670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808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9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75" dirty="0">
                          <a:latin typeface="Arial"/>
                          <a:cs typeface="Arial"/>
                        </a:rPr>
                        <a:t>605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343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75" dirty="0">
                          <a:latin typeface="Arial"/>
                          <a:cs typeface="Arial"/>
                        </a:rPr>
                        <a:t>605 </a:t>
                      </a:r>
                      <a:r>
                        <a:rPr sz="2400" spc="-225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2400" spc="-22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spc="75" dirty="0">
                          <a:latin typeface="Arial"/>
                          <a:cs typeface="Arial"/>
                        </a:rPr>
                        <a:t>669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82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8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spc="80" dirty="0">
                          <a:latin typeface="Arial"/>
                          <a:cs typeface="Arial"/>
                        </a:rPr>
                        <a:t>540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4963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spc="10" dirty="0">
                          <a:latin typeface="Arial"/>
                          <a:cs typeface="Arial"/>
                        </a:rPr>
                        <a:t>540-</a:t>
                      </a:r>
                      <a:r>
                        <a:rPr sz="24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spc="75" dirty="0">
                          <a:latin typeface="Arial"/>
                          <a:cs typeface="Arial"/>
                        </a:rPr>
                        <a:t>604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80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7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30" dirty="0">
                          <a:latin typeface="Arial"/>
                          <a:cs typeface="Arial"/>
                        </a:rPr>
                        <a:t>475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105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30" dirty="0">
                          <a:latin typeface="Arial"/>
                          <a:cs typeface="Arial"/>
                        </a:rPr>
                        <a:t>475 </a:t>
                      </a:r>
                      <a:r>
                        <a:rPr sz="2400" spc="-225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2400" spc="-1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spc="75" dirty="0">
                          <a:latin typeface="Arial"/>
                          <a:cs typeface="Arial"/>
                        </a:rPr>
                        <a:t>539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80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6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35" dirty="0">
                          <a:latin typeface="Arial"/>
                          <a:cs typeface="Arial"/>
                        </a:rPr>
                        <a:t>410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4074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400" spc="35" dirty="0">
                          <a:latin typeface="Arial"/>
                          <a:cs typeface="Arial"/>
                        </a:rPr>
                        <a:t>410 </a:t>
                      </a:r>
                      <a:r>
                        <a:rPr sz="2400" spc="-225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2400" spc="-1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spc="-35" dirty="0">
                          <a:latin typeface="Arial"/>
                          <a:cs typeface="Arial"/>
                        </a:rPr>
                        <a:t>474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821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5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spc="75" dirty="0">
                          <a:latin typeface="Arial"/>
                          <a:cs typeface="Arial"/>
                        </a:rPr>
                        <a:t>345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343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spc="75" dirty="0">
                          <a:latin typeface="Arial"/>
                          <a:cs typeface="Arial"/>
                        </a:rPr>
                        <a:t>345 </a:t>
                      </a:r>
                      <a:r>
                        <a:rPr sz="2400" spc="-225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2400" spc="-22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spc="75" dirty="0">
                          <a:latin typeface="Arial"/>
                          <a:cs typeface="Arial"/>
                        </a:rPr>
                        <a:t>409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80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4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spc="75" dirty="0">
                          <a:latin typeface="Arial"/>
                          <a:cs typeface="Arial"/>
                        </a:rPr>
                        <a:t>280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343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spc="75" dirty="0">
                          <a:latin typeface="Arial"/>
                          <a:cs typeface="Arial"/>
                        </a:rPr>
                        <a:t>280 </a:t>
                      </a:r>
                      <a:r>
                        <a:rPr sz="2400" spc="-225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2400" spc="-22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spc="75" dirty="0">
                          <a:latin typeface="Arial"/>
                          <a:cs typeface="Arial"/>
                        </a:rPr>
                        <a:t>344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812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spc="55" dirty="0">
                          <a:latin typeface="Arial"/>
                          <a:cs typeface="Arial"/>
                        </a:rPr>
                        <a:t>215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105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spc="55" dirty="0">
                          <a:latin typeface="Arial"/>
                          <a:cs typeface="Arial"/>
                        </a:rPr>
                        <a:t>215 </a:t>
                      </a:r>
                      <a:r>
                        <a:rPr sz="2400" spc="-225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2400" spc="-2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spc="55" dirty="0">
                          <a:latin typeface="Arial"/>
                          <a:cs typeface="Arial"/>
                        </a:rPr>
                        <a:t>279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812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2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spc="75" dirty="0">
                          <a:latin typeface="Arial"/>
                          <a:cs typeface="Arial"/>
                        </a:rPr>
                        <a:t>150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45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spc="75" dirty="0">
                          <a:latin typeface="Arial"/>
                          <a:cs typeface="Arial"/>
                        </a:rPr>
                        <a:t>150 </a:t>
                      </a:r>
                      <a:r>
                        <a:rPr sz="2400" spc="7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2400" spc="-2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spc="50" dirty="0">
                          <a:latin typeface="Arial"/>
                          <a:cs typeface="Arial"/>
                        </a:rPr>
                        <a:t>214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81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dirty="0">
                          <a:latin typeface="Arial"/>
                          <a:cs typeface="Arial"/>
                        </a:rPr>
                        <a:t>1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spc="75" dirty="0">
                          <a:latin typeface="Arial"/>
                          <a:cs typeface="Arial"/>
                        </a:rPr>
                        <a:t>85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1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400" spc="75" dirty="0">
                          <a:latin typeface="Arial"/>
                          <a:cs typeface="Arial"/>
                        </a:rPr>
                        <a:t>85 </a:t>
                      </a:r>
                      <a:r>
                        <a:rPr sz="2400" spc="-225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2400" spc="-2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spc="65" dirty="0">
                          <a:latin typeface="Arial"/>
                          <a:cs typeface="Arial"/>
                        </a:rPr>
                        <a:t>149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345592" y="222504"/>
            <a:ext cx="8394700" cy="722630"/>
            <a:chOff x="345592" y="222504"/>
            <a:chExt cx="8394700" cy="722630"/>
          </a:xfrm>
        </p:grpSpPr>
        <p:sp>
          <p:nvSpPr>
            <p:cNvPr id="5" name="object 5"/>
            <p:cNvSpPr/>
            <p:nvPr/>
          </p:nvSpPr>
          <p:spPr>
            <a:xfrm>
              <a:off x="351688" y="228600"/>
              <a:ext cx="8271738" cy="685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19349" y="343789"/>
              <a:ext cx="3768725" cy="304800"/>
            </a:xfrm>
            <a:custGeom>
              <a:avLst/>
              <a:gdLst/>
              <a:ahLst/>
              <a:cxnLst/>
              <a:rect l="l" t="t" r="r" b="b"/>
              <a:pathLst>
                <a:path w="3768725" h="304800">
                  <a:moveTo>
                    <a:pt x="2965450" y="29336"/>
                  </a:moveTo>
                  <a:lnTo>
                    <a:pt x="2960135" y="76317"/>
                  </a:lnTo>
                  <a:lnTo>
                    <a:pt x="2954845" y="123332"/>
                  </a:lnTo>
                  <a:lnTo>
                    <a:pt x="2949555" y="170372"/>
                  </a:lnTo>
                  <a:lnTo>
                    <a:pt x="2944241" y="217423"/>
                  </a:lnTo>
                  <a:lnTo>
                    <a:pt x="2954889" y="217423"/>
                  </a:lnTo>
                  <a:lnTo>
                    <a:pt x="2965513" y="217423"/>
                  </a:lnTo>
                  <a:lnTo>
                    <a:pt x="2976137" y="217423"/>
                  </a:lnTo>
                  <a:lnTo>
                    <a:pt x="2986786" y="217423"/>
                  </a:lnTo>
                  <a:lnTo>
                    <a:pt x="2981452" y="170372"/>
                  </a:lnTo>
                  <a:lnTo>
                    <a:pt x="2976117" y="123332"/>
                  </a:lnTo>
                  <a:lnTo>
                    <a:pt x="2970783" y="76317"/>
                  </a:lnTo>
                  <a:lnTo>
                    <a:pt x="2965450" y="29336"/>
                  </a:lnTo>
                  <a:close/>
                </a:path>
                <a:path w="3768725" h="304800">
                  <a:moveTo>
                    <a:pt x="197231" y="29336"/>
                  </a:moveTo>
                  <a:lnTo>
                    <a:pt x="191972" y="76317"/>
                  </a:lnTo>
                  <a:lnTo>
                    <a:pt x="186689" y="123332"/>
                  </a:lnTo>
                  <a:lnTo>
                    <a:pt x="181407" y="170372"/>
                  </a:lnTo>
                  <a:lnTo>
                    <a:pt x="176149" y="217423"/>
                  </a:lnTo>
                  <a:lnTo>
                    <a:pt x="186741" y="217423"/>
                  </a:lnTo>
                  <a:lnTo>
                    <a:pt x="197357" y="217423"/>
                  </a:lnTo>
                  <a:lnTo>
                    <a:pt x="207974" y="217423"/>
                  </a:lnTo>
                  <a:lnTo>
                    <a:pt x="218567" y="217423"/>
                  </a:lnTo>
                  <a:lnTo>
                    <a:pt x="213233" y="170372"/>
                  </a:lnTo>
                  <a:lnTo>
                    <a:pt x="207899" y="123332"/>
                  </a:lnTo>
                  <a:lnTo>
                    <a:pt x="202564" y="76317"/>
                  </a:lnTo>
                  <a:lnTo>
                    <a:pt x="197231" y="29336"/>
                  </a:lnTo>
                  <a:close/>
                </a:path>
                <a:path w="3768725" h="304800">
                  <a:moveTo>
                    <a:pt x="2004440" y="7238"/>
                  </a:moveTo>
                  <a:lnTo>
                    <a:pt x="1975485" y="41782"/>
                  </a:lnTo>
                  <a:lnTo>
                    <a:pt x="1967198" y="87772"/>
                  </a:lnTo>
                  <a:lnTo>
                    <a:pt x="1964436" y="156336"/>
                  </a:lnTo>
                  <a:lnTo>
                    <a:pt x="1965124" y="193172"/>
                  </a:lnTo>
                  <a:lnTo>
                    <a:pt x="1970597" y="250080"/>
                  </a:lnTo>
                  <a:lnTo>
                    <a:pt x="1988200" y="296132"/>
                  </a:lnTo>
                  <a:lnTo>
                    <a:pt x="2004949" y="304799"/>
                  </a:lnTo>
                  <a:lnTo>
                    <a:pt x="2014094" y="302680"/>
                  </a:lnTo>
                  <a:lnTo>
                    <a:pt x="2039461" y="250576"/>
                  </a:lnTo>
                  <a:lnTo>
                    <a:pt x="2044795" y="189755"/>
                  </a:lnTo>
                  <a:lnTo>
                    <a:pt x="2045462" y="149224"/>
                  </a:lnTo>
                  <a:lnTo>
                    <a:pt x="2044771" y="114766"/>
                  </a:lnTo>
                  <a:lnTo>
                    <a:pt x="2039246" y="60803"/>
                  </a:lnTo>
                  <a:lnTo>
                    <a:pt x="2021379" y="15732"/>
                  </a:lnTo>
                  <a:lnTo>
                    <a:pt x="2004440" y="7238"/>
                  </a:lnTo>
                  <a:close/>
                </a:path>
                <a:path w="3768725" h="304800">
                  <a:moveTo>
                    <a:pt x="1328927" y="7238"/>
                  </a:moveTo>
                  <a:lnTo>
                    <a:pt x="1299972" y="41782"/>
                  </a:lnTo>
                  <a:lnTo>
                    <a:pt x="1291685" y="87772"/>
                  </a:lnTo>
                  <a:lnTo>
                    <a:pt x="1288923" y="156336"/>
                  </a:lnTo>
                  <a:lnTo>
                    <a:pt x="1289611" y="193172"/>
                  </a:lnTo>
                  <a:lnTo>
                    <a:pt x="1295084" y="250080"/>
                  </a:lnTo>
                  <a:lnTo>
                    <a:pt x="1312703" y="296132"/>
                  </a:lnTo>
                  <a:lnTo>
                    <a:pt x="1329563" y="304799"/>
                  </a:lnTo>
                  <a:lnTo>
                    <a:pt x="1338637" y="302680"/>
                  </a:lnTo>
                  <a:lnTo>
                    <a:pt x="1364001" y="250576"/>
                  </a:lnTo>
                  <a:lnTo>
                    <a:pt x="1369284" y="189755"/>
                  </a:lnTo>
                  <a:lnTo>
                    <a:pt x="1369949" y="149224"/>
                  </a:lnTo>
                  <a:lnTo>
                    <a:pt x="1369258" y="114766"/>
                  </a:lnTo>
                  <a:lnTo>
                    <a:pt x="1363733" y="60803"/>
                  </a:lnTo>
                  <a:lnTo>
                    <a:pt x="1345914" y="15732"/>
                  </a:lnTo>
                  <a:lnTo>
                    <a:pt x="1328927" y="7238"/>
                  </a:lnTo>
                  <a:close/>
                </a:path>
                <a:path w="3768725" h="304800">
                  <a:moveTo>
                    <a:pt x="3722242" y="0"/>
                  </a:moveTo>
                  <a:lnTo>
                    <a:pt x="3722242" y="29219"/>
                  </a:lnTo>
                  <a:lnTo>
                    <a:pt x="3722242" y="58404"/>
                  </a:lnTo>
                  <a:lnTo>
                    <a:pt x="3722242" y="87564"/>
                  </a:lnTo>
                  <a:lnTo>
                    <a:pt x="3722242" y="116712"/>
                  </a:lnTo>
                  <a:lnTo>
                    <a:pt x="3727069" y="116712"/>
                  </a:lnTo>
                  <a:lnTo>
                    <a:pt x="3732022" y="116712"/>
                  </a:lnTo>
                  <a:lnTo>
                    <a:pt x="3736848" y="116712"/>
                  </a:lnTo>
                  <a:lnTo>
                    <a:pt x="3744872" y="115708"/>
                  </a:lnTo>
                  <a:lnTo>
                    <a:pt x="3766439" y="81978"/>
                  </a:lnTo>
                  <a:lnTo>
                    <a:pt x="3768216" y="58927"/>
                  </a:lnTo>
                  <a:lnTo>
                    <a:pt x="3767836" y="47095"/>
                  </a:lnTo>
                  <a:lnTo>
                    <a:pt x="3758406" y="9644"/>
                  </a:lnTo>
                  <a:lnTo>
                    <a:pt x="3739261" y="0"/>
                  </a:lnTo>
                  <a:lnTo>
                    <a:pt x="3733546" y="0"/>
                  </a:lnTo>
                  <a:lnTo>
                    <a:pt x="3727958" y="0"/>
                  </a:lnTo>
                  <a:lnTo>
                    <a:pt x="3722242" y="0"/>
                  </a:lnTo>
                  <a:close/>
                </a:path>
                <a:path w="3768725" h="304800">
                  <a:moveTo>
                    <a:pt x="1776984" y="0"/>
                  </a:moveTo>
                  <a:lnTo>
                    <a:pt x="1776984" y="29219"/>
                  </a:lnTo>
                  <a:lnTo>
                    <a:pt x="1776984" y="58404"/>
                  </a:lnTo>
                  <a:lnTo>
                    <a:pt x="1776984" y="87564"/>
                  </a:lnTo>
                  <a:lnTo>
                    <a:pt x="1776984" y="116712"/>
                  </a:lnTo>
                  <a:lnTo>
                    <a:pt x="1781937" y="116712"/>
                  </a:lnTo>
                  <a:lnTo>
                    <a:pt x="1786763" y="116712"/>
                  </a:lnTo>
                  <a:lnTo>
                    <a:pt x="1791715" y="116712"/>
                  </a:lnTo>
                  <a:lnTo>
                    <a:pt x="1799667" y="115708"/>
                  </a:lnTo>
                  <a:lnTo>
                    <a:pt x="1821227" y="81978"/>
                  </a:lnTo>
                  <a:lnTo>
                    <a:pt x="1822958" y="58927"/>
                  </a:lnTo>
                  <a:lnTo>
                    <a:pt x="1822577" y="47095"/>
                  </a:lnTo>
                  <a:lnTo>
                    <a:pt x="1813147" y="9644"/>
                  </a:lnTo>
                  <a:lnTo>
                    <a:pt x="1794002" y="0"/>
                  </a:lnTo>
                  <a:lnTo>
                    <a:pt x="1788414" y="0"/>
                  </a:lnTo>
                  <a:lnTo>
                    <a:pt x="1782699" y="0"/>
                  </a:lnTo>
                  <a:lnTo>
                    <a:pt x="1776984" y="0"/>
                  </a:lnTo>
                  <a:close/>
                </a:path>
                <a:path w="3768725" h="304800">
                  <a:moveTo>
                    <a:pt x="0" y="0"/>
                  </a:moveTo>
                  <a:lnTo>
                    <a:pt x="0" y="29219"/>
                  </a:lnTo>
                  <a:lnTo>
                    <a:pt x="0" y="58404"/>
                  </a:lnTo>
                  <a:lnTo>
                    <a:pt x="0" y="87564"/>
                  </a:lnTo>
                  <a:lnTo>
                    <a:pt x="0" y="116712"/>
                  </a:lnTo>
                  <a:lnTo>
                    <a:pt x="4952" y="116712"/>
                  </a:lnTo>
                  <a:lnTo>
                    <a:pt x="9779" y="116712"/>
                  </a:lnTo>
                  <a:lnTo>
                    <a:pt x="14731" y="116712"/>
                  </a:lnTo>
                  <a:lnTo>
                    <a:pt x="22736" y="115708"/>
                  </a:lnTo>
                  <a:lnTo>
                    <a:pt x="44243" y="81978"/>
                  </a:lnTo>
                  <a:lnTo>
                    <a:pt x="45974" y="58927"/>
                  </a:lnTo>
                  <a:lnTo>
                    <a:pt x="45593" y="47095"/>
                  </a:lnTo>
                  <a:lnTo>
                    <a:pt x="36236" y="9644"/>
                  </a:lnTo>
                  <a:lnTo>
                    <a:pt x="17144" y="0"/>
                  </a:lnTo>
                  <a:lnTo>
                    <a:pt x="11430" y="0"/>
                  </a:lnTo>
                  <a:lnTo>
                    <a:pt x="5714" y="0"/>
                  </a:lnTo>
                  <a:lnTo>
                    <a:pt x="0" y="0"/>
                  </a:lnTo>
                  <a:close/>
                </a:path>
              </a:pathLst>
            </a:custGeom>
            <a:ln w="12192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82775" y="337058"/>
              <a:ext cx="66801" cy="11849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06881" y="337058"/>
              <a:ext cx="66725" cy="11849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285617" y="237490"/>
              <a:ext cx="3154680" cy="523240"/>
            </a:xfrm>
            <a:custGeom>
              <a:avLst/>
              <a:gdLst/>
              <a:ahLst/>
              <a:cxnLst/>
              <a:rect l="l" t="t" r="r" b="b"/>
              <a:pathLst>
                <a:path w="3154679" h="523240">
                  <a:moveTo>
                    <a:pt x="2990977" y="0"/>
                  </a:moveTo>
                  <a:lnTo>
                    <a:pt x="3031077" y="0"/>
                  </a:lnTo>
                  <a:lnTo>
                    <a:pt x="3071177" y="0"/>
                  </a:lnTo>
                  <a:lnTo>
                    <a:pt x="3111277" y="0"/>
                  </a:lnTo>
                  <a:lnTo>
                    <a:pt x="3151378" y="0"/>
                  </a:lnTo>
                  <a:lnTo>
                    <a:pt x="3151378" y="27928"/>
                  </a:lnTo>
                  <a:lnTo>
                    <a:pt x="3151378" y="55879"/>
                  </a:lnTo>
                  <a:lnTo>
                    <a:pt x="3151378" y="83831"/>
                  </a:lnTo>
                  <a:lnTo>
                    <a:pt x="3151378" y="111759"/>
                  </a:lnTo>
                  <a:lnTo>
                    <a:pt x="3126251" y="111759"/>
                  </a:lnTo>
                  <a:lnTo>
                    <a:pt x="3101149" y="111759"/>
                  </a:lnTo>
                  <a:lnTo>
                    <a:pt x="3076047" y="111759"/>
                  </a:lnTo>
                  <a:lnTo>
                    <a:pt x="3050921" y="111759"/>
                  </a:lnTo>
                  <a:lnTo>
                    <a:pt x="3050921" y="132524"/>
                  </a:lnTo>
                  <a:lnTo>
                    <a:pt x="3050921" y="153288"/>
                  </a:lnTo>
                  <a:lnTo>
                    <a:pt x="3050921" y="174053"/>
                  </a:lnTo>
                  <a:lnTo>
                    <a:pt x="3050921" y="194817"/>
                  </a:lnTo>
                  <a:lnTo>
                    <a:pt x="3074235" y="194817"/>
                  </a:lnTo>
                  <a:lnTo>
                    <a:pt x="3097514" y="194817"/>
                  </a:lnTo>
                  <a:lnTo>
                    <a:pt x="3120769" y="194817"/>
                  </a:lnTo>
                  <a:lnTo>
                    <a:pt x="3144012" y="194817"/>
                  </a:lnTo>
                  <a:lnTo>
                    <a:pt x="3144012" y="221487"/>
                  </a:lnTo>
                  <a:lnTo>
                    <a:pt x="3144012" y="248157"/>
                  </a:lnTo>
                  <a:lnTo>
                    <a:pt x="3144012" y="274827"/>
                  </a:lnTo>
                  <a:lnTo>
                    <a:pt x="3144012" y="301497"/>
                  </a:lnTo>
                  <a:lnTo>
                    <a:pt x="3120769" y="301497"/>
                  </a:lnTo>
                  <a:lnTo>
                    <a:pt x="3097514" y="301497"/>
                  </a:lnTo>
                  <a:lnTo>
                    <a:pt x="3074235" y="301497"/>
                  </a:lnTo>
                  <a:lnTo>
                    <a:pt x="3050921" y="301497"/>
                  </a:lnTo>
                  <a:lnTo>
                    <a:pt x="3050921" y="327308"/>
                  </a:lnTo>
                  <a:lnTo>
                    <a:pt x="3050921" y="353107"/>
                  </a:lnTo>
                  <a:lnTo>
                    <a:pt x="3050921" y="378882"/>
                  </a:lnTo>
                  <a:lnTo>
                    <a:pt x="3050921" y="404621"/>
                  </a:lnTo>
                  <a:lnTo>
                    <a:pt x="3076733" y="404621"/>
                  </a:lnTo>
                  <a:lnTo>
                    <a:pt x="3102546" y="404621"/>
                  </a:lnTo>
                  <a:lnTo>
                    <a:pt x="3128359" y="404621"/>
                  </a:lnTo>
                  <a:lnTo>
                    <a:pt x="3154172" y="404621"/>
                  </a:lnTo>
                  <a:lnTo>
                    <a:pt x="3154172" y="434244"/>
                  </a:lnTo>
                  <a:lnTo>
                    <a:pt x="3154172" y="463867"/>
                  </a:lnTo>
                  <a:lnTo>
                    <a:pt x="3154172" y="493490"/>
                  </a:lnTo>
                  <a:lnTo>
                    <a:pt x="3154172" y="523112"/>
                  </a:lnTo>
                  <a:lnTo>
                    <a:pt x="3113403" y="523112"/>
                  </a:lnTo>
                  <a:lnTo>
                    <a:pt x="3072622" y="523112"/>
                  </a:lnTo>
                  <a:lnTo>
                    <a:pt x="3031817" y="523112"/>
                  </a:lnTo>
                  <a:lnTo>
                    <a:pt x="2990977" y="523112"/>
                  </a:lnTo>
                  <a:lnTo>
                    <a:pt x="2990977" y="470801"/>
                  </a:lnTo>
                  <a:lnTo>
                    <a:pt x="2990977" y="52311"/>
                  </a:lnTo>
                  <a:lnTo>
                    <a:pt x="2990977" y="0"/>
                  </a:lnTo>
                  <a:close/>
                </a:path>
                <a:path w="3154679" h="523240">
                  <a:moveTo>
                    <a:pt x="2795905" y="0"/>
                  </a:moveTo>
                  <a:lnTo>
                    <a:pt x="2820765" y="0"/>
                  </a:lnTo>
                  <a:lnTo>
                    <a:pt x="2845625" y="0"/>
                  </a:lnTo>
                  <a:lnTo>
                    <a:pt x="2870485" y="0"/>
                  </a:lnTo>
                  <a:lnTo>
                    <a:pt x="2895346" y="0"/>
                  </a:lnTo>
                  <a:lnTo>
                    <a:pt x="2910536" y="2617"/>
                  </a:lnTo>
                  <a:lnTo>
                    <a:pt x="2943987" y="41782"/>
                  </a:lnTo>
                  <a:lnTo>
                    <a:pt x="2956099" y="92360"/>
                  </a:lnTo>
                  <a:lnTo>
                    <a:pt x="2960116" y="160654"/>
                  </a:lnTo>
                  <a:lnTo>
                    <a:pt x="2959020" y="198038"/>
                  </a:lnTo>
                  <a:lnTo>
                    <a:pt x="2950257" y="259899"/>
                  </a:lnTo>
                  <a:lnTo>
                    <a:pt x="2932586" y="303928"/>
                  </a:lnTo>
                  <a:lnTo>
                    <a:pt x="2888742" y="329056"/>
                  </a:lnTo>
                  <a:lnTo>
                    <a:pt x="2880550" y="329056"/>
                  </a:lnTo>
                  <a:lnTo>
                    <a:pt x="2872359" y="329056"/>
                  </a:lnTo>
                  <a:lnTo>
                    <a:pt x="2864167" y="329056"/>
                  </a:lnTo>
                  <a:lnTo>
                    <a:pt x="2855976" y="329056"/>
                  </a:lnTo>
                  <a:lnTo>
                    <a:pt x="2855976" y="377559"/>
                  </a:lnTo>
                  <a:lnTo>
                    <a:pt x="2855976" y="426084"/>
                  </a:lnTo>
                  <a:lnTo>
                    <a:pt x="2855976" y="474610"/>
                  </a:lnTo>
                  <a:lnTo>
                    <a:pt x="2855976" y="523112"/>
                  </a:lnTo>
                  <a:lnTo>
                    <a:pt x="2840946" y="523112"/>
                  </a:lnTo>
                  <a:lnTo>
                    <a:pt x="2825940" y="523112"/>
                  </a:lnTo>
                  <a:lnTo>
                    <a:pt x="2810934" y="523112"/>
                  </a:lnTo>
                  <a:lnTo>
                    <a:pt x="2795905" y="523112"/>
                  </a:lnTo>
                  <a:lnTo>
                    <a:pt x="2795905" y="470801"/>
                  </a:lnTo>
                  <a:lnTo>
                    <a:pt x="2795905" y="52311"/>
                  </a:lnTo>
                  <a:lnTo>
                    <a:pt x="2795905" y="0"/>
                  </a:lnTo>
                  <a:close/>
                </a:path>
                <a:path w="3154679" h="523240">
                  <a:moveTo>
                    <a:pt x="2524506" y="0"/>
                  </a:moveTo>
                  <a:lnTo>
                    <a:pt x="2539460" y="0"/>
                  </a:lnTo>
                  <a:lnTo>
                    <a:pt x="2554414" y="0"/>
                  </a:lnTo>
                  <a:lnTo>
                    <a:pt x="2569368" y="0"/>
                  </a:lnTo>
                  <a:lnTo>
                    <a:pt x="2584323" y="0"/>
                  </a:lnTo>
                  <a:lnTo>
                    <a:pt x="2584323" y="49291"/>
                  </a:lnTo>
                  <a:lnTo>
                    <a:pt x="2584323" y="394334"/>
                  </a:lnTo>
                  <a:lnTo>
                    <a:pt x="2607732" y="394334"/>
                  </a:lnTo>
                  <a:lnTo>
                    <a:pt x="2631106" y="394334"/>
                  </a:lnTo>
                  <a:lnTo>
                    <a:pt x="2654456" y="394334"/>
                  </a:lnTo>
                  <a:lnTo>
                    <a:pt x="2677795" y="394334"/>
                  </a:lnTo>
                  <a:lnTo>
                    <a:pt x="2677795" y="426529"/>
                  </a:lnTo>
                  <a:lnTo>
                    <a:pt x="2677795" y="458723"/>
                  </a:lnTo>
                  <a:lnTo>
                    <a:pt x="2677795" y="490918"/>
                  </a:lnTo>
                  <a:lnTo>
                    <a:pt x="2677795" y="523112"/>
                  </a:lnTo>
                  <a:lnTo>
                    <a:pt x="2639502" y="523112"/>
                  </a:lnTo>
                  <a:lnTo>
                    <a:pt x="2601198" y="523112"/>
                  </a:lnTo>
                  <a:lnTo>
                    <a:pt x="2562869" y="523112"/>
                  </a:lnTo>
                  <a:lnTo>
                    <a:pt x="2524506" y="523112"/>
                  </a:lnTo>
                  <a:lnTo>
                    <a:pt x="2524506" y="470801"/>
                  </a:lnTo>
                  <a:lnTo>
                    <a:pt x="2524506" y="52311"/>
                  </a:lnTo>
                  <a:lnTo>
                    <a:pt x="2524506" y="0"/>
                  </a:lnTo>
                  <a:close/>
                </a:path>
                <a:path w="3154679" h="523240">
                  <a:moveTo>
                    <a:pt x="2421382" y="0"/>
                  </a:moveTo>
                  <a:lnTo>
                    <a:pt x="2436338" y="0"/>
                  </a:lnTo>
                  <a:lnTo>
                    <a:pt x="2451306" y="0"/>
                  </a:lnTo>
                  <a:lnTo>
                    <a:pt x="2466298" y="0"/>
                  </a:lnTo>
                  <a:lnTo>
                    <a:pt x="2481326" y="0"/>
                  </a:lnTo>
                  <a:lnTo>
                    <a:pt x="2481326" y="52311"/>
                  </a:lnTo>
                  <a:lnTo>
                    <a:pt x="2481326" y="523112"/>
                  </a:lnTo>
                  <a:lnTo>
                    <a:pt x="2466298" y="523112"/>
                  </a:lnTo>
                  <a:lnTo>
                    <a:pt x="2451306" y="523112"/>
                  </a:lnTo>
                  <a:lnTo>
                    <a:pt x="2436338" y="523112"/>
                  </a:lnTo>
                  <a:lnTo>
                    <a:pt x="2421382" y="523112"/>
                  </a:lnTo>
                  <a:lnTo>
                    <a:pt x="2421382" y="470801"/>
                  </a:lnTo>
                  <a:lnTo>
                    <a:pt x="2421382" y="52311"/>
                  </a:lnTo>
                  <a:lnTo>
                    <a:pt x="2421382" y="0"/>
                  </a:lnTo>
                  <a:close/>
                </a:path>
                <a:path w="3154679" h="523240">
                  <a:moveTo>
                    <a:pt x="2067179" y="0"/>
                  </a:moveTo>
                  <a:lnTo>
                    <a:pt x="2083540" y="0"/>
                  </a:lnTo>
                  <a:lnTo>
                    <a:pt x="2099865" y="0"/>
                  </a:lnTo>
                  <a:lnTo>
                    <a:pt x="2116167" y="0"/>
                  </a:lnTo>
                  <a:lnTo>
                    <a:pt x="2132457" y="0"/>
                  </a:lnTo>
                  <a:lnTo>
                    <a:pt x="2139734" y="52311"/>
                  </a:lnTo>
                  <a:lnTo>
                    <a:pt x="2147011" y="104622"/>
                  </a:lnTo>
                  <a:lnTo>
                    <a:pt x="2154288" y="156933"/>
                  </a:lnTo>
                  <a:lnTo>
                    <a:pt x="2161565" y="209245"/>
                  </a:lnTo>
                  <a:lnTo>
                    <a:pt x="2197950" y="470801"/>
                  </a:lnTo>
                  <a:lnTo>
                    <a:pt x="2205228" y="523112"/>
                  </a:lnTo>
                  <a:lnTo>
                    <a:pt x="2189587" y="523112"/>
                  </a:lnTo>
                  <a:lnTo>
                    <a:pt x="2173922" y="523112"/>
                  </a:lnTo>
                  <a:lnTo>
                    <a:pt x="2158257" y="523112"/>
                  </a:lnTo>
                  <a:lnTo>
                    <a:pt x="2142617" y="523112"/>
                  </a:lnTo>
                  <a:lnTo>
                    <a:pt x="2140160" y="501511"/>
                  </a:lnTo>
                  <a:lnTo>
                    <a:pt x="2137727" y="479932"/>
                  </a:lnTo>
                  <a:lnTo>
                    <a:pt x="2135294" y="458354"/>
                  </a:lnTo>
                  <a:lnTo>
                    <a:pt x="2132838" y="436752"/>
                  </a:lnTo>
                  <a:lnTo>
                    <a:pt x="2115883" y="436752"/>
                  </a:lnTo>
                  <a:lnTo>
                    <a:pt x="2098929" y="436752"/>
                  </a:lnTo>
                  <a:lnTo>
                    <a:pt x="2081974" y="436752"/>
                  </a:lnTo>
                  <a:lnTo>
                    <a:pt x="2065020" y="436752"/>
                  </a:lnTo>
                  <a:lnTo>
                    <a:pt x="2062638" y="458354"/>
                  </a:lnTo>
                  <a:lnTo>
                    <a:pt x="2060257" y="479932"/>
                  </a:lnTo>
                  <a:lnTo>
                    <a:pt x="2057876" y="501511"/>
                  </a:lnTo>
                  <a:lnTo>
                    <a:pt x="2055495" y="523112"/>
                  </a:lnTo>
                  <a:lnTo>
                    <a:pt x="2040255" y="523112"/>
                  </a:lnTo>
                  <a:lnTo>
                    <a:pt x="2025015" y="523112"/>
                  </a:lnTo>
                  <a:lnTo>
                    <a:pt x="2009775" y="523112"/>
                  </a:lnTo>
                  <a:lnTo>
                    <a:pt x="1994535" y="523112"/>
                  </a:lnTo>
                  <a:lnTo>
                    <a:pt x="2001777" y="470801"/>
                  </a:lnTo>
                  <a:lnTo>
                    <a:pt x="2009027" y="418490"/>
                  </a:lnTo>
                  <a:lnTo>
                    <a:pt x="2016282" y="366179"/>
                  </a:lnTo>
                  <a:lnTo>
                    <a:pt x="2023543" y="313867"/>
                  </a:lnTo>
                  <a:lnTo>
                    <a:pt x="2030809" y="261556"/>
                  </a:lnTo>
                  <a:lnTo>
                    <a:pt x="2038078" y="209245"/>
                  </a:lnTo>
                  <a:lnTo>
                    <a:pt x="2045351" y="156933"/>
                  </a:lnTo>
                  <a:lnTo>
                    <a:pt x="2052625" y="104622"/>
                  </a:lnTo>
                  <a:lnTo>
                    <a:pt x="2059902" y="52311"/>
                  </a:lnTo>
                  <a:lnTo>
                    <a:pt x="2067179" y="0"/>
                  </a:lnTo>
                  <a:close/>
                </a:path>
                <a:path w="3154679" h="523240">
                  <a:moveTo>
                    <a:pt x="1788922" y="0"/>
                  </a:moveTo>
                  <a:lnTo>
                    <a:pt x="1803876" y="0"/>
                  </a:lnTo>
                  <a:lnTo>
                    <a:pt x="1818830" y="0"/>
                  </a:lnTo>
                  <a:lnTo>
                    <a:pt x="1833784" y="0"/>
                  </a:lnTo>
                  <a:lnTo>
                    <a:pt x="1848739" y="0"/>
                  </a:lnTo>
                  <a:lnTo>
                    <a:pt x="1848739" y="45795"/>
                  </a:lnTo>
                  <a:lnTo>
                    <a:pt x="1848739" y="91566"/>
                  </a:lnTo>
                  <a:lnTo>
                    <a:pt x="1848739" y="137338"/>
                  </a:lnTo>
                  <a:lnTo>
                    <a:pt x="1848739" y="183133"/>
                  </a:lnTo>
                  <a:lnTo>
                    <a:pt x="1865120" y="183133"/>
                  </a:lnTo>
                  <a:lnTo>
                    <a:pt x="1881489" y="183133"/>
                  </a:lnTo>
                  <a:lnTo>
                    <a:pt x="1897834" y="183133"/>
                  </a:lnTo>
                  <a:lnTo>
                    <a:pt x="1914144" y="183133"/>
                  </a:lnTo>
                  <a:lnTo>
                    <a:pt x="1914144" y="137338"/>
                  </a:lnTo>
                  <a:lnTo>
                    <a:pt x="1914144" y="91566"/>
                  </a:lnTo>
                  <a:lnTo>
                    <a:pt x="1914144" y="45795"/>
                  </a:lnTo>
                  <a:lnTo>
                    <a:pt x="1914144" y="0"/>
                  </a:lnTo>
                  <a:lnTo>
                    <a:pt x="1929191" y="0"/>
                  </a:lnTo>
                  <a:lnTo>
                    <a:pt x="1944227" y="0"/>
                  </a:lnTo>
                  <a:lnTo>
                    <a:pt x="1959238" y="0"/>
                  </a:lnTo>
                  <a:lnTo>
                    <a:pt x="1974215" y="0"/>
                  </a:lnTo>
                  <a:lnTo>
                    <a:pt x="1974215" y="52311"/>
                  </a:lnTo>
                  <a:lnTo>
                    <a:pt x="1974215" y="523112"/>
                  </a:lnTo>
                  <a:lnTo>
                    <a:pt x="1959238" y="523112"/>
                  </a:lnTo>
                  <a:lnTo>
                    <a:pt x="1944227" y="523112"/>
                  </a:lnTo>
                  <a:lnTo>
                    <a:pt x="1929191" y="523112"/>
                  </a:lnTo>
                  <a:lnTo>
                    <a:pt x="1914144" y="523112"/>
                  </a:lnTo>
                  <a:lnTo>
                    <a:pt x="1914144" y="470229"/>
                  </a:lnTo>
                  <a:lnTo>
                    <a:pt x="1914144" y="417321"/>
                  </a:lnTo>
                  <a:lnTo>
                    <a:pt x="1914144" y="364414"/>
                  </a:lnTo>
                  <a:lnTo>
                    <a:pt x="1914144" y="311530"/>
                  </a:lnTo>
                  <a:lnTo>
                    <a:pt x="1897834" y="311530"/>
                  </a:lnTo>
                  <a:lnTo>
                    <a:pt x="1881489" y="311530"/>
                  </a:lnTo>
                  <a:lnTo>
                    <a:pt x="1865120" y="311530"/>
                  </a:lnTo>
                  <a:lnTo>
                    <a:pt x="1848739" y="311530"/>
                  </a:lnTo>
                  <a:lnTo>
                    <a:pt x="1848739" y="364414"/>
                  </a:lnTo>
                  <a:lnTo>
                    <a:pt x="1848739" y="417321"/>
                  </a:lnTo>
                  <a:lnTo>
                    <a:pt x="1848739" y="470229"/>
                  </a:lnTo>
                  <a:lnTo>
                    <a:pt x="1848739" y="523112"/>
                  </a:lnTo>
                  <a:lnTo>
                    <a:pt x="1833784" y="523112"/>
                  </a:lnTo>
                  <a:lnTo>
                    <a:pt x="1818830" y="523112"/>
                  </a:lnTo>
                  <a:lnTo>
                    <a:pt x="1803876" y="523112"/>
                  </a:lnTo>
                  <a:lnTo>
                    <a:pt x="1788922" y="523112"/>
                  </a:lnTo>
                  <a:lnTo>
                    <a:pt x="1788922" y="470801"/>
                  </a:lnTo>
                  <a:lnTo>
                    <a:pt x="1788922" y="52311"/>
                  </a:lnTo>
                  <a:lnTo>
                    <a:pt x="1788922" y="0"/>
                  </a:lnTo>
                  <a:close/>
                </a:path>
                <a:path w="3154679" h="523240">
                  <a:moveTo>
                    <a:pt x="1271397" y="0"/>
                  </a:moveTo>
                  <a:lnTo>
                    <a:pt x="1286351" y="0"/>
                  </a:lnTo>
                  <a:lnTo>
                    <a:pt x="1301305" y="0"/>
                  </a:lnTo>
                  <a:lnTo>
                    <a:pt x="1316259" y="0"/>
                  </a:lnTo>
                  <a:lnTo>
                    <a:pt x="1331214" y="0"/>
                  </a:lnTo>
                  <a:lnTo>
                    <a:pt x="1331214" y="49434"/>
                  </a:lnTo>
                  <a:lnTo>
                    <a:pt x="1331214" y="98869"/>
                  </a:lnTo>
                  <a:lnTo>
                    <a:pt x="1331214" y="148304"/>
                  </a:lnTo>
                  <a:lnTo>
                    <a:pt x="1331214" y="197738"/>
                  </a:lnTo>
                  <a:lnTo>
                    <a:pt x="1346836" y="148304"/>
                  </a:lnTo>
                  <a:lnTo>
                    <a:pt x="1362471" y="98869"/>
                  </a:lnTo>
                  <a:lnTo>
                    <a:pt x="1378130" y="49434"/>
                  </a:lnTo>
                  <a:lnTo>
                    <a:pt x="1393825" y="0"/>
                  </a:lnTo>
                  <a:lnTo>
                    <a:pt x="1413730" y="0"/>
                  </a:lnTo>
                  <a:lnTo>
                    <a:pt x="1433623" y="0"/>
                  </a:lnTo>
                  <a:lnTo>
                    <a:pt x="1453493" y="0"/>
                  </a:lnTo>
                  <a:lnTo>
                    <a:pt x="1473327" y="0"/>
                  </a:lnTo>
                  <a:lnTo>
                    <a:pt x="1455685" y="49359"/>
                  </a:lnTo>
                  <a:lnTo>
                    <a:pt x="1438021" y="98742"/>
                  </a:lnTo>
                  <a:lnTo>
                    <a:pt x="1420356" y="148125"/>
                  </a:lnTo>
                  <a:lnTo>
                    <a:pt x="1402715" y="197484"/>
                  </a:lnTo>
                  <a:lnTo>
                    <a:pt x="1413273" y="244014"/>
                  </a:lnTo>
                  <a:lnTo>
                    <a:pt x="1423830" y="290532"/>
                  </a:lnTo>
                  <a:lnTo>
                    <a:pt x="1434382" y="337044"/>
                  </a:lnTo>
                  <a:lnTo>
                    <a:pt x="1444927" y="383553"/>
                  </a:lnTo>
                  <a:lnTo>
                    <a:pt x="1455464" y="430065"/>
                  </a:lnTo>
                  <a:lnTo>
                    <a:pt x="1465989" y="476583"/>
                  </a:lnTo>
                  <a:lnTo>
                    <a:pt x="1476502" y="523112"/>
                  </a:lnTo>
                  <a:lnTo>
                    <a:pt x="1458116" y="523112"/>
                  </a:lnTo>
                  <a:lnTo>
                    <a:pt x="1439719" y="523112"/>
                  </a:lnTo>
                  <a:lnTo>
                    <a:pt x="1421298" y="523112"/>
                  </a:lnTo>
                  <a:lnTo>
                    <a:pt x="1402842" y="523112"/>
                  </a:lnTo>
                  <a:lnTo>
                    <a:pt x="1392650" y="469316"/>
                  </a:lnTo>
                  <a:lnTo>
                    <a:pt x="1382458" y="415543"/>
                  </a:lnTo>
                  <a:lnTo>
                    <a:pt x="1372266" y="361771"/>
                  </a:lnTo>
                  <a:lnTo>
                    <a:pt x="1362075" y="307974"/>
                  </a:lnTo>
                  <a:lnTo>
                    <a:pt x="1354359" y="329862"/>
                  </a:lnTo>
                  <a:lnTo>
                    <a:pt x="1346644" y="351726"/>
                  </a:lnTo>
                  <a:lnTo>
                    <a:pt x="1338929" y="373590"/>
                  </a:lnTo>
                  <a:lnTo>
                    <a:pt x="1331214" y="395477"/>
                  </a:lnTo>
                  <a:lnTo>
                    <a:pt x="1331214" y="427386"/>
                  </a:lnTo>
                  <a:lnTo>
                    <a:pt x="1331214" y="459295"/>
                  </a:lnTo>
                  <a:lnTo>
                    <a:pt x="1331214" y="491204"/>
                  </a:lnTo>
                  <a:lnTo>
                    <a:pt x="1331214" y="523112"/>
                  </a:lnTo>
                  <a:lnTo>
                    <a:pt x="1316259" y="523112"/>
                  </a:lnTo>
                  <a:lnTo>
                    <a:pt x="1301305" y="523112"/>
                  </a:lnTo>
                  <a:lnTo>
                    <a:pt x="1286351" y="523112"/>
                  </a:lnTo>
                  <a:lnTo>
                    <a:pt x="1271397" y="523112"/>
                  </a:lnTo>
                  <a:lnTo>
                    <a:pt x="1271397" y="470801"/>
                  </a:lnTo>
                  <a:lnTo>
                    <a:pt x="1271397" y="52311"/>
                  </a:lnTo>
                  <a:lnTo>
                    <a:pt x="1271397" y="0"/>
                  </a:lnTo>
                  <a:close/>
                </a:path>
                <a:path w="3154679" h="523240">
                  <a:moveTo>
                    <a:pt x="850646" y="0"/>
                  </a:moveTo>
                  <a:lnTo>
                    <a:pt x="875506" y="0"/>
                  </a:lnTo>
                  <a:lnTo>
                    <a:pt x="900366" y="0"/>
                  </a:lnTo>
                  <a:lnTo>
                    <a:pt x="925226" y="0"/>
                  </a:lnTo>
                  <a:lnTo>
                    <a:pt x="950087" y="0"/>
                  </a:lnTo>
                  <a:lnTo>
                    <a:pt x="965330" y="2617"/>
                  </a:lnTo>
                  <a:lnTo>
                    <a:pt x="998728" y="41782"/>
                  </a:lnTo>
                  <a:lnTo>
                    <a:pt x="1010904" y="92360"/>
                  </a:lnTo>
                  <a:lnTo>
                    <a:pt x="1014984" y="160654"/>
                  </a:lnTo>
                  <a:lnTo>
                    <a:pt x="1013868" y="198038"/>
                  </a:lnTo>
                  <a:lnTo>
                    <a:pt x="1005018" y="259899"/>
                  </a:lnTo>
                  <a:lnTo>
                    <a:pt x="987327" y="303928"/>
                  </a:lnTo>
                  <a:lnTo>
                    <a:pt x="943483" y="329056"/>
                  </a:lnTo>
                  <a:lnTo>
                    <a:pt x="935291" y="329056"/>
                  </a:lnTo>
                  <a:lnTo>
                    <a:pt x="927100" y="329056"/>
                  </a:lnTo>
                  <a:lnTo>
                    <a:pt x="918908" y="329056"/>
                  </a:lnTo>
                  <a:lnTo>
                    <a:pt x="910717" y="329056"/>
                  </a:lnTo>
                  <a:lnTo>
                    <a:pt x="910717" y="377559"/>
                  </a:lnTo>
                  <a:lnTo>
                    <a:pt x="910717" y="426084"/>
                  </a:lnTo>
                  <a:lnTo>
                    <a:pt x="910717" y="474610"/>
                  </a:lnTo>
                  <a:lnTo>
                    <a:pt x="910717" y="523112"/>
                  </a:lnTo>
                  <a:lnTo>
                    <a:pt x="895687" y="523112"/>
                  </a:lnTo>
                  <a:lnTo>
                    <a:pt x="880681" y="523112"/>
                  </a:lnTo>
                  <a:lnTo>
                    <a:pt x="865675" y="523112"/>
                  </a:lnTo>
                  <a:lnTo>
                    <a:pt x="850646" y="523112"/>
                  </a:lnTo>
                  <a:lnTo>
                    <a:pt x="850646" y="470801"/>
                  </a:lnTo>
                  <a:lnTo>
                    <a:pt x="850646" y="52311"/>
                  </a:lnTo>
                  <a:lnTo>
                    <a:pt x="850646" y="0"/>
                  </a:lnTo>
                  <a:close/>
                </a:path>
                <a:path w="3154679" h="523240">
                  <a:moveTo>
                    <a:pt x="594868" y="0"/>
                  </a:moveTo>
                  <a:lnTo>
                    <a:pt x="614564" y="0"/>
                  </a:lnTo>
                  <a:lnTo>
                    <a:pt x="634238" y="0"/>
                  </a:lnTo>
                  <a:lnTo>
                    <a:pt x="653911" y="0"/>
                  </a:lnTo>
                  <a:lnTo>
                    <a:pt x="673608" y="0"/>
                  </a:lnTo>
                  <a:lnTo>
                    <a:pt x="678634" y="53076"/>
                  </a:lnTo>
                  <a:lnTo>
                    <a:pt x="683678" y="106134"/>
                  </a:lnTo>
                  <a:lnTo>
                    <a:pt x="688736" y="159178"/>
                  </a:lnTo>
                  <a:lnTo>
                    <a:pt x="693805" y="212212"/>
                  </a:lnTo>
                  <a:lnTo>
                    <a:pt x="698881" y="265238"/>
                  </a:lnTo>
                  <a:lnTo>
                    <a:pt x="703961" y="318261"/>
                  </a:lnTo>
                  <a:lnTo>
                    <a:pt x="708977" y="265238"/>
                  </a:lnTo>
                  <a:lnTo>
                    <a:pt x="713993" y="212212"/>
                  </a:lnTo>
                  <a:lnTo>
                    <a:pt x="719010" y="159178"/>
                  </a:lnTo>
                  <a:lnTo>
                    <a:pt x="724026" y="106134"/>
                  </a:lnTo>
                  <a:lnTo>
                    <a:pt x="729043" y="53076"/>
                  </a:lnTo>
                  <a:lnTo>
                    <a:pt x="734060" y="0"/>
                  </a:lnTo>
                  <a:lnTo>
                    <a:pt x="753701" y="0"/>
                  </a:lnTo>
                  <a:lnTo>
                    <a:pt x="773366" y="0"/>
                  </a:lnTo>
                  <a:lnTo>
                    <a:pt x="793031" y="0"/>
                  </a:lnTo>
                  <a:lnTo>
                    <a:pt x="812673" y="0"/>
                  </a:lnTo>
                  <a:lnTo>
                    <a:pt x="812673" y="52311"/>
                  </a:lnTo>
                  <a:lnTo>
                    <a:pt x="812673" y="523112"/>
                  </a:lnTo>
                  <a:lnTo>
                    <a:pt x="800405" y="523112"/>
                  </a:lnTo>
                  <a:lnTo>
                    <a:pt x="788162" y="523112"/>
                  </a:lnTo>
                  <a:lnTo>
                    <a:pt x="775918" y="523112"/>
                  </a:lnTo>
                  <a:lnTo>
                    <a:pt x="763651" y="523112"/>
                  </a:lnTo>
                  <a:lnTo>
                    <a:pt x="763651" y="473249"/>
                  </a:lnTo>
                  <a:lnTo>
                    <a:pt x="763651" y="124205"/>
                  </a:lnTo>
                  <a:lnTo>
                    <a:pt x="758936" y="174069"/>
                  </a:lnTo>
                  <a:lnTo>
                    <a:pt x="730646" y="473249"/>
                  </a:lnTo>
                  <a:lnTo>
                    <a:pt x="725932" y="523112"/>
                  </a:lnTo>
                  <a:lnTo>
                    <a:pt x="714863" y="523112"/>
                  </a:lnTo>
                  <a:lnTo>
                    <a:pt x="703770" y="523112"/>
                  </a:lnTo>
                  <a:lnTo>
                    <a:pt x="692677" y="523112"/>
                  </a:lnTo>
                  <a:lnTo>
                    <a:pt x="681609" y="523112"/>
                  </a:lnTo>
                  <a:lnTo>
                    <a:pt x="676894" y="473249"/>
                  </a:lnTo>
                  <a:lnTo>
                    <a:pt x="648604" y="174069"/>
                  </a:lnTo>
                  <a:lnTo>
                    <a:pt x="643890" y="124205"/>
                  </a:lnTo>
                  <a:lnTo>
                    <a:pt x="643890" y="523112"/>
                  </a:lnTo>
                  <a:lnTo>
                    <a:pt x="631676" y="523112"/>
                  </a:lnTo>
                  <a:lnTo>
                    <a:pt x="619426" y="523112"/>
                  </a:lnTo>
                  <a:lnTo>
                    <a:pt x="607153" y="523112"/>
                  </a:lnTo>
                  <a:lnTo>
                    <a:pt x="594868" y="523112"/>
                  </a:lnTo>
                  <a:lnTo>
                    <a:pt x="594868" y="470801"/>
                  </a:lnTo>
                  <a:lnTo>
                    <a:pt x="594868" y="52311"/>
                  </a:lnTo>
                  <a:lnTo>
                    <a:pt x="594868" y="0"/>
                  </a:lnTo>
                  <a:close/>
                </a:path>
                <a:path w="3154679" h="523240">
                  <a:moveTo>
                    <a:pt x="195199" y="0"/>
                  </a:moveTo>
                  <a:lnTo>
                    <a:pt x="210153" y="0"/>
                  </a:lnTo>
                  <a:lnTo>
                    <a:pt x="225107" y="0"/>
                  </a:lnTo>
                  <a:lnTo>
                    <a:pt x="240061" y="0"/>
                  </a:lnTo>
                  <a:lnTo>
                    <a:pt x="255016" y="0"/>
                  </a:lnTo>
                  <a:lnTo>
                    <a:pt x="255016" y="49291"/>
                  </a:lnTo>
                  <a:lnTo>
                    <a:pt x="255016" y="394334"/>
                  </a:lnTo>
                  <a:lnTo>
                    <a:pt x="278352" y="394334"/>
                  </a:lnTo>
                  <a:lnTo>
                    <a:pt x="301688" y="394334"/>
                  </a:lnTo>
                  <a:lnTo>
                    <a:pt x="325024" y="394334"/>
                  </a:lnTo>
                  <a:lnTo>
                    <a:pt x="348361" y="394334"/>
                  </a:lnTo>
                  <a:lnTo>
                    <a:pt x="348361" y="426529"/>
                  </a:lnTo>
                  <a:lnTo>
                    <a:pt x="348361" y="458723"/>
                  </a:lnTo>
                  <a:lnTo>
                    <a:pt x="348361" y="490918"/>
                  </a:lnTo>
                  <a:lnTo>
                    <a:pt x="348361" y="523112"/>
                  </a:lnTo>
                  <a:lnTo>
                    <a:pt x="310070" y="523112"/>
                  </a:lnTo>
                  <a:lnTo>
                    <a:pt x="271780" y="523112"/>
                  </a:lnTo>
                  <a:lnTo>
                    <a:pt x="233489" y="523112"/>
                  </a:lnTo>
                  <a:lnTo>
                    <a:pt x="195199" y="523112"/>
                  </a:lnTo>
                  <a:lnTo>
                    <a:pt x="195199" y="470801"/>
                  </a:lnTo>
                  <a:lnTo>
                    <a:pt x="195199" y="52311"/>
                  </a:lnTo>
                  <a:lnTo>
                    <a:pt x="195199" y="0"/>
                  </a:lnTo>
                  <a:close/>
                </a:path>
                <a:path w="3154679" h="523240">
                  <a:moveTo>
                    <a:pt x="0" y="0"/>
                  </a:moveTo>
                  <a:lnTo>
                    <a:pt x="40100" y="0"/>
                  </a:lnTo>
                  <a:lnTo>
                    <a:pt x="80200" y="0"/>
                  </a:lnTo>
                  <a:lnTo>
                    <a:pt x="120300" y="0"/>
                  </a:lnTo>
                  <a:lnTo>
                    <a:pt x="160400" y="0"/>
                  </a:lnTo>
                  <a:lnTo>
                    <a:pt x="160400" y="27928"/>
                  </a:lnTo>
                  <a:lnTo>
                    <a:pt x="160400" y="55879"/>
                  </a:lnTo>
                  <a:lnTo>
                    <a:pt x="160400" y="83831"/>
                  </a:lnTo>
                  <a:lnTo>
                    <a:pt x="160400" y="111759"/>
                  </a:lnTo>
                  <a:lnTo>
                    <a:pt x="135274" y="111759"/>
                  </a:lnTo>
                  <a:lnTo>
                    <a:pt x="110172" y="111759"/>
                  </a:lnTo>
                  <a:lnTo>
                    <a:pt x="85070" y="111759"/>
                  </a:lnTo>
                  <a:lnTo>
                    <a:pt x="59944" y="111759"/>
                  </a:lnTo>
                  <a:lnTo>
                    <a:pt x="59944" y="132524"/>
                  </a:lnTo>
                  <a:lnTo>
                    <a:pt x="59944" y="153288"/>
                  </a:lnTo>
                  <a:lnTo>
                    <a:pt x="59944" y="174053"/>
                  </a:lnTo>
                  <a:lnTo>
                    <a:pt x="59944" y="194817"/>
                  </a:lnTo>
                  <a:lnTo>
                    <a:pt x="83258" y="194817"/>
                  </a:lnTo>
                  <a:lnTo>
                    <a:pt x="106537" y="194817"/>
                  </a:lnTo>
                  <a:lnTo>
                    <a:pt x="129792" y="194817"/>
                  </a:lnTo>
                  <a:lnTo>
                    <a:pt x="153035" y="194817"/>
                  </a:lnTo>
                  <a:lnTo>
                    <a:pt x="153035" y="221487"/>
                  </a:lnTo>
                  <a:lnTo>
                    <a:pt x="153035" y="248157"/>
                  </a:lnTo>
                  <a:lnTo>
                    <a:pt x="153035" y="274827"/>
                  </a:lnTo>
                  <a:lnTo>
                    <a:pt x="153035" y="301497"/>
                  </a:lnTo>
                  <a:lnTo>
                    <a:pt x="129792" y="301497"/>
                  </a:lnTo>
                  <a:lnTo>
                    <a:pt x="106537" y="301497"/>
                  </a:lnTo>
                  <a:lnTo>
                    <a:pt x="83258" y="301497"/>
                  </a:lnTo>
                  <a:lnTo>
                    <a:pt x="59944" y="301497"/>
                  </a:lnTo>
                  <a:lnTo>
                    <a:pt x="59944" y="327308"/>
                  </a:lnTo>
                  <a:lnTo>
                    <a:pt x="59944" y="353107"/>
                  </a:lnTo>
                  <a:lnTo>
                    <a:pt x="59944" y="378882"/>
                  </a:lnTo>
                  <a:lnTo>
                    <a:pt x="59944" y="404621"/>
                  </a:lnTo>
                  <a:lnTo>
                    <a:pt x="85756" y="404621"/>
                  </a:lnTo>
                  <a:lnTo>
                    <a:pt x="111569" y="404621"/>
                  </a:lnTo>
                  <a:lnTo>
                    <a:pt x="137382" y="404621"/>
                  </a:lnTo>
                  <a:lnTo>
                    <a:pt x="163195" y="404621"/>
                  </a:lnTo>
                  <a:lnTo>
                    <a:pt x="163195" y="434244"/>
                  </a:lnTo>
                  <a:lnTo>
                    <a:pt x="163195" y="463867"/>
                  </a:lnTo>
                  <a:lnTo>
                    <a:pt x="163195" y="493490"/>
                  </a:lnTo>
                  <a:lnTo>
                    <a:pt x="163195" y="523112"/>
                  </a:lnTo>
                  <a:lnTo>
                    <a:pt x="122426" y="523112"/>
                  </a:lnTo>
                  <a:lnTo>
                    <a:pt x="81645" y="523112"/>
                  </a:lnTo>
                  <a:lnTo>
                    <a:pt x="40840" y="523112"/>
                  </a:lnTo>
                  <a:lnTo>
                    <a:pt x="0" y="523112"/>
                  </a:lnTo>
                  <a:lnTo>
                    <a:pt x="0" y="470801"/>
                  </a:lnTo>
                  <a:lnTo>
                    <a:pt x="0" y="52311"/>
                  </a:lnTo>
                  <a:lnTo>
                    <a:pt x="0" y="0"/>
                  </a:lnTo>
                  <a:close/>
                </a:path>
              </a:pathLst>
            </a:custGeom>
            <a:ln w="12192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466078" y="222504"/>
              <a:ext cx="2163445" cy="55308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1688" y="228600"/>
              <a:ext cx="5323205" cy="685800"/>
            </a:xfrm>
            <a:custGeom>
              <a:avLst/>
              <a:gdLst/>
              <a:ahLst/>
              <a:cxnLst/>
              <a:rect l="l" t="t" r="r" b="b"/>
              <a:pathLst>
                <a:path w="5323205" h="685800">
                  <a:moveTo>
                    <a:pt x="2709138" y="8890"/>
                  </a:moveTo>
                  <a:lnTo>
                    <a:pt x="2724092" y="8890"/>
                  </a:lnTo>
                  <a:lnTo>
                    <a:pt x="2739047" y="8890"/>
                  </a:lnTo>
                  <a:lnTo>
                    <a:pt x="2754001" y="8890"/>
                  </a:lnTo>
                  <a:lnTo>
                    <a:pt x="2768955" y="8890"/>
                  </a:lnTo>
                  <a:lnTo>
                    <a:pt x="2768955" y="58324"/>
                  </a:lnTo>
                  <a:lnTo>
                    <a:pt x="2768955" y="107759"/>
                  </a:lnTo>
                  <a:lnTo>
                    <a:pt x="2768955" y="157194"/>
                  </a:lnTo>
                  <a:lnTo>
                    <a:pt x="2768955" y="206628"/>
                  </a:lnTo>
                  <a:lnTo>
                    <a:pt x="2784652" y="157194"/>
                  </a:lnTo>
                  <a:lnTo>
                    <a:pt x="2800324" y="107759"/>
                  </a:lnTo>
                  <a:lnTo>
                    <a:pt x="2815997" y="58324"/>
                  </a:lnTo>
                  <a:lnTo>
                    <a:pt x="2831693" y="8890"/>
                  </a:lnTo>
                  <a:lnTo>
                    <a:pt x="2851581" y="8890"/>
                  </a:lnTo>
                  <a:lnTo>
                    <a:pt x="2871444" y="8890"/>
                  </a:lnTo>
                  <a:lnTo>
                    <a:pt x="2891308" y="8890"/>
                  </a:lnTo>
                  <a:lnTo>
                    <a:pt x="2911195" y="8890"/>
                  </a:lnTo>
                  <a:lnTo>
                    <a:pt x="2893554" y="58249"/>
                  </a:lnTo>
                  <a:lnTo>
                    <a:pt x="2875889" y="107632"/>
                  </a:lnTo>
                  <a:lnTo>
                    <a:pt x="2858224" y="157015"/>
                  </a:lnTo>
                  <a:lnTo>
                    <a:pt x="2840583" y="206375"/>
                  </a:lnTo>
                  <a:lnTo>
                    <a:pt x="2851135" y="252904"/>
                  </a:lnTo>
                  <a:lnTo>
                    <a:pt x="2861676" y="299422"/>
                  </a:lnTo>
                  <a:lnTo>
                    <a:pt x="2872211" y="345934"/>
                  </a:lnTo>
                  <a:lnTo>
                    <a:pt x="2882743" y="392443"/>
                  </a:lnTo>
                  <a:lnTo>
                    <a:pt x="2893277" y="438955"/>
                  </a:lnTo>
                  <a:lnTo>
                    <a:pt x="2903818" y="485473"/>
                  </a:lnTo>
                  <a:lnTo>
                    <a:pt x="2914370" y="532002"/>
                  </a:lnTo>
                  <a:lnTo>
                    <a:pt x="2895985" y="532002"/>
                  </a:lnTo>
                  <a:lnTo>
                    <a:pt x="2877588" y="532002"/>
                  </a:lnTo>
                  <a:lnTo>
                    <a:pt x="2859167" y="532002"/>
                  </a:lnTo>
                  <a:lnTo>
                    <a:pt x="2840710" y="532002"/>
                  </a:lnTo>
                  <a:lnTo>
                    <a:pt x="2830518" y="478206"/>
                  </a:lnTo>
                  <a:lnTo>
                    <a:pt x="2820327" y="424434"/>
                  </a:lnTo>
                  <a:lnTo>
                    <a:pt x="2810135" y="370661"/>
                  </a:lnTo>
                  <a:lnTo>
                    <a:pt x="2799943" y="316864"/>
                  </a:lnTo>
                  <a:lnTo>
                    <a:pt x="2792226" y="338752"/>
                  </a:lnTo>
                  <a:lnTo>
                    <a:pt x="2784497" y="360616"/>
                  </a:lnTo>
                  <a:lnTo>
                    <a:pt x="2776744" y="382480"/>
                  </a:lnTo>
                  <a:lnTo>
                    <a:pt x="2768955" y="404367"/>
                  </a:lnTo>
                  <a:lnTo>
                    <a:pt x="2768955" y="436276"/>
                  </a:lnTo>
                  <a:lnTo>
                    <a:pt x="2768955" y="468185"/>
                  </a:lnTo>
                  <a:lnTo>
                    <a:pt x="2768955" y="500094"/>
                  </a:lnTo>
                  <a:lnTo>
                    <a:pt x="2768955" y="532002"/>
                  </a:lnTo>
                  <a:lnTo>
                    <a:pt x="2754001" y="532002"/>
                  </a:lnTo>
                  <a:lnTo>
                    <a:pt x="2739047" y="532002"/>
                  </a:lnTo>
                  <a:lnTo>
                    <a:pt x="2724092" y="532002"/>
                  </a:lnTo>
                  <a:lnTo>
                    <a:pt x="2709138" y="532002"/>
                  </a:lnTo>
                  <a:lnTo>
                    <a:pt x="2709138" y="479691"/>
                  </a:lnTo>
                  <a:lnTo>
                    <a:pt x="2709138" y="61201"/>
                  </a:lnTo>
                  <a:lnTo>
                    <a:pt x="2709138" y="8890"/>
                  </a:lnTo>
                  <a:close/>
                </a:path>
                <a:path w="5323205" h="685800">
                  <a:moveTo>
                    <a:pt x="2389987" y="8890"/>
                  </a:moveTo>
                  <a:lnTo>
                    <a:pt x="2404941" y="8890"/>
                  </a:lnTo>
                  <a:lnTo>
                    <a:pt x="2419896" y="8890"/>
                  </a:lnTo>
                  <a:lnTo>
                    <a:pt x="2434850" y="8890"/>
                  </a:lnTo>
                  <a:lnTo>
                    <a:pt x="2449804" y="8890"/>
                  </a:lnTo>
                  <a:lnTo>
                    <a:pt x="2449804" y="54685"/>
                  </a:lnTo>
                  <a:lnTo>
                    <a:pt x="2449804" y="100456"/>
                  </a:lnTo>
                  <a:lnTo>
                    <a:pt x="2449804" y="146228"/>
                  </a:lnTo>
                  <a:lnTo>
                    <a:pt x="2449804" y="192024"/>
                  </a:lnTo>
                  <a:lnTo>
                    <a:pt x="2466167" y="192024"/>
                  </a:lnTo>
                  <a:lnTo>
                    <a:pt x="2482507" y="192024"/>
                  </a:lnTo>
                  <a:lnTo>
                    <a:pt x="2498846" y="192024"/>
                  </a:lnTo>
                  <a:lnTo>
                    <a:pt x="2515209" y="192024"/>
                  </a:lnTo>
                  <a:lnTo>
                    <a:pt x="2515209" y="146228"/>
                  </a:lnTo>
                  <a:lnTo>
                    <a:pt x="2515209" y="100456"/>
                  </a:lnTo>
                  <a:lnTo>
                    <a:pt x="2515209" y="54685"/>
                  </a:lnTo>
                  <a:lnTo>
                    <a:pt x="2515209" y="8890"/>
                  </a:lnTo>
                  <a:lnTo>
                    <a:pt x="2530239" y="8890"/>
                  </a:lnTo>
                  <a:lnTo>
                    <a:pt x="2545245" y="8890"/>
                  </a:lnTo>
                  <a:lnTo>
                    <a:pt x="2560250" y="8890"/>
                  </a:lnTo>
                  <a:lnTo>
                    <a:pt x="2575280" y="8890"/>
                  </a:lnTo>
                  <a:lnTo>
                    <a:pt x="2575280" y="61201"/>
                  </a:lnTo>
                  <a:lnTo>
                    <a:pt x="2575280" y="532002"/>
                  </a:lnTo>
                  <a:lnTo>
                    <a:pt x="2560250" y="532002"/>
                  </a:lnTo>
                  <a:lnTo>
                    <a:pt x="2545245" y="532002"/>
                  </a:lnTo>
                  <a:lnTo>
                    <a:pt x="2530239" y="532002"/>
                  </a:lnTo>
                  <a:lnTo>
                    <a:pt x="2515209" y="532002"/>
                  </a:lnTo>
                  <a:lnTo>
                    <a:pt x="2515209" y="479119"/>
                  </a:lnTo>
                  <a:lnTo>
                    <a:pt x="2515209" y="426212"/>
                  </a:lnTo>
                  <a:lnTo>
                    <a:pt x="2515209" y="373304"/>
                  </a:lnTo>
                  <a:lnTo>
                    <a:pt x="2515209" y="320421"/>
                  </a:lnTo>
                  <a:lnTo>
                    <a:pt x="2498846" y="320421"/>
                  </a:lnTo>
                  <a:lnTo>
                    <a:pt x="2482507" y="320421"/>
                  </a:lnTo>
                  <a:lnTo>
                    <a:pt x="2466167" y="320421"/>
                  </a:lnTo>
                  <a:lnTo>
                    <a:pt x="2449804" y="320421"/>
                  </a:lnTo>
                  <a:lnTo>
                    <a:pt x="2449804" y="373304"/>
                  </a:lnTo>
                  <a:lnTo>
                    <a:pt x="2449804" y="426212"/>
                  </a:lnTo>
                  <a:lnTo>
                    <a:pt x="2449804" y="479119"/>
                  </a:lnTo>
                  <a:lnTo>
                    <a:pt x="2449804" y="532002"/>
                  </a:lnTo>
                  <a:lnTo>
                    <a:pt x="2434850" y="532002"/>
                  </a:lnTo>
                  <a:lnTo>
                    <a:pt x="2419896" y="532002"/>
                  </a:lnTo>
                  <a:lnTo>
                    <a:pt x="2404941" y="532002"/>
                  </a:lnTo>
                  <a:lnTo>
                    <a:pt x="2389987" y="532002"/>
                  </a:lnTo>
                  <a:lnTo>
                    <a:pt x="2389987" y="479691"/>
                  </a:lnTo>
                  <a:lnTo>
                    <a:pt x="2389987" y="61201"/>
                  </a:lnTo>
                  <a:lnTo>
                    <a:pt x="2389987" y="8890"/>
                  </a:lnTo>
                  <a:close/>
                </a:path>
                <a:path w="5323205" h="685800">
                  <a:moveTo>
                    <a:pt x="2233015" y="8890"/>
                  </a:moveTo>
                  <a:lnTo>
                    <a:pt x="2249323" y="8890"/>
                  </a:lnTo>
                  <a:lnTo>
                    <a:pt x="2265654" y="8890"/>
                  </a:lnTo>
                  <a:lnTo>
                    <a:pt x="2281986" y="8890"/>
                  </a:lnTo>
                  <a:lnTo>
                    <a:pt x="2298293" y="8890"/>
                  </a:lnTo>
                  <a:lnTo>
                    <a:pt x="2305570" y="61201"/>
                  </a:lnTo>
                  <a:lnTo>
                    <a:pt x="2312847" y="113512"/>
                  </a:lnTo>
                  <a:lnTo>
                    <a:pt x="2320124" y="165823"/>
                  </a:lnTo>
                  <a:lnTo>
                    <a:pt x="2327402" y="218135"/>
                  </a:lnTo>
                  <a:lnTo>
                    <a:pt x="2363787" y="479691"/>
                  </a:lnTo>
                  <a:lnTo>
                    <a:pt x="2371064" y="532002"/>
                  </a:lnTo>
                  <a:lnTo>
                    <a:pt x="2355368" y="532002"/>
                  </a:lnTo>
                  <a:lnTo>
                    <a:pt x="2339695" y="532002"/>
                  </a:lnTo>
                  <a:lnTo>
                    <a:pt x="2324023" y="532002"/>
                  </a:lnTo>
                  <a:lnTo>
                    <a:pt x="2308326" y="532002"/>
                  </a:lnTo>
                  <a:lnTo>
                    <a:pt x="2305943" y="510401"/>
                  </a:lnTo>
                  <a:lnTo>
                    <a:pt x="2303548" y="488823"/>
                  </a:lnTo>
                  <a:lnTo>
                    <a:pt x="2301129" y="467244"/>
                  </a:lnTo>
                  <a:lnTo>
                    <a:pt x="2298674" y="445642"/>
                  </a:lnTo>
                  <a:lnTo>
                    <a:pt x="2281718" y="445642"/>
                  </a:lnTo>
                  <a:lnTo>
                    <a:pt x="2264749" y="445642"/>
                  </a:lnTo>
                  <a:lnTo>
                    <a:pt x="2247757" y="445642"/>
                  </a:lnTo>
                  <a:lnTo>
                    <a:pt x="2230729" y="445642"/>
                  </a:lnTo>
                  <a:lnTo>
                    <a:pt x="2228421" y="467244"/>
                  </a:lnTo>
                  <a:lnTo>
                    <a:pt x="2226078" y="488823"/>
                  </a:lnTo>
                  <a:lnTo>
                    <a:pt x="2223710" y="510401"/>
                  </a:lnTo>
                  <a:lnTo>
                    <a:pt x="2221331" y="532002"/>
                  </a:lnTo>
                  <a:lnTo>
                    <a:pt x="2206071" y="532002"/>
                  </a:lnTo>
                  <a:lnTo>
                    <a:pt x="2190788" y="532002"/>
                  </a:lnTo>
                  <a:lnTo>
                    <a:pt x="2175504" y="532002"/>
                  </a:lnTo>
                  <a:lnTo>
                    <a:pt x="2160244" y="532002"/>
                  </a:lnTo>
                  <a:lnTo>
                    <a:pt x="2167521" y="479691"/>
                  </a:lnTo>
                  <a:lnTo>
                    <a:pt x="2218461" y="113512"/>
                  </a:lnTo>
                  <a:lnTo>
                    <a:pt x="2225738" y="61201"/>
                  </a:lnTo>
                  <a:lnTo>
                    <a:pt x="2233015" y="8890"/>
                  </a:lnTo>
                  <a:close/>
                </a:path>
                <a:path w="5323205" h="685800">
                  <a:moveTo>
                    <a:pt x="2007590" y="8890"/>
                  </a:moveTo>
                  <a:lnTo>
                    <a:pt x="2032450" y="8890"/>
                  </a:lnTo>
                  <a:lnTo>
                    <a:pt x="2057311" y="8890"/>
                  </a:lnTo>
                  <a:lnTo>
                    <a:pt x="2082171" y="8890"/>
                  </a:lnTo>
                  <a:lnTo>
                    <a:pt x="2107031" y="8890"/>
                  </a:lnTo>
                  <a:lnTo>
                    <a:pt x="2122293" y="11507"/>
                  </a:lnTo>
                  <a:lnTo>
                    <a:pt x="2155672" y="50673"/>
                  </a:lnTo>
                  <a:lnTo>
                    <a:pt x="2167848" y="101250"/>
                  </a:lnTo>
                  <a:lnTo>
                    <a:pt x="2171928" y="169545"/>
                  </a:lnTo>
                  <a:lnTo>
                    <a:pt x="2170831" y="206928"/>
                  </a:lnTo>
                  <a:lnTo>
                    <a:pt x="2162016" y="268789"/>
                  </a:lnTo>
                  <a:lnTo>
                    <a:pt x="2144272" y="312818"/>
                  </a:lnTo>
                  <a:lnTo>
                    <a:pt x="2100427" y="337947"/>
                  </a:lnTo>
                  <a:lnTo>
                    <a:pt x="2092236" y="337947"/>
                  </a:lnTo>
                  <a:lnTo>
                    <a:pt x="2084044" y="337947"/>
                  </a:lnTo>
                  <a:lnTo>
                    <a:pt x="2075853" y="337947"/>
                  </a:lnTo>
                  <a:lnTo>
                    <a:pt x="2067661" y="337947"/>
                  </a:lnTo>
                  <a:lnTo>
                    <a:pt x="2067661" y="386449"/>
                  </a:lnTo>
                  <a:lnTo>
                    <a:pt x="2067661" y="434975"/>
                  </a:lnTo>
                  <a:lnTo>
                    <a:pt x="2067661" y="483500"/>
                  </a:lnTo>
                  <a:lnTo>
                    <a:pt x="2067661" y="532002"/>
                  </a:lnTo>
                  <a:lnTo>
                    <a:pt x="2052685" y="532002"/>
                  </a:lnTo>
                  <a:lnTo>
                    <a:pt x="2037673" y="532002"/>
                  </a:lnTo>
                  <a:lnTo>
                    <a:pt x="2022638" y="532002"/>
                  </a:lnTo>
                  <a:lnTo>
                    <a:pt x="2007590" y="532002"/>
                  </a:lnTo>
                  <a:lnTo>
                    <a:pt x="2007590" y="479691"/>
                  </a:lnTo>
                  <a:lnTo>
                    <a:pt x="2007590" y="61201"/>
                  </a:lnTo>
                  <a:lnTo>
                    <a:pt x="2007590" y="8890"/>
                  </a:lnTo>
                  <a:close/>
                </a:path>
                <a:path w="5323205" h="685800">
                  <a:moveTo>
                    <a:pt x="1782927" y="8890"/>
                  </a:moveTo>
                  <a:lnTo>
                    <a:pt x="1797808" y="8890"/>
                  </a:lnTo>
                  <a:lnTo>
                    <a:pt x="1812724" y="8890"/>
                  </a:lnTo>
                  <a:lnTo>
                    <a:pt x="1827665" y="8890"/>
                  </a:lnTo>
                  <a:lnTo>
                    <a:pt x="1842617" y="8890"/>
                  </a:lnTo>
                  <a:lnTo>
                    <a:pt x="1842617" y="62093"/>
                  </a:lnTo>
                  <a:lnTo>
                    <a:pt x="1842617" y="328040"/>
                  </a:lnTo>
                  <a:lnTo>
                    <a:pt x="1843165" y="348230"/>
                  </a:lnTo>
                  <a:lnTo>
                    <a:pt x="1851380" y="394842"/>
                  </a:lnTo>
                  <a:lnTo>
                    <a:pt x="1875637" y="418846"/>
                  </a:lnTo>
                  <a:lnTo>
                    <a:pt x="1882999" y="417369"/>
                  </a:lnTo>
                  <a:lnTo>
                    <a:pt x="1903728" y="382101"/>
                  </a:lnTo>
                  <a:lnTo>
                    <a:pt x="1908657" y="328040"/>
                  </a:lnTo>
                  <a:lnTo>
                    <a:pt x="1908657" y="274837"/>
                  </a:lnTo>
                  <a:lnTo>
                    <a:pt x="1908657" y="221647"/>
                  </a:lnTo>
                  <a:lnTo>
                    <a:pt x="1908657" y="168465"/>
                  </a:lnTo>
                  <a:lnTo>
                    <a:pt x="1908657" y="115283"/>
                  </a:lnTo>
                  <a:lnTo>
                    <a:pt x="1908657" y="62093"/>
                  </a:lnTo>
                  <a:lnTo>
                    <a:pt x="1908657" y="8890"/>
                  </a:lnTo>
                  <a:lnTo>
                    <a:pt x="1923609" y="8890"/>
                  </a:lnTo>
                  <a:lnTo>
                    <a:pt x="1938550" y="8890"/>
                  </a:lnTo>
                  <a:lnTo>
                    <a:pt x="1953466" y="8890"/>
                  </a:lnTo>
                  <a:lnTo>
                    <a:pt x="1968347" y="8890"/>
                  </a:lnTo>
                  <a:lnTo>
                    <a:pt x="1968347" y="60833"/>
                  </a:lnTo>
                  <a:lnTo>
                    <a:pt x="1968347" y="320548"/>
                  </a:lnTo>
                  <a:lnTo>
                    <a:pt x="1968014" y="343435"/>
                  </a:lnTo>
                  <a:lnTo>
                    <a:pt x="1965347" y="387163"/>
                  </a:lnTo>
                  <a:lnTo>
                    <a:pt x="1959965" y="428055"/>
                  </a:lnTo>
                  <a:lnTo>
                    <a:pt x="1946249" y="480187"/>
                  </a:lnTo>
                  <a:lnTo>
                    <a:pt x="1928515" y="516084"/>
                  </a:lnTo>
                  <a:lnTo>
                    <a:pt x="1892226" y="539799"/>
                  </a:lnTo>
                  <a:lnTo>
                    <a:pt x="1880463" y="540892"/>
                  </a:lnTo>
                  <a:lnTo>
                    <a:pt x="1873248" y="540559"/>
                  </a:lnTo>
                  <a:lnTo>
                    <a:pt x="1834251" y="527573"/>
                  </a:lnTo>
                  <a:lnTo>
                    <a:pt x="1810915" y="495141"/>
                  </a:lnTo>
                  <a:lnTo>
                    <a:pt x="1796907" y="454499"/>
                  </a:lnTo>
                  <a:lnTo>
                    <a:pt x="1788388" y="408939"/>
                  </a:lnTo>
                  <a:lnTo>
                    <a:pt x="1784276" y="361886"/>
                  </a:lnTo>
                  <a:lnTo>
                    <a:pt x="1782927" y="320548"/>
                  </a:lnTo>
                  <a:lnTo>
                    <a:pt x="1782927" y="268604"/>
                  </a:lnTo>
                  <a:lnTo>
                    <a:pt x="1782927" y="216661"/>
                  </a:lnTo>
                  <a:lnTo>
                    <a:pt x="1782927" y="164718"/>
                  </a:lnTo>
                  <a:lnTo>
                    <a:pt x="1782927" y="112775"/>
                  </a:lnTo>
                  <a:lnTo>
                    <a:pt x="1782927" y="60832"/>
                  </a:lnTo>
                  <a:lnTo>
                    <a:pt x="1782927" y="8890"/>
                  </a:lnTo>
                  <a:close/>
                </a:path>
                <a:path w="5323205" h="685800">
                  <a:moveTo>
                    <a:pt x="1477111" y="8890"/>
                  </a:moveTo>
                  <a:lnTo>
                    <a:pt x="1502047" y="8890"/>
                  </a:lnTo>
                  <a:lnTo>
                    <a:pt x="1526959" y="8890"/>
                  </a:lnTo>
                  <a:lnTo>
                    <a:pt x="1551870" y="8890"/>
                  </a:lnTo>
                  <a:lnTo>
                    <a:pt x="1576806" y="8890"/>
                  </a:lnTo>
                  <a:lnTo>
                    <a:pt x="1589881" y="9697"/>
                  </a:lnTo>
                  <a:lnTo>
                    <a:pt x="1626201" y="29551"/>
                  </a:lnTo>
                  <a:lnTo>
                    <a:pt x="1642846" y="69342"/>
                  </a:lnTo>
                  <a:lnTo>
                    <a:pt x="1649593" y="107997"/>
                  </a:lnTo>
                  <a:lnTo>
                    <a:pt x="1651863" y="154177"/>
                  </a:lnTo>
                  <a:lnTo>
                    <a:pt x="1651434" y="175156"/>
                  </a:lnTo>
                  <a:lnTo>
                    <a:pt x="1645005" y="229235"/>
                  </a:lnTo>
                  <a:lnTo>
                    <a:pt x="1631753" y="269865"/>
                  </a:lnTo>
                  <a:lnTo>
                    <a:pt x="1605000" y="301116"/>
                  </a:lnTo>
                  <a:lnTo>
                    <a:pt x="1612112" y="307594"/>
                  </a:lnTo>
                  <a:lnTo>
                    <a:pt x="1630146" y="347979"/>
                  </a:lnTo>
                  <a:lnTo>
                    <a:pt x="1645767" y="418328"/>
                  </a:lnTo>
                  <a:lnTo>
                    <a:pt x="1653006" y="456199"/>
                  </a:lnTo>
                  <a:lnTo>
                    <a:pt x="1660245" y="494095"/>
                  </a:lnTo>
                  <a:lnTo>
                    <a:pt x="1667484" y="532002"/>
                  </a:lnTo>
                  <a:lnTo>
                    <a:pt x="1650623" y="532002"/>
                  </a:lnTo>
                  <a:lnTo>
                    <a:pt x="1633750" y="532002"/>
                  </a:lnTo>
                  <a:lnTo>
                    <a:pt x="1616853" y="532002"/>
                  </a:lnTo>
                  <a:lnTo>
                    <a:pt x="1599920" y="532002"/>
                  </a:lnTo>
                  <a:lnTo>
                    <a:pt x="1591919" y="492071"/>
                  </a:lnTo>
                  <a:lnTo>
                    <a:pt x="1583918" y="452104"/>
                  </a:lnTo>
                  <a:lnTo>
                    <a:pt x="1575917" y="412113"/>
                  </a:lnTo>
                  <a:lnTo>
                    <a:pt x="1567916" y="372110"/>
                  </a:lnTo>
                  <a:lnTo>
                    <a:pt x="1565015" y="357961"/>
                  </a:lnTo>
                  <a:lnTo>
                    <a:pt x="1547977" y="319659"/>
                  </a:lnTo>
                  <a:lnTo>
                    <a:pt x="1542516" y="319659"/>
                  </a:lnTo>
                  <a:lnTo>
                    <a:pt x="1540738" y="319659"/>
                  </a:lnTo>
                  <a:lnTo>
                    <a:pt x="1538960" y="319659"/>
                  </a:lnTo>
                  <a:lnTo>
                    <a:pt x="1537182" y="319659"/>
                  </a:lnTo>
                  <a:lnTo>
                    <a:pt x="1537182" y="372786"/>
                  </a:lnTo>
                  <a:lnTo>
                    <a:pt x="1537182" y="425878"/>
                  </a:lnTo>
                  <a:lnTo>
                    <a:pt x="1537182" y="478946"/>
                  </a:lnTo>
                  <a:lnTo>
                    <a:pt x="1537182" y="532002"/>
                  </a:lnTo>
                  <a:lnTo>
                    <a:pt x="1522152" y="532002"/>
                  </a:lnTo>
                  <a:lnTo>
                    <a:pt x="1507147" y="532002"/>
                  </a:lnTo>
                  <a:lnTo>
                    <a:pt x="1492141" y="532002"/>
                  </a:lnTo>
                  <a:lnTo>
                    <a:pt x="1477111" y="532002"/>
                  </a:lnTo>
                  <a:lnTo>
                    <a:pt x="1477111" y="479691"/>
                  </a:lnTo>
                  <a:lnTo>
                    <a:pt x="1477111" y="61201"/>
                  </a:lnTo>
                  <a:lnTo>
                    <a:pt x="1477111" y="8890"/>
                  </a:lnTo>
                  <a:close/>
                </a:path>
                <a:path w="5323205" h="685800">
                  <a:moveTo>
                    <a:pt x="1251305" y="8890"/>
                  </a:moveTo>
                  <a:lnTo>
                    <a:pt x="1266240" y="8890"/>
                  </a:lnTo>
                  <a:lnTo>
                    <a:pt x="1281150" y="8890"/>
                  </a:lnTo>
                  <a:lnTo>
                    <a:pt x="1296061" y="8890"/>
                  </a:lnTo>
                  <a:lnTo>
                    <a:pt x="1310995" y="8890"/>
                  </a:lnTo>
                  <a:lnTo>
                    <a:pt x="1310995" y="62093"/>
                  </a:lnTo>
                  <a:lnTo>
                    <a:pt x="1310995" y="328040"/>
                  </a:lnTo>
                  <a:lnTo>
                    <a:pt x="1311543" y="348230"/>
                  </a:lnTo>
                  <a:lnTo>
                    <a:pt x="1319758" y="394842"/>
                  </a:lnTo>
                  <a:lnTo>
                    <a:pt x="1344142" y="418846"/>
                  </a:lnTo>
                  <a:lnTo>
                    <a:pt x="1351451" y="417369"/>
                  </a:lnTo>
                  <a:lnTo>
                    <a:pt x="1372233" y="382101"/>
                  </a:lnTo>
                  <a:lnTo>
                    <a:pt x="1377162" y="328040"/>
                  </a:lnTo>
                  <a:lnTo>
                    <a:pt x="1377162" y="274837"/>
                  </a:lnTo>
                  <a:lnTo>
                    <a:pt x="1377162" y="221647"/>
                  </a:lnTo>
                  <a:lnTo>
                    <a:pt x="1377162" y="168465"/>
                  </a:lnTo>
                  <a:lnTo>
                    <a:pt x="1377162" y="115283"/>
                  </a:lnTo>
                  <a:lnTo>
                    <a:pt x="1377162" y="62093"/>
                  </a:lnTo>
                  <a:lnTo>
                    <a:pt x="1377162" y="8890"/>
                  </a:lnTo>
                  <a:lnTo>
                    <a:pt x="1392043" y="8890"/>
                  </a:lnTo>
                  <a:lnTo>
                    <a:pt x="1406959" y="8890"/>
                  </a:lnTo>
                  <a:lnTo>
                    <a:pt x="1421900" y="8890"/>
                  </a:lnTo>
                  <a:lnTo>
                    <a:pt x="1436852" y="8890"/>
                  </a:lnTo>
                  <a:lnTo>
                    <a:pt x="1436852" y="60833"/>
                  </a:lnTo>
                  <a:lnTo>
                    <a:pt x="1436852" y="320548"/>
                  </a:lnTo>
                  <a:lnTo>
                    <a:pt x="1436519" y="343435"/>
                  </a:lnTo>
                  <a:lnTo>
                    <a:pt x="1433852" y="387163"/>
                  </a:lnTo>
                  <a:lnTo>
                    <a:pt x="1428470" y="428055"/>
                  </a:lnTo>
                  <a:lnTo>
                    <a:pt x="1414754" y="480187"/>
                  </a:lnTo>
                  <a:lnTo>
                    <a:pt x="1396966" y="516084"/>
                  </a:lnTo>
                  <a:lnTo>
                    <a:pt x="1360658" y="539799"/>
                  </a:lnTo>
                  <a:lnTo>
                    <a:pt x="1348841" y="540892"/>
                  </a:lnTo>
                  <a:lnTo>
                    <a:pt x="1341628" y="540559"/>
                  </a:lnTo>
                  <a:lnTo>
                    <a:pt x="1302756" y="527573"/>
                  </a:lnTo>
                  <a:lnTo>
                    <a:pt x="1279404" y="495141"/>
                  </a:lnTo>
                  <a:lnTo>
                    <a:pt x="1265305" y="454499"/>
                  </a:lnTo>
                  <a:lnTo>
                    <a:pt x="1256893" y="408939"/>
                  </a:lnTo>
                  <a:lnTo>
                    <a:pt x="1252670" y="361886"/>
                  </a:lnTo>
                  <a:lnTo>
                    <a:pt x="1251305" y="320548"/>
                  </a:lnTo>
                  <a:lnTo>
                    <a:pt x="1251305" y="268604"/>
                  </a:lnTo>
                  <a:lnTo>
                    <a:pt x="1251305" y="216661"/>
                  </a:lnTo>
                  <a:lnTo>
                    <a:pt x="1251305" y="164718"/>
                  </a:lnTo>
                  <a:lnTo>
                    <a:pt x="1251305" y="112775"/>
                  </a:lnTo>
                  <a:lnTo>
                    <a:pt x="1251305" y="60832"/>
                  </a:lnTo>
                  <a:lnTo>
                    <a:pt x="1251305" y="8890"/>
                  </a:lnTo>
                  <a:close/>
                </a:path>
                <a:path w="5323205" h="685800">
                  <a:moveTo>
                    <a:pt x="1042517" y="8890"/>
                  </a:moveTo>
                  <a:lnTo>
                    <a:pt x="1088025" y="8890"/>
                  </a:lnTo>
                  <a:lnTo>
                    <a:pt x="1133497" y="8890"/>
                  </a:lnTo>
                  <a:lnTo>
                    <a:pt x="1178945" y="8890"/>
                  </a:lnTo>
                  <a:lnTo>
                    <a:pt x="1224381" y="8890"/>
                  </a:lnTo>
                  <a:lnTo>
                    <a:pt x="1224381" y="41179"/>
                  </a:lnTo>
                  <a:lnTo>
                    <a:pt x="1224381" y="73469"/>
                  </a:lnTo>
                  <a:lnTo>
                    <a:pt x="1224381" y="105759"/>
                  </a:lnTo>
                  <a:lnTo>
                    <a:pt x="1224381" y="138049"/>
                  </a:lnTo>
                  <a:lnTo>
                    <a:pt x="1209141" y="138049"/>
                  </a:lnTo>
                  <a:lnTo>
                    <a:pt x="1193901" y="138049"/>
                  </a:lnTo>
                  <a:lnTo>
                    <a:pt x="1178661" y="138049"/>
                  </a:lnTo>
                  <a:lnTo>
                    <a:pt x="1163421" y="138049"/>
                  </a:lnTo>
                  <a:lnTo>
                    <a:pt x="1163421" y="187293"/>
                  </a:lnTo>
                  <a:lnTo>
                    <a:pt x="1163421" y="532002"/>
                  </a:lnTo>
                  <a:lnTo>
                    <a:pt x="1148467" y="532002"/>
                  </a:lnTo>
                  <a:lnTo>
                    <a:pt x="1133513" y="532002"/>
                  </a:lnTo>
                  <a:lnTo>
                    <a:pt x="1118558" y="532002"/>
                  </a:lnTo>
                  <a:lnTo>
                    <a:pt x="1103604" y="532002"/>
                  </a:lnTo>
                  <a:lnTo>
                    <a:pt x="1103604" y="482758"/>
                  </a:lnTo>
                  <a:lnTo>
                    <a:pt x="1103604" y="138049"/>
                  </a:lnTo>
                  <a:lnTo>
                    <a:pt x="1088362" y="138049"/>
                  </a:lnTo>
                  <a:lnTo>
                    <a:pt x="1073108" y="138049"/>
                  </a:lnTo>
                  <a:lnTo>
                    <a:pt x="1057831" y="138049"/>
                  </a:lnTo>
                  <a:lnTo>
                    <a:pt x="1042517" y="138049"/>
                  </a:lnTo>
                  <a:lnTo>
                    <a:pt x="1042517" y="105759"/>
                  </a:lnTo>
                  <a:lnTo>
                    <a:pt x="1042517" y="73469"/>
                  </a:lnTo>
                  <a:lnTo>
                    <a:pt x="1042517" y="41179"/>
                  </a:lnTo>
                  <a:lnTo>
                    <a:pt x="1042517" y="8890"/>
                  </a:lnTo>
                  <a:close/>
                </a:path>
                <a:path w="5323205" h="685800">
                  <a:moveTo>
                    <a:pt x="831278" y="8890"/>
                  </a:moveTo>
                  <a:lnTo>
                    <a:pt x="846232" y="8890"/>
                  </a:lnTo>
                  <a:lnTo>
                    <a:pt x="861187" y="8890"/>
                  </a:lnTo>
                  <a:lnTo>
                    <a:pt x="876141" y="8890"/>
                  </a:lnTo>
                  <a:lnTo>
                    <a:pt x="891095" y="8890"/>
                  </a:lnTo>
                  <a:lnTo>
                    <a:pt x="891095" y="58324"/>
                  </a:lnTo>
                  <a:lnTo>
                    <a:pt x="891095" y="107759"/>
                  </a:lnTo>
                  <a:lnTo>
                    <a:pt x="891095" y="157194"/>
                  </a:lnTo>
                  <a:lnTo>
                    <a:pt x="891095" y="206628"/>
                  </a:lnTo>
                  <a:lnTo>
                    <a:pt x="906763" y="157194"/>
                  </a:lnTo>
                  <a:lnTo>
                    <a:pt x="922439" y="107759"/>
                  </a:lnTo>
                  <a:lnTo>
                    <a:pt x="938104" y="58324"/>
                  </a:lnTo>
                  <a:lnTo>
                    <a:pt x="953744" y="8890"/>
                  </a:lnTo>
                  <a:lnTo>
                    <a:pt x="973649" y="8890"/>
                  </a:lnTo>
                  <a:lnTo>
                    <a:pt x="993543" y="8890"/>
                  </a:lnTo>
                  <a:lnTo>
                    <a:pt x="1013412" y="8890"/>
                  </a:lnTo>
                  <a:lnTo>
                    <a:pt x="1033246" y="8890"/>
                  </a:lnTo>
                  <a:lnTo>
                    <a:pt x="1015623" y="58249"/>
                  </a:lnTo>
                  <a:lnTo>
                    <a:pt x="997988" y="107632"/>
                  </a:lnTo>
                  <a:lnTo>
                    <a:pt x="980329" y="157015"/>
                  </a:lnTo>
                  <a:lnTo>
                    <a:pt x="962634" y="206375"/>
                  </a:lnTo>
                  <a:lnTo>
                    <a:pt x="973193" y="252904"/>
                  </a:lnTo>
                  <a:lnTo>
                    <a:pt x="983749" y="299422"/>
                  </a:lnTo>
                  <a:lnTo>
                    <a:pt x="994302" y="345934"/>
                  </a:lnTo>
                  <a:lnTo>
                    <a:pt x="1004847" y="392443"/>
                  </a:lnTo>
                  <a:lnTo>
                    <a:pt x="1015384" y="438955"/>
                  </a:lnTo>
                  <a:lnTo>
                    <a:pt x="1025909" y="485473"/>
                  </a:lnTo>
                  <a:lnTo>
                    <a:pt x="1036421" y="532002"/>
                  </a:lnTo>
                  <a:lnTo>
                    <a:pt x="1018036" y="532002"/>
                  </a:lnTo>
                  <a:lnTo>
                    <a:pt x="999639" y="532002"/>
                  </a:lnTo>
                  <a:lnTo>
                    <a:pt x="981218" y="532002"/>
                  </a:lnTo>
                  <a:lnTo>
                    <a:pt x="962761" y="532002"/>
                  </a:lnTo>
                  <a:lnTo>
                    <a:pt x="952569" y="478206"/>
                  </a:lnTo>
                  <a:lnTo>
                    <a:pt x="942378" y="424434"/>
                  </a:lnTo>
                  <a:lnTo>
                    <a:pt x="932186" y="370661"/>
                  </a:lnTo>
                  <a:lnTo>
                    <a:pt x="921994" y="316864"/>
                  </a:lnTo>
                  <a:lnTo>
                    <a:pt x="914269" y="338752"/>
                  </a:lnTo>
                  <a:lnTo>
                    <a:pt x="906545" y="360616"/>
                  </a:lnTo>
                  <a:lnTo>
                    <a:pt x="898820" y="382480"/>
                  </a:lnTo>
                  <a:lnTo>
                    <a:pt x="891095" y="404367"/>
                  </a:lnTo>
                  <a:lnTo>
                    <a:pt x="891095" y="436276"/>
                  </a:lnTo>
                  <a:lnTo>
                    <a:pt x="891095" y="468185"/>
                  </a:lnTo>
                  <a:lnTo>
                    <a:pt x="891095" y="500094"/>
                  </a:lnTo>
                  <a:lnTo>
                    <a:pt x="891095" y="532002"/>
                  </a:lnTo>
                  <a:lnTo>
                    <a:pt x="876141" y="532002"/>
                  </a:lnTo>
                  <a:lnTo>
                    <a:pt x="861187" y="532002"/>
                  </a:lnTo>
                  <a:lnTo>
                    <a:pt x="846232" y="532002"/>
                  </a:lnTo>
                  <a:lnTo>
                    <a:pt x="831278" y="532002"/>
                  </a:lnTo>
                  <a:lnTo>
                    <a:pt x="831278" y="479691"/>
                  </a:lnTo>
                  <a:lnTo>
                    <a:pt x="831278" y="61201"/>
                  </a:lnTo>
                  <a:lnTo>
                    <a:pt x="831278" y="8890"/>
                  </a:lnTo>
                  <a:close/>
                </a:path>
                <a:path w="5323205" h="685800">
                  <a:moveTo>
                    <a:pt x="605980" y="8890"/>
                  </a:moveTo>
                  <a:lnTo>
                    <a:pt x="620898" y="8890"/>
                  </a:lnTo>
                  <a:lnTo>
                    <a:pt x="635819" y="8890"/>
                  </a:lnTo>
                  <a:lnTo>
                    <a:pt x="650739" y="8890"/>
                  </a:lnTo>
                  <a:lnTo>
                    <a:pt x="665657" y="8890"/>
                  </a:lnTo>
                  <a:lnTo>
                    <a:pt x="665657" y="62093"/>
                  </a:lnTo>
                  <a:lnTo>
                    <a:pt x="665657" y="328040"/>
                  </a:lnTo>
                  <a:lnTo>
                    <a:pt x="666207" y="348230"/>
                  </a:lnTo>
                  <a:lnTo>
                    <a:pt x="674446" y="394842"/>
                  </a:lnTo>
                  <a:lnTo>
                    <a:pt x="698804" y="418846"/>
                  </a:lnTo>
                  <a:lnTo>
                    <a:pt x="706112" y="417369"/>
                  </a:lnTo>
                  <a:lnTo>
                    <a:pt x="726877" y="382101"/>
                  </a:lnTo>
                  <a:lnTo>
                    <a:pt x="731812" y="328040"/>
                  </a:lnTo>
                  <a:lnTo>
                    <a:pt x="731812" y="274837"/>
                  </a:lnTo>
                  <a:lnTo>
                    <a:pt x="731812" y="221647"/>
                  </a:lnTo>
                  <a:lnTo>
                    <a:pt x="731812" y="168465"/>
                  </a:lnTo>
                  <a:lnTo>
                    <a:pt x="731812" y="115283"/>
                  </a:lnTo>
                  <a:lnTo>
                    <a:pt x="731812" y="62093"/>
                  </a:lnTo>
                  <a:lnTo>
                    <a:pt x="731812" y="8890"/>
                  </a:lnTo>
                  <a:lnTo>
                    <a:pt x="746735" y="8890"/>
                  </a:lnTo>
                  <a:lnTo>
                    <a:pt x="761657" y="8890"/>
                  </a:lnTo>
                  <a:lnTo>
                    <a:pt x="776578" y="8890"/>
                  </a:lnTo>
                  <a:lnTo>
                    <a:pt x="791502" y="8890"/>
                  </a:lnTo>
                  <a:lnTo>
                    <a:pt x="791502" y="60833"/>
                  </a:lnTo>
                  <a:lnTo>
                    <a:pt x="791502" y="320548"/>
                  </a:lnTo>
                  <a:lnTo>
                    <a:pt x="791168" y="343435"/>
                  </a:lnTo>
                  <a:lnTo>
                    <a:pt x="788496" y="387163"/>
                  </a:lnTo>
                  <a:lnTo>
                    <a:pt x="783100" y="428055"/>
                  </a:lnTo>
                  <a:lnTo>
                    <a:pt x="769378" y="480187"/>
                  </a:lnTo>
                  <a:lnTo>
                    <a:pt x="751619" y="516084"/>
                  </a:lnTo>
                  <a:lnTo>
                    <a:pt x="715335" y="539799"/>
                  </a:lnTo>
                  <a:lnTo>
                    <a:pt x="703554" y="540892"/>
                  </a:lnTo>
                  <a:lnTo>
                    <a:pt x="696332" y="540559"/>
                  </a:lnTo>
                  <a:lnTo>
                    <a:pt x="657396" y="527573"/>
                  </a:lnTo>
                  <a:lnTo>
                    <a:pt x="634050" y="495141"/>
                  </a:lnTo>
                  <a:lnTo>
                    <a:pt x="619979" y="454499"/>
                  </a:lnTo>
                  <a:lnTo>
                    <a:pt x="611517" y="408939"/>
                  </a:lnTo>
                  <a:lnTo>
                    <a:pt x="607363" y="361886"/>
                  </a:lnTo>
                  <a:lnTo>
                    <a:pt x="605980" y="320548"/>
                  </a:lnTo>
                  <a:lnTo>
                    <a:pt x="605980" y="268604"/>
                  </a:lnTo>
                  <a:lnTo>
                    <a:pt x="605980" y="216661"/>
                  </a:lnTo>
                  <a:lnTo>
                    <a:pt x="605980" y="164718"/>
                  </a:lnTo>
                  <a:lnTo>
                    <a:pt x="605980" y="112775"/>
                  </a:lnTo>
                  <a:lnTo>
                    <a:pt x="605980" y="60832"/>
                  </a:lnTo>
                  <a:lnTo>
                    <a:pt x="605980" y="8890"/>
                  </a:lnTo>
                  <a:close/>
                </a:path>
                <a:path w="5323205" h="685800">
                  <a:moveTo>
                    <a:pt x="401205" y="8890"/>
                  </a:moveTo>
                  <a:lnTo>
                    <a:pt x="426130" y="8890"/>
                  </a:lnTo>
                  <a:lnTo>
                    <a:pt x="451053" y="8890"/>
                  </a:lnTo>
                  <a:lnTo>
                    <a:pt x="475975" y="8890"/>
                  </a:lnTo>
                  <a:lnTo>
                    <a:pt x="500900" y="8890"/>
                  </a:lnTo>
                  <a:lnTo>
                    <a:pt x="513944" y="9697"/>
                  </a:lnTo>
                  <a:lnTo>
                    <a:pt x="550257" y="29551"/>
                  </a:lnTo>
                  <a:lnTo>
                    <a:pt x="566915" y="69342"/>
                  </a:lnTo>
                  <a:lnTo>
                    <a:pt x="573658" y="107997"/>
                  </a:lnTo>
                  <a:lnTo>
                    <a:pt x="575906" y="154177"/>
                  </a:lnTo>
                  <a:lnTo>
                    <a:pt x="575476" y="175156"/>
                  </a:lnTo>
                  <a:lnTo>
                    <a:pt x="569036" y="229235"/>
                  </a:lnTo>
                  <a:lnTo>
                    <a:pt x="555827" y="269865"/>
                  </a:lnTo>
                  <a:lnTo>
                    <a:pt x="529132" y="301116"/>
                  </a:lnTo>
                  <a:lnTo>
                    <a:pt x="536257" y="307594"/>
                  </a:lnTo>
                  <a:lnTo>
                    <a:pt x="554266" y="347979"/>
                  </a:lnTo>
                  <a:lnTo>
                    <a:pt x="569887" y="418328"/>
                  </a:lnTo>
                  <a:lnTo>
                    <a:pt x="577127" y="456199"/>
                  </a:lnTo>
                  <a:lnTo>
                    <a:pt x="584370" y="494095"/>
                  </a:lnTo>
                  <a:lnTo>
                    <a:pt x="591616" y="532002"/>
                  </a:lnTo>
                  <a:lnTo>
                    <a:pt x="574719" y="532002"/>
                  </a:lnTo>
                  <a:lnTo>
                    <a:pt x="557822" y="532002"/>
                  </a:lnTo>
                  <a:lnTo>
                    <a:pt x="540924" y="532002"/>
                  </a:lnTo>
                  <a:lnTo>
                    <a:pt x="524027" y="532002"/>
                  </a:lnTo>
                  <a:lnTo>
                    <a:pt x="516033" y="492071"/>
                  </a:lnTo>
                  <a:lnTo>
                    <a:pt x="508038" y="452104"/>
                  </a:lnTo>
                  <a:lnTo>
                    <a:pt x="500042" y="412113"/>
                  </a:lnTo>
                  <a:lnTo>
                    <a:pt x="492048" y="372110"/>
                  </a:lnTo>
                  <a:lnTo>
                    <a:pt x="489093" y="357961"/>
                  </a:lnTo>
                  <a:lnTo>
                    <a:pt x="472020" y="319659"/>
                  </a:lnTo>
                  <a:lnTo>
                    <a:pt x="466572" y="319659"/>
                  </a:lnTo>
                  <a:lnTo>
                    <a:pt x="464807" y="319659"/>
                  </a:lnTo>
                  <a:lnTo>
                    <a:pt x="463042" y="319659"/>
                  </a:lnTo>
                  <a:lnTo>
                    <a:pt x="461289" y="319659"/>
                  </a:lnTo>
                  <a:lnTo>
                    <a:pt x="461289" y="372786"/>
                  </a:lnTo>
                  <a:lnTo>
                    <a:pt x="461289" y="425878"/>
                  </a:lnTo>
                  <a:lnTo>
                    <a:pt x="461289" y="478946"/>
                  </a:lnTo>
                  <a:lnTo>
                    <a:pt x="461289" y="532002"/>
                  </a:lnTo>
                  <a:lnTo>
                    <a:pt x="446268" y="532002"/>
                  </a:lnTo>
                  <a:lnTo>
                    <a:pt x="431247" y="532002"/>
                  </a:lnTo>
                  <a:lnTo>
                    <a:pt x="416226" y="532002"/>
                  </a:lnTo>
                  <a:lnTo>
                    <a:pt x="401205" y="532002"/>
                  </a:lnTo>
                  <a:lnTo>
                    <a:pt x="401205" y="479691"/>
                  </a:lnTo>
                  <a:lnTo>
                    <a:pt x="401205" y="61201"/>
                  </a:lnTo>
                  <a:lnTo>
                    <a:pt x="401205" y="8890"/>
                  </a:lnTo>
                  <a:close/>
                </a:path>
                <a:path w="5323205" h="685800">
                  <a:moveTo>
                    <a:pt x="191820" y="8890"/>
                  </a:moveTo>
                  <a:lnTo>
                    <a:pt x="237281" y="8890"/>
                  </a:lnTo>
                  <a:lnTo>
                    <a:pt x="282738" y="8890"/>
                  </a:lnTo>
                  <a:lnTo>
                    <a:pt x="328193" y="8890"/>
                  </a:lnTo>
                  <a:lnTo>
                    <a:pt x="373646" y="8890"/>
                  </a:lnTo>
                  <a:lnTo>
                    <a:pt x="373646" y="41179"/>
                  </a:lnTo>
                  <a:lnTo>
                    <a:pt x="373646" y="73469"/>
                  </a:lnTo>
                  <a:lnTo>
                    <a:pt x="373646" y="105759"/>
                  </a:lnTo>
                  <a:lnTo>
                    <a:pt x="373646" y="138049"/>
                  </a:lnTo>
                  <a:lnTo>
                    <a:pt x="358397" y="138049"/>
                  </a:lnTo>
                  <a:lnTo>
                    <a:pt x="343147" y="138049"/>
                  </a:lnTo>
                  <a:lnTo>
                    <a:pt x="327898" y="138049"/>
                  </a:lnTo>
                  <a:lnTo>
                    <a:pt x="312648" y="138049"/>
                  </a:lnTo>
                  <a:lnTo>
                    <a:pt x="312648" y="187293"/>
                  </a:lnTo>
                  <a:lnTo>
                    <a:pt x="312648" y="532002"/>
                  </a:lnTo>
                  <a:lnTo>
                    <a:pt x="297694" y="532002"/>
                  </a:lnTo>
                  <a:lnTo>
                    <a:pt x="282740" y="532002"/>
                  </a:lnTo>
                  <a:lnTo>
                    <a:pt x="267785" y="532002"/>
                  </a:lnTo>
                  <a:lnTo>
                    <a:pt x="252831" y="532002"/>
                  </a:lnTo>
                  <a:lnTo>
                    <a:pt x="252831" y="482758"/>
                  </a:lnTo>
                  <a:lnTo>
                    <a:pt x="252831" y="138049"/>
                  </a:lnTo>
                  <a:lnTo>
                    <a:pt x="237580" y="138049"/>
                  </a:lnTo>
                  <a:lnTo>
                    <a:pt x="222326" y="138049"/>
                  </a:lnTo>
                  <a:lnTo>
                    <a:pt x="207072" y="138049"/>
                  </a:lnTo>
                  <a:lnTo>
                    <a:pt x="191820" y="138049"/>
                  </a:lnTo>
                  <a:lnTo>
                    <a:pt x="191820" y="105759"/>
                  </a:lnTo>
                  <a:lnTo>
                    <a:pt x="191820" y="73469"/>
                  </a:lnTo>
                  <a:lnTo>
                    <a:pt x="191820" y="41179"/>
                  </a:lnTo>
                  <a:lnTo>
                    <a:pt x="191820" y="8890"/>
                  </a:lnTo>
                  <a:close/>
                </a:path>
                <a:path w="5323205" h="685800">
                  <a:moveTo>
                    <a:pt x="5236946" y="0"/>
                  </a:moveTo>
                  <a:lnTo>
                    <a:pt x="5282755" y="21002"/>
                  </a:lnTo>
                  <a:lnTo>
                    <a:pt x="5302325" y="58693"/>
                  </a:lnTo>
                  <a:lnTo>
                    <a:pt x="5313894" y="118026"/>
                  </a:lnTo>
                  <a:lnTo>
                    <a:pt x="5316702" y="155955"/>
                  </a:lnTo>
                  <a:lnTo>
                    <a:pt x="5302605" y="158166"/>
                  </a:lnTo>
                  <a:lnTo>
                    <a:pt x="5288508" y="160400"/>
                  </a:lnTo>
                  <a:lnTo>
                    <a:pt x="5274411" y="162635"/>
                  </a:lnTo>
                  <a:lnTo>
                    <a:pt x="5260314" y="164846"/>
                  </a:lnTo>
                  <a:lnTo>
                    <a:pt x="5258935" y="148415"/>
                  </a:lnTo>
                  <a:lnTo>
                    <a:pt x="5256901" y="134365"/>
                  </a:lnTo>
                  <a:lnTo>
                    <a:pt x="5237057" y="98409"/>
                  </a:lnTo>
                  <a:lnTo>
                    <a:pt x="5231104" y="97408"/>
                  </a:lnTo>
                  <a:lnTo>
                    <a:pt x="5224119" y="97408"/>
                  </a:lnTo>
                  <a:lnTo>
                    <a:pt x="5210022" y="138429"/>
                  </a:lnTo>
                  <a:lnTo>
                    <a:pt x="5210022" y="146812"/>
                  </a:lnTo>
                  <a:lnTo>
                    <a:pt x="5234533" y="180212"/>
                  </a:lnTo>
                  <a:lnTo>
                    <a:pt x="5252698" y="191668"/>
                  </a:lnTo>
                  <a:lnTo>
                    <a:pt x="5268125" y="203184"/>
                  </a:lnTo>
                  <a:lnTo>
                    <a:pt x="5298571" y="238793"/>
                  </a:lnTo>
                  <a:lnTo>
                    <a:pt x="5315305" y="284352"/>
                  </a:lnTo>
                  <a:lnTo>
                    <a:pt x="5322574" y="340913"/>
                  </a:lnTo>
                  <a:lnTo>
                    <a:pt x="5323052" y="361823"/>
                  </a:lnTo>
                  <a:lnTo>
                    <a:pt x="5322409" y="386488"/>
                  </a:lnTo>
                  <a:lnTo>
                    <a:pt x="5317266" y="432867"/>
                  </a:lnTo>
                  <a:lnTo>
                    <a:pt x="5307100" y="474489"/>
                  </a:lnTo>
                  <a:lnTo>
                    <a:pt x="5283936" y="519049"/>
                  </a:lnTo>
                  <a:lnTo>
                    <a:pt x="5250807" y="539533"/>
                  </a:lnTo>
                  <a:lnTo>
                    <a:pt x="5237327" y="540892"/>
                  </a:lnTo>
                  <a:lnTo>
                    <a:pt x="5214560" y="537680"/>
                  </a:lnTo>
                  <a:lnTo>
                    <a:pt x="5180409" y="512014"/>
                  </a:lnTo>
                  <a:lnTo>
                    <a:pt x="5160520" y="462129"/>
                  </a:lnTo>
                  <a:lnTo>
                    <a:pt x="5149749" y="396787"/>
                  </a:lnTo>
                  <a:lnTo>
                    <a:pt x="5147411" y="358901"/>
                  </a:lnTo>
                  <a:lnTo>
                    <a:pt x="5161677" y="356520"/>
                  </a:lnTo>
                  <a:lnTo>
                    <a:pt x="5175907" y="354139"/>
                  </a:lnTo>
                  <a:lnTo>
                    <a:pt x="5190113" y="351758"/>
                  </a:lnTo>
                  <a:lnTo>
                    <a:pt x="5204307" y="349376"/>
                  </a:lnTo>
                  <a:lnTo>
                    <a:pt x="5205498" y="366948"/>
                  </a:lnTo>
                  <a:lnTo>
                    <a:pt x="5211927" y="406400"/>
                  </a:lnTo>
                  <a:lnTo>
                    <a:pt x="5238343" y="438150"/>
                  </a:lnTo>
                  <a:lnTo>
                    <a:pt x="5244366" y="437145"/>
                  </a:lnTo>
                  <a:lnTo>
                    <a:pt x="5264582" y="394658"/>
                  </a:lnTo>
                  <a:lnTo>
                    <a:pt x="5265013" y="384301"/>
                  </a:lnTo>
                  <a:lnTo>
                    <a:pt x="5264588" y="374392"/>
                  </a:lnTo>
                  <a:lnTo>
                    <a:pt x="5247439" y="332263"/>
                  </a:lnTo>
                  <a:lnTo>
                    <a:pt x="5227802" y="317626"/>
                  </a:lnTo>
                  <a:lnTo>
                    <a:pt x="5209512" y="304649"/>
                  </a:lnTo>
                  <a:lnTo>
                    <a:pt x="5181457" y="272835"/>
                  </a:lnTo>
                  <a:lnTo>
                    <a:pt x="5164260" y="232884"/>
                  </a:lnTo>
                  <a:lnTo>
                    <a:pt x="5155827" y="182366"/>
                  </a:lnTo>
                  <a:lnTo>
                    <a:pt x="5154777" y="153035"/>
                  </a:lnTo>
                  <a:lnTo>
                    <a:pt x="5155305" y="133199"/>
                  </a:lnTo>
                  <a:lnTo>
                    <a:pt x="5159599" y="95099"/>
                  </a:lnTo>
                  <a:lnTo>
                    <a:pt x="5174176" y="44846"/>
                  </a:lnTo>
                  <a:lnTo>
                    <a:pt x="5198870" y="11572"/>
                  </a:lnTo>
                  <a:lnTo>
                    <a:pt x="5222682" y="1285"/>
                  </a:lnTo>
                  <a:lnTo>
                    <a:pt x="5236946" y="0"/>
                  </a:lnTo>
                  <a:close/>
                </a:path>
                <a:path w="5323205" h="685800">
                  <a:moveTo>
                    <a:pt x="4658334" y="0"/>
                  </a:moveTo>
                  <a:lnTo>
                    <a:pt x="4666716" y="0"/>
                  </a:lnTo>
                  <a:lnTo>
                    <a:pt x="4675098" y="0"/>
                  </a:lnTo>
                  <a:lnTo>
                    <a:pt x="4683480" y="0"/>
                  </a:lnTo>
                  <a:lnTo>
                    <a:pt x="4691862" y="0"/>
                  </a:lnTo>
                  <a:lnTo>
                    <a:pt x="4683811" y="50744"/>
                  </a:lnTo>
                  <a:lnTo>
                    <a:pt x="4676987" y="99536"/>
                  </a:lnTo>
                  <a:lnTo>
                    <a:pt x="4671377" y="146375"/>
                  </a:lnTo>
                  <a:lnTo>
                    <a:pt x="4666970" y="191262"/>
                  </a:lnTo>
                  <a:lnTo>
                    <a:pt x="4662112" y="268303"/>
                  </a:lnTo>
                  <a:lnTo>
                    <a:pt x="4660898" y="308723"/>
                  </a:lnTo>
                  <a:lnTo>
                    <a:pt x="4660493" y="350392"/>
                  </a:lnTo>
                  <a:lnTo>
                    <a:pt x="4661131" y="397170"/>
                  </a:lnTo>
                  <a:lnTo>
                    <a:pt x="4663046" y="444324"/>
                  </a:lnTo>
                  <a:lnTo>
                    <a:pt x="4666241" y="491855"/>
                  </a:lnTo>
                  <a:lnTo>
                    <a:pt x="4670718" y="539765"/>
                  </a:lnTo>
                  <a:lnTo>
                    <a:pt x="4676479" y="588058"/>
                  </a:lnTo>
                  <a:lnTo>
                    <a:pt x="4683526" y="636736"/>
                  </a:lnTo>
                  <a:lnTo>
                    <a:pt x="4691862" y="685800"/>
                  </a:lnTo>
                  <a:lnTo>
                    <a:pt x="4683480" y="685800"/>
                  </a:lnTo>
                  <a:lnTo>
                    <a:pt x="4675098" y="685800"/>
                  </a:lnTo>
                  <a:lnTo>
                    <a:pt x="4666716" y="685800"/>
                  </a:lnTo>
                  <a:lnTo>
                    <a:pt x="4658334" y="685800"/>
                  </a:lnTo>
                  <a:lnTo>
                    <a:pt x="4646503" y="637913"/>
                  </a:lnTo>
                  <a:lnTo>
                    <a:pt x="4636554" y="592359"/>
                  </a:lnTo>
                  <a:lnTo>
                    <a:pt x="4628509" y="549140"/>
                  </a:lnTo>
                  <a:lnTo>
                    <a:pt x="4622393" y="508253"/>
                  </a:lnTo>
                  <a:lnTo>
                    <a:pt x="4617819" y="468078"/>
                  </a:lnTo>
                  <a:lnTo>
                    <a:pt x="4614567" y="426974"/>
                  </a:lnTo>
                  <a:lnTo>
                    <a:pt x="4612624" y="384917"/>
                  </a:lnTo>
                  <a:lnTo>
                    <a:pt x="4611979" y="341884"/>
                  </a:lnTo>
                  <a:lnTo>
                    <a:pt x="4612668" y="297285"/>
                  </a:lnTo>
                  <a:lnTo>
                    <a:pt x="4614725" y="253793"/>
                  </a:lnTo>
                  <a:lnTo>
                    <a:pt x="4618141" y="211421"/>
                  </a:lnTo>
                  <a:lnTo>
                    <a:pt x="4622901" y="170179"/>
                  </a:lnTo>
                  <a:lnTo>
                    <a:pt x="4629188" y="129033"/>
                  </a:lnTo>
                  <a:lnTo>
                    <a:pt x="4637189" y="86947"/>
                  </a:lnTo>
                  <a:lnTo>
                    <a:pt x="4646904" y="43932"/>
                  </a:lnTo>
                  <a:lnTo>
                    <a:pt x="4658334" y="0"/>
                  </a:lnTo>
                  <a:close/>
                </a:path>
                <a:path w="5323205" h="685800">
                  <a:moveTo>
                    <a:pt x="4072229" y="0"/>
                  </a:moveTo>
                  <a:lnTo>
                    <a:pt x="4115028" y="17525"/>
                  </a:lnTo>
                  <a:lnTo>
                    <a:pt x="4146778" y="70103"/>
                  </a:lnTo>
                  <a:lnTo>
                    <a:pt x="4158206" y="108678"/>
                  </a:lnTo>
                  <a:lnTo>
                    <a:pt x="4166384" y="154289"/>
                  </a:lnTo>
                  <a:lnTo>
                    <a:pt x="4171299" y="206924"/>
                  </a:lnTo>
                  <a:lnTo>
                    <a:pt x="4172940" y="266573"/>
                  </a:lnTo>
                  <a:lnTo>
                    <a:pt x="4172226" y="310338"/>
                  </a:lnTo>
                  <a:lnTo>
                    <a:pt x="4170083" y="349996"/>
                  </a:lnTo>
                  <a:lnTo>
                    <a:pt x="4161510" y="416940"/>
                  </a:lnTo>
                  <a:lnTo>
                    <a:pt x="4147524" y="469122"/>
                  </a:lnTo>
                  <a:lnTo>
                    <a:pt x="4128490" y="508253"/>
                  </a:lnTo>
                  <a:lnTo>
                    <a:pt x="4090075" y="538864"/>
                  </a:lnTo>
                  <a:lnTo>
                    <a:pt x="4074642" y="540892"/>
                  </a:lnTo>
                  <a:lnTo>
                    <a:pt x="4058971" y="539130"/>
                  </a:lnTo>
                  <a:lnTo>
                    <a:pt x="4020413" y="512699"/>
                  </a:lnTo>
                  <a:lnTo>
                    <a:pt x="4001014" y="476313"/>
                  </a:lnTo>
                  <a:lnTo>
                    <a:pt x="3985615" y="423545"/>
                  </a:lnTo>
                  <a:lnTo>
                    <a:pt x="3975614" y="354869"/>
                  </a:lnTo>
                  <a:lnTo>
                    <a:pt x="3973114" y="314745"/>
                  </a:lnTo>
                  <a:lnTo>
                    <a:pt x="3972280" y="270763"/>
                  </a:lnTo>
                  <a:lnTo>
                    <a:pt x="3973943" y="210302"/>
                  </a:lnTo>
                  <a:lnTo>
                    <a:pt x="3978916" y="156924"/>
                  </a:lnTo>
                  <a:lnTo>
                    <a:pt x="3987175" y="110618"/>
                  </a:lnTo>
                  <a:lnTo>
                    <a:pt x="3998696" y="71374"/>
                  </a:lnTo>
                  <a:lnTo>
                    <a:pt x="4030319" y="17827"/>
                  </a:lnTo>
                  <a:lnTo>
                    <a:pt x="4072229" y="0"/>
                  </a:lnTo>
                  <a:close/>
                </a:path>
                <a:path w="5323205" h="685800">
                  <a:moveTo>
                    <a:pt x="3396716" y="0"/>
                  </a:moveTo>
                  <a:lnTo>
                    <a:pt x="3439563" y="17525"/>
                  </a:lnTo>
                  <a:lnTo>
                    <a:pt x="3471265" y="70103"/>
                  </a:lnTo>
                  <a:lnTo>
                    <a:pt x="3482693" y="108678"/>
                  </a:lnTo>
                  <a:lnTo>
                    <a:pt x="3490871" y="154289"/>
                  </a:lnTo>
                  <a:lnTo>
                    <a:pt x="3495786" y="206924"/>
                  </a:lnTo>
                  <a:lnTo>
                    <a:pt x="3497427" y="266573"/>
                  </a:lnTo>
                  <a:lnTo>
                    <a:pt x="3496713" y="310338"/>
                  </a:lnTo>
                  <a:lnTo>
                    <a:pt x="3494570" y="349996"/>
                  </a:lnTo>
                  <a:lnTo>
                    <a:pt x="3485997" y="416940"/>
                  </a:lnTo>
                  <a:lnTo>
                    <a:pt x="3472011" y="469122"/>
                  </a:lnTo>
                  <a:lnTo>
                    <a:pt x="3452977" y="508253"/>
                  </a:lnTo>
                  <a:lnTo>
                    <a:pt x="3414579" y="538864"/>
                  </a:lnTo>
                  <a:lnTo>
                    <a:pt x="3399129" y="540892"/>
                  </a:lnTo>
                  <a:lnTo>
                    <a:pt x="3383458" y="539130"/>
                  </a:lnTo>
                  <a:lnTo>
                    <a:pt x="3344900" y="512699"/>
                  </a:lnTo>
                  <a:lnTo>
                    <a:pt x="3325501" y="476313"/>
                  </a:lnTo>
                  <a:lnTo>
                    <a:pt x="3310102" y="423545"/>
                  </a:lnTo>
                  <a:lnTo>
                    <a:pt x="3300101" y="354869"/>
                  </a:lnTo>
                  <a:lnTo>
                    <a:pt x="3297601" y="314745"/>
                  </a:lnTo>
                  <a:lnTo>
                    <a:pt x="3296767" y="270763"/>
                  </a:lnTo>
                  <a:lnTo>
                    <a:pt x="3298430" y="210302"/>
                  </a:lnTo>
                  <a:lnTo>
                    <a:pt x="3303403" y="156924"/>
                  </a:lnTo>
                  <a:lnTo>
                    <a:pt x="3311662" y="110618"/>
                  </a:lnTo>
                  <a:lnTo>
                    <a:pt x="3323183" y="71374"/>
                  </a:lnTo>
                  <a:lnTo>
                    <a:pt x="3354806" y="17827"/>
                  </a:lnTo>
                  <a:lnTo>
                    <a:pt x="3396716" y="0"/>
                  </a:lnTo>
                  <a:close/>
                </a:path>
                <a:path w="5323205" h="685800">
                  <a:moveTo>
                    <a:pt x="89534" y="0"/>
                  </a:moveTo>
                  <a:lnTo>
                    <a:pt x="135274" y="21002"/>
                  </a:lnTo>
                  <a:lnTo>
                    <a:pt x="154864" y="58693"/>
                  </a:lnTo>
                  <a:lnTo>
                    <a:pt x="166455" y="118026"/>
                  </a:lnTo>
                  <a:lnTo>
                    <a:pt x="169290" y="155955"/>
                  </a:lnTo>
                  <a:lnTo>
                    <a:pt x="155194" y="158166"/>
                  </a:lnTo>
                  <a:lnTo>
                    <a:pt x="141097" y="160400"/>
                  </a:lnTo>
                  <a:lnTo>
                    <a:pt x="127000" y="162635"/>
                  </a:lnTo>
                  <a:lnTo>
                    <a:pt x="112903" y="164846"/>
                  </a:lnTo>
                  <a:lnTo>
                    <a:pt x="111469" y="148415"/>
                  </a:lnTo>
                  <a:lnTo>
                    <a:pt x="109418" y="134365"/>
                  </a:lnTo>
                  <a:lnTo>
                    <a:pt x="89584" y="98409"/>
                  </a:lnTo>
                  <a:lnTo>
                    <a:pt x="83591" y="97408"/>
                  </a:lnTo>
                  <a:lnTo>
                    <a:pt x="76631" y="97408"/>
                  </a:lnTo>
                  <a:lnTo>
                    <a:pt x="62598" y="138429"/>
                  </a:lnTo>
                  <a:lnTo>
                    <a:pt x="62598" y="146812"/>
                  </a:lnTo>
                  <a:lnTo>
                    <a:pt x="87020" y="180212"/>
                  </a:lnTo>
                  <a:lnTo>
                    <a:pt x="105239" y="191668"/>
                  </a:lnTo>
                  <a:lnTo>
                    <a:pt x="120675" y="203184"/>
                  </a:lnTo>
                  <a:lnTo>
                    <a:pt x="151113" y="238793"/>
                  </a:lnTo>
                  <a:lnTo>
                    <a:pt x="167894" y="284352"/>
                  </a:lnTo>
                  <a:lnTo>
                    <a:pt x="175144" y="340913"/>
                  </a:lnTo>
                  <a:lnTo>
                    <a:pt x="175628" y="361823"/>
                  </a:lnTo>
                  <a:lnTo>
                    <a:pt x="174983" y="386488"/>
                  </a:lnTo>
                  <a:lnTo>
                    <a:pt x="169831" y="432867"/>
                  </a:lnTo>
                  <a:lnTo>
                    <a:pt x="159665" y="474489"/>
                  </a:lnTo>
                  <a:lnTo>
                    <a:pt x="136537" y="519049"/>
                  </a:lnTo>
                  <a:lnTo>
                    <a:pt x="103387" y="539533"/>
                  </a:lnTo>
                  <a:lnTo>
                    <a:pt x="89928" y="540892"/>
                  </a:lnTo>
                  <a:lnTo>
                    <a:pt x="67130" y="537680"/>
                  </a:lnTo>
                  <a:lnTo>
                    <a:pt x="32930" y="512014"/>
                  </a:lnTo>
                  <a:lnTo>
                    <a:pt x="13051" y="462129"/>
                  </a:lnTo>
                  <a:lnTo>
                    <a:pt x="2288" y="396787"/>
                  </a:lnTo>
                  <a:lnTo>
                    <a:pt x="0" y="358901"/>
                  </a:lnTo>
                  <a:lnTo>
                    <a:pt x="14230" y="356520"/>
                  </a:lnTo>
                  <a:lnTo>
                    <a:pt x="28460" y="354139"/>
                  </a:lnTo>
                  <a:lnTo>
                    <a:pt x="42691" y="351758"/>
                  </a:lnTo>
                  <a:lnTo>
                    <a:pt x="56921" y="349376"/>
                  </a:lnTo>
                  <a:lnTo>
                    <a:pt x="58083" y="366948"/>
                  </a:lnTo>
                  <a:lnTo>
                    <a:pt x="64439" y="406400"/>
                  </a:lnTo>
                  <a:lnTo>
                    <a:pt x="90855" y="438150"/>
                  </a:lnTo>
                  <a:lnTo>
                    <a:pt x="96889" y="437145"/>
                  </a:lnTo>
                  <a:lnTo>
                    <a:pt x="117092" y="394658"/>
                  </a:lnTo>
                  <a:lnTo>
                    <a:pt x="117525" y="384301"/>
                  </a:lnTo>
                  <a:lnTo>
                    <a:pt x="117113" y="374392"/>
                  </a:lnTo>
                  <a:lnTo>
                    <a:pt x="99958" y="332263"/>
                  </a:lnTo>
                  <a:lnTo>
                    <a:pt x="80289" y="317626"/>
                  </a:lnTo>
                  <a:lnTo>
                    <a:pt x="62022" y="304649"/>
                  </a:lnTo>
                  <a:lnTo>
                    <a:pt x="33962" y="272835"/>
                  </a:lnTo>
                  <a:lnTo>
                    <a:pt x="16774" y="232884"/>
                  </a:lnTo>
                  <a:lnTo>
                    <a:pt x="8321" y="182366"/>
                  </a:lnTo>
                  <a:lnTo>
                    <a:pt x="7264" y="153035"/>
                  </a:lnTo>
                  <a:lnTo>
                    <a:pt x="7804" y="133199"/>
                  </a:lnTo>
                  <a:lnTo>
                    <a:pt x="12129" y="95099"/>
                  </a:lnTo>
                  <a:lnTo>
                    <a:pt x="26741" y="44846"/>
                  </a:lnTo>
                  <a:lnTo>
                    <a:pt x="51412" y="11572"/>
                  </a:lnTo>
                  <a:lnTo>
                    <a:pt x="75216" y="1285"/>
                  </a:lnTo>
                  <a:lnTo>
                    <a:pt x="89534" y="0"/>
                  </a:lnTo>
                  <a:close/>
                </a:path>
              </a:pathLst>
            </a:custGeom>
            <a:ln w="12192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185403" y="592836"/>
              <a:ext cx="536448" cy="35204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653779" y="228600"/>
              <a:ext cx="79883" cy="6858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653779" y="228600"/>
              <a:ext cx="80010" cy="685800"/>
            </a:xfrm>
            <a:custGeom>
              <a:avLst/>
              <a:gdLst/>
              <a:ahLst/>
              <a:cxnLst/>
              <a:rect l="l" t="t" r="r" b="b"/>
              <a:pathLst>
                <a:path w="80009" h="685800">
                  <a:moveTo>
                    <a:pt x="0" y="0"/>
                  </a:moveTo>
                  <a:lnTo>
                    <a:pt x="8381" y="0"/>
                  </a:lnTo>
                  <a:lnTo>
                    <a:pt x="16763" y="0"/>
                  </a:lnTo>
                  <a:lnTo>
                    <a:pt x="25145" y="0"/>
                  </a:lnTo>
                  <a:lnTo>
                    <a:pt x="33527" y="0"/>
                  </a:lnTo>
                  <a:lnTo>
                    <a:pt x="44958" y="43932"/>
                  </a:lnTo>
                  <a:lnTo>
                    <a:pt x="54673" y="86947"/>
                  </a:lnTo>
                  <a:lnTo>
                    <a:pt x="62674" y="129033"/>
                  </a:lnTo>
                  <a:lnTo>
                    <a:pt x="68961" y="170179"/>
                  </a:lnTo>
                  <a:lnTo>
                    <a:pt x="73775" y="211421"/>
                  </a:lnTo>
                  <a:lnTo>
                    <a:pt x="77184" y="253793"/>
                  </a:lnTo>
                  <a:lnTo>
                    <a:pt x="79212" y="297285"/>
                  </a:lnTo>
                  <a:lnTo>
                    <a:pt x="79883" y="341884"/>
                  </a:lnTo>
                  <a:lnTo>
                    <a:pt x="79240" y="384917"/>
                  </a:lnTo>
                  <a:lnTo>
                    <a:pt x="77311" y="426974"/>
                  </a:lnTo>
                  <a:lnTo>
                    <a:pt x="74096" y="468078"/>
                  </a:lnTo>
                  <a:lnTo>
                    <a:pt x="69596" y="508253"/>
                  </a:lnTo>
                  <a:lnTo>
                    <a:pt x="63424" y="549140"/>
                  </a:lnTo>
                  <a:lnTo>
                    <a:pt x="55372" y="592359"/>
                  </a:lnTo>
                  <a:lnTo>
                    <a:pt x="45414" y="637913"/>
                  </a:lnTo>
                  <a:lnTo>
                    <a:pt x="33527" y="685800"/>
                  </a:lnTo>
                  <a:lnTo>
                    <a:pt x="25146" y="685800"/>
                  </a:lnTo>
                  <a:lnTo>
                    <a:pt x="16764" y="685800"/>
                  </a:lnTo>
                  <a:lnTo>
                    <a:pt x="8382" y="685800"/>
                  </a:lnTo>
                  <a:lnTo>
                    <a:pt x="0" y="685800"/>
                  </a:lnTo>
                  <a:lnTo>
                    <a:pt x="8342" y="636736"/>
                  </a:lnTo>
                  <a:lnTo>
                    <a:pt x="15408" y="588058"/>
                  </a:lnTo>
                  <a:lnTo>
                    <a:pt x="21193" y="539765"/>
                  </a:lnTo>
                  <a:lnTo>
                    <a:pt x="25697" y="491855"/>
                  </a:lnTo>
                  <a:lnTo>
                    <a:pt x="28917" y="444324"/>
                  </a:lnTo>
                  <a:lnTo>
                    <a:pt x="30851" y="397170"/>
                  </a:lnTo>
                  <a:lnTo>
                    <a:pt x="31496" y="350392"/>
                  </a:lnTo>
                  <a:lnTo>
                    <a:pt x="31091" y="308723"/>
                  </a:lnTo>
                  <a:lnTo>
                    <a:pt x="29876" y="268303"/>
                  </a:lnTo>
                  <a:lnTo>
                    <a:pt x="27852" y="229145"/>
                  </a:lnTo>
                  <a:lnTo>
                    <a:pt x="20538" y="146375"/>
                  </a:lnTo>
                  <a:lnTo>
                    <a:pt x="14890" y="99536"/>
                  </a:lnTo>
                  <a:lnTo>
                    <a:pt x="8052" y="50744"/>
                  </a:lnTo>
                  <a:lnTo>
                    <a:pt x="0" y="0"/>
                  </a:lnTo>
                  <a:close/>
                </a:path>
              </a:pathLst>
            </a:custGeom>
            <a:ln w="12192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5112" y="746759"/>
            <a:ext cx="8629015" cy="541020"/>
            <a:chOff x="515112" y="746759"/>
            <a:chExt cx="8629015" cy="541020"/>
          </a:xfrm>
        </p:grpSpPr>
        <p:sp>
          <p:nvSpPr>
            <p:cNvPr id="3" name="object 3"/>
            <p:cNvSpPr/>
            <p:nvPr/>
          </p:nvSpPr>
          <p:spPr>
            <a:xfrm>
              <a:off x="515112" y="1046987"/>
              <a:ext cx="8628888" cy="182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541776" y="746759"/>
              <a:ext cx="5602224" cy="54102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13175" y="286003"/>
            <a:ext cx="54279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315" dirty="0"/>
              <a:t>MENETAPKAN </a:t>
            </a:r>
            <a:r>
              <a:rPr sz="3600" spc="-245" dirty="0"/>
              <a:t>SKALA</a:t>
            </a:r>
            <a:r>
              <a:rPr sz="3600" spc="60" dirty="0"/>
              <a:t> </a:t>
            </a:r>
            <a:r>
              <a:rPr sz="3600" spc="-350" dirty="0"/>
              <a:t>UPAH</a:t>
            </a:r>
            <a:endParaRPr sz="3600"/>
          </a:p>
        </p:txBody>
      </p:sp>
      <p:grpSp>
        <p:nvGrpSpPr>
          <p:cNvPr id="6" name="object 6"/>
          <p:cNvGrpSpPr/>
          <p:nvPr/>
        </p:nvGrpSpPr>
        <p:grpSpPr>
          <a:xfrm>
            <a:off x="-12255" y="2296604"/>
            <a:ext cx="8097520" cy="965200"/>
            <a:chOff x="-12255" y="2296604"/>
            <a:chExt cx="8097520" cy="965200"/>
          </a:xfrm>
        </p:grpSpPr>
        <p:sp>
          <p:nvSpPr>
            <p:cNvPr id="7" name="object 7"/>
            <p:cNvSpPr/>
            <p:nvPr/>
          </p:nvSpPr>
          <p:spPr>
            <a:xfrm>
              <a:off x="486155" y="2365248"/>
              <a:ext cx="7598664" cy="78943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17576" y="2308860"/>
              <a:ext cx="7583805" cy="774700"/>
            </a:xfrm>
            <a:custGeom>
              <a:avLst/>
              <a:gdLst/>
              <a:ahLst/>
              <a:cxnLst/>
              <a:rect l="l" t="t" r="r" b="b"/>
              <a:pathLst>
                <a:path w="7583805" h="774700">
                  <a:moveTo>
                    <a:pt x="7454392" y="0"/>
                  </a:moveTo>
                  <a:lnTo>
                    <a:pt x="129031" y="0"/>
                  </a:lnTo>
                  <a:lnTo>
                    <a:pt x="78808" y="10142"/>
                  </a:lnTo>
                  <a:lnTo>
                    <a:pt x="37793" y="37798"/>
                  </a:lnTo>
                  <a:lnTo>
                    <a:pt x="10140" y="78813"/>
                  </a:lnTo>
                  <a:lnTo>
                    <a:pt x="0" y="129031"/>
                  </a:lnTo>
                  <a:lnTo>
                    <a:pt x="0" y="645160"/>
                  </a:lnTo>
                  <a:lnTo>
                    <a:pt x="10140" y="695378"/>
                  </a:lnTo>
                  <a:lnTo>
                    <a:pt x="37793" y="736393"/>
                  </a:lnTo>
                  <a:lnTo>
                    <a:pt x="78808" y="764049"/>
                  </a:lnTo>
                  <a:lnTo>
                    <a:pt x="129031" y="774191"/>
                  </a:lnTo>
                  <a:lnTo>
                    <a:pt x="7454392" y="774191"/>
                  </a:lnTo>
                  <a:lnTo>
                    <a:pt x="7504610" y="764049"/>
                  </a:lnTo>
                  <a:lnTo>
                    <a:pt x="7545625" y="736393"/>
                  </a:lnTo>
                  <a:lnTo>
                    <a:pt x="7573281" y="695378"/>
                  </a:lnTo>
                  <a:lnTo>
                    <a:pt x="7583424" y="645160"/>
                  </a:lnTo>
                  <a:lnTo>
                    <a:pt x="7583424" y="129031"/>
                  </a:lnTo>
                  <a:lnTo>
                    <a:pt x="7573281" y="78813"/>
                  </a:lnTo>
                  <a:lnTo>
                    <a:pt x="7545625" y="37798"/>
                  </a:lnTo>
                  <a:lnTo>
                    <a:pt x="7504610" y="10142"/>
                  </a:lnTo>
                  <a:lnTo>
                    <a:pt x="7454392" y="0"/>
                  </a:lnTo>
                  <a:close/>
                </a:path>
              </a:pathLst>
            </a:custGeom>
            <a:solidFill>
              <a:srgbClr val="A463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17576" y="2308860"/>
              <a:ext cx="7583805" cy="774700"/>
            </a:xfrm>
            <a:custGeom>
              <a:avLst/>
              <a:gdLst/>
              <a:ahLst/>
              <a:cxnLst/>
              <a:rect l="l" t="t" r="r" b="b"/>
              <a:pathLst>
                <a:path w="7583805" h="774700">
                  <a:moveTo>
                    <a:pt x="0" y="129031"/>
                  </a:moveTo>
                  <a:lnTo>
                    <a:pt x="10140" y="78813"/>
                  </a:lnTo>
                  <a:lnTo>
                    <a:pt x="37793" y="37798"/>
                  </a:lnTo>
                  <a:lnTo>
                    <a:pt x="78808" y="10142"/>
                  </a:lnTo>
                  <a:lnTo>
                    <a:pt x="129031" y="0"/>
                  </a:lnTo>
                  <a:lnTo>
                    <a:pt x="7454392" y="0"/>
                  </a:lnTo>
                  <a:lnTo>
                    <a:pt x="7504610" y="10142"/>
                  </a:lnTo>
                  <a:lnTo>
                    <a:pt x="7545625" y="37798"/>
                  </a:lnTo>
                  <a:lnTo>
                    <a:pt x="7573281" y="78813"/>
                  </a:lnTo>
                  <a:lnTo>
                    <a:pt x="7583424" y="129031"/>
                  </a:lnTo>
                  <a:lnTo>
                    <a:pt x="7583424" y="645160"/>
                  </a:lnTo>
                  <a:lnTo>
                    <a:pt x="7573281" y="695378"/>
                  </a:lnTo>
                  <a:lnTo>
                    <a:pt x="7545625" y="736393"/>
                  </a:lnTo>
                  <a:lnTo>
                    <a:pt x="7504610" y="764049"/>
                  </a:lnTo>
                  <a:lnTo>
                    <a:pt x="7454392" y="774191"/>
                  </a:lnTo>
                  <a:lnTo>
                    <a:pt x="129031" y="774191"/>
                  </a:lnTo>
                  <a:lnTo>
                    <a:pt x="78808" y="764049"/>
                  </a:lnTo>
                  <a:lnTo>
                    <a:pt x="37793" y="736393"/>
                  </a:lnTo>
                  <a:lnTo>
                    <a:pt x="10140" y="695378"/>
                  </a:lnTo>
                  <a:lnTo>
                    <a:pt x="0" y="645160"/>
                  </a:lnTo>
                  <a:lnTo>
                    <a:pt x="0" y="129031"/>
                  </a:lnTo>
                  <a:close/>
                </a:path>
              </a:pathLst>
            </a:custGeom>
            <a:ln w="12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3528" y="2325624"/>
              <a:ext cx="787907" cy="93573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62" y="2309622"/>
              <a:ext cx="751840" cy="891540"/>
            </a:xfrm>
            <a:custGeom>
              <a:avLst/>
              <a:gdLst/>
              <a:ahLst/>
              <a:cxnLst/>
              <a:rect l="l" t="t" r="r" b="b"/>
              <a:pathLst>
                <a:path w="751840" h="891539">
                  <a:moveTo>
                    <a:pt x="375666" y="0"/>
                  </a:moveTo>
                  <a:lnTo>
                    <a:pt x="0" y="445769"/>
                  </a:lnTo>
                  <a:lnTo>
                    <a:pt x="375666" y="891539"/>
                  </a:lnTo>
                  <a:lnTo>
                    <a:pt x="751332" y="445769"/>
                  </a:lnTo>
                  <a:lnTo>
                    <a:pt x="375666" y="0"/>
                  </a:lnTo>
                  <a:close/>
                </a:path>
              </a:pathLst>
            </a:custGeom>
            <a:solidFill>
              <a:srgbClr val="A463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62" y="2309622"/>
              <a:ext cx="751840" cy="891540"/>
            </a:xfrm>
            <a:custGeom>
              <a:avLst/>
              <a:gdLst/>
              <a:ahLst/>
              <a:cxnLst/>
              <a:rect l="l" t="t" r="r" b="b"/>
              <a:pathLst>
                <a:path w="751840" h="891539">
                  <a:moveTo>
                    <a:pt x="0" y="445769"/>
                  </a:moveTo>
                  <a:lnTo>
                    <a:pt x="375666" y="0"/>
                  </a:lnTo>
                  <a:lnTo>
                    <a:pt x="751332" y="445769"/>
                  </a:lnTo>
                  <a:lnTo>
                    <a:pt x="375666" y="891539"/>
                  </a:lnTo>
                  <a:lnTo>
                    <a:pt x="0" y="445769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894080" y="2419553"/>
            <a:ext cx="667956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Ketentuan 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peraturan</a:t>
            </a:r>
            <a:r>
              <a:rPr sz="32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perundangan</a:t>
            </a:r>
            <a:endParaRPr sz="3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0154" y="2550998"/>
            <a:ext cx="1955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-12255" y="3188144"/>
            <a:ext cx="8021320" cy="909955"/>
            <a:chOff x="-12255" y="3188144"/>
            <a:chExt cx="8021320" cy="909955"/>
          </a:xfrm>
        </p:grpSpPr>
        <p:sp>
          <p:nvSpPr>
            <p:cNvPr id="16" name="object 16"/>
            <p:cNvSpPr/>
            <p:nvPr/>
          </p:nvSpPr>
          <p:spPr>
            <a:xfrm>
              <a:off x="525780" y="3256788"/>
              <a:ext cx="7482840" cy="77723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57200" y="3200400"/>
              <a:ext cx="7467600" cy="762000"/>
            </a:xfrm>
            <a:custGeom>
              <a:avLst/>
              <a:gdLst/>
              <a:ahLst/>
              <a:cxnLst/>
              <a:rect l="l" t="t" r="r" b="b"/>
              <a:pathLst>
                <a:path w="7467600" h="762000">
                  <a:moveTo>
                    <a:pt x="7340600" y="0"/>
                  </a:moveTo>
                  <a:lnTo>
                    <a:pt x="127000" y="0"/>
                  </a:lnTo>
                  <a:lnTo>
                    <a:pt x="77565" y="9985"/>
                  </a:lnTo>
                  <a:lnTo>
                    <a:pt x="37196" y="37211"/>
                  </a:lnTo>
                  <a:lnTo>
                    <a:pt x="9980" y="77581"/>
                  </a:lnTo>
                  <a:lnTo>
                    <a:pt x="0" y="127000"/>
                  </a:lnTo>
                  <a:lnTo>
                    <a:pt x="0" y="635000"/>
                  </a:lnTo>
                  <a:lnTo>
                    <a:pt x="9980" y="684418"/>
                  </a:lnTo>
                  <a:lnTo>
                    <a:pt x="37196" y="724788"/>
                  </a:lnTo>
                  <a:lnTo>
                    <a:pt x="77565" y="752014"/>
                  </a:lnTo>
                  <a:lnTo>
                    <a:pt x="127000" y="762000"/>
                  </a:lnTo>
                  <a:lnTo>
                    <a:pt x="7340600" y="762000"/>
                  </a:lnTo>
                  <a:lnTo>
                    <a:pt x="7390018" y="752014"/>
                  </a:lnTo>
                  <a:lnTo>
                    <a:pt x="7430389" y="724789"/>
                  </a:lnTo>
                  <a:lnTo>
                    <a:pt x="7457614" y="684418"/>
                  </a:lnTo>
                  <a:lnTo>
                    <a:pt x="7467600" y="635000"/>
                  </a:lnTo>
                  <a:lnTo>
                    <a:pt x="7467600" y="127000"/>
                  </a:lnTo>
                  <a:lnTo>
                    <a:pt x="7457614" y="77581"/>
                  </a:lnTo>
                  <a:lnTo>
                    <a:pt x="7430389" y="37211"/>
                  </a:lnTo>
                  <a:lnTo>
                    <a:pt x="7390018" y="9985"/>
                  </a:lnTo>
                  <a:lnTo>
                    <a:pt x="7340600" y="0"/>
                  </a:lnTo>
                  <a:close/>
                </a:path>
              </a:pathLst>
            </a:custGeom>
            <a:solidFill>
              <a:srgbClr val="EFA1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57200" y="3200400"/>
              <a:ext cx="7467600" cy="762000"/>
            </a:xfrm>
            <a:custGeom>
              <a:avLst/>
              <a:gdLst/>
              <a:ahLst/>
              <a:cxnLst/>
              <a:rect l="l" t="t" r="r" b="b"/>
              <a:pathLst>
                <a:path w="7467600" h="762000">
                  <a:moveTo>
                    <a:pt x="0" y="127000"/>
                  </a:moveTo>
                  <a:lnTo>
                    <a:pt x="9980" y="77581"/>
                  </a:lnTo>
                  <a:lnTo>
                    <a:pt x="37196" y="37211"/>
                  </a:lnTo>
                  <a:lnTo>
                    <a:pt x="77565" y="9985"/>
                  </a:lnTo>
                  <a:lnTo>
                    <a:pt x="127000" y="0"/>
                  </a:lnTo>
                  <a:lnTo>
                    <a:pt x="7340600" y="0"/>
                  </a:lnTo>
                  <a:lnTo>
                    <a:pt x="7390018" y="9985"/>
                  </a:lnTo>
                  <a:lnTo>
                    <a:pt x="7430389" y="37211"/>
                  </a:lnTo>
                  <a:lnTo>
                    <a:pt x="7457614" y="77581"/>
                  </a:lnTo>
                  <a:lnTo>
                    <a:pt x="7467600" y="127000"/>
                  </a:lnTo>
                  <a:lnTo>
                    <a:pt x="7467600" y="635000"/>
                  </a:lnTo>
                  <a:lnTo>
                    <a:pt x="7457614" y="684418"/>
                  </a:lnTo>
                  <a:lnTo>
                    <a:pt x="7430389" y="724789"/>
                  </a:lnTo>
                  <a:lnTo>
                    <a:pt x="7390018" y="752014"/>
                  </a:lnTo>
                  <a:lnTo>
                    <a:pt x="7340600" y="762000"/>
                  </a:lnTo>
                  <a:lnTo>
                    <a:pt x="127000" y="762000"/>
                  </a:lnTo>
                  <a:lnTo>
                    <a:pt x="77565" y="752014"/>
                  </a:lnTo>
                  <a:lnTo>
                    <a:pt x="37196" y="724788"/>
                  </a:lnTo>
                  <a:lnTo>
                    <a:pt x="9980" y="684418"/>
                  </a:lnTo>
                  <a:lnTo>
                    <a:pt x="0" y="635000"/>
                  </a:lnTo>
                  <a:lnTo>
                    <a:pt x="0" y="12700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2003" y="3218688"/>
              <a:ext cx="789431" cy="87934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62" y="3201162"/>
              <a:ext cx="751840" cy="838200"/>
            </a:xfrm>
            <a:custGeom>
              <a:avLst/>
              <a:gdLst/>
              <a:ahLst/>
              <a:cxnLst/>
              <a:rect l="l" t="t" r="r" b="b"/>
              <a:pathLst>
                <a:path w="751840" h="838200">
                  <a:moveTo>
                    <a:pt x="375666" y="0"/>
                  </a:moveTo>
                  <a:lnTo>
                    <a:pt x="0" y="419100"/>
                  </a:lnTo>
                  <a:lnTo>
                    <a:pt x="375666" y="838200"/>
                  </a:lnTo>
                  <a:lnTo>
                    <a:pt x="751332" y="419100"/>
                  </a:lnTo>
                  <a:lnTo>
                    <a:pt x="375666" y="0"/>
                  </a:lnTo>
                  <a:close/>
                </a:path>
              </a:pathLst>
            </a:custGeom>
            <a:solidFill>
              <a:srgbClr val="EFA1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62" y="3201162"/>
              <a:ext cx="751840" cy="838200"/>
            </a:xfrm>
            <a:custGeom>
              <a:avLst/>
              <a:gdLst/>
              <a:ahLst/>
              <a:cxnLst/>
              <a:rect l="l" t="t" r="r" b="b"/>
              <a:pathLst>
                <a:path w="751840" h="838200">
                  <a:moveTo>
                    <a:pt x="0" y="419100"/>
                  </a:moveTo>
                  <a:lnTo>
                    <a:pt x="375666" y="0"/>
                  </a:lnTo>
                  <a:lnTo>
                    <a:pt x="751332" y="419100"/>
                  </a:lnTo>
                  <a:lnTo>
                    <a:pt x="375666" y="838200"/>
                  </a:lnTo>
                  <a:lnTo>
                    <a:pt x="0" y="41910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874877" y="3286505"/>
            <a:ext cx="485584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Kemampuan</a:t>
            </a:r>
            <a:r>
              <a:rPr sz="32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perusahaan</a:t>
            </a:r>
            <a:endParaRPr sz="32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71373" y="3442842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-12255" y="4084256"/>
            <a:ext cx="8021320" cy="928369"/>
            <a:chOff x="-12255" y="4084256"/>
            <a:chExt cx="8021320" cy="928369"/>
          </a:xfrm>
        </p:grpSpPr>
        <p:sp>
          <p:nvSpPr>
            <p:cNvPr id="25" name="object 25"/>
            <p:cNvSpPr/>
            <p:nvPr/>
          </p:nvSpPr>
          <p:spPr>
            <a:xfrm>
              <a:off x="486155" y="4280916"/>
              <a:ext cx="7522464" cy="66598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17576" y="4224528"/>
              <a:ext cx="7507605" cy="650875"/>
            </a:xfrm>
            <a:custGeom>
              <a:avLst/>
              <a:gdLst/>
              <a:ahLst/>
              <a:cxnLst/>
              <a:rect l="l" t="t" r="r" b="b"/>
              <a:pathLst>
                <a:path w="7507605" h="650875">
                  <a:moveTo>
                    <a:pt x="7398766" y="0"/>
                  </a:moveTo>
                  <a:lnTo>
                    <a:pt x="108457" y="0"/>
                  </a:lnTo>
                  <a:lnTo>
                    <a:pt x="66243" y="8516"/>
                  </a:lnTo>
                  <a:lnTo>
                    <a:pt x="31769" y="31750"/>
                  </a:lnTo>
                  <a:lnTo>
                    <a:pt x="8524" y="66222"/>
                  </a:lnTo>
                  <a:lnTo>
                    <a:pt x="0" y="108458"/>
                  </a:lnTo>
                  <a:lnTo>
                    <a:pt x="0" y="542290"/>
                  </a:lnTo>
                  <a:lnTo>
                    <a:pt x="8524" y="584525"/>
                  </a:lnTo>
                  <a:lnTo>
                    <a:pt x="31769" y="618998"/>
                  </a:lnTo>
                  <a:lnTo>
                    <a:pt x="66243" y="642231"/>
                  </a:lnTo>
                  <a:lnTo>
                    <a:pt x="108457" y="650748"/>
                  </a:lnTo>
                  <a:lnTo>
                    <a:pt x="7398766" y="650748"/>
                  </a:lnTo>
                  <a:lnTo>
                    <a:pt x="7441001" y="642231"/>
                  </a:lnTo>
                  <a:lnTo>
                    <a:pt x="7475474" y="618998"/>
                  </a:lnTo>
                  <a:lnTo>
                    <a:pt x="7498707" y="584525"/>
                  </a:lnTo>
                  <a:lnTo>
                    <a:pt x="7507224" y="542290"/>
                  </a:lnTo>
                  <a:lnTo>
                    <a:pt x="7507224" y="108458"/>
                  </a:lnTo>
                  <a:lnTo>
                    <a:pt x="7498707" y="66222"/>
                  </a:lnTo>
                  <a:lnTo>
                    <a:pt x="7475474" y="31750"/>
                  </a:lnTo>
                  <a:lnTo>
                    <a:pt x="7441001" y="8516"/>
                  </a:lnTo>
                  <a:lnTo>
                    <a:pt x="7398766" y="0"/>
                  </a:lnTo>
                  <a:close/>
                </a:path>
              </a:pathLst>
            </a:custGeom>
            <a:solidFill>
              <a:srgbClr val="AC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17576" y="4224528"/>
              <a:ext cx="7507605" cy="650875"/>
            </a:xfrm>
            <a:custGeom>
              <a:avLst/>
              <a:gdLst/>
              <a:ahLst/>
              <a:cxnLst/>
              <a:rect l="l" t="t" r="r" b="b"/>
              <a:pathLst>
                <a:path w="7507605" h="650875">
                  <a:moveTo>
                    <a:pt x="0" y="108458"/>
                  </a:moveTo>
                  <a:lnTo>
                    <a:pt x="8524" y="66222"/>
                  </a:lnTo>
                  <a:lnTo>
                    <a:pt x="31769" y="31750"/>
                  </a:lnTo>
                  <a:lnTo>
                    <a:pt x="66243" y="8516"/>
                  </a:lnTo>
                  <a:lnTo>
                    <a:pt x="108457" y="0"/>
                  </a:lnTo>
                  <a:lnTo>
                    <a:pt x="7398766" y="0"/>
                  </a:lnTo>
                  <a:lnTo>
                    <a:pt x="7441001" y="8516"/>
                  </a:lnTo>
                  <a:lnTo>
                    <a:pt x="7475474" y="31750"/>
                  </a:lnTo>
                  <a:lnTo>
                    <a:pt x="7498707" y="66222"/>
                  </a:lnTo>
                  <a:lnTo>
                    <a:pt x="7507224" y="108458"/>
                  </a:lnTo>
                  <a:lnTo>
                    <a:pt x="7507224" y="542290"/>
                  </a:lnTo>
                  <a:lnTo>
                    <a:pt x="7498707" y="584525"/>
                  </a:lnTo>
                  <a:lnTo>
                    <a:pt x="7475474" y="618998"/>
                  </a:lnTo>
                  <a:lnTo>
                    <a:pt x="7441001" y="642231"/>
                  </a:lnTo>
                  <a:lnTo>
                    <a:pt x="7398766" y="650748"/>
                  </a:lnTo>
                  <a:lnTo>
                    <a:pt x="108457" y="650748"/>
                  </a:lnTo>
                  <a:lnTo>
                    <a:pt x="66243" y="642231"/>
                  </a:lnTo>
                  <a:lnTo>
                    <a:pt x="31769" y="618998"/>
                  </a:lnTo>
                  <a:lnTo>
                    <a:pt x="8524" y="584525"/>
                  </a:lnTo>
                  <a:lnTo>
                    <a:pt x="0" y="542290"/>
                  </a:lnTo>
                  <a:lnTo>
                    <a:pt x="0" y="108458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3528" y="4114800"/>
              <a:ext cx="787907" cy="89763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62" y="4097274"/>
              <a:ext cx="751840" cy="856615"/>
            </a:xfrm>
            <a:custGeom>
              <a:avLst/>
              <a:gdLst/>
              <a:ahLst/>
              <a:cxnLst/>
              <a:rect l="l" t="t" r="r" b="b"/>
              <a:pathLst>
                <a:path w="751840" h="856614">
                  <a:moveTo>
                    <a:pt x="375666" y="0"/>
                  </a:moveTo>
                  <a:lnTo>
                    <a:pt x="0" y="428244"/>
                  </a:lnTo>
                  <a:lnTo>
                    <a:pt x="375666" y="856488"/>
                  </a:lnTo>
                  <a:lnTo>
                    <a:pt x="751332" y="428244"/>
                  </a:lnTo>
                  <a:lnTo>
                    <a:pt x="375666" y="0"/>
                  </a:lnTo>
                  <a:close/>
                </a:path>
              </a:pathLst>
            </a:custGeom>
            <a:solidFill>
              <a:srgbClr val="AC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62" y="4097274"/>
              <a:ext cx="751840" cy="856615"/>
            </a:xfrm>
            <a:custGeom>
              <a:avLst/>
              <a:gdLst/>
              <a:ahLst/>
              <a:cxnLst/>
              <a:rect l="l" t="t" r="r" b="b"/>
              <a:pathLst>
                <a:path w="751840" h="856614">
                  <a:moveTo>
                    <a:pt x="0" y="428244"/>
                  </a:moveTo>
                  <a:lnTo>
                    <a:pt x="375666" y="0"/>
                  </a:lnTo>
                  <a:lnTo>
                    <a:pt x="751332" y="428244"/>
                  </a:lnTo>
                  <a:lnTo>
                    <a:pt x="375666" y="856488"/>
                  </a:lnTo>
                  <a:lnTo>
                    <a:pt x="0" y="428244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874877" y="4297172"/>
            <a:ext cx="34429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Strategi</a:t>
            </a:r>
            <a:r>
              <a:rPr sz="28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perusahaan</a:t>
            </a:r>
            <a:endParaRPr sz="28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71373" y="4325873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-12191" y="4994147"/>
            <a:ext cx="8060690" cy="1088390"/>
            <a:chOff x="-12191" y="4994147"/>
            <a:chExt cx="8060690" cy="1088390"/>
          </a:xfrm>
        </p:grpSpPr>
        <p:sp>
          <p:nvSpPr>
            <p:cNvPr id="34" name="object 34"/>
            <p:cNvSpPr/>
            <p:nvPr/>
          </p:nvSpPr>
          <p:spPr>
            <a:xfrm>
              <a:off x="525780" y="5192267"/>
              <a:ext cx="7522464" cy="74676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57199" y="5135879"/>
              <a:ext cx="7507605" cy="731520"/>
            </a:xfrm>
            <a:custGeom>
              <a:avLst/>
              <a:gdLst/>
              <a:ahLst/>
              <a:cxnLst/>
              <a:rect l="l" t="t" r="r" b="b"/>
              <a:pathLst>
                <a:path w="7507605" h="731520">
                  <a:moveTo>
                    <a:pt x="7385304" y="0"/>
                  </a:moveTo>
                  <a:lnTo>
                    <a:pt x="121920" y="0"/>
                  </a:lnTo>
                  <a:lnTo>
                    <a:pt x="74462" y="9584"/>
                  </a:lnTo>
                  <a:lnTo>
                    <a:pt x="35709" y="35718"/>
                  </a:lnTo>
                  <a:lnTo>
                    <a:pt x="9580" y="74473"/>
                  </a:lnTo>
                  <a:lnTo>
                    <a:pt x="0" y="121920"/>
                  </a:lnTo>
                  <a:lnTo>
                    <a:pt x="0" y="609600"/>
                  </a:lnTo>
                  <a:lnTo>
                    <a:pt x="9580" y="657057"/>
                  </a:lnTo>
                  <a:lnTo>
                    <a:pt x="35709" y="695810"/>
                  </a:lnTo>
                  <a:lnTo>
                    <a:pt x="74462" y="721939"/>
                  </a:lnTo>
                  <a:lnTo>
                    <a:pt x="121920" y="731520"/>
                  </a:lnTo>
                  <a:lnTo>
                    <a:pt x="7385304" y="731520"/>
                  </a:lnTo>
                  <a:lnTo>
                    <a:pt x="7432750" y="721939"/>
                  </a:lnTo>
                  <a:lnTo>
                    <a:pt x="7471505" y="695810"/>
                  </a:lnTo>
                  <a:lnTo>
                    <a:pt x="7497639" y="657057"/>
                  </a:lnTo>
                  <a:lnTo>
                    <a:pt x="7507224" y="609600"/>
                  </a:lnTo>
                  <a:lnTo>
                    <a:pt x="7507224" y="121920"/>
                  </a:lnTo>
                  <a:lnTo>
                    <a:pt x="7497639" y="74473"/>
                  </a:lnTo>
                  <a:lnTo>
                    <a:pt x="7471505" y="35718"/>
                  </a:lnTo>
                  <a:lnTo>
                    <a:pt x="7432750" y="9584"/>
                  </a:lnTo>
                  <a:lnTo>
                    <a:pt x="7385304" y="0"/>
                  </a:lnTo>
                  <a:close/>
                </a:path>
              </a:pathLst>
            </a:custGeom>
            <a:solidFill>
              <a:srgbClr val="FFC4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57199" y="5135879"/>
              <a:ext cx="7507605" cy="731520"/>
            </a:xfrm>
            <a:custGeom>
              <a:avLst/>
              <a:gdLst/>
              <a:ahLst/>
              <a:cxnLst/>
              <a:rect l="l" t="t" r="r" b="b"/>
              <a:pathLst>
                <a:path w="7507605" h="731520">
                  <a:moveTo>
                    <a:pt x="0" y="121920"/>
                  </a:moveTo>
                  <a:lnTo>
                    <a:pt x="9580" y="74473"/>
                  </a:lnTo>
                  <a:lnTo>
                    <a:pt x="35709" y="35718"/>
                  </a:lnTo>
                  <a:lnTo>
                    <a:pt x="74462" y="9584"/>
                  </a:lnTo>
                  <a:lnTo>
                    <a:pt x="121920" y="0"/>
                  </a:lnTo>
                  <a:lnTo>
                    <a:pt x="7385304" y="0"/>
                  </a:lnTo>
                  <a:lnTo>
                    <a:pt x="7432750" y="9584"/>
                  </a:lnTo>
                  <a:lnTo>
                    <a:pt x="7471505" y="35718"/>
                  </a:lnTo>
                  <a:lnTo>
                    <a:pt x="7497639" y="74473"/>
                  </a:lnTo>
                  <a:lnTo>
                    <a:pt x="7507224" y="121920"/>
                  </a:lnTo>
                  <a:lnTo>
                    <a:pt x="7507224" y="609600"/>
                  </a:lnTo>
                  <a:lnTo>
                    <a:pt x="7497639" y="657057"/>
                  </a:lnTo>
                  <a:lnTo>
                    <a:pt x="7471505" y="695810"/>
                  </a:lnTo>
                  <a:lnTo>
                    <a:pt x="7432750" y="721939"/>
                  </a:lnTo>
                  <a:lnTo>
                    <a:pt x="7385304" y="731520"/>
                  </a:lnTo>
                  <a:lnTo>
                    <a:pt x="121920" y="731520"/>
                  </a:lnTo>
                  <a:lnTo>
                    <a:pt x="74462" y="721939"/>
                  </a:lnTo>
                  <a:lnTo>
                    <a:pt x="35709" y="695810"/>
                  </a:lnTo>
                  <a:lnTo>
                    <a:pt x="9580" y="657057"/>
                  </a:lnTo>
                  <a:lnTo>
                    <a:pt x="0" y="609600"/>
                  </a:lnTo>
                  <a:lnTo>
                    <a:pt x="0" y="121920"/>
                  </a:lnTo>
                  <a:close/>
                </a:path>
              </a:pathLst>
            </a:custGeom>
            <a:ln w="12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3527" y="5021579"/>
              <a:ext cx="786384" cy="1060704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62" y="5007101"/>
              <a:ext cx="751840" cy="1013460"/>
            </a:xfrm>
            <a:custGeom>
              <a:avLst/>
              <a:gdLst/>
              <a:ahLst/>
              <a:cxnLst/>
              <a:rect l="l" t="t" r="r" b="b"/>
              <a:pathLst>
                <a:path w="751840" h="1013460">
                  <a:moveTo>
                    <a:pt x="375666" y="0"/>
                  </a:moveTo>
                  <a:lnTo>
                    <a:pt x="0" y="506730"/>
                  </a:lnTo>
                  <a:lnTo>
                    <a:pt x="375666" y="1013460"/>
                  </a:lnTo>
                  <a:lnTo>
                    <a:pt x="751332" y="506730"/>
                  </a:lnTo>
                  <a:lnTo>
                    <a:pt x="375666" y="0"/>
                  </a:lnTo>
                  <a:close/>
                </a:path>
              </a:pathLst>
            </a:custGeom>
            <a:solidFill>
              <a:srgbClr val="FFC4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62" y="5007101"/>
              <a:ext cx="751840" cy="1013460"/>
            </a:xfrm>
            <a:custGeom>
              <a:avLst/>
              <a:gdLst/>
              <a:ahLst/>
              <a:cxnLst/>
              <a:rect l="l" t="t" r="r" b="b"/>
              <a:pathLst>
                <a:path w="751840" h="1013460">
                  <a:moveTo>
                    <a:pt x="0" y="506730"/>
                  </a:moveTo>
                  <a:lnTo>
                    <a:pt x="375666" y="0"/>
                  </a:lnTo>
                  <a:lnTo>
                    <a:pt x="751332" y="506730"/>
                  </a:lnTo>
                  <a:lnTo>
                    <a:pt x="375666" y="1013460"/>
                  </a:lnTo>
                  <a:lnTo>
                    <a:pt x="0" y="50673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949553" y="5208473"/>
            <a:ext cx="54991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Kualifikasi SDM </a:t>
            </a:r>
            <a:r>
              <a:rPr sz="2800" b="1" spc="-10" dirty="0">
                <a:solidFill>
                  <a:srgbClr val="FFFFFF"/>
                </a:solidFill>
                <a:latin typeface="Arial"/>
                <a:cs typeface="Arial"/>
              </a:rPr>
              <a:t>yang</a:t>
            </a:r>
            <a:r>
              <a:rPr sz="2800" b="1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digunakan</a:t>
            </a:r>
            <a:endParaRPr sz="28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71373" y="5316118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0" y="1534667"/>
            <a:ext cx="6326505" cy="588645"/>
            <a:chOff x="0" y="1534667"/>
            <a:chExt cx="6326505" cy="588645"/>
          </a:xfrm>
        </p:grpSpPr>
        <p:sp>
          <p:nvSpPr>
            <p:cNvPr id="43" name="object 43"/>
            <p:cNvSpPr/>
            <p:nvPr/>
          </p:nvSpPr>
          <p:spPr>
            <a:xfrm>
              <a:off x="0" y="1534667"/>
              <a:ext cx="6326124" cy="460248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0" y="1662683"/>
              <a:ext cx="6326124" cy="460248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0" y="1600199"/>
              <a:ext cx="6324600" cy="45720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78739" y="1468882"/>
            <a:ext cx="55054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Arial"/>
                <a:cs typeface="Arial"/>
              </a:rPr>
              <a:t>Faktor yang </a:t>
            </a:r>
            <a:r>
              <a:rPr sz="3200" spc="-5" dirty="0">
                <a:latin typeface="Arial"/>
                <a:cs typeface="Arial"/>
              </a:rPr>
              <a:t>dipertimbangkan</a:t>
            </a:r>
            <a:r>
              <a:rPr sz="3200" spc="-11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:</a:t>
            </a:r>
            <a:endParaRPr sz="32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2884" y="3703701"/>
            <a:ext cx="196215" cy="19621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22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5112" y="685800"/>
            <a:ext cx="8629015" cy="1089660"/>
            <a:chOff x="515112" y="685800"/>
            <a:chExt cx="8629015" cy="1089660"/>
          </a:xfrm>
        </p:grpSpPr>
        <p:sp>
          <p:nvSpPr>
            <p:cNvPr id="3" name="object 3"/>
            <p:cNvSpPr/>
            <p:nvPr/>
          </p:nvSpPr>
          <p:spPr>
            <a:xfrm>
              <a:off x="515112" y="1046988"/>
              <a:ext cx="8628888" cy="182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07592" y="685800"/>
              <a:ext cx="2790444" cy="54102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48456" y="685800"/>
              <a:ext cx="2116836" cy="54102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98364" y="685800"/>
              <a:ext cx="1888236" cy="54102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07592" y="1234440"/>
              <a:ext cx="1661160" cy="54102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579244" y="224993"/>
            <a:ext cx="523875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spc="-220" dirty="0">
                <a:solidFill>
                  <a:srgbClr val="000099"/>
                </a:solidFill>
              </a:rPr>
              <a:t>PEMILIHAN </a:t>
            </a:r>
            <a:r>
              <a:rPr sz="3600" spc="-310" dirty="0">
                <a:solidFill>
                  <a:srgbClr val="000099"/>
                </a:solidFill>
              </a:rPr>
              <a:t>MODEL </a:t>
            </a:r>
            <a:r>
              <a:rPr sz="3600" spc="-245" dirty="0">
                <a:solidFill>
                  <a:srgbClr val="000099"/>
                </a:solidFill>
              </a:rPr>
              <a:t>SKALA  </a:t>
            </a:r>
            <a:r>
              <a:rPr sz="3600" spc="-350" dirty="0">
                <a:solidFill>
                  <a:srgbClr val="000099"/>
                </a:solidFill>
              </a:rPr>
              <a:t>UPAH</a:t>
            </a:r>
            <a:endParaRPr sz="3600"/>
          </a:p>
        </p:txBody>
      </p:sp>
      <p:grpSp>
        <p:nvGrpSpPr>
          <p:cNvPr id="9" name="object 9"/>
          <p:cNvGrpSpPr/>
          <p:nvPr/>
        </p:nvGrpSpPr>
        <p:grpSpPr>
          <a:xfrm>
            <a:off x="684276" y="2862072"/>
            <a:ext cx="8460105" cy="588645"/>
            <a:chOff x="684276" y="2862072"/>
            <a:chExt cx="8460105" cy="588645"/>
          </a:xfrm>
        </p:grpSpPr>
        <p:sp>
          <p:nvSpPr>
            <p:cNvPr id="10" name="object 10"/>
            <p:cNvSpPr/>
            <p:nvPr/>
          </p:nvSpPr>
          <p:spPr>
            <a:xfrm>
              <a:off x="684276" y="2862072"/>
              <a:ext cx="8459724" cy="46024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84276" y="2990088"/>
              <a:ext cx="8459724" cy="46024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85800" y="2927604"/>
              <a:ext cx="8458200" cy="45720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150876" y="1991867"/>
            <a:ext cx="4494530" cy="588645"/>
            <a:chOff x="150876" y="1991867"/>
            <a:chExt cx="4494530" cy="588645"/>
          </a:xfrm>
        </p:grpSpPr>
        <p:sp>
          <p:nvSpPr>
            <p:cNvPr id="14" name="object 14"/>
            <p:cNvSpPr/>
            <p:nvPr/>
          </p:nvSpPr>
          <p:spPr>
            <a:xfrm>
              <a:off x="422148" y="1991867"/>
              <a:ext cx="4223004" cy="46024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22148" y="2119883"/>
              <a:ext cx="4223004" cy="460248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23671" y="2057399"/>
              <a:ext cx="4219956" cy="45720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50876" y="1991867"/>
              <a:ext cx="460248" cy="460248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50876" y="2119883"/>
              <a:ext cx="460248" cy="460248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52400" y="2057399"/>
              <a:ext cx="457200" cy="45720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811783" y="2005711"/>
            <a:ext cx="7671434" cy="13023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Arial"/>
                <a:cs typeface="Arial"/>
              </a:rPr>
              <a:t>Skala upah</a:t>
            </a:r>
            <a:r>
              <a:rPr sz="2800" b="1" spc="1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tunggal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300">
              <a:latin typeface="Arial"/>
              <a:cs typeface="Arial"/>
            </a:endParaRPr>
          </a:p>
          <a:p>
            <a:pPr marL="104139">
              <a:lnSpc>
                <a:spcPct val="100000"/>
              </a:lnSpc>
              <a:tabLst>
                <a:tab pos="4724400" algn="l"/>
              </a:tabLst>
            </a:pPr>
            <a:r>
              <a:rPr sz="2400" b="1" spc="-5" dirty="0">
                <a:latin typeface="Arial"/>
                <a:cs typeface="Arial"/>
              </a:rPr>
              <a:t>Menerapkan Konvensi</a:t>
            </a:r>
            <a:r>
              <a:rPr sz="2400" b="1" spc="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ILO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NO.	100 </a:t>
            </a:r>
            <a:r>
              <a:rPr sz="2400" b="1" spc="-5" dirty="0">
                <a:latin typeface="Arial"/>
                <a:cs typeface="Arial"/>
              </a:rPr>
              <a:t>secara </a:t>
            </a:r>
            <a:r>
              <a:rPr sz="2400" b="1" dirty="0">
                <a:latin typeface="Arial"/>
                <a:cs typeface="Arial"/>
              </a:rPr>
              <a:t>taat</a:t>
            </a:r>
            <a:r>
              <a:rPr sz="2400" b="1" spc="-5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azas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726948" y="3744467"/>
            <a:ext cx="4075429" cy="588645"/>
            <a:chOff x="726948" y="3744467"/>
            <a:chExt cx="4075429" cy="588645"/>
          </a:xfrm>
        </p:grpSpPr>
        <p:sp>
          <p:nvSpPr>
            <p:cNvPr id="22" name="object 22"/>
            <p:cNvSpPr/>
            <p:nvPr/>
          </p:nvSpPr>
          <p:spPr>
            <a:xfrm>
              <a:off x="726948" y="3744467"/>
              <a:ext cx="4075176" cy="460248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26948" y="3872483"/>
              <a:ext cx="4075176" cy="460248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28472" y="3809999"/>
              <a:ext cx="4072128" cy="457200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150876" y="3744467"/>
            <a:ext cx="460375" cy="588645"/>
            <a:chOff x="150876" y="3744467"/>
            <a:chExt cx="460375" cy="588645"/>
          </a:xfrm>
        </p:grpSpPr>
        <p:sp>
          <p:nvSpPr>
            <p:cNvPr id="26" name="object 26"/>
            <p:cNvSpPr/>
            <p:nvPr/>
          </p:nvSpPr>
          <p:spPr>
            <a:xfrm>
              <a:off x="150876" y="3744467"/>
              <a:ext cx="460248" cy="460248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50876" y="3872483"/>
              <a:ext cx="460248" cy="460248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52400" y="3809999"/>
              <a:ext cx="457200" cy="457200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728472" y="3810000"/>
            <a:ext cx="4072254" cy="457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1295">
              <a:lnSpc>
                <a:spcPts val="3050"/>
              </a:lnSpc>
            </a:pPr>
            <a:r>
              <a:rPr sz="2800" b="1" spc="-5" dirty="0">
                <a:latin typeface="Arial"/>
                <a:cs typeface="Arial"/>
              </a:rPr>
              <a:t>Skala upah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ganda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684276" y="4614671"/>
            <a:ext cx="8460105" cy="1013460"/>
            <a:chOff x="684276" y="4614671"/>
            <a:chExt cx="8460105" cy="1013460"/>
          </a:xfrm>
        </p:grpSpPr>
        <p:sp>
          <p:nvSpPr>
            <p:cNvPr id="31" name="object 31"/>
            <p:cNvSpPr/>
            <p:nvPr/>
          </p:nvSpPr>
          <p:spPr>
            <a:xfrm>
              <a:off x="684276" y="4614671"/>
              <a:ext cx="8459724" cy="885443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84276" y="4742687"/>
              <a:ext cx="8459724" cy="885444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85800" y="4680203"/>
              <a:ext cx="8458200" cy="882396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903833" y="4746117"/>
            <a:ext cx="68529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Memberikan kesempatan kepada pekerja </a:t>
            </a:r>
            <a:r>
              <a:rPr sz="2400" b="1" dirty="0">
                <a:latin typeface="Arial"/>
                <a:cs typeface="Arial"/>
              </a:rPr>
              <a:t>untuk  </a:t>
            </a:r>
            <a:r>
              <a:rPr sz="2400" b="1" spc="-5" dirty="0">
                <a:latin typeface="Arial"/>
                <a:cs typeface="Arial"/>
              </a:rPr>
              <a:t>berkembang </a:t>
            </a:r>
            <a:r>
              <a:rPr sz="2400" b="1" dirty="0">
                <a:latin typeface="Arial"/>
                <a:cs typeface="Arial"/>
              </a:rPr>
              <a:t>dalam </a:t>
            </a:r>
            <a:r>
              <a:rPr sz="2400" b="1" spc="-5" dirty="0">
                <a:latin typeface="Arial"/>
                <a:cs typeface="Arial"/>
              </a:rPr>
              <a:t>golongan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upah</a:t>
            </a:r>
            <a:endParaRPr sz="24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2884" y="3703701"/>
            <a:ext cx="196215" cy="19621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23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48156" y="1967357"/>
            <a:ext cx="8258809" cy="715010"/>
            <a:chOff x="748156" y="1967357"/>
            <a:chExt cx="8258809" cy="715010"/>
          </a:xfrm>
        </p:grpSpPr>
        <p:sp>
          <p:nvSpPr>
            <p:cNvPr id="3" name="object 3"/>
            <p:cNvSpPr/>
            <p:nvPr/>
          </p:nvSpPr>
          <p:spPr>
            <a:xfrm>
              <a:off x="762761" y="1981962"/>
              <a:ext cx="8229600" cy="685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62761" y="1981962"/>
              <a:ext cx="8229600" cy="685800"/>
            </a:xfrm>
            <a:custGeom>
              <a:avLst/>
              <a:gdLst/>
              <a:ahLst/>
              <a:cxnLst/>
              <a:rect l="l" t="t" r="r" b="b"/>
              <a:pathLst>
                <a:path w="8229600" h="685800">
                  <a:moveTo>
                    <a:pt x="0" y="342900"/>
                  </a:moveTo>
                  <a:lnTo>
                    <a:pt x="3130" y="296375"/>
                  </a:lnTo>
                  <a:lnTo>
                    <a:pt x="12248" y="251751"/>
                  </a:lnTo>
                  <a:lnTo>
                    <a:pt x="26946" y="209436"/>
                  </a:lnTo>
                  <a:lnTo>
                    <a:pt x="46815" y="169841"/>
                  </a:lnTo>
                  <a:lnTo>
                    <a:pt x="71446" y="133373"/>
                  </a:lnTo>
                  <a:lnTo>
                    <a:pt x="100431" y="100441"/>
                  </a:lnTo>
                  <a:lnTo>
                    <a:pt x="133362" y="71454"/>
                  </a:lnTo>
                  <a:lnTo>
                    <a:pt x="169830" y="46820"/>
                  </a:lnTo>
                  <a:lnTo>
                    <a:pt x="209426" y="26949"/>
                  </a:lnTo>
                  <a:lnTo>
                    <a:pt x="251742" y="12250"/>
                  </a:lnTo>
                  <a:lnTo>
                    <a:pt x="296369" y="3130"/>
                  </a:lnTo>
                  <a:lnTo>
                    <a:pt x="342900" y="0"/>
                  </a:lnTo>
                  <a:lnTo>
                    <a:pt x="7886700" y="0"/>
                  </a:lnTo>
                  <a:lnTo>
                    <a:pt x="7933224" y="3130"/>
                  </a:lnTo>
                  <a:lnTo>
                    <a:pt x="7977848" y="12250"/>
                  </a:lnTo>
                  <a:lnTo>
                    <a:pt x="8020163" y="26949"/>
                  </a:lnTo>
                  <a:lnTo>
                    <a:pt x="8059758" y="46820"/>
                  </a:lnTo>
                  <a:lnTo>
                    <a:pt x="8096226" y="71454"/>
                  </a:lnTo>
                  <a:lnTo>
                    <a:pt x="8129158" y="100441"/>
                  </a:lnTo>
                  <a:lnTo>
                    <a:pt x="8158145" y="133373"/>
                  </a:lnTo>
                  <a:lnTo>
                    <a:pt x="8182779" y="169841"/>
                  </a:lnTo>
                  <a:lnTo>
                    <a:pt x="8202650" y="209436"/>
                  </a:lnTo>
                  <a:lnTo>
                    <a:pt x="8217349" y="251751"/>
                  </a:lnTo>
                  <a:lnTo>
                    <a:pt x="8226469" y="296375"/>
                  </a:lnTo>
                  <a:lnTo>
                    <a:pt x="8229600" y="342900"/>
                  </a:lnTo>
                  <a:lnTo>
                    <a:pt x="8226469" y="389424"/>
                  </a:lnTo>
                  <a:lnTo>
                    <a:pt x="8217349" y="434048"/>
                  </a:lnTo>
                  <a:lnTo>
                    <a:pt x="8202650" y="476363"/>
                  </a:lnTo>
                  <a:lnTo>
                    <a:pt x="8182779" y="515958"/>
                  </a:lnTo>
                  <a:lnTo>
                    <a:pt x="8158145" y="552426"/>
                  </a:lnTo>
                  <a:lnTo>
                    <a:pt x="8129158" y="585358"/>
                  </a:lnTo>
                  <a:lnTo>
                    <a:pt x="8096226" y="614345"/>
                  </a:lnTo>
                  <a:lnTo>
                    <a:pt x="8059758" y="638979"/>
                  </a:lnTo>
                  <a:lnTo>
                    <a:pt x="8020163" y="658850"/>
                  </a:lnTo>
                  <a:lnTo>
                    <a:pt x="7977848" y="673549"/>
                  </a:lnTo>
                  <a:lnTo>
                    <a:pt x="7933224" y="682669"/>
                  </a:lnTo>
                  <a:lnTo>
                    <a:pt x="7886700" y="685800"/>
                  </a:lnTo>
                  <a:lnTo>
                    <a:pt x="342900" y="685800"/>
                  </a:lnTo>
                  <a:lnTo>
                    <a:pt x="296369" y="682669"/>
                  </a:lnTo>
                  <a:lnTo>
                    <a:pt x="251742" y="673549"/>
                  </a:lnTo>
                  <a:lnTo>
                    <a:pt x="209426" y="658850"/>
                  </a:lnTo>
                  <a:lnTo>
                    <a:pt x="169830" y="638979"/>
                  </a:lnTo>
                  <a:lnTo>
                    <a:pt x="133362" y="614345"/>
                  </a:lnTo>
                  <a:lnTo>
                    <a:pt x="100431" y="585358"/>
                  </a:lnTo>
                  <a:lnTo>
                    <a:pt x="71446" y="552426"/>
                  </a:lnTo>
                  <a:lnTo>
                    <a:pt x="46815" y="515958"/>
                  </a:lnTo>
                  <a:lnTo>
                    <a:pt x="26946" y="476363"/>
                  </a:lnTo>
                  <a:lnTo>
                    <a:pt x="12248" y="434048"/>
                  </a:lnTo>
                  <a:lnTo>
                    <a:pt x="3130" y="389424"/>
                  </a:lnTo>
                  <a:lnTo>
                    <a:pt x="0" y="342900"/>
                  </a:lnTo>
                  <a:close/>
                </a:path>
              </a:pathLst>
            </a:custGeom>
            <a:ln w="28956">
              <a:solidFill>
                <a:srgbClr val="FAED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941324" y="2089530"/>
            <a:ext cx="57016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Arial"/>
                <a:cs typeface="Arial"/>
              </a:rPr>
              <a:t>Menetapkan garis kebijakan</a:t>
            </a:r>
            <a:r>
              <a:rPr sz="2800" b="1" spc="6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upah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763000" y="2253995"/>
            <a:ext cx="333755" cy="5212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748156" y="3262757"/>
            <a:ext cx="8258809" cy="715010"/>
            <a:chOff x="748156" y="3262757"/>
            <a:chExt cx="8258809" cy="715010"/>
          </a:xfrm>
        </p:grpSpPr>
        <p:sp>
          <p:nvSpPr>
            <p:cNvPr id="8" name="object 8"/>
            <p:cNvSpPr/>
            <p:nvPr/>
          </p:nvSpPr>
          <p:spPr>
            <a:xfrm>
              <a:off x="762761" y="3277362"/>
              <a:ext cx="8229600" cy="685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62761" y="3277362"/>
              <a:ext cx="8229600" cy="685800"/>
            </a:xfrm>
            <a:custGeom>
              <a:avLst/>
              <a:gdLst/>
              <a:ahLst/>
              <a:cxnLst/>
              <a:rect l="l" t="t" r="r" b="b"/>
              <a:pathLst>
                <a:path w="8229600" h="685800">
                  <a:moveTo>
                    <a:pt x="0" y="342900"/>
                  </a:moveTo>
                  <a:lnTo>
                    <a:pt x="3130" y="296375"/>
                  </a:lnTo>
                  <a:lnTo>
                    <a:pt x="12248" y="251751"/>
                  </a:lnTo>
                  <a:lnTo>
                    <a:pt x="26946" y="209436"/>
                  </a:lnTo>
                  <a:lnTo>
                    <a:pt x="46815" y="169841"/>
                  </a:lnTo>
                  <a:lnTo>
                    <a:pt x="71446" y="133373"/>
                  </a:lnTo>
                  <a:lnTo>
                    <a:pt x="100431" y="100441"/>
                  </a:lnTo>
                  <a:lnTo>
                    <a:pt x="133362" y="71454"/>
                  </a:lnTo>
                  <a:lnTo>
                    <a:pt x="169830" y="46820"/>
                  </a:lnTo>
                  <a:lnTo>
                    <a:pt x="209426" y="26949"/>
                  </a:lnTo>
                  <a:lnTo>
                    <a:pt x="251742" y="12250"/>
                  </a:lnTo>
                  <a:lnTo>
                    <a:pt x="296369" y="3130"/>
                  </a:lnTo>
                  <a:lnTo>
                    <a:pt x="342900" y="0"/>
                  </a:lnTo>
                  <a:lnTo>
                    <a:pt x="7886700" y="0"/>
                  </a:lnTo>
                  <a:lnTo>
                    <a:pt x="7933224" y="3130"/>
                  </a:lnTo>
                  <a:lnTo>
                    <a:pt x="7977848" y="12250"/>
                  </a:lnTo>
                  <a:lnTo>
                    <a:pt x="8020163" y="26949"/>
                  </a:lnTo>
                  <a:lnTo>
                    <a:pt x="8059758" y="46820"/>
                  </a:lnTo>
                  <a:lnTo>
                    <a:pt x="8096226" y="71454"/>
                  </a:lnTo>
                  <a:lnTo>
                    <a:pt x="8129158" y="100441"/>
                  </a:lnTo>
                  <a:lnTo>
                    <a:pt x="8158145" y="133373"/>
                  </a:lnTo>
                  <a:lnTo>
                    <a:pt x="8182779" y="169841"/>
                  </a:lnTo>
                  <a:lnTo>
                    <a:pt x="8202650" y="209436"/>
                  </a:lnTo>
                  <a:lnTo>
                    <a:pt x="8217349" y="251751"/>
                  </a:lnTo>
                  <a:lnTo>
                    <a:pt x="8226469" y="296375"/>
                  </a:lnTo>
                  <a:lnTo>
                    <a:pt x="8229600" y="342900"/>
                  </a:lnTo>
                  <a:lnTo>
                    <a:pt x="8226469" y="389424"/>
                  </a:lnTo>
                  <a:lnTo>
                    <a:pt x="8217349" y="434048"/>
                  </a:lnTo>
                  <a:lnTo>
                    <a:pt x="8202650" y="476363"/>
                  </a:lnTo>
                  <a:lnTo>
                    <a:pt x="8182779" y="515958"/>
                  </a:lnTo>
                  <a:lnTo>
                    <a:pt x="8158145" y="552426"/>
                  </a:lnTo>
                  <a:lnTo>
                    <a:pt x="8129158" y="585358"/>
                  </a:lnTo>
                  <a:lnTo>
                    <a:pt x="8096226" y="614345"/>
                  </a:lnTo>
                  <a:lnTo>
                    <a:pt x="8059758" y="638979"/>
                  </a:lnTo>
                  <a:lnTo>
                    <a:pt x="8020163" y="658850"/>
                  </a:lnTo>
                  <a:lnTo>
                    <a:pt x="7977848" y="673549"/>
                  </a:lnTo>
                  <a:lnTo>
                    <a:pt x="7933224" y="682669"/>
                  </a:lnTo>
                  <a:lnTo>
                    <a:pt x="7886700" y="685800"/>
                  </a:lnTo>
                  <a:lnTo>
                    <a:pt x="342900" y="685800"/>
                  </a:lnTo>
                  <a:lnTo>
                    <a:pt x="296369" y="682669"/>
                  </a:lnTo>
                  <a:lnTo>
                    <a:pt x="251742" y="673549"/>
                  </a:lnTo>
                  <a:lnTo>
                    <a:pt x="209426" y="658850"/>
                  </a:lnTo>
                  <a:lnTo>
                    <a:pt x="169830" y="638979"/>
                  </a:lnTo>
                  <a:lnTo>
                    <a:pt x="133362" y="614345"/>
                  </a:lnTo>
                  <a:lnTo>
                    <a:pt x="100431" y="585358"/>
                  </a:lnTo>
                  <a:lnTo>
                    <a:pt x="71446" y="552426"/>
                  </a:lnTo>
                  <a:lnTo>
                    <a:pt x="46815" y="515958"/>
                  </a:lnTo>
                  <a:lnTo>
                    <a:pt x="26946" y="476363"/>
                  </a:lnTo>
                  <a:lnTo>
                    <a:pt x="12248" y="434048"/>
                  </a:lnTo>
                  <a:lnTo>
                    <a:pt x="3130" y="389424"/>
                  </a:lnTo>
                  <a:lnTo>
                    <a:pt x="0" y="342900"/>
                  </a:lnTo>
                  <a:close/>
                </a:path>
              </a:pathLst>
            </a:custGeom>
            <a:ln w="28956">
              <a:solidFill>
                <a:srgbClr val="FAED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941324" y="3384626"/>
            <a:ext cx="793178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226310" algn="l"/>
              </a:tabLst>
            </a:pPr>
            <a:r>
              <a:rPr sz="2800" b="1" spc="-5" dirty="0">
                <a:latin typeface="Arial"/>
                <a:cs typeface="Arial"/>
              </a:rPr>
              <a:t>Menghitung	upah untuk </a:t>
            </a:r>
            <a:r>
              <a:rPr sz="2800" b="1" dirty="0">
                <a:latin typeface="Arial"/>
                <a:cs typeface="Arial"/>
              </a:rPr>
              <a:t>setiap </a:t>
            </a:r>
            <a:r>
              <a:rPr sz="2800" b="1" spc="-5" dirty="0">
                <a:latin typeface="Arial"/>
                <a:cs typeface="Arial"/>
              </a:rPr>
              <a:t>golongan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upah</a:t>
            </a:r>
            <a:endParaRPr sz="2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810243" y="3549396"/>
            <a:ext cx="333755" cy="5212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748156" y="4405757"/>
            <a:ext cx="8258809" cy="715010"/>
            <a:chOff x="748156" y="4405757"/>
            <a:chExt cx="8258809" cy="715010"/>
          </a:xfrm>
        </p:grpSpPr>
        <p:sp>
          <p:nvSpPr>
            <p:cNvPr id="13" name="object 13"/>
            <p:cNvSpPr/>
            <p:nvPr/>
          </p:nvSpPr>
          <p:spPr>
            <a:xfrm>
              <a:off x="762761" y="4420362"/>
              <a:ext cx="8229600" cy="685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62761" y="4420362"/>
              <a:ext cx="8229600" cy="685800"/>
            </a:xfrm>
            <a:custGeom>
              <a:avLst/>
              <a:gdLst/>
              <a:ahLst/>
              <a:cxnLst/>
              <a:rect l="l" t="t" r="r" b="b"/>
              <a:pathLst>
                <a:path w="8229600" h="685800">
                  <a:moveTo>
                    <a:pt x="0" y="342900"/>
                  </a:moveTo>
                  <a:lnTo>
                    <a:pt x="3130" y="296375"/>
                  </a:lnTo>
                  <a:lnTo>
                    <a:pt x="12248" y="251751"/>
                  </a:lnTo>
                  <a:lnTo>
                    <a:pt x="26946" y="209436"/>
                  </a:lnTo>
                  <a:lnTo>
                    <a:pt x="46815" y="169841"/>
                  </a:lnTo>
                  <a:lnTo>
                    <a:pt x="71446" y="133373"/>
                  </a:lnTo>
                  <a:lnTo>
                    <a:pt x="100431" y="100441"/>
                  </a:lnTo>
                  <a:lnTo>
                    <a:pt x="133362" y="71454"/>
                  </a:lnTo>
                  <a:lnTo>
                    <a:pt x="169830" y="46820"/>
                  </a:lnTo>
                  <a:lnTo>
                    <a:pt x="209426" y="26949"/>
                  </a:lnTo>
                  <a:lnTo>
                    <a:pt x="251742" y="12250"/>
                  </a:lnTo>
                  <a:lnTo>
                    <a:pt x="296369" y="3130"/>
                  </a:lnTo>
                  <a:lnTo>
                    <a:pt x="342900" y="0"/>
                  </a:lnTo>
                  <a:lnTo>
                    <a:pt x="7886700" y="0"/>
                  </a:lnTo>
                  <a:lnTo>
                    <a:pt x="7933224" y="3130"/>
                  </a:lnTo>
                  <a:lnTo>
                    <a:pt x="7977848" y="12250"/>
                  </a:lnTo>
                  <a:lnTo>
                    <a:pt x="8020163" y="26949"/>
                  </a:lnTo>
                  <a:lnTo>
                    <a:pt x="8059758" y="46820"/>
                  </a:lnTo>
                  <a:lnTo>
                    <a:pt x="8096226" y="71454"/>
                  </a:lnTo>
                  <a:lnTo>
                    <a:pt x="8129158" y="100441"/>
                  </a:lnTo>
                  <a:lnTo>
                    <a:pt x="8158145" y="133373"/>
                  </a:lnTo>
                  <a:lnTo>
                    <a:pt x="8182779" y="169841"/>
                  </a:lnTo>
                  <a:lnTo>
                    <a:pt x="8202650" y="209436"/>
                  </a:lnTo>
                  <a:lnTo>
                    <a:pt x="8217349" y="251751"/>
                  </a:lnTo>
                  <a:lnTo>
                    <a:pt x="8226469" y="296375"/>
                  </a:lnTo>
                  <a:lnTo>
                    <a:pt x="8229600" y="342900"/>
                  </a:lnTo>
                  <a:lnTo>
                    <a:pt x="8226469" y="389424"/>
                  </a:lnTo>
                  <a:lnTo>
                    <a:pt x="8217349" y="434048"/>
                  </a:lnTo>
                  <a:lnTo>
                    <a:pt x="8202650" y="476363"/>
                  </a:lnTo>
                  <a:lnTo>
                    <a:pt x="8182779" y="515958"/>
                  </a:lnTo>
                  <a:lnTo>
                    <a:pt x="8158145" y="552426"/>
                  </a:lnTo>
                  <a:lnTo>
                    <a:pt x="8129158" y="585358"/>
                  </a:lnTo>
                  <a:lnTo>
                    <a:pt x="8096226" y="614345"/>
                  </a:lnTo>
                  <a:lnTo>
                    <a:pt x="8059758" y="638979"/>
                  </a:lnTo>
                  <a:lnTo>
                    <a:pt x="8020163" y="658850"/>
                  </a:lnTo>
                  <a:lnTo>
                    <a:pt x="7977848" y="673549"/>
                  </a:lnTo>
                  <a:lnTo>
                    <a:pt x="7933224" y="682669"/>
                  </a:lnTo>
                  <a:lnTo>
                    <a:pt x="7886700" y="685800"/>
                  </a:lnTo>
                  <a:lnTo>
                    <a:pt x="342900" y="685800"/>
                  </a:lnTo>
                  <a:lnTo>
                    <a:pt x="296369" y="682669"/>
                  </a:lnTo>
                  <a:lnTo>
                    <a:pt x="251742" y="673549"/>
                  </a:lnTo>
                  <a:lnTo>
                    <a:pt x="209426" y="658850"/>
                  </a:lnTo>
                  <a:lnTo>
                    <a:pt x="169830" y="638979"/>
                  </a:lnTo>
                  <a:lnTo>
                    <a:pt x="133362" y="614345"/>
                  </a:lnTo>
                  <a:lnTo>
                    <a:pt x="100431" y="585358"/>
                  </a:lnTo>
                  <a:lnTo>
                    <a:pt x="71446" y="552426"/>
                  </a:lnTo>
                  <a:lnTo>
                    <a:pt x="46815" y="515958"/>
                  </a:lnTo>
                  <a:lnTo>
                    <a:pt x="26946" y="476363"/>
                  </a:lnTo>
                  <a:lnTo>
                    <a:pt x="12248" y="434048"/>
                  </a:lnTo>
                  <a:lnTo>
                    <a:pt x="3130" y="389424"/>
                  </a:lnTo>
                  <a:lnTo>
                    <a:pt x="0" y="342900"/>
                  </a:lnTo>
                  <a:close/>
                </a:path>
              </a:pathLst>
            </a:custGeom>
            <a:ln w="28956">
              <a:solidFill>
                <a:srgbClr val="FAED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941324" y="4528184"/>
            <a:ext cx="69291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Arial"/>
                <a:cs typeface="Arial"/>
              </a:rPr>
              <a:t>Menetapkan rentang (untuk skala</a:t>
            </a:r>
            <a:r>
              <a:rPr sz="2800" b="1" spc="12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ganda)</a:t>
            </a:r>
            <a:endParaRPr sz="28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763000" y="4692396"/>
            <a:ext cx="333755" cy="5212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515112" y="291084"/>
            <a:ext cx="8644255" cy="783590"/>
            <a:chOff x="515112" y="291084"/>
            <a:chExt cx="8644255" cy="783590"/>
          </a:xfrm>
        </p:grpSpPr>
        <p:sp>
          <p:nvSpPr>
            <p:cNvPr id="18" name="object 18"/>
            <p:cNvSpPr/>
            <p:nvPr/>
          </p:nvSpPr>
          <p:spPr>
            <a:xfrm>
              <a:off x="515112" y="305562"/>
              <a:ext cx="8629650" cy="75971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267962" y="305562"/>
              <a:ext cx="4876800" cy="754380"/>
            </a:xfrm>
            <a:custGeom>
              <a:avLst/>
              <a:gdLst/>
              <a:ahLst/>
              <a:cxnLst/>
              <a:rect l="l" t="t" r="r" b="b"/>
              <a:pathLst>
                <a:path w="4876800" h="754380">
                  <a:moveTo>
                    <a:pt x="0" y="377190"/>
                  </a:moveTo>
                  <a:lnTo>
                    <a:pt x="2939" y="329883"/>
                  </a:lnTo>
                  <a:lnTo>
                    <a:pt x="11521" y="284327"/>
                  </a:lnTo>
                  <a:lnTo>
                    <a:pt x="25393" y="240878"/>
                  </a:lnTo>
                  <a:lnTo>
                    <a:pt x="44200" y="199887"/>
                  </a:lnTo>
                  <a:lnTo>
                    <a:pt x="67589" y="161709"/>
                  </a:lnTo>
                  <a:lnTo>
                    <a:pt x="95206" y="126697"/>
                  </a:lnTo>
                  <a:lnTo>
                    <a:pt x="126697" y="95206"/>
                  </a:lnTo>
                  <a:lnTo>
                    <a:pt x="161709" y="67589"/>
                  </a:lnTo>
                  <a:lnTo>
                    <a:pt x="199887" y="44200"/>
                  </a:lnTo>
                  <a:lnTo>
                    <a:pt x="240878" y="25393"/>
                  </a:lnTo>
                  <a:lnTo>
                    <a:pt x="284327" y="11521"/>
                  </a:lnTo>
                  <a:lnTo>
                    <a:pt x="329883" y="2939"/>
                  </a:lnTo>
                  <a:lnTo>
                    <a:pt x="377189" y="0"/>
                  </a:lnTo>
                  <a:lnTo>
                    <a:pt x="4499610" y="0"/>
                  </a:lnTo>
                  <a:lnTo>
                    <a:pt x="4546916" y="2939"/>
                  </a:lnTo>
                  <a:lnTo>
                    <a:pt x="4592472" y="11521"/>
                  </a:lnTo>
                  <a:lnTo>
                    <a:pt x="4635921" y="25393"/>
                  </a:lnTo>
                  <a:lnTo>
                    <a:pt x="4676912" y="44200"/>
                  </a:lnTo>
                  <a:lnTo>
                    <a:pt x="4715090" y="67589"/>
                  </a:lnTo>
                  <a:lnTo>
                    <a:pt x="4750102" y="95206"/>
                  </a:lnTo>
                  <a:lnTo>
                    <a:pt x="4781593" y="126697"/>
                  </a:lnTo>
                  <a:lnTo>
                    <a:pt x="4809210" y="161709"/>
                  </a:lnTo>
                  <a:lnTo>
                    <a:pt x="4832599" y="199887"/>
                  </a:lnTo>
                  <a:lnTo>
                    <a:pt x="4851406" y="240878"/>
                  </a:lnTo>
                  <a:lnTo>
                    <a:pt x="4865278" y="284327"/>
                  </a:lnTo>
                  <a:lnTo>
                    <a:pt x="4873860" y="329883"/>
                  </a:lnTo>
                  <a:lnTo>
                    <a:pt x="4876799" y="377190"/>
                  </a:lnTo>
                  <a:lnTo>
                    <a:pt x="4873860" y="424496"/>
                  </a:lnTo>
                  <a:lnTo>
                    <a:pt x="4865278" y="470052"/>
                  </a:lnTo>
                  <a:lnTo>
                    <a:pt x="4851406" y="513501"/>
                  </a:lnTo>
                  <a:lnTo>
                    <a:pt x="4832599" y="554492"/>
                  </a:lnTo>
                  <a:lnTo>
                    <a:pt x="4809210" y="592670"/>
                  </a:lnTo>
                  <a:lnTo>
                    <a:pt x="4781593" y="627682"/>
                  </a:lnTo>
                  <a:lnTo>
                    <a:pt x="4750102" y="659173"/>
                  </a:lnTo>
                  <a:lnTo>
                    <a:pt x="4715090" y="686790"/>
                  </a:lnTo>
                  <a:lnTo>
                    <a:pt x="4676912" y="710179"/>
                  </a:lnTo>
                  <a:lnTo>
                    <a:pt x="4635921" y="728986"/>
                  </a:lnTo>
                  <a:lnTo>
                    <a:pt x="4592472" y="742858"/>
                  </a:lnTo>
                  <a:lnTo>
                    <a:pt x="4546916" y="751440"/>
                  </a:lnTo>
                  <a:lnTo>
                    <a:pt x="4499610" y="754380"/>
                  </a:lnTo>
                  <a:lnTo>
                    <a:pt x="377189" y="754380"/>
                  </a:lnTo>
                  <a:lnTo>
                    <a:pt x="329883" y="751440"/>
                  </a:lnTo>
                  <a:lnTo>
                    <a:pt x="284327" y="742858"/>
                  </a:lnTo>
                  <a:lnTo>
                    <a:pt x="240878" y="728986"/>
                  </a:lnTo>
                  <a:lnTo>
                    <a:pt x="199887" y="710179"/>
                  </a:lnTo>
                  <a:lnTo>
                    <a:pt x="161709" y="686790"/>
                  </a:lnTo>
                  <a:lnTo>
                    <a:pt x="126697" y="659173"/>
                  </a:lnTo>
                  <a:lnTo>
                    <a:pt x="95206" y="627682"/>
                  </a:lnTo>
                  <a:lnTo>
                    <a:pt x="67589" y="592670"/>
                  </a:lnTo>
                  <a:lnTo>
                    <a:pt x="44200" y="554492"/>
                  </a:lnTo>
                  <a:lnTo>
                    <a:pt x="25393" y="513501"/>
                  </a:lnTo>
                  <a:lnTo>
                    <a:pt x="11521" y="470052"/>
                  </a:lnTo>
                  <a:lnTo>
                    <a:pt x="2939" y="424496"/>
                  </a:lnTo>
                  <a:lnTo>
                    <a:pt x="0" y="377190"/>
                  </a:lnTo>
                  <a:close/>
                </a:path>
              </a:pathLst>
            </a:custGeom>
            <a:ln w="28956">
              <a:solidFill>
                <a:srgbClr val="FAED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4650994" y="413384"/>
            <a:ext cx="41116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latin typeface="Arial"/>
                <a:cs typeface="Arial"/>
              </a:rPr>
              <a:t>Membuat Skala</a:t>
            </a:r>
            <a:r>
              <a:rPr sz="3200" b="1" spc="-6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Upah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74676" y="1915667"/>
            <a:ext cx="612775" cy="817244"/>
            <a:chOff x="74676" y="1915667"/>
            <a:chExt cx="612775" cy="817244"/>
          </a:xfrm>
        </p:grpSpPr>
        <p:sp>
          <p:nvSpPr>
            <p:cNvPr id="22" name="object 22"/>
            <p:cNvSpPr/>
            <p:nvPr/>
          </p:nvSpPr>
          <p:spPr>
            <a:xfrm>
              <a:off x="74676" y="1915667"/>
              <a:ext cx="612648" cy="68884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4676" y="2043683"/>
              <a:ext cx="612648" cy="68884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6200" y="1981199"/>
              <a:ext cx="609600" cy="68580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304901" y="2168778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74676" y="3211067"/>
            <a:ext cx="612775" cy="817244"/>
            <a:chOff x="74676" y="3211067"/>
            <a:chExt cx="612775" cy="817244"/>
          </a:xfrm>
        </p:grpSpPr>
        <p:sp>
          <p:nvSpPr>
            <p:cNvPr id="27" name="object 27"/>
            <p:cNvSpPr/>
            <p:nvPr/>
          </p:nvSpPr>
          <p:spPr>
            <a:xfrm>
              <a:off x="74676" y="3211067"/>
              <a:ext cx="612648" cy="68884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4676" y="3339083"/>
              <a:ext cx="612648" cy="68884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6200" y="3276599"/>
              <a:ext cx="609600" cy="68580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304901" y="3463874"/>
            <a:ext cx="1530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74676" y="4430267"/>
            <a:ext cx="612775" cy="741045"/>
            <a:chOff x="74676" y="4430267"/>
            <a:chExt cx="612775" cy="741045"/>
          </a:xfrm>
        </p:grpSpPr>
        <p:sp>
          <p:nvSpPr>
            <p:cNvPr id="32" name="object 32"/>
            <p:cNvSpPr/>
            <p:nvPr/>
          </p:nvSpPr>
          <p:spPr>
            <a:xfrm>
              <a:off x="74676" y="4430267"/>
              <a:ext cx="612648" cy="612648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4676" y="4558283"/>
              <a:ext cx="612648" cy="612648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6200" y="4495799"/>
              <a:ext cx="609600" cy="60960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304901" y="4645532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829683" y="6582867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D28E27"/>
                </a:solidFill>
                <a:latin typeface="Arial"/>
                <a:cs typeface="Arial"/>
              </a:rPr>
              <a:t>24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68918" y="6659067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25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692396" y="163067"/>
            <a:ext cx="4451985" cy="588645"/>
            <a:chOff x="4692396" y="163067"/>
            <a:chExt cx="4451985" cy="588645"/>
          </a:xfrm>
        </p:grpSpPr>
        <p:sp>
          <p:nvSpPr>
            <p:cNvPr id="4" name="object 4"/>
            <p:cNvSpPr/>
            <p:nvPr/>
          </p:nvSpPr>
          <p:spPr>
            <a:xfrm>
              <a:off x="4692396" y="163067"/>
              <a:ext cx="4451603" cy="46024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692396" y="291084"/>
              <a:ext cx="4451604" cy="46024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693920" y="228600"/>
              <a:ext cx="4450080" cy="4572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679185" y="175971"/>
            <a:ext cx="33839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000000"/>
                </a:solidFill>
                <a:latin typeface="Arial"/>
                <a:cs typeface="Arial"/>
              </a:rPr>
              <a:t>Aplikasi </a:t>
            </a:r>
            <a:r>
              <a:rPr sz="2800" b="1" dirty="0">
                <a:solidFill>
                  <a:srgbClr val="000000"/>
                </a:solidFill>
                <a:latin typeface="Arial"/>
                <a:cs typeface="Arial"/>
              </a:rPr>
              <a:t>Garis</a:t>
            </a:r>
            <a:r>
              <a:rPr sz="2800" b="1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000000"/>
                </a:solidFill>
                <a:latin typeface="Arial"/>
                <a:cs typeface="Arial"/>
              </a:rPr>
              <a:t>Upah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27075" y="1382267"/>
            <a:ext cx="8613775" cy="989330"/>
            <a:chOff x="227075" y="1382267"/>
            <a:chExt cx="8613775" cy="989330"/>
          </a:xfrm>
        </p:grpSpPr>
        <p:sp>
          <p:nvSpPr>
            <p:cNvPr id="9" name="object 9"/>
            <p:cNvSpPr/>
            <p:nvPr/>
          </p:nvSpPr>
          <p:spPr>
            <a:xfrm>
              <a:off x="877824" y="1382267"/>
              <a:ext cx="7962900" cy="86106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77824" y="1510283"/>
              <a:ext cx="7962900" cy="86106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79347" y="1447799"/>
              <a:ext cx="7959852" cy="85801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27075" y="1382267"/>
              <a:ext cx="653796" cy="86106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27075" y="1510283"/>
              <a:ext cx="653796" cy="86106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28599" y="1447799"/>
              <a:ext cx="650748" cy="858012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994359" y="1623517"/>
            <a:ext cx="5208905" cy="422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b="1" dirty="0">
                <a:latin typeface="Arial"/>
                <a:cs typeface="Arial"/>
              </a:rPr>
              <a:t>Garis </a:t>
            </a:r>
            <a:r>
              <a:rPr sz="2600" b="1" spc="5" dirty="0">
                <a:latin typeface="Arial"/>
                <a:cs typeface="Arial"/>
              </a:rPr>
              <a:t>upah </a:t>
            </a:r>
            <a:r>
              <a:rPr sz="2600" b="1" dirty="0">
                <a:latin typeface="Arial"/>
                <a:cs typeface="Arial"/>
              </a:rPr>
              <a:t>dijadikan </a:t>
            </a:r>
            <a:r>
              <a:rPr sz="2600" b="1" spc="5" dirty="0">
                <a:latin typeface="Arial"/>
                <a:cs typeface="Arial"/>
              </a:rPr>
              <a:t>upah</a:t>
            </a:r>
            <a:r>
              <a:rPr sz="2600" b="1" spc="-9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acuan</a:t>
            </a:r>
            <a:endParaRPr sz="26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27075" y="2828544"/>
            <a:ext cx="8689975" cy="1123315"/>
            <a:chOff x="227075" y="2828544"/>
            <a:chExt cx="8689975" cy="1123315"/>
          </a:xfrm>
        </p:grpSpPr>
        <p:sp>
          <p:nvSpPr>
            <p:cNvPr id="17" name="object 17"/>
            <p:cNvSpPr/>
            <p:nvPr/>
          </p:nvSpPr>
          <p:spPr>
            <a:xfrm>
              <a:off x="742188" y="2906268"/>
              <a:ext cx="8174735" cy="86106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42188" y="3034284"/>
              <a:ext cx="8174735" cy="861059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43711" y="2971800"/>
              <a:ext cx="8171688" cy="858012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27075" y="2828544"/>
              <a:ext cx="687324" cy="995171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7075" y="2956560"/>
              <a:ext cx="687324" cy="995171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28599" y="2894076"/>
              <a:ext cx="684276" cy="992124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912875" y="2971800"/>
            <a:ext cx="8002905" cy="85851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69545" marR="379730">
              <a:lnSpc>
                <a:spcPts val="3120"/>
              </a:lnSpc>
              <a:spcBef>
                <a:spcPts val="90"/>
              </a:spcBef>
            </a:pPr>
            <a:r>
              <a:rPr sz="2600" b="1" dirty="0">
                <a:latin typeface="Arial"/>
                <a:cs typeface="Arial"/>
              </a:rPr>
              <a:t>Upah </a:t>
            </a:r>
            <a:r>
              <a:rPr sz="2600" b="1" spc="-5" dirty="0">
                <a:latin typeface="Arial"/>
                <a:cs typeface="Arial"/>
              </a:rPr>
              <a:t>acuan </a:t>
            </a:r>
            <a:r>
              <a:rPr sz="2600" b="1" dirty="0">
                <a:latin typeface="Arial"/>
                <a:cs typeface="Arial"/>
              </a:rPr>
              <a:t>dapat jadi mid point, nilai terendah  atau</a:t>
            </a:r>
            <a:r>
              <a:rPr sz="2600" b="1" spc="-1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tertinggi</a:t>
            </a:r>
            <a:endParaRPr sz="260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227075" y="4354067"/>
            <a:ext cx="8689975" cy="1198245"/>
            <a:chOff x="227075" y="4354067"/>
            <a:chExt cx="8689975" cy="1198245"/>
          </a:xfrm>
        </p:grpSpPr>
        <p:sp>
          <p:nvSpPr>
            <p:cNvPr id="25" name="object 25"/>
            <p:cNvSpPr/>
            <p:nvPr/>
          </p:nvSpPr>
          <p:spPr>
            <a:xfrm>
              <a:off x="926592" y="4430267"/>
              <a:ext cx="7990332" cy="917447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26592" y="4558283"/>
              <a:ext cx="7990332" cy="917447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28115" y="4495799"/>
              <a:ext cx="7987283" cy="914400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27075" y="4354067"/>
              <a:ext cx="702564" cy="1069848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27075" y="4482083"/>
              <a:ext cx="702564" cy="1069847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28599" y="4419599"/>
              <a:ext cx="699516" cy="1066800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928116" y="4495800"/>
            <a:ext cx="7987665" cy="9144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62560" marR="81915">
              <a:lnSpc>
                <a:spcPts val="3120"/>
              </a:lnSpc>
              <a:spcBef>
                <a:spcPts val="90"/>
              </a:spcBef>
              <a:tabLst>
                <a:tab pos="1823720" algn="l"/>
                <a:tab pos="4001770" algn="l"/>
                <a:tab pos="5003800" algn="l"/>
                <a:tab pos="6170930" algn="l"/>
              </a:tabLst>
            </a:pPr>
            <a:r>
              <a:rPr sz="2600" b="1" dirty="0">
                <a:latin typeface="Arial"/>
                <a:cs typeface="Arial"/>
              </a:rPr>
              <a:t>Alternatif	p</a:t>
            </a:r>
            <a:r>
              <a:rPr sz="2600" b="1" spc="5" dirty="0">
                <a:latin typeface="Arial"/>
                <a:cs typeface="Arial"/>
              </a:rPr>
              <a:t>e</a:t>
            </a:r>
            <a:r>
              <a:rPr sz="2600" b="1" dirty="0">
                <a:latin typeface="Arial"/>
                <a:cs typeface="Arial"/>
              </a:rPr>
              <a:t>ng</a:t>
            </a:r>
            <a:r>
              <a:rPr sz="2600" b="1" spc="-15" dirty="0">
                <a:latin typeface="Arial"/>
                <a:cs typeface="Arial"/>
              </a:rPr>
              <a:t>g</a:t>
            </a:r>
            <a:r>
              <a:rPr sz="2600" b="1" dirty="0">
                <a:latin typeface="Arial"/>
                <a:cs typeface="Arial"/>
              </a:rPr>
              <a:t>unaan	u</a:t>
            </a:r>
            <a:r>
              <a:rPr sz="2600" b="1" spc="-15" dirty="0">
                <a:latin typeface="Arial"/>
                <a:cs typeface="Arial"/>
              </a:rPr>
              <a:t>p</a:t>
            </a:r>
            <a:r>
              <a:rPr sz="2600" b="1" dirty="0">
                <a:latin typeface="Arial"/>
                <a:cs typeface="Arial"/>
              </a:rPr>
              <a:t>ah	a</a:t>
            </a:r>
            <a:r>
              <a:rPr sz="2600" b="1" spc="5" dirty="0">
                <a:latin typeface="Arial"/>
                <a:cs typeface="Arial"/>
              </a:rPr>
              <a:t>c</a:t>
            </a:r>
            <a:r>
              <a:rPr sz="2600" b="1" dirty="0">
                <a:latin typeface="Arial"/>
                <a:cs typeface="Arial"/>
              </a:rPr>
              <a:t>uan	terga</a:t>
            </a:r>
            <a:r>
              <a:rPr sz="2600" b="1" spc="5" dirty="0">
                <a:latin typeface="Arial"/>
                <a:cs typeface="Arial"/>
              </a:rPr>
              <a:t>n</a:t>
            </a:r>
            <a:r>
              <a:rPr sz="2600" b="1" spc="-20" dirty="0">
                <a:latin typeface="Arial"/>
                <a:cs typeface="Arial"/>
              </a:rPr>
              <a:t>t</a:t>
            </a:r>
            <a:r>
              <a:rPr sz="2600" b="1" dirty="0">
                <a:latin typeface="Arial"/>
                <a:cs typeface="Arial"/>
              </a:rPr>
              <a:t>ung  </a:t>
            </a:r>
            <a:r>
              <a:rPr sz="2600" b="1" spc="5" dirty="0">
                <a:latin typeface="Arial"/>
                <a:cs typeface="Arial"/>
              </a:rPr>
              <a:t>pada </a:t>
            </a:r>
            <a:r>
              <a:rPr sz="2600" b="1" dirty="0">
                <a:latin typeface="Arial"/>
                <a:cs typeface="Arial"/>
              </a:rPr>
              <a:t>strategi </a:t>
            </a:r>
            <a:r>
              <a:rPr sz="2600" b="1" spc="-5" dirty="0">
                <a:latin typeface="Arial"/>
                <a:cs typeface="Arial"/>
              </a:rPr>
              <a:t>yang </a:t>
            </a:r>
            <a:r>
              <a:rPr sz="2600" b="1" dirty="0">
                <a:latin typeface="Arial"/>
                <a:cs typeface="Arial"/>
              </a:rPr>
              <a:t>digunakan</a:t>
            </a:r>
            <a:r>
              <a:rPr sz="2600" b="1" spc="-1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perusahaan</a:t>
            </a:r>
            <a:endParaRPr sz="26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2884" y="3703701"/>
            <a:ext cx="196215" cy="19621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25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5112" y="1046988"/>
            <a:ext cx="8628888" cy="182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2884" y="3703701"/>
            <a:ext cx="196215" cy="19621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26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5440" y="1759304"/>
            <a:ext cx="6396990" cy="3547745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584200" indent="-571500">
              <a:lnSpc>
                <a:spcPct val="100000"/>
              </a:lnSpc>
              <a:spcBef>
                <a:spcPts val="465"/>
              </a:spcBef>
              <a:buClr>
                <a:srgbClr val="EFA12D"/>
              </a:buClr>
              <a:buSzPct val="70000"/>
              <a:buFont typeface="Wingdings"/>
              <a:buChar char=""/>
              <a:tabLst>
                <a:tab pos="583565" algn="l"/>
                <a:tab pos="584200" algn="l"/>
              </a:tabLst>
            </a:pPr>
            <a:r>
              <a:rPr sz="3000" b="1" dirty="0">
                <a:solidFill>
                  <a:srgbClr val="271D17"/>
                </a:solidFill>
                <a:latin typeface="Arial"/>
                <a:cs typeface="Arial"/>
              </a:rPr>
              <a:t>Sistem</a:t>
            </a:r>
            <a:r>
              <a:rPr sz="3000" b="1" spc="-15" dirty="0">
                <a:solidFill>
                  <a:srgbClr val="271D17"/>
                </a:solidFill>
                <a:latin typeface="Arial"/>
                <a:cs typeface="Arial"/>
              </a:rPr>
              <a:t> </a:t>
            </a:r>
            <a:r>
              <a:rPr sz="3000" b="1" spc="-10" dirty="0">
                <a:solidFill>
                  <a:srgbClr val="271D17"/>
                </a:solidFill>
                <a:latin typeface="Arial"/>
                <a:cs typeface="Arial"/>
              </a:rPr>
              <a:t>Visual</a:t>
            </a:r>
            <a:endParaRPr sz="3000">
              <a:latin typeface="Arial"/>
              <a:cs typeface="Arial"/>
            </a:endParaRPr>
          </a:p>
          <a:p>
            <a:pPr marL="568960">
              <a:lnSpc>
                <a:spcPct val="100000"/>
              </a:lnSpc>
              <a:spcBef>
                <a:spcPts val="360"/>
              </a:spcBef>
            </a:pPr>
            <a:r>
              <a:rPr sz="3000" b="1" spc="-5" dirty="0">
                <a:solidFill>
                  <a:srgbClr val="271D17"/>
                </a:solidFill>
                <a:latin typeface="Arial"/>
                <a:cs typeface="Arial"/>
              </a:rPr>
              <a:t>(kertas</a:t>
            </a:r>
            <a:r>
              <a:rPr sz="3000" b="1" spc="-30" dirty="0">
                <a:solidFill>
                  <a:srgbClr val="271D17"/>
                </a:solidFill>
                <a:latin typeface="Arial"/>
                <a:cs typeface="Arial"/>
              </a:rPr>
              <a:t> </a:t>
            </a:r>
            <a:r>
              <a:rPr sz="3000" b="1" spc="-5" dirty="0">
                <a:solidFill>
                  <a:srgbClr val="271D17"/>
                </a:solidFill>
                <a:latin typeface="Arial"/>
                <a:cs typeface="Arial"/>
              </a:rPr>
              <a:t>berskala/</a:t>
            </a:r>
            <a:r>
              <a:rPr sz="3000" b="1" i="1" spc="-5" dirty="0">
                <a:solidFill>
                  <a:srgbClr val="271D17"/>
                </a:solidFill>
                <a:latin typeface="Arial"/>
                <a:cs typeface="Arial"/>
              </a:rPr>
              <a:t>milimeterblock</a:t>
            </a:r>
            <a:r>
              <a:rPr sz="3000" b="1" spc="-5" dirty="0">
                <a:solidFill>
                  <a:srgbClr val="271D17"/>
                </a:solidFill>
                <a:latin typeface="Arial"/>
                <a:cs typeface="Arial"/>
              </a:rPr>
              <a:t>)</a:t>
            </a:r>
            <a:endParaRPr sz="3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400">
              <a:latin typeface="Arial"/>
              <a:cs typeface="Arial"/>
            </a:endParaRPr>
          </a:p>
          <a:p>
            <a:pPr marL="583565" marR="1417320" indent="-583565">
              <a:lnSpc>
                <a:spcPct val="110100"/>
              </a:lnSpc>
              <a:spcBef>
                <a:spcPts val="5"/>
              </a:spcBef>
              <a:buClr>
                <a:srgbClr val="EFA12D"/>
              </a:buClr>
              <a:buSzPct val="70000"/>
              <a:buFont typeface="Wingdings"/>
              <a:buChar char=""/>
              <a:tabLst>
                <a:tab pos="583565" algn="l"/>
                <a:tab pos="584200" algn="l"/>
              </a:tabLst>
            </a:pPr>
            <a:r>
              <a:rPr sz="3000" b="1" dirty="0">
                <a:solidFill>
                  <a:srgbClr val="271D17"/>
                </a:solidFill>
                <a:latin typeface="Arial"/>
                <a:cs typeface="Arial"/>
              </a:rPr>
              <a:t>Sistem </a:t>
            </a:r>
            <a:r>
              <a:rPr sz="3000" b="1" spc="-5" dirty="0">
                <a:solidFill>
                  <a:srgbClr val="271D17"/>
                </a:solidFill>
                <a:latin typeface="Arial"/>
                <a:cs typeface="Arial"/>
              </a:rPr>
              <a:t>matematis  (persamaan </a:t>
            </a:r>
            <a:r>
              <a:rPr sz="3000" b="1" dirty="0">
                <a:solidFill>
                  <a:srgbClr val="271D17"/>
                </a:solidFill>
                <a:latin typeface="Arial"/>
                <a:cs typeface="Arial"/>
              </a:rPr>
              <a:t>garis</a:t>
            </a:r>
            <a:r>
              <a:rPr sz="3000" b="1" spc="-60" dirty="0">
                <a:solidFill>
                  <a:srgbClr val="271D17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271D17"/>
                </a:solidFill>
                <a:latin typeface="Arial"/>
                <a:cs typeface="Arial"/>
              </a:rPr>
              <a:t>upah)</a:t>
            </a:r>
            <a:endParaRPr sz="3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EFA12D"/>
              </a:buClr>
              <a:buFont typeface="Wingdings"/>
              <a:buChar char=""/>
            </a:pPr>
            <a:endParaRPr sz="3750">
              <a:latin typeface="Arial"/>
              <a:cs typeface="Arial"/>
            </a:endParaRPr>
          </a:p>
          <a:p>
            <a:pPr marL="584200" indent="-571500">
              <a:lnSpc>
                <a:spcPct val="100000"/>
              </a:lnSpc>
              <a:buClr>
                <a:srgbClr val="EFA12D"/>
              </a:buClr>
              <a:buSzPct val="70000"/>
              <a:buFont typeface="Wingdings"/>
              <a:buChar char=""/>
              <a:tabLst>
                <a:tab pos="583565" algn="l"/>
                <a:tab pos="584200" algn="l"/>
              </a:tabLst>
            </a:pPr>
            <a:r>
              <a:rPr sz="3000" b="1" dirty="0">
                <a:solidFill>
                  <a:srgbClr val="271D17"/>
                </a:solidFill>
                <a:latin typeface="Arial"/>
                <a:cs typeface="Arial"/>
              </a:rPr>
              <a:t>Sistem</a:t>
            </a:r>
            <a:r>
              <a:rPr sz="3000" b="1" spc="-15" dirty="0">
                <a:solidFill>
                  <a:srgbClr val="271D17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271D17"/>
                </a:solidFill>
                <a:latin typeface="Arial"/>
                <a:cs typeface="Arial"/>
              </a:rPr>
              <a:t>komputer</a:t>
            </a:r>
            <a:endParaRPr sz="30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827276" y="315468"/>
            <a:ext cx="6556375" cy="664845"/>
            <a:chOff x="1827276" y="315468"/>
            <a:chExt cx="6556375" cy="664845"/>
          </a:xfrm>
        </p:grpSpPr>
        <p:sp>
          <p:nvSpPr>
            <p:cNvPr id="6" name="object 6"/>
            <p:cNvSpPr/>
            <p:nvPr/>
          </p:nvSpPr>
          <p:spPr>
            <a:xfrm>
              <a:off x="1827276" y="315468"/>
              <a:ext cx="6556248" cy="53644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27276" y="443484"/>
              <a:ext cx="6556248" cy="53644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828800" y="381000"/>
              <a:ext cx="6553200" cy="5334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828800" y="381000"/>
            <a:ext cx="6553200" cy="533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91820">
              <a:lnSpc>
                <a:spcPts val="3985"/>
              </a:lnSpc>
            </a:pPr>
            <a:r>
              <a:rPr sz="3600" b="1" dirty="0">
                <a:solidFill>
                  <a:srgbClr val="000000"/>
                </a:solidFill>
                <a:latin typeface="Arial"/>
                <a:cs typeface="Arial"/>
              </a:rPr>
              <a:t>Menghitung Upah</a:t>
            </a:r>
            <a:r>
              <a:rPr sz="3600" b="1" spc="-1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000000"/>
                </a:solidFill>
                <a:latin typeface="Arial"/>
                <a:cs typeface="Arial"/>
              </a:rPr>
              <a:t>Acuan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81479" y="222504"/>
            <a:ext cx="5679440" cy="725805"/>
            <a:chOff x="1681479" y="222504"/>
            <a:chExt cx="5679440" cy="725805"/>
          </a:xfrm>
        </p:grpSpPr>
        <p:sp>
          <p:nvSpPr>
            <p:cNvPr id="3" name="object 3"/>
            <p:cNvSpPr/>
            <p:nvPr/>
          </p:nvSpPr>
          <p:spPr>
            <a:xfrm>
              <a:off x="1717547" y="246888"/>
              <a:ext cx="5643372" cy="70104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81479" y="222504"/>
              <a:ext cx="5639816" cy="69799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844296" y="1371600"/>
            <a:ext cx="0" cy="4648200"/>
          </a:xfrm>
          <a:custGeom>
            <a:avLst/>
            <a:gdLst/>
            <a:ahLst/>
            <a:cxnLst/>
            <a:rect l="l" t="t" r="r" b="b"/>
            <a:pathLst>
              <a:path h="4648200">
                <a:moveTo>
                  <a:pt x="0" y="0"/>
                </a:moveTo>
                <a:lnTo>
                  <a:pt x="0" y="464820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38200" y="6172200"/>
            <a:ext cx="6477000" cy="0"/>
          </a:xfrm>
          <a:custGeom>
            <a:avLst/>
            <a:gdLst/>
            <a:ahLst/>
            <a:cxnLst/>
            <a:rect l="l" t="t" r="r" b="b"/>
            <a:pathLst>
              <a:path w="6477000">
                <a:moveTo>
                  <a:pt x="0" y="0"/>
                </a:moveTo>
                <a:lnTo>
                  <a:pt x="647700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-4762" y="1519237"/>
            <a:ext cx="7335520" cy="4657725"/>
            <a:chOff x="-4762" y="1519237"/>
            <a:chExt cx="7335520" cy="4657725"/>
          </a:xfrm>
        </p:grpSpPr>
        <p:sp>
          <p:nvSpPr>
            <p:cNvPr id="8" name="object 8"/>
            <p:cNvSpPr/>
            <p:nvPr/>
          </p:nvSpPr>
          <p:spPr>
            <a:xfrm>
              <a:off x="1391411" y="2032762"/>
              <a:ext cx="5939155" cy="3707129"/>
            </a:xfrm>
            <a:custGeom>
              <a:avLst/>
              <a:gdLst/>
              <a:ahLst/>
              <a:cxnLst/>
              <a:rect l="l" t="t" r="r" b="b"/>
              <a:pathLst>
                <a:path w="5939155" h="3707129">
                  <a:moveTo>
                    <a:pt x="5932932" y="39370"/>
                  </a:moveTo>
                  <a:lnTo>
                    <a:pt x="24384" y="3697008"/>
                  </a:lnTo>
                  <a:lnTo>
                    <a:pt x="30479" y="3706863"/>
                  </a:lnTo>
                  <a:lnTo>
                    <a:pt x="5939028" y="49275"/>
                  </a:lnTo>
                  <a:lnTo>
                    <a:pt x="5932932" y="39370"/>
                  </a:lnTo>
                  <a:close/>
                </a:path>
                <a:path w="5939155" h="3707129">
                  <a:moveTo>
                    <a:pt x="5908547" y="0"/>
                  </a:moveTo>
                  <a:lnTo>
                    <a:pt x="0" y="3657612"/>
                  </a:lnTo>
                  <a:lnTo>
                    <a:pt x="18287" y="3687165"/>
                  </a:lnTo>
                  <a:lnTo>
                    <a:pt x="5926836" y="29590"/>
                  </a:lnTo>
                  <a:lnTo>
                    <a:pt x="59085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057400" y="1524000"/>
              <a:ext cx="5257800" cy="4648200"/>
            </a:xfrm>
            <a:custGeom>
              <a:avLst/>
              <a:gdLst/>
              <a:ahLst/>
              <a:cxnLst/>
              <a:rect l="l" t="t" r="r" b="b"/>
              <a:pathLst>
                <a:path w="5257800" h="4648200">
                  <a:moveTo>
                    <a:pt x="0" y="0"/>
                  </a:moveTo>
                  <a:lnTo>
                    <a:pt x="0" y="4648200"/>
                  </a:lnTo>
                </a:path>
                <a:path w="5257800" h="4648200">
                  <a:moveTo>
                    <a:pt x="1295400" y="0"/>
                  </a:moveTo>
                  <a:lnTo>
                    <a:pt x="1295400" y="4648200"/>
                  </a:lnTo>
                </a:path>
                <a:path w="5257800" h="4648200">
                  <a:moveTo>
                    <a:pt x="2590800" y="0"/>
                  </a:moveTo>
                  <a:lnTo>
                    <a:pt x="2590800" y="4648200"/>
                  </a:lnTo>
                </a:path>
                <a:path w="5257800" h="4648200">
                  <a:moveTo>
                    <a:pt x="3962400" y="0"/>
                  </a:moveTo>
                  <a:lnTo>
                    <a:pt x="3962400" y="4648200"/>
                  </a:lnTo>
                </a:path>
                <a:path w="5257800" h="4648200">
                  <a:moveTo>
                    <a:pt x="5257800" y="457200"/>
                  </a:moveTo>
                  <a:lnTo>
                    <a:pt x="5257800" y="4648200"/>
                  </a:lnTo>
                </a:path>
              </a:pathLst>
            </a:custGeom>
            <a:ln w="9144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3276600"/>
              <a:ext cx="762000" cy="457200"/>
            </a:xfrm>
            <a:custGeom>
              <a:avLst/>
              <a:gdLst/>
              <a:ahLst/>
              <a:cxnLst/>
              <a:rect l="l" t="t" r="r" b="b"/>
              <a:pathLst>
                <a:path w="762000" h="457200">
                  <a:moveTo>
                    <a:pt x="7620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762000" y="457200"/>
                  </a:lnTo>
                  <a:lnTo>
                    <a:pt x="762000" y="0"/>
                  </a:lnTo>
                  <a:close/>
                </a:path>
              </a:pathLst>
            </a:custGeom>
            <a:solidFill>
              <a:srgbClr val="EFA1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3276600"/>
              <a:ext cx="762000" cy="457200"/>
            </a:xfrm>
            <a:custGeom>
              <a:avLst/>
              <a:gdLst/>
              <a:ahLst/>
              <a:cxnLst/>
              <a:rect l="l" t="t" r="r" b="b"/>
              <a:pathLst>
                <a:path w="762000" h="457200">
                  <a:moveTo>
                    <a:pt x="0" y="457200"/>
                  </a:moveTo>
                  <a:lnTo>
                    <a:pt x="762000" y="457200"/>
                  </a:lnTo>
                  <a:lnTo>
                    <a:pt x="762000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275843" y="452627"/>
            <a:ext cx="855344" cy="847725"/>
            <a:chOff x="275843" y="452627"/>
            <a:chExt cx="855344" cy="847725"/>
          </a:xfrm>
        </p:grpSpPr>
        <p:sp>
          <p:nvSpPr>
            <p:cNvPr id="13" name="object 13"/>
            <p:cNvSpPr/>
            <p:nvPr/>
          </p:nvSpPr>
          <p:spPr>
            <a:xfrm>
              <a:off x="280415" y="457199"/>
              <a:ext cx="845819" cy="838200"/>
            </a:xfrm>
            <a:custGeom>
              <a:avLst/>
              <a:gdLst/>
              <a:ahLst/>
              <a:cxnLst/>
              <a:rect l="l" t="t" r="r" b="b"/>
              <a:pathLst>
                <a:path w="845819" h="838200">
                  <a:moveTo>
                    <a:pt x="845819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845819" y="838200"/>
                  </a:lnTo>
                  <a:lnTo>
                    <a:pt x="84581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80415" y="457199"/>
              <a:ext cx="845819" cy="838200"/>
            </a:xfrm>
            <a:custGeom>
              <a:avLst/>
              <a:gdLst/>
              <a:ahLst/>
              <a:cxnLst/>
              <a:rect l="l" t="t" r="r" b="b"/>
              <a:pathLst>
                <a:path w="845819" h="838200">
                  <a:moveTo>
                    <a:pt x="0" y="838200"/>
                  </a:moveTo>
                  <a:lnTo>
                    <a:pt x="845819" y="838200"/>
                  </a:lnTo>
                  <a:lnTo>
                    <a:pt x="845819" y="0"/>
                  </a:lnTo>
                  <a:lnTo>
                    <a:pt x="0" y="0"/>
                  </a:lnTo>
                  <a:lnTo>
                    <a:pt x="0" y="8382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280415" y="457200"/>
            <a:ext cx="845819" cy="83820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57150" marR="50165" indent="154940">
              <a:lnSpc>
                <a:spcPct val="100000"/>
              </a:lnSpc>
              <a:spcBef>
                <a:spcPts val="350"/>
              </a:spcBef>
            </a:pPr>
            <a:r>
              <a:rPr spc="-300" dirty="0">
                <a:solidFill>
                  <a:srgbClr val="000E1E"/>
                </a:solidFill>
              </a:rPr>
              <a:t>Y </a:t>
            </a:r>
            <a:r>
              <a:rPr spc="5" dirty="0">
                <a:solidFill>
                  <a:srgbClr val="000E1E"/>
                </a:solidFill>
              </a:rPr>
              <a:t>=  </a:t>
            </a:r>
            <a:r>
              <a:rPr spc="-310" dirty="0">
                <a:solidFill>
                  <a:srgbClr val="000E1E"/>
                </a:solidFill>
              </a:rPr>
              <a:t>U</a:t>
            </a:r>
            <a:r>
              <a:rPr spc="-270" dirty="0">
                <a:solidFill>
                  <a:srgbClr val="000E1E"/>
                </a:solidFill>
              </a:rPr>
              <a:t>P</a:t>
            </a:r>
            <a:r>
              <a:rPr spc="-180" dirty="0">
                <a:solidFill>
                  <a:srgbClr val="000E1E"/>
                </a:solidFill>
              </a:rPr>
              <a:t>AH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7456931" y="5334000"/>
            <a:ext cx="1687195" cy="685800"/>
          </a:xfrm>
          <a:prstGeom prst="rect">
            <a:avLst/>
          </a:prstGeom>
          <a:solidFill>
            <a:srgbClr val="FFFF99"/>
          </a:solidFill>
          <a:ln w="9144">
            <a:solidFill>
              <a:srgbClr val="000000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59055" marR="50800" indent="606425">
              <a:lnSpc>
                <a:spcPct val="100000"/>
              </a:lnSpc>
              <a:spcBef>
                <a:spcPts val="250"/>
              </a:spcBef>
            </a:pPr>
            <a:r>
              <a:rPr sz="2000" spc="-200" dirty="0">
                <a:solidFill>
                  <a:srgbClr val="000E1E"/>
                </a:solidFill>
                <a:latin typeface="Arial"/>
                <a:cs typeface="Arial"/>
              </a:rPr>
              <a:t>X </a:t>
            </a:r>
            <a:r>
              <a:rPr sz="2000" spc="5" dirty="0">
                <a:solidFill>
                  <a:srgbClr val="000E1E"/>
                </a:solidFill>
                <a:latin typeface="Arial"/>
                <a:cs typeface="Arial"/>
              </a:rPr>
              <a:t>=  </a:t>
            </a:r>
            <a:r>
              <a:rPr sz="2000" spc="-229" dirty="0">
                <a:solidFill>
                  <a:srgbClr val="000E1E"/>
                </a:solidFill>
                <a:latin typeface="Arial"/>
                <a:cs typeface="Arial"/>
              </a:rPr>
              <a:t>G</a:t>
            </a:r>
            <a:r>
              <a:rPr sz="2000" spc="-215" dirty="0">
                <a:solidFill>
                  <a:srgbClr val="000E1E"/>
                </a:solidFill>
                <a:latin typeface="Arial"/>
                <a:cs typeface="Arial"/>
              </a:rPr>
              <a:t>R</a:t>
            </a:r>
            <a:r>
              <a:rPr sz="2000" spc="-130" dirty="0">
                <a:solidFill>
                  <a:srgbClr val="000E1E"/>
                </a:solidFill>
                <a:latin typeface="Arial"/>
                <a:cs typeface="Arial"/>
              </a:rPr>
              <a:t>ADE/LEVEL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062227" y="6243828"/>
            <a:ext cx="542925" cy="314325"/>
            <a:chOff x="1062227" y="6243828"/>
            <a:chExt cx="542925" cy="314325"/>
          </a:xfrm>
        </p:grpSpPr>
        <p:sp>
          <p:nvSpPr>
            <p:cNvPr id="18" name="object 18"/>
            <p:cNvSpPr/>
            <p:nvPr/>
          </p:nvSpPr>
          <p:spPr>
            <a:xfrm>
              <a:off x="1066799" y="6248400"/>
              <a:ext cx="533400" cy="304800"/>
            </a:xfrm>
            <a:custGeom>
              <a:avLst/>
              <a:gdLst/>
              <a:ahLst/>
              <a:cxnLst/>
              <a:rect l="l" t="t" r="r" b="b"/>
              <a:pathLst>
                <a:path w="533400" h="304800">
                  <a:moveTo>
                    <a:pt x="5334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533400" y="304800"/>
                  </a:lnTo>
                  <a:lnTo>
                    <a:pt x="533400" y="0"/>
                  </a:lnTo>
                  <a:close/>
                </a:path>
              </a:pathLst>
            </a:custGeom>
            <a:solidFill>
              <a:srgbClr val="EFA1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66799" y="6248400"/>
              <a:ext cx="533400" cy="304800"/>
            </a:xfrm>
            <a:custGeom>
              <a:avLst/>
              <a:gdLst/>
              <a:ahLst/>
              <a:cxnLst/>
              <a:rect l="l" t="t" r="r" b="b"/>
              <a:pathLst>
                <a:path w="533400" h="304800">
                  <a:moveTo>
                    <a:pt x="0" y="304800"/>
                  </a:moveTo>
                  <a:lnTo>
                    <a:pt x="533400" y="304800"/>
                  </a:lnTo>
                  <a:lnTo>
                    <a:pt x="533400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066800" y="6248400"/>
            <a:ext cx="533400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2720">
              <a:lnSpc>
                <a:spcPts val="2400"/>
              </a:lnSpc>
            </a:pPr>
            <a:r>
              <a:rPr sz="2500" spc="7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25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3119627" y="6243828"/>
            <a:ext cx="466725" cy="314325"/>
            <a:chOff x="3119627" y="6243828"/>
            <a:chExt cx="466725" cy="314325"/>
          </a:xfrm>
        </p:grpSpPr>
        <p:sp>
          <p:nvSpPr>
            <p:cNvPr id="22" name="object 22"/>
            <p:cNvSpPr/>
            <p:nvPr/>
          </p:nvSpPr>
          <p:spPr>
            <a:xfrm>
              <a:off x="3124199" y="6248400"/>
              <a:ext cx="457200" cy="304800"/>
            </a:xfrm>
            <a:custGeom>
              <a:avLst/>
              <a:gdLst/>
              <a:ahLst/>
              <a:cxnLst/>
              <a:rect l="l" t="t" r="r" b="b"/>
              <a:pathLst>
                <a:path w="457200" h="304800">
                  <a:moveTo>
                    <a:pt x="4572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457200" y="3048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EFA1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124199" y="6248400"/>
              <a:ext cx="457200" cy="304800"/>
            </a:xfrm>
            <a:custGeom>
              <a:avLst/>
              <a:gdLst/>
              <a:ahLst/>
              <a:cxnLst/>
              <a:rect l="l" t="t" r="r" b="b"/>
              <a:pathLst>
                <a:path w="457200" h="304800">
                  <a:moveTo>
                    <a:pt x="0" y="304800"/>
                  </a:moveTo>
                  <a:lnTo>
                    <a:pt x="457200" y="304800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3124200" y="6248400"/>
            <a:ext cx="457200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5255">
              <a:lnSpc>
                <a:spcPts val="2400"/>
              </a:lnSpc>
            </a:pPr>
            <a:r>
              <a:rPr sz="2500" spc="7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25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3729228" y="6243828"/>
            <a:ext cx="466725" cy="314325"/>
            <a:chOff x="3729228" y="6243828"/>
            <a:chExt cx="466725" cy="314325"/>
          </a:xfrm>
        </p:grpSpPr>
        <p:sp>
          <p:nvSpPr>
            <p:cNvPr id="26" name="object 26"/>
            <p:cNvSpPr/>
            <p:nvPr/>
          </p:nvSpPr>
          <p:spPr>
            <a:xfrm>
              <a:off x="3733800" y="6248400"/>
              <a:ext cx="457200" cy="304800"/>
            </a:xfrm>
            <a:custGeom>
              <a:avLst/>
              <a:gdLst/>
              <a:ahLst/>
              <a:cxnLst/>
              <a:rect l="l" t="t" r="r" b="b"/>
              <a:pathLst>
                <a:path w="457200" h="304800">
                  <a:moveTo>
                    <a:pt x="4572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457200" y="3048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EFA1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733800" y="6248400"/>
              <a:ext cx="457200" cy="304800"/>
            </a:xfrm>
            <a:custGeom>
              <a:avLst/>
              <a:gdLst/>
              <a:ahLst/>
              <a:cxnLst/>
              <a:rect l="l" t="t" r="r" b="b"/>
              <a:pathLst>
                <a:path w="457200" h="304800">
                  <a:moveTo>
                    <a:pt x="0" y="304800"/>
                  </a:moveTo>
                  <a:lnTo>
                    <a:pt x="457200" y="304800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3733800" y="6248400"/>
            <a:ext cx="457200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5255">
              <a:lnSpc>
                <a:spcPts val="2400"/>
              </a:lnSpc>
            </a:pPr>
            <a:r>
              <a:rPr sz="2500" spc="70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25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433827" y="6243828"/>
            <a:ext cx="542925" cy="314325"/>
            <a:chOff x="2433827" y="6243828"/>
            <a:chExt cx="542925" cy="314325"/>
          </a:xfrm>
        </p:grpSpPr>
        <p:sp>
          <p:nvSpPr>
            <p:cNvPr id="30" name="object 30"/>
            <p:cNvSpPr/>
            <p:nvPr/>
          </p:nvSpPr>
          <p:spPr>
            <a:xfrm>
              <a:off x="2438399" y="6248400"/>
              <a:ext cx="533400" cy="304800"/>
            </a:xfrm>
            <a:custGeom>
              <a:avLst/>
              <a:gdLst/>
              <a:ahLst/>
              <a:cxnLst/>
              <a:rect l="l" t="t" r="r" b="b"/>
              <a:pathLst>
                <a:path w="533400" h="304800">
                  <a:moveTo>
                    <a:pt x="5334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533400" y="304800"/>
                  </a:lnTo>
                  <a:lnTo>
                    <a:pt x="533400" y="0"/>
                  </a:lnTo>
                  <a:close/>
                </a:path>
              </a:pathLst>
            </a:custGeom>
            <a:solidFill>
              <a:srgbClr val="EFA1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438399" y="6248400"/>
              <a:ext cx="533400" cy="304800"/>
            </a:xfrm>
            <a:custGeom>
              <a:avLst/>
              <a:gdLst/>
              <a:ahLst/>
              <a:cxnLst/>
              <a:rect l="l" t="t" r="r" b="b"/>
              <a:pathLst>
                <a:path w="533400" h="304800">
                  <a:moveTo>
                    <a:pt x="0" y="304800"/>
                  </a:moveTo>
                  <a:lnTo>
                    <a:pt x="533400" y="304800"/>
                  </a:lnTo>
                  <a:lnTo>
                    <a:pt x="533400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2438400" y="6248400"/>
            <a:ext cx="533400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2720">
              <a:lnSpc>
                <a:spcPts val="2400"/>
              </a:lnSpc>
            </a:pPr>
            <a:r>
              <a:rPr sz="2500" spc="7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250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824227" y="6243828"/>
            <a:ext cx="466725" cy="314325"/>
            <a:chOff x="1824227" y="6243828"/>
            <a:chExt cx="466725" cy="314325"/>
          </a:xfrm>
        </p:grpSpPr>
        <p:sp>
          <p:nvSpPr>
            <p:cNvPr id="34" name="object 34"/>
            <p:cNvSpPr/>
            <p:nvPr/>
          </p:nvSpPr>
          <p:spPr>
            <a:xfrm>
              <a:off x="1828799" y="6248400"/>
              <a:ext cx="457200" cy="304800"/>
            </a:xfrm>
            <a:custGeom>
              <a:avLst/>
              <a:gdLst/>
              <a:ahLst/>
              <a:cxnLst/>
              <a:rect l="l" t="t" r="r" b="b"/>
              <a:pathLst>
                <a:path w="457200" h="304800">
                  <a:moveTo>
                    <a:pt x="4572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457200" y="3048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EFA1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828799" y="6248400"/>
              <a:ext cx="457200" cy="304800"/>
            </a:xfrm>
            <a:custGeom>
              <a:avLst/>
              <a:gdLst/>
              <a:ahLst/>
              <a:cxnLst/>
              <a:rect l="l" t="t" r="r" b="b"/>
              <a:pathLst>
                <a:path w="457200" h="304800">
                  <a:moveTo>
                    <a:pt x="0" y="304800"/>
                  </a:moveTo>
                  <a:lnTo>
                    <a:pt x="457200" y="304800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1828800" y="6248400"/>
            <a:ext cx="457200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4620">
              <a:lnSpc>
                <a:spcPts val="2400"/>
              </a:lnSpc>
            </a:pPr>
            <a:r>
              <a:rPr sz="2500" spc="7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25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0" y="2514600"/>
            <a:ext cx="685800" cy="457200"/>
          </a:xfrm>
          <a:prstGeom prst="rect">
            <a:avLst/>
          </a:prstGeom>
          <a:solidFill>
            <a:srgbClr val="EFA12D"/>
          </a:solidFill>
          <a:ln w="9143">
            <a:solidFill>
              <a:srgbClr val="000000"/>
            </a:solidFill>
          </a:ln>
        </p:spPr>
        <p:txBody>
          <a:bodyPr vert="horz" wrap="square" lIns="0" tIns="69215" rIns="0" bIns="0" rtlCol="0">
            <a:spAutoFit/>
          </a:bodyPr>
          <a:lstStyle/>
          <a:p>
            <a:pPr marL="146685">
              <a:lnSpc>
                <a:spcPct val="100000"/>
              </a:lnSpc>
              <a:spcBef>
                <a:spcPts val="545"/>
              </a:spcBef>
            </a:pPr>
            <a:r>
              <a:rPr sz="2000" spc="60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r>
              <a:rPr sz="20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90" dirty="0">
                <a:solidFill>
                  <a:srgbClr val="FFFFFF"/>
                </a:solidFill>
                <a:latin typeface="Arial"/>
                <a:cs typeface="Arial"/>
              </a:rPr>
              <a:t>Jt</a:t>
            </a:r>
            <a:endParaRPr sz="20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72313" y="3333114"/>
            <a:ext cx="4152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6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r>
              <a:rPr sz="2000" spc="-1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90" dirty="0">
                <a:solidFill>
                  <a:srgbClr val="FFFFFF"/>
                </a:solidFill>
                <a:latin typeface="Arial"/>
                <a:cs typeface="Arial"/>
              </a:rPr>
              <a:t>Jt</a:t>
            </a:r>
            <a:endParaRPr sz="20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0" y="4038600"/>
            <a:ext cx="762000" cy="457200"/>
          </a:xfrm>
          <a:prstGeom prst="rect">
            <a:avLst/>
          </a:prstGeom>
          <a:solidFill>
            <a:srgbClr val="EFA12D"/>
          </a:solidFill>
          <a:ln w="9143">
            <a:solidFill>
              <a:srgbClr val="000000"/>
            </a:solidFill>
          </a:ln>
        </p:spPr>
        <p:txBody>
          <a:bodyPr vert="horz" wrap="square" lIns="0" tIns="69850" rIns="0" bIns="0" rtlCol="0">
            <a:spAutoFit/>
          </a:bodyPr>
          <a:lstStyle/>
          <a:p>
            <a:pPr marL="201295">
              <a:lnSpc>
                <a:spcPct val="100000"/>
              </a:lnSpc>
              <a:spcBef>
                <a:spcPts val="550"/>
              </a:spcBef>
            </a:pPr>
            <a:r>
              <a:rPr sz="2000" spc="6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r>
              <a:rPr sz="20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65" dirty="0">
                <a:solidFill>
                  <a:srgbClr val="FFFFFF"/>
                </a:solidFill>
                <a:latin typeface="Arial"/>
                <a:cs typeface="Arial"/>
              </a:rPr>
              <a:t>jt</a:t>
            </a:r>
            <a:endParaRPr sz="20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0" y="4876800"/>
            <a:ext cx="762000" cy="457200"/>
          </a:xfrm>
          <a:prstGeom prst="rect">
            <a:avLst/>
          </a:prstGeom>
          <a:solidFill>
            <a:srgbClr val="EFA12D"/>
          </a:solidFill>
          <a:ln w="9143">
            <a:solidFill>
              <a:srgbClr val="000000"/>
            </a:solidFill>
          </a:ln>
        </p:spPr>
        <p:txBody>
          <a:bodyPr vert="horz" wrap="square" lIns="0" tIns="69850" rIns="0" bIns="0" rtlCol="0">
            <a:spAutoFit/>
          </a:bodyPr>
          <a:lstStyle/>
          <a:p>
            <a:pPr marL="184785">
              <a:lnSpc>
                <a:spcPct val="100000"/>
              </a:lnSpc>
              <a:spcBef>
                <a:spcPts val="550"/>
              </a:spcBef>
            </a:pPr>
            <a:r>
              <a:rPr sz="2000" spc="6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20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90" dirty="0">
                <a:solidFill>
                  <a:srgbClr val="FFFFFF"/>
                </a:solidFill>
                <a:latin typeface="Arial"/>
                <a:cs typeface="Arial"/>
              </a:rPr>
              <a:t>Jt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-4762" y="5634037"/>
            <a:ext cx="847725" cy="466725"/>
            <a:chOff x="-4762" y="5634037"/>
            <a:chExt cx="847725" cy="466725"/>
          </a:xfrm>
        </p:grpSpPr>
        <p:sp>
          <p:nvSpPr>
            <p:cNvPr id="42" name="object 42"/>
            <p:cNvSpPr/>
            <p:nvPr/>
          </p:nvSpPr>
          <p:spPr>
            <a:xfrm>
              <a:off x="0" y="5638800"/>
              <a:ext cx="838200" cy="457200"/>
            </a:xfrm>
            <a:custGeom>
              <a:avLst/>
              <a:gdLst/>
              <a:ahLst/>
              <a:cxnLst/>
              <a:rect l="l" t="t" r="r" b="b"/>
              <a:pathLst>
                <a:path w="838200" h="457200">
                  <a:moveTo>
                    <a:pt x="8382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838200" y="457200"/>
                  </a:lnTo>
                  <a:lnTo>
                    <a:pt x="838200" y="0"/>
                  </a:lnTo>
                  <a:close/>
                </a:path>
              </a:pathLst>
            </a:custGeom>
            <a:solidFill>
              <a:srgbClr val="EFA1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0" y="5638800"/>
              <a:ext cx="838200" cy="457200"/>
            </a:xfrm>
            <a:custGeom>
              <a:avLst/>
              <a:gdLst/>
              <a:ahLst/>
              <a:cxnLst/>
              <a:rect l="l" t="t" r="r" b="b"/>
              <a:pathLst>
                <a:path w="838200" h="457200">
                  <a:moveTo>
                    <a:pt x="0" y="457200"/>
                  </a:moveTo>
                  <a:lnTo>
                    <a:pt x="838200" y="457200"/>
                  </a:lnTo>
                  <a:lnTo>
                    <a:pt x="838200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210413" y="5659504"/>
            <a:ext cx="471170" cy="77660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2000" spc="6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20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90" dirty="0">
                <a:solidFill>
                  <a:srgbClr val="FFFFFF"/>
                </a:solidFill>
                <a:latin typeface="Arial"/>
                <a:cs typeface="Arial"/>
              </a:rPr>
              <a:t>Jt</a:t>
            </a:r>
            <a:endParaRPr sz="2000">
              <a:latin typeface="Arial"/>
              <a:cs typeface="Arial"/>
            </a:endParaRPr>
          </a:p>
          <a:p>
            <a:pPr marL="279400">
              <a:lnSpc>
                <a:spcPct val="100000"/>
              </a:lnSpc>
              <a:spcBef>
                <a:spcPts val="345"/>
              </a:spcBef>
            </a:pPr>
            <a:r>
              <a:rPr sz="2400" spc="70" dirty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767905" y="2814637"/>
            <a:ext cx="6698615" cy="3057525"/>
            <a:chOff x="767905" y="2814637"/>
            <a:chExt cx="6698615" cy="3057525"/>
          </a:xfrm>
        </p:grpSpPr>
        <p:sp>
          <p:nvSpPr>
            <p:cNvPr id="46" name="object 46"/>
            <p:cNvSpPr/>
            <p:nvPr/>
          </p:nvSpPr>
          <p:spPr>
            <a:xfrm>
              <a:off x="772668" y="2819400"/>
              <a:ext cx="6689090" cy="2057400"/>
            </a:xfrm>
            <a:custGeom>
              <a:avLst/>
              <a:gdLst/>
              <a:ahLst/>
              <a:cxnLst/>
              <a:rect l="l" t="t" r="r" b="b"/>
              <a:pathLst>
                <a:path w="6689090" h="2057400">
                  <a:moveTo>
                    <a:pt x="71628" y="2057400"/>
                  </a:moveTo>
                  <a:lnTo>
                    <a:pt x="6548628" y="2057400"/>
                  </a:lnTo>
                </a:path>
                <a:path w="6689090" h="2057400">
                  <a:moveTo>
                    <a:pt x="211835" y="1371600"/>
                  </a:moveTo>
                  <a:lnTo>
                    <a:pt x="6688835" y="1371600"/>
                  </a:lnTo>
                </a:path>
                <a:path w="6689090" h="2057400">
                  <a:moveTo>
                    <a:pt x="0" y="685800"/>
                  </a:moveTo>
                  <a:lnTo>
                    <a:pt x="6477000" y="685800"/>
                  </a:lnTo>
                </a:path>
                <a:path w="6689090" h="2057400">
                  <a:moveTo>
                    <a:pt x="0" y="0"/>
                  </a:moveTo>
                  <a:lnTo>
                    <a:pt x="6477000" y="0"/>
                  </a:lnTo>
                </a:path>
              </a:pathLst>
            </a:custGeom>
            <a:ln w="9144">
              <a:solidFill>
                <a:srgbClr val="00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772668" y="5486400"/>
              <a:ext cx="6477000" cy="0"/>
            </a:xfrm>
            <a:custGeom>
              <a:avLst/>
              <a:gdLst/>
              <a:ahLst/>
              <a:cxnLst/>
              <a:rect l="l" t="t" r="r" b="b"/>
              <a:pathLst>
                <a:path w="6477000">
                  <a:moveTo>
                    <a:pt x="0" y="0"/>
                  </a:moveTo>
                  <a:lnTo>
                    <a:pt x="294131" y="0"/>
                  </a:lnTo>
                </a:path>
                <a:path w="6477000">
                  <a:moveTo>
                    <a:pt x="1132332" y="0"/>
                  </a:moveTo>
                  <a:lnTo>
                    <a:pt x="6477000" y="0"/>
                  </a:lnTo>
                </a:path>
              </a:pathLst>
            </a:custGeom>
            <a:ln w="9143">
              <a:solidFill>
                <a:srgbClr val="000099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066800" y="5410200"/>
              <a:ext cx="838200" cy="457200"/>
            </a:xfrm>
            <a:custGeom>
              <a:avLst/>
              <a:gdLst/>
              <a:ahLst/>
              <a:cxnLst/>
              <a:rect l="l" t="t" r="r" b="b"/>
              <a:pathLst>
                <a:path w="838200" h="457200">
                  <a:moveTo>
                    <a:pt x="8382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838200" y="457200"/>
                  </a:lnTo>
                  <a:lnTo>
                    <a:pt x="838200" y="0"/>
                  </a:lnTo>
                  <a:close/>
                </a:path>
              </a:pathLst>
            </a:custGeom>
            <a:solidFill>
              <a:srgbClr val="CC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066800" y="5410200"/>
              <a:ext cx="838200" cy="457200"/>
            </a:xfrm>
            <a:custGeom>
              <a:avLst/>
              <a:gdLst/>
              <a:ahLst/>
              <a:cxnLst/>
              <a:rect l="l" t="t" r="r" b="b"/>
              <a:pathLst>
                <a:path w="838200" h="457200">
                  <a:moveTo>
                    <a:pt x="0" y="457200"/>
                  </a:moveTo>
                  <a:lnTo>
                    <a:pt x="838200" y="457200"/>
                  </a:lnTo>
                  <a:lnTo>
                    <a:pt x="838200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1169314" y="5467299"/>
            <a:ext cx="63246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30" dirty="0">
                <a:solidFill>
                  <a:srgbClr val="FFFFFF"/>
                </a:solidFill>
                <a:latin typeface="Arial"/>
                <a:cs typeface="Arial"/>
              </a:rPr>
              <a:t>1,5</a:t>
            </a:r>
            <a:r>
              <a:rPr sz="2000" spc="-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85" dirty="0">
                <a:solidFill>
                  <a:srgbClr val="FFFFFF"/>
                </a:solidFill>
                <a:latin typeface="Arial"/>
                <a:cs typeface="Arial"/>
              </a:rPr>
              <a:t>Jt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7539228" y="1595627"/>
            <a:ext cx="847725" cy="466725"/>
            <a:chOff x="7539228" y="1595627"/>
            <a:chExt cx="847725" cy="466725"/>
          </a:xfrm>
        </p:grpSpPr>
        <p:sp>
          <p:nvSpPr>
            <p:cNvPr id="52" name="object 52"/>
            <p:cNvSpPr/>
            <p:nvPr/>
          </p:nvSpPr>
          <p:spPr>
            <a:xfrm>
              <a:off x="7543800" y="1600199"/>
              <a:ext cx="838200" cy="457200"/>
            </a:xfrm>
            <a:custGeom>
              <a:avLst/>
              <a:gdLst/>
              <a:ahLst/>
              <a:cxnLst/>
              <a:rect l="l" t="t" r="r" b="b"/>
              <a:pathLst>
                <a:path w="838200" h="457200">
                  <a:moveTo>
                    <a:pt x="8382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838200" y="457200"/>
                  </a:lnTo>
                  <a:lnTo>
                    <a:pt x="838200" y="0"/>
                  </a:lnTo>
                  <a:close/>
                </a:path>
              </a:pathLst>
            </a:custGeom>
            <a:solidFill>
              <a:srgbClr val="CC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543800" y="1600199"/>
              <a:ext cx="838200" cy="457200"/>
            </a:xfrm>
            <a:custGeom>
              <a:avLst/>
              <a:gdLst/>
              <a:ahLst/>
              <a:cxnLst/>
              <a:rect l="l" t="t" r="r" b="b"/>
              <a:pathLst>
                <a:path w="838200" h="457200">
                  <a:moveTo>
                    <a:pt x="0" y="457200"/>
                  </a:moveTo>
                  <a:lnTo>
                    <a:pt x="838200" y="457200"/>
                  </a:lnTo>
                  <a:lnTo>
                    <a:pt x="838200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7543800" y="1600200"/>
            <a:ext cx="838200" cy="457200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257175">
              <a:lnSpc>
                <a:spcPct val="100000"/>
              </a:lnSpc>
              <a:spcBef>
                <a:spcPts val="545"/>
              </a:spcBef>
            </a:pPr>
            <a:r>
              <a:rPr sz="2000" spc="60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r>
              <a:rPr sz="2000" spc="-90" dirty="0">
                <a:solidFill>
                  <a:srgbClr val="FFFFFF"/>
                </a:solidFill>
                <a:latin typeface="Arial"/>
                <a:cs typeface="Arial"/>
              </a:rPr>
              <a:t> Jt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2052637" y="1519237"/>
            <a:ext cx="5328285" cy="5038725"/>
            <a:chOff x="2052637" y="1519237"/>
            <a:chExt cx="5328285" cy="5038725"/>
          </a:xfrm>
        </p:grpSpPr>
        <p:sp>
          <p:nvSpPr>
            <p:cNvPr id="56" name="object 56"/>
            <p:cNvSpPr/>
            <p:nvPr/>
          </p:nvSpPr>
          <p:spPr>
            <a:xfrm>
              <a:off x="2057400" y="5029200"/>
              <a:ext cx="45720" cy="1143000"/>
            </a:xfrm>
            <a:custGeom>
              <a:avLst/>
              <a:gdLst/>
              <a:ahLst/>
              <a:cxnLst/>
              <a:rect l="l" t="t" r="r" b="b"/>
              <a:pathLst>
                <a:path w="45719" h="1143000">
                  <a:moveTo>
                    <a:pt x="45719" y="0"/>
                  </a:moveTo>
                  <a:lnTo>
                    <a:pt x="0" y="1143000"/>
                  </a:lnTo>
                </a:path>
              </a:pathLst>
            </a:custGeom>
            <a:ln w="9144">
              <a:solidFill>
                <a:srgbClr val="CC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7315961" y="1829561"/>
              <a:ext cx="45720" cy="4419600"/>
            </a:xfrm>
            <a:custGeom>
              <a:avLst/>
              <a:gdLst/>
              <a:ahLst/>
              <a:cxnLst/>
              <a:rect l="l" t="t" r="r" b="b"/>
              <a:pathLst>
                <a:path w="45720" h="4419600">
                  <a:moveTo>
                    <a:pt x="0" y="0"/>
                  </a:moveTo>
                  <a:lnTo>
                    <a:pt x="45720" y="4419600"/>
                  </a:lnTo>
                </a:path>
              </a:pathLst>
            </a:custGeom>
            <a:ln w="38100">
              <a:solidFill>
                <a:srgbClr val="FFFF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667000" y="1524000"/>
              <a:ext cx="4038600" cy="4648200"/>
            </a:xfrm>
            <a:custGeom>
              <a:avLst/>
              <a:gdLst/>
              <a:ahLst/>
              <a:cxnLst/>
              <a:rect l="l" t="t" r="r" b="b"/>
              <a:pathLst>
                <a:path w="4038600" h="4648200">
                  <a:moveTo>
                    <a:pt x="0" y="0"/>
                  </a:moveTo>
                  <a:lnTo>
                    <a:pt x="0" y="4648200"/>
                  </a:lnTo>
                </a:path>
                <a:path w="4038600" h="4648200">
                  <a:moveTo>
                    <a:pt x="1295400" y="0"/>
                  </a:moveTo>
                  <a:lnTo>
                    <a:pt x="1295400" y="4648200"/>
                  </a:lnTo>
                </a:path>
                <a:path w="4038600" h="4648200">
                  <a:moveTo>
                    <a:pt x="2590800" y="0"/>
                  </a:moveTo>
                  <a:lnTo>
                    <a:pt x="2590800" y="4648200"/>
                  </a:lnTo>
                </a:path>
                <a:path w="4038600" h="4648200">
                  <a:moveTo>
                    <a:pt x="4038600" y="0"/>
                  </a:moveTo>
                  <a:lnTo>
                    <a:pt x="4038600" y="4648200"/>
                  </a:lnTo>
                </a:path>
              </a:pathLst>
            </a:custGeom>
            <a:ln w="9144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044439" y="6248400"/>
              <a:ext cx="457200" cy="304800"/>
            </a:xfrm>
            <a:custGeom>
              <a:avLst/>
              <a:gdLst/>
              <a:ahLst/>
              <a:cxnLst/>
              <a:rect l="l" t="t" r="r" b="b"/>
              <a:pathLst>
                <a:path w="457200" h="304800">
                  <a:moveTo>
                    <a:pt x="4572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457200" y="3048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EFA1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044439" y="6248400"/>
              <a:ext cx="457200" cy="304800"/>
            </a:xfrm>
            <a:custGeom>
              <a:avLst/>
              <a:gdLst/>
              <a:ahLst/>
              <a:cxnLst/>
              <a:rect l="l" t="t" r="r" b="b"/>
              <a:pathLst>
                <a:path w="457200" h="304800">
                  <a:moveTo>
                    <a:pt x="0" y="304800"/>
                  </a:moveTo>
                  <a:lnTo>
                    <a:pt x="457200" y="304800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5044440" y="6248400"/>
            <a:ext cx="457200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5890">
              <a:lnSpc>
                <a:spcPts val="2400"/>
              </a:lnSpc>
            </a:pPr>
            <a:r>
              <a:rPr sz="2500" spc="70" dirty="0">
                <a:solidFill>
                  <a:srgbClr val="FFFFFF"/>
                </a:solidFill>
                <a:latin typeface="Arial"/>
                <a:cs typeface="Arial"/>
              </a:rPr>
              <a:t>7</a:t>
            </a:r>
            <a:endParaRPr sz="2500">
              <a:latin typeface="Arial"/>
              <a:cs typeface="Arial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4414837" y="6243637"/>
            <a:ext cx="466725" cy="314325"/>
            <a:chOff x="4414837" y="6243637"/>
            <a:chExt cx="466725" cy="314325"/>
          </a:xfrm>
        </p:grpSpPr>
        <p:sp>
          <p:nvSpPr>
            <p:cNvPr id="63" name="object 63"/>
            <p:cNvSpPr/>
            <p:nvPr/>
          </p:nvSpPr>
          <p:spPr>
            <a:xfrm>
              <a:off x="4419600" y="6248400"/>
              <a:ext cx="457200" cy="304800"/>
            </a:xfrm>
            <a:custGeom>
              <a:avLst/>
              <a:gdLst/>
              <a:ahLst/>
              <a:cxnLst/>
              <a:rect l="l" t="t" r="r" b="b"/>
              <a:pathLst>
                <a:path w="457200" h="304800">
                  <a:moveTo>
                    <a:pt x="4572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457200" y="3048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EFA1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419600" y="6248400"/>
              <a:ext cx="457200" cy="304800"/>
            </a:xfrm>
            <a:custGeom>
              <a:avLst/>
              <a:gdLst/>
              <a:ahLst/>
              <a:cxnLst/>
              <a:rect l="l" t="t" r="r" b="b"/>
              <a:pathLst>
                <a:path w="457200" h="304800">
                  <a:moveTo>
                    <a:pt x="0" y="304800"/>
                  </a:moveTo>
                  <a:lnTo>
                    <a:pt x="457200" y="304800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/>
          <p:nvPr/>
        </p:nvSpPr>
        <p:spPr>
          <a:xfrm>
            <a:off x="4419600" y="6248400"/>
            <a:ext cx="457200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5255">
              <a:lnSpc>
                <a:spcPts val="2400"/>
              </a:lnSpc>
            </a:pPr>
            <a:r>
              <a:rPr sz="2500" spc="70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endParaRPr sz="2500">
              <a:latin typeface="Arial"/>
              <a:cs typeface="Arial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5786437" y="6243637"/>
            <a:ext cx="466725" cy="314325"/>
            <a:chOff x="5786437" y="6243637"/>
            <a:chExt cx="466725" cy="314325"/>
          </a:xfrm>
        </p:grpSpPr>
        <p:sp>
          <p:nvSpPr>
            <p:cNvPr id="67" name="object 67"/>
            <p:cNvSpPr/>
            <p:nvPr/>
          </p:nvSpPr>
          <p:spPr>
            <a:xfrm>
              <a:off x="5791200" y="6248400"/>
              <a:ext cx="457200" cy="304800"/>
            </a:xfrm>
            <a:custGeom>
              <a:avLst/>
              <a:gdLst/>
              <a:ahLst/>
              <a:cxnLst/>
              <a:rect l="l" t="t" r="r" b="b"/>
              <a:pathLst>
                <a:path w="457200" h="304800">
                  <a:moveTo>
                    <a:pt x="4572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457200" y="3048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EFA1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791200" y="6248400"/>
              <a:ext cx="457200" cy="304800"/>
            </a:xfrm>
            <a:custGeom>
              <a:avLst/>
              <a:gdLst/>
              <a:ahLst/>
              <a:cxnLst/>
              <a:rect l="l" t="t" r="r" b="b"/>
              <a:pathLst>
                <a:path w="457200" h="304800">
                  <a:moveTo>
                    <a:pt x="0" y="304800"/>
                  </a:moveTo>
                  <a:lnTo>
                    <a:pt x="457200" y="304800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 txBox="1"/>
          <p:nvPr/>
        </p:nvSpPr>
        <p:spPr>
          <a:xfrm>
            <a:off x="5791200" y="6248400"/>
            <a:ext cx="457200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5255">
              <a:lnSpc>
                <a:spcPts val="2400"/>
              </a:lnSpc>
            </a:pPr>
            <a:r>
              <a:rPr sz="2500" spc="70" dirty="0">
                <a:solidFill>
                  <a:srgbClr val="FFFFFF"/>
                </a:solidFill>
                <a:latin typeface="Arial"/>
                <a:cs typeface="Arial"/>
              </a:rPr>
              <a:t>8</a:t>
            </a:r>
            <a:endParaRPr sz="2500">
              <a:latin typeface="Arial"/>
              <a:cs typeface="Arial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6472237" y="6243637"/>
            <a:ext cx="466725" cy="314325"/>
            <a:chOff x="6472237" y="6243637"/>
            <a:chExt cx="466725" cy="314325"/>
          </a:xfrm>
        </p:grpSpPr>
        <p:sp>
          <p:nvSpPr>
            <p:cNvPr id="71" name="object 71"/>
            <p:cNvSpPr/>
            <p:nvPr/>
          </p:nvSpPr>
          <p:spPr>
            <a:xfrm>
              <a:off x="6477000" y="6248400"/>
              <a:ext cx="457200" cy="304800"/>
            </a:xfrm>
            <a:custGeom>
              <a:avLst/>
              <a:gdLst/>
              <a:ahLst/>
              <a:cxnLst/>
              <a:rect l="l" t="t" r="r" b="b"/>
              <a:pathLst>
                <a:path w="457200" h="304800">
                  <a:moveTo>
                    <a:pt x="4572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457200" y="3048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EFA1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477000" y="6248400"/>
              <a:ext cx="457200" cy="304800"/>
            </a:xfrm>
            <a:custGeom>
              <a:avLst/>
              <a:gdLst/>
              <a:ahLst/>
              <a:cxnLst/>
              <a:rect l="l" t="t" r="r" b="b"/>
              <a:pathLst>
                <a:path w="457200" h="304800">
                  <a:moveTo>
                    <a:pt x="0" y="304800"/>
                  </a:moveTo>
                  <a:lnTo>
                    <a:pt x="457200" y="304800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3" name="object 73"/>
          <p:cNvSpPr txBox="1"/>
          <p:nvPr/>
        </p:nvSpPr>
        <p:spPr>
          <a:xfrm>
            <a:off x="6477000" y="6248400"/>
            <a:ext cx="457200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5255">
              <a:lnSpc>
                <a:spcPts val="2400"/>
              </a:lnSpc>
            </a:pPr>
            <a:r>
              <a:rPr sz="2500" spc="70" dirty="0">
                <a:solidFill>
                  <a:srgbClr val="FFFFFF"/>
                </a:solidFill>
                <a:latin typeface="Arial"/>
                <a:cs typeface="Arial"/>
              </a:rPr>
              <a:t>9</a:t>
            </a:r>
            <a:endParaRPr sz="2500">
              <a:latin typeface="Arial"/>
              <a:cs typeface="Arial"/>
            </a:endParaRPr>
          </a:p>
        </p:txBody>
      </p:sp>
      <p:grpSp>
        <p:nvGrpSpPr>
          <p:cNvPr id="74" name="object 74"/>
          <p:cNvGrpSpPr/>
          <p:nvPr/>
        </p:nvGrpSpPr>
        <p:grpSpPr>
          <a:xfrm>
            <a:off x="1366837" y="1519237"/>
            <a:ext cx="6257925" cy="5038725"/>
            <a:chOff x="1366837" y="1519237"/>
            <a:chExt cx="6257925" cy="5038725"/>
          </a:xfrm>
        </p:grpSpPr>
        <p:sp>
          <p:nvSpPr>
            <p:cNvPr id="75" name="object 75"/>
            <p:cNvSpPr/>
            <p:nvPr/>
          </p:nvSpPr>
          <p:spPr>
            <a:xfrm>
              <a:off x="1371600" y="1524000"/>
              <a:ext cx="0" cy="4648200"/>
            </a:xfrm>
            <a:custGeom>
              <a:avLst/>
              <a:gdLst/>
              <a:ahLst/>
              <a:cxnLst/>
              <a:rect l="l" t="t" r="r" b="b"/>
              <a:pathLst>
                <a:path h="4648200">
                  <a:moveTo>
                    <a:pt x="0" y="0"/>
                  </a:moveTo>
                  <a:lnTo>
                    <a:pt x="0" y="4648200"/>
                  </a:lnTo>
                </a:path>
              </a:pathLst>
            </a:custGeom>
            <a:ln w="9144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7162800" y="6248400"/>
              <a:ext cx="457200" cy="304800"/>
            </a:xfrm>
            <a:custGeom>
              <a:avLst/>
              <a:gdLst/>
              <a:ahLst/>
              <a:cxnLst/>
              <a:rect l="l" t="t" r="r" b="b"/>
              <a:pathLst>
                <a:path w="457200" h="304800">
                  <a:moveTo>
                    <a:pt x="4572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457200" y="3048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EFA1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7162800" y="6248400"/>
              <a:ext cx="457200" cy="304800"/>
            </a:xfrm>
            <a:custGeom>
              <a:avLst/>
              <a:gdLst/>
              <a:ahLst/>
              <a:cxnLst/>
              <a:rect l="l" t="t" r="r" b="b"/>
              <a:pathLst>
                <a:path w="457200" h="304800">
                  <a:moveTo>
                    <a:pt x="0" y="304800"/>
                  </a:moveTo>
                  <a:lnTo>
                    <a:pt x="457200" y="304800"/>
                  </a:lnTo>
                  <a:lnTo>
                    <a:pt x="457200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" name="object 78"/>
          <p:cNvSpPr txBox="1"/>
          <p:nvPr/>
        </p:nvSpPr>
        <p:spPr>
          <a:xfrm>
            <a:off x="7162800" y="6248400"/>
            <a:ext cx="457200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">
              <a:lnSpc>
                <a:spcPts val="2400"/>
              </a:lnSpc>
            </a:pPr>
            <a:r>
              <a:rPr sz="2500" spc="45" dirty="0">
                <a:solidFill>
                  <a:srgbClr val="FFFFFF"/>
                </a:solidFill>
                <a:latin typeface="Arial"/>
                <a:cs typeface="Arial"/>
              </a:rPr>
              <a:t>10</a:t>
            </a:r>
            <a:endParaRPr sz="2500">
              <a:latin typeface="Arial"/>
              <a:cs typeface="Arial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0" y="1905000"/>
            <a:ext cx="7269480" cy="4288790"/>
            <a:chOff x="0" y="1905000"/>
            <a:chExt cx="7269480" cy="4288790"/>
          </a:xfrm>
        </p:grpSpPr>
        <p:sp>
          <p:nvSpPr>
            <p:cNvPr id="80" name="object 80"/>
            <p:cNvSpPr/>
            <p:nvPr/>
          </p:nvSpPr>
          <p:spPr>
            <a:xfrm>
              <a:off x="1370837" y="5869685"/>
              <a:ext cx="3175" cy="304800"/>
            </a:xfrm>
            <a:custGeom>
              <a:avLst/>
              <a:gdLst/>
              <a:ahLst/>
              <a:cxnLst/>
              <a:rect l="l" t="t" r="r" b="b"/>
              <a:pathLst>
                <a:path w="3175" h="304800">
                  <a:moveTo>
                    <a:pt x="1587" y="-19050"/>
                  </a:moveTo>
                  <a:lnTo>
                    <a:pt x="1587" y="323850"/>
                  </a:lnTo>
                </a:path>
              </a:pathLst>
            </a:custGeom>
            <a:ln w="41275">
              <a:solidFill>
                <a:srgbClr val="FFFF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838962" y="5639561"/>
              <a:ext cx="228600" cy="1905"/>
            </a:xfrm>
            <a:custGeom>
              <a:avLst/>
              <a:gdLst/>
              <a:ahLst/>
              <a:cxnLst/>
              <a:rect l="l" t="t" r="r" b="b"/>
              <a:pathLst>
                <a:path w="228600" h="1904">
                  <a:moveTo>
                    <a:pt x="-19050" y="793"/>
                  </a:moveTo>
                  <a:lnTo>
                    <a:pt x="247650" y="793"/>
                  </a:lnTo>
                </a:path>
              </a:pathLst>
            </a:custGeom>
            <a:ln w="39687">
              <a:solidFill>
                <a:srgbClr val="FFFF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773430" y="2058162"/>
              <a:ext cx="6477000" cy="3175"/>
            </a:xfrm>
            <a:custGeom>
              <a:avLst/>
              <a:gdLst/>
              <a:ahLst/>
              <a:cxnLst/>
              <a:rect l="l" t="t" r="r" b="b"/>
              <a:pathLst>
                <a:path w="6477000" h="3175">
                  <a:moveTo>
                    <a:pt x="6477000" y="3175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0" y="1905000"/>
              <a:ext cx="772795" cy="401320"/>
            </a:xfrm>
            <a:custGeom>
              <a:avLst/>
              <a:gdLst/>
              <a:ahLst/>
              <a:cxnLst/>
              <a:rect l="l" t="t" r="r" b="b"/>
              <a:pathLst>
                <a:path w="772795" h="401319">
                  <a:moveTo>
                    <a:pt x="772668" y="0"/>
                  </a:moveTo>
                  <a:lnTo>
                    <a:pt x="0" y="0"/>
                  </a:lnTo>
                  <a:lnTo>
                    <a:pt x="0" y="400812"/>
                  </a:lnTo>
                  <a:lnTo>
                    <a:pt x="772668" y="400812"/>
                  </a:lnTo>
                  <a:lnTo>
                    <a:pt x="7726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4" name="object 84"/>
          <p:cNvSpPr txBox="1"/>
          <p:nvPr/>
        </p:nvSpPr>
        <p:spPr>
          <a:xfrm>
            <a:off x="8716518" y="6506667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D28E27"/>
                </a:solidFill>
                <a:latin typeface="Arial"/>
                <a:cs typeface="Arial"/>
              </a:rPr>
              <a:t>27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1506728"/>
            <a:ext cx="47440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FORMULA DALAM </a:t>
            </a:r>
            <a:r>
              <a:rPr dirty="0"/>
              <a:t>GARIS </a:t>
            </a:r>
            <a:r>
              <a:rPr spc="-50" dirty="0"/>
              <a:t>UPAH</a:t>
            </a:r>
            <a:r>
              <a:rPr spc="-165" dirty="0"/>
              <a:t> </a:t>
            </a:r>
            <a:r>
              <a:rPr dirty="0"/>
              <a:t>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98068" y="2238502"/>
            <a:ext cx="16605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9095" algn="l"/>
                <a:tab pos="978535" algn="l"/>
                <a:tab pos="1325245" algn="l"/>
              </a:tabLst>
            </a:pPr>
            <a:r>
              <a:rPr sz="2400" dirty="0">
                <a:solidFill>
                  <a:srgbClr val="4E3A2F"/>
                </a:solidFill>
                <a:latin typeface="Arial"/>
                <a:cs typeface="Arial"/>
              </a:rPr>
              <a:t>Y	=</a:t>
            </a:r>
            <a:r>
              <a:rPr sz="2400" spc="-20" dirty="0">
                <a:solidFill>
                  <a:srgbClr val="4E3A2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a</a:t>
            </a:r>
            <a:r>
              <a:rPr sz="2400" dirty="0">
                <a:solidFill>
                  <a:srgbClr val="4E3A2F"/>
                </a:solidFill>
                <a:latin typeface="Arial"/>
                <a:cs typeface="Arial"/>
              </a:rPr>
              <a:t>	+	</a:t>
            </a: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bx</a:t>
            </a:r>
            <a:endParaRPr sz="240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821689" y="3011594"/>
          <a:ext cx="6558913" cy="7063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3250"/>
                <a:gridCol w="387984"/>
                <a:gridCol w="5567679"/>
              </a:tblGrid>
              <a:tr h="353001">
                <a:tc>
                  <a:txBody>
                    <a:bodyPr/>
                    <a:lstStyle/>
                    <a:p>
                      <a:pPr marL="318135" indent="-287020">
                        <a:lnSpc>
                          <a:spcPts val="2655"/>
                        </a:lnSpc>
                        <a:buClr>
                          <a:srgbClr val="EFA12D"/>
                        </a:buClr>
                        <a:buSzPct val="68750"/>
                        <a:buChar char="•"/>
                        <a:tabLst>
                          <a:tab pos="318135" algn="l"/>
                          <a:tab pos="318770" algn="l"/>
                        </a:tabLst>
                      </a:pPr>
                      <a:r>
                        <a:rPr sz="2400" dirty="0">
                          <a:solidFill>
                            <a:srgbClr val="4E3A2F"/>
                          </a:solidFill>
                          <a:latin typeface="Arial"/>
                          <a:cs typeface="Arial"/>
                        </a:rPr>
                        <a:t>Y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ts val="2655"/>
                        </a:lnSpc>
                      </a:pPr>
                      <a:r>
                        <a:rPr sz="2400" dirty="0">
                          <a:solidFill>
                            <a:srgbClr val="4E3A2F"/>
                          </a:solidFill>
                          <a:latin typeface="Arial"/>
                          <a:cs typeface="Arial"/>
                        </a:rPr>
                        <a:t>=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ts val="2655"/>
                        </a:lnSpc>
                      </a:pPr>
                      <a:r>
                        <a:rPr sz="2400" spc="-5" dirty="0">
                          <a:solidFill>
                            <a:srgbClr val="4E3A2F"/>
                          </a:solidFill>
                          <a:latin typeface="Arial"/>
                          <a:cs typeface="Arial"/>
                        </a:rPr>
                        <a:t>Nilai nominal upah </a:t>
                      </a:r>
                      <a:r>
                        <a:rPr sz="2400" dirty="0">
                          <a:solidFill>
                            <a:srgbClr val="4E3A2F"/>
                          </a:solidFill>
                          <a:latin typeface="Arial"/>
                          <a:cs typeface="Arial"/>
                        </a:rPr>
                        <a:t>( </a:t>
                      </a:r>
                      <a:r>
                        <a:rPr sz="2400" spc="-5" dirty="0">
                          <a:solidFill>
                            <a:srgbClr val="4E3A2F"/>
                          </a:solidFill>
                          <a:latin typeface="Arial"/>
                          <a:cs typeface="Arial"/>
                        </a:rPr>
                        <a:t>sumbu vertikal</a:t>
                      </a:r>
                      <a:r>
                        <a:rPr sz="2400" spc="75" dirty="0">
                          <a:solidFill>
                            <a:srgbClr val="4E3A2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dirty="0">
                          <a:solidFill>
                            <a:srgbClr val="4E3A2F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353341">
                <a:tc>
                  <a:txBody>
                    <a:bodyPr/>
                    <a:lstStyle/>
                    <a:p>
                      <a:pPr marL="318135" indent="-287020">
                        <a:lnSpc>
                          <a:spcPts val="2680"/>
                        </a:lnSpc>
                        <a:buClr>
                          <a:srgbClr val="EFA12D"/>
                        </a:buClr>
                        <a:buSzPct val="68750"/>
                        <a:buChar char="•"/>
                        <a:tabLst>
                          <a:tab pos="318135" algn="l"/>
                          <a:tab pos="318770" algn="l"/>
                        </a:tabLst>
                      </a:pPr>
                      <a:r>
                        <a:rPr sz="2400" dirty="0">
                          <a:solidFill>
                            <a:srgbClr val="4E3A2F"/>
                          </a:solidFill>
                          <a:latin typeface="Arial"/>
                          <a:cs typeface="Arial"/>
                        </a:rPr>
                        <a:t>X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ts val="2680"/>
                        </a:lnSpc>
                      </a:pPr>
                      <a:r>
                        <a:rPr sz="2400" dirty="0">
                          <a:solidFill>
                            <a:srgbClr val="4E3A2F"/>
                          </a:solidFill>
                          <a:latin typeface="Arial"/>
                          <a:cs typeface="Arial"/>
                        </a:rPr>
                        <a:t>=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ts val="2680"/>
                        </a:lnSpc>
                        <a:tabLst>
                          <a:tab pos="2841625" algn="l"/>
                        </a:tabLst>
                      </a:pPr>
                      <a:r>
                        <a:rPr sz="2400" spc="-5" dirty="0">
                          <a:solidFill>
                            <a:srgbClr val="4E3A2F"/>
                          </a:solidFill>
                          <a:latin typeface="Arial"/>
                          <a:cs typeface="Arial"/>
                        </a:rPr>
                        <a:t>Rangking</a:t>
                      </a:r>
                      <a:r>
                        <a:rPr sz="2400" spc="45" dirty="0">
                          <a:solidFill>
                            <a:srgbClr val="4E3A2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spc="-5" dirty="0">
                          <a:solidFill>
                            <a:srgbClr val="4E3A2F"/>
                          </a:solidFill>
                          <a:latin typeface="Arial"/>
                          <a:cs typeface="Arial"/>
                        </a:rPr>
                        <a:t>Jabatan	</a:t>
                      </a:r>
                      <a:r>
                        <a:rPr sz="2400" dirty="0">
                          <a:solidFill>
                            <a:srgbClr val="4E3A2F"/>
                          </a:solidFill>
                          <a:latin typeface="Arial"/>
                          <a:cs typeface="Arial"/>
                        </a:rPr>
                        <a:t>( sumbu </a:t>
                      </a:r>
                      <a:r>
                        <a:rPr sz="2400" spc="-5" dirty="0">
                          <a:solidFill>
                            <a:srgbClr val="4E3A2F"/>
                          </a:solidFill>
                          <a:latin typeface="Arial"/>
                          <a:cs typeface="Arial"/>
                        </a:rPr>
                        <a:t>horizontal</a:t>
                      </a:r>
                      <a:r>
                        <a:rPr sz="2400" spc="-50" dirty="0">
                          <a:solidFill>
                            <a:srgbClr val="4E3A2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dirty="0">
                          <a:solidFill>
                            <a:srgbClr val="4E3A2F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383540" y="4067682"/>
            <a:ext cx="616521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  <a:tab pos="1610360" algn="l"/>
                <a:tab pos="4067175" algn="l"/>
                <a:tab pos="5440680" algn="l"/>
              </a:tabLst>
            </a:pPr>
            <a:r>
              <a:rPr sz="1650" spc="345" dirty="0">
                <a:solidFill>
                  <a:srgbClr val="EFA12D"/>
                </a:solidFill>
                <a:latin typeface="Arial"/>
                <a:cs typeface="Arial"/>
              </a:rPr>
              <a:t>	</a:t>
            </a: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Jabatan	Ranking</a:t>
            </a:r>
            <a:r>
              <a:rPr sz="2400" spc="45" dirty="0">
                <a:solidFill>
                  <a:srgbClr val="4E3A2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tertinggi	misalnya	</a:t>
            </a:r>
            <a:r>
              <a:rPr sz="2400" dirty="0">
                <a:solidFill>
                  <a:srgbClr val="4E3A2F"/>
                </a:solidFill>
                <a:latin typeface="Arial"/>
                <a:cs typeface="Arial"/>
              </a:rPr>
              <a:t>( </a:t>
            </a: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10</a:t>
            </a:r>
            <a:r>
              <a:rPr sz="2400" spc="-90" dirty="0">
                <a:solidFill>
                  <a:srgbClr val="4E3A2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4E3A2F"/>
                </a:solidFill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  <a:p>
            <a:pPr marL="433070">
              <a:lnSpc>
                <a:spcPct val="100000"/>
              </a:lnSpc>
            </a:pPr>
            <a:r>
              <a:rPr sz="2400" dirty="0">
                <a:solidFill>
                  <a:srgbClr val="4E3A2F"/>
                </a:solidFill>
                <a:latin typeface="Arial"/>
                <a:cs typeface="Arial"/>
              </a:rPr>
              <a:t>= </a:t>
            </a: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Rp.</a:t>
            </a:r>
            <a:r>
              <a:rPr sz="2400" dirty="0">
                <a:solidFill>
                  <a:srgbClr val="4E3A2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6.000.000,-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354965" algn="l"/>
                <a:tab pos="1610360" algn="l"/>
                <a:tab pos="5560060" algn="l"/>
              </a:tabLst>
            </a:pPr>
            <a:r>
              <a:rPr sz="1650" spc="345" dirty="0">
                <a:solidFill>
                  <a:srgbClr val="EFA12D"/>
                </a:solidFill>
                <a:latin typeface="Arial"/>
                <a:cs typeface="Arial"/>
              </a:rPr>
              <a:t>	</a:t>
            </a: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Jabatan	Ranking</a:t>
            </a:r>
            <a:r>
              <a:rPr sz="2400" spc="45" dirty="0">
                <a:solidFill>
                  <a:srgbClr val="4E3A2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terendah</a:t>
            </a:r>
            <a:r>
              <a:rPr sz="2400" spc="15" dirty="0">
                <a:solidFill>
                  <a:srgbClr val="4E3A2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misalnya	</a:t>
            </a:r>
            <a:r>
              <a:rPr sz="2400" dirty="0">
                <a:solidFill>
                  <a:srgbClr val="4E3A2F"/>
                </a:solidFill>
                <a:latin typeface="Arial"/>
                <a:cs typeface="Arial"/>
              </a:rPr>
              <a:t>( </a:t>
            </a: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1</a:t>
            </a:r>
            <a:r>
              <a:rPr sz="2400" spc="-80" dirty="0">
                <a:solidFill>
                  <a:srgbClr val="4E3A2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4E3A2F"/>
                </a:solidFill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  <a:p>
            <a:pPr marL="350520">
              <a:lnSpc>
                <a:spcPct val="100000"/>
              </a:lnSpc>
            </a:pPr>
            <a:r>
              <a:rPr sz="2400" dirty="0">
                <a:solidFill>
                  <a:srgbClr val="4E3A2F"/>
                </a:solidFill>
                <a:latin typeface="Arial"/>
                <a:cs typeface="Arial"/>
              </a:rPr>
              <a:t>= </a:t>
            </a: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Rp.</a:t>
            </a:r>
            <a:r>
              <a:rPr sz="2400" spc="-25" dirty="0">
                <a:solidFill>
                  <a:srgbClr val="4E3A2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1.500.000,-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062227" y="463930"/>
            <a:ext cx="6754495" cy="862330"/>
            <a:chOff x="1062227" y="463930"/>
            <a:chExt cx="6754495" cy="862330"/>
          </a:xfrm>
        </p:grpSpPr>
        <p:sp>
          <p:nvSpPr>
            <p:cNvPr id="7" name="object 7"/>
            <p:cNvSpPr/>
            <p:nvPr/>
          </p:nvSpPr>
          <p:spPr>
            <a:xfrm>
              <a:off x="1098803" y="499871"/>
              <a:ext cx="6717792" cy="82600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66813" y="468502"/>
              <a:ext cx="6705586" cy="8124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6799" y="468502"/>
              <a:ext cx="6705600" cy="812800"/>
            </a:xfrm>
            <a:custGeom>
              <a:avLst/>
              <a:gdLst/>
              <a:ahLst/>
              <a:cxnLst/>
              <a:rect l="l" t="t" r="r" b="b"/>
              <a:pathLst>
                <a:path w="6705600" h="812800">
                  <a:moveTo>
                    <a:pt x="6313043" y="136017"/>
                  </a:moveTo>
                  <a:lnTo>
                    <a:pt x="6307114" y="195044"/>
                  </a:lnTo>
                  <a:lnTo>
                    <a:pt x="6302131" y="247323"/>
                  </a:lnTo>
                  <a:lnTo>
                    <a:pt x="6298092" y="292873"/>
                  </a:lnTo>
                  <a:lnTo>
                    <a:pt x="6294998" y="331710"/>
                  </a:lnTo>
                  <a:lnTo>
                    <a:pt x="6292850" y="363855"/>
                  </a:lnTo>
                  <a:lnTo>
                    <a:pt x="6301918" y="363474"/>
                  </a:lnTo>
                  <a:lnTo>
                    <a:pt x="6311011" y="363092"/>
                  </a:lnTo>
                  <a:lnTo>
                    <a:pt x="6320103" y="362712"/>
                  </a:lnTo>
                  <a:lnTo>
                    <a:pt x="6329172" y="362331"/>
                  </a:lnTo>
                  <a:lnTo>
                    <a:pt x="6325169" y="313896"/>
                  </a:lnTo>
                  <a:lnTo>
                    <a:pt x="6321155" y="260032"/>
                  </a:lnTo>
                  <a:lnTo>
                    <a:pt x="6317116" y="200739"/>
                  </a:lnTo>
                  <a:lnTo>
                    <a:pt x="6313043" y="136017"/>
                  </a:lnTo>
                  <a:close/>
                </a:path>
                <a:path w="6705600" h="812800">
                  <a:moveTo>
                    <a:pt x="4650740" y="201930"/>
                  </a:moveTo>
                  <a:lnTo>
                    <a:pt x="4644811" y="260907"/>
                  </a:lnTo>
                  <a:lnTo>
                    <a:pt x="4639828" y="313173"/>
                  </a:lnTo>
                  <a:lnTo>
                    <a:pt x="4635789" y="358722"/>
                  </a:lnTo>
                  <a:lnTo>
                    <a:pt x="4632695" y="397546"/>
                  </a:lnTo>
                  <a:lnTo>
                    <a:pt x="4630547" y="429641"/>
                  </a:lnTo>
                  <a:lnTo>
                    <a:pt x="4639615" y="429333"/>
                  </a:lnTo>
                  <a:lnTo>
                    <a:pt x="4648708" y="428990"/>
                  </a:lnTo>
                  <a:lnTo>
                    <a:pt x="4657800" y="428623"/>
                  </a:lnTo>
                  <a:lnTo>
                    <a:pt x="4666869" y="428244"/>
                  </a:lnTo>
                  <a:lnTo>
                    <a:pt x="4662866" y="379809"/>
                  </a:lnTo>
                  <a:lnTo>
                    <a:pt x="4658852" y="325945"/>
                  </a:lnTo>
                  <a:lnTo>
                    <a:pt x="4654813" y="266652"/>
                  </a:lnTo>
                  <a:lnTo>
                    <a:pt x="4650740" y="201930"/>
                  </a:lnTo>
                  <a:close/>
                </a:path>
                <a:path w="6705600" h="812800">
                  <a:moveTo>
                    <a:pt x="3649345" y="241554"/>
                  </a:moveTo>
                  <a:lnTo>
                    <a:pt x="3643354" y="300532"/>
                  </a:lnTo>
                  <a:lnTo>
                    <a:pt x="3638333" y="352806"/>
                  </a:lnTo>
                  <a:lnTo>
                    <a:pt x="3634275" y="398373"/>
                  </a:lnTo>
                  <a:lnTo>
                    <a:pt x="3631174" y="437235"/>
                  </a:lnTo>
                  <a:lnTo>
                    <a:pt x="3629025" y="469392"/>
                  </a:lnTo>
                  <a:lnTo>
                    <a:pt x="3638093" y="469011"/>
                  </a:lnTo>
                  <a:lnTo>
                    <a:pt x="3647186" y="468629"/>
                  </a:lnTo>
                  <a:lnTo>
                    <a:pt x="3656278" y="468249"/>
                  </a:lnTo>
                  <a:lnTo>
                    <a:pt x="3665347" y="467868"/>
                  </a:lnTo>
                  <a:lnTo>
                    <a:pt x="3661346" y="419433"/>
                  </a:lnTo>
                  <a:lnTo>
                    <a:pt x="3657346" y="365569"/>
                  </a:lnTo>
                  <a:lnTo>
                    <a:pt x="3653345" y="306276"/>
                  </a:lnTo>
                  <a:lnTo>
                    <a:pt x="3649345" y="241554"/>
                  </a:lnTo>
                  <a:close/>
                </a:path>
                <a:path w="6705600" h="812800">
                  <a:moveTo>
                    <a:pt x="3377057" y="252349"/>
                  </a:moveTo>
                  <a:lnTo>
                    <a:pt x="3371116" y="311327"/>
                  </a:lnTo>
                  <a:lnTo>
                    <a:pt x="3366108" y="363600"/>
                  </a:lnTo>
                  <a:lnTo>
                    <a:pt x="3362051" y="409168"/>
                  </a:lnTo>
                  <a:lnTo>
                    <a:pt x="3358964" y="448030"/>
                  </a:lnTo>
                  <a:lnTo>
                    <a:pt x="3356864" y="480187"/>
                  </a:lnTo>
                  <a:lnTo>
                    <a:pt x="3365932" y="479806"/>
                  </a:lnTo>
                  <a:lnTo>
                    <a:pt x="3375025" y="479425"/>
                  </a:lnTo>
                  <a:lnTo>
                    <a:pt x="3384117" y="479044"/>
                  </a:lnTo>
                  <a:lnTo>
                    <a:pt x="3393186" y="478663"/>
                  </a:lnTo>
                  <a:lnTo>
                    <a:pt x="3389183" y="430228"/>
                  </a:lnTo>
                  <a:lnTo>
                    <a:pt x="3385169" y="376364"/>
                  </a:lnTo>
                  <a:lnTo>
                    <a:pt x="3381130" y="317071"/>
                  </a:lnTo>
                  <a:lnTo>
                    <a:pt x="3377057" y="252349"/>
                  </a:lnTo>
                  <a:close/>
                </a:path>
                <a:path w="6705600" h="812800">
                  <a:moveTo>
                    <a:pt x="2748788" y="277241"/>
                  </a:moveTo>
                  <a:lnTo>
                    <a:pt x="2742798" y="336219"/>
                  </a:lnTo>
                  <a:lnTo>
                    <a:pt x="2737784" y="388493"/>
                  </a:lnTo>
                  <a:lnTo>
                    <a:pt x="2733746" y="434060"/>
                  </a:lnTo>
                  <a:lnTo>
                    <a:pt x="2730682" y="472922"/>
                  </a:lnTo>
                  <a:lnTo>
                    <a:pt x="2728595" y="505079"/>
                  </a:lnTo>
                  <a:lnTo>
                    <a:pt x="2737645" y="504698"/>
                  </a:lnTo>
                  <a:lnTo>
                    <a:pt x="2746708" y="504316"/>
                  </a:lnTo>
                  <a:lnTo>
                    <a:pt x="2755794" y="503936"/>
                  </a:lnTo>
                  <a:lnTo>
                    <a:pt x="2764916" y="503555"/>
                  </a:lnTo>
                  <a:lnTo>
                    <a:pt x="2760914" y="455120"/>
                  </a:lnTo>
                  <a:lnTo>
                    <a:pt x="2756900" y="401256"/>
                  </a:lnTo>
                  <a:lnTo>
                    <a:pt x="2752861" y="341963"/>
                  </a:lnTo>
                  <a:lnTo>
                    <a:pt x="2748788" y="277241"/>
                  </a:lnTo>
                  <a:close/>
                </a:path>
                <a:path w="6705600" h="812800">
                  <a:moveTo>
                    <a:pt x="6061709" y="117983"/>
                  </a:moveTo>
                  <a:lnTo>
                    <a:pt x="6061709" y="152368"/>
                  </a:lnTo>
                  <a:lnTo>
                    <a:pt x="6061709" y="186753"/>
                  </a:lnTo>
                  <a:lnTo>
                    <a:pt x="6061709" y="221138"/>
                  </a:lnTo>
                  <a:lnTo>
                    <a:pt x="6061709" y="255524"/>
                  </a:lnTo>
                  <a:lnTo>
                    <a:pt x="6064758" y="255650"/>
                  </a:lnTo>
                  <a:lnTo>
                    <a:pt x="6067298" y="255650"/>
                  </a:lnTo>
                  <a:lnTo>
                    <a:pt x="6069457" y="255524"/>
                  </a:lnTo>
                  <a:lnTo>
                    <a:pt x="6079108" y="255143"/>
                  </a:lnTo>
                  <a:lnTo>
                    <a:pt x="6094900" y="219198"/>
                  </a:lnTo>
                  <a:lnTo>
                    <a:pt x="6095238" y="205486"/>
                  </a:lnTo>
                  <a:lnTo>
                    <a:pt x="6095238" y="194361"/>
                  </a:lnTo>
                  <a:lnTo>
                    <a:pt x="6095238" y="183261"/>
                  </a:lnTo>
                  <a:lnTo>
                    <a:pt x="6095238" y="172160"/>
                  </a:lnTo>
                  <a:lnTo>
                    <a:pt x="6095238" y="161036"/>
                  </a:lnTo>
                  <a:lnTo>
                    <a:pt x="6094833" y="148439"/>
                  </a:lnTo>
                  <a:lnTo>
                    <a:pt x="6071115" y="118149"/>
                  </a:lnTo>
                  <a:lnTo>
                    <a:pt x="6061709" y="117983"/>
                  </a:lnTo>
                  <a:close/>
                </a:path>
                <a:path w="6705600" h="812800">
                  <a:moveTo>
                    <a:pt x="4906137" y="163830"/>
                  </a:moveTo>
                  <a:lnTo>
                    <a:pt x="4906137" y="193835"/>
                  </a:lnTo>
                  <a:lnTo>
                    <a:pt x="4906137" y="223853"/>
                  </a:lnTo>
                  <a:lnTo>
                    <a:pt x="4906137" y="253894"/>
                  </a:lnTo>
                  <a:lnTo>
                    <a:pt x="4906137" y="283972"/>
                  </a:lnTo>
                  <a:lnTo>
                    <a:pt x="4914348" y="283211"/>
                  </a:lnTo>
                  <a:lnTo>
                    <a:pt x="4937815" y="249957"/>
                  </a:lnTo>
                  <a:lnTo>
                    <a:pt x="4938268" y="233934"/>
                  </a:lnTo>
                  <a:lnTo>
                    <a:pt x="4938268" y="226504"/>
                  </a:lnTo>
                  <a:lnTo>
                    <a:pt x="4938268" y="219075"/>
                  </a:lnTo>
                  <a:lnTo>
                    <a:pt x="4938268" y="211645"/>
                  </a:lnTo>
                  <a:lnTo>
                    <a:pt x="4938268" y="204216"/>
                  </a:lnTo>
                  <a:lnTo>
                    <a:pt x="4937819" y="192478"/>
                  </a:lnTo>
                  <a:lnTo>
                    <a:pt x="4914566" y="163974"/>
                  </a:lnTo>
                  <a:lnTo>
                    <a:pt x="4906137" y="163830"/>
                  </a:lnTo>
                  <a:close/>
                </a:path>
                <a:path w="6705600" h="812800">
                  <a:moveTo>
                    <a:pt x="2201164" y="270891"/>
                  </a:moveTo>
                  <a:lnTo>
                    <a:pt x="2201164" y="300968"/>
                  </a:lnTo>
                  <a:lnTo>
                    <a:pt x="2201164" y="331009"/>
                  </a:lnTo>
                  <a:lnTo>
                    <a:pt x="2201164" y="361027"/>
                  </a:lnTo>
                  <a:lnTo>
                    <a:pt x="2201164" y="391033"/>
                  </a:lnTo>
                  <a:lnTo>
                    <a:pt x="2209430" y="390344"/>
                  </a:lnTo>
                  <a:lnTo>
                    <a:pt x="2232844" y="357143"/>
                  </a:lnTo>
                  <a:lnTo>
                    <a:pt x="2233295" y="341122"/>
                  </a:lnTo>
                  <a:lnTo>
                    <a:pt x="2233295" y="333692"/>
                  </a:lnTo>
                  <a:lnTo>
                    <a:pt x="2233295" y="326263"/>
                  </a:lnTo>
                  <a:lnTo>
                    <a:pt x="2233295" y="318833"/>
                  </a:lnTo>
                  <a:lnTo>
                    <a:pt x="2233295" y="311404"/>
                  </a:lnTo>
                  <a:lnTo>
                    <a:pt x="2232866" y="299666"/>
                  </a:lnTo>
                  <a:lnTo>
                    <a:pt x="2209667" y="271109"/>
                  </a:lnTo>
                  <a:lnTo>
                    <a:pt x="2201164" y="270891"/>
                  </a:lnTo>
                  <a:close/>
                </a:path>
                <a:path w="6705600" h="812800">
                  <a:moveTo>
                    <a:pt x="1728724" y="289687"/>
                  </a:moveTo>
                  <a:lnTo>
                    <a:pt x="1728724" y="324070"/>
                  </a:lnTo>
                  <a:lnTo>
                    <a:pt x="1728724" y="358441"/>
                  </a:lnTo>
                  <a:lnTo>
                    <a:pt x="1728724" y="392789"/>
                  </a:lnTo>
                  <a:lnTo>
                    <a:pt x="1728724" y="427100"/>
                  </a:lnTo>
                  <a:lnTo>
                    <a:pt x="1731772" y="427227"/>
                  </a:lnTo>
                  <a:lnTo>
                    <a:pt x="1734312" y="427227"/>
                  </a:lnTo>
                  <a:lnTo>
                    <a:pt x="1736470" y="427227"/>
                  </a:lnTo>
                  <a:lnTo>
                    <a:pt x="1746250" y="426847"/>
                  </a:lnTo>
                  <a:lnTo>
                    <a:pt x="1762021" y="390828"/>
                  </a:lnTo>
                  <a:lnTo>
                    <a:pt x="1762379" y="377063"/>
                  </a:lnTo>
                  <a:lnTo>
                    <a:pt x="1762379" y="365994"/>
                  </a:lnTo>
                  <a:lnTo>
                    <a:pt x="1762379" y="354901"/>
                  </a:lnTo>
                  <a:lnTo>
                    <a:pt x="1762379" y="343808"/>
                  </a:lnTo>
                  <a:lnTo>
                    <a:pt x="1762379" y="332739"/>
                  </a:lnTo>
                  <a:lnTo>
                    <a:pt x="1761972" y="320071"/>
                  </a:lnTo>
                  <a:lnTo>
                    <a:pt x="1738129" y="289800"/>
                  </a:lnTo>
                  <a:lnTo>
                    <a:pt x="1728724" y="289687"/>
                  </a:lnTo>
                  <a:close/>
                </a:path>
                <a:path w="6705600" h="812800">
                  <a:moveTo>
                    <a:pt x="6462903" y="9651"/>
                  </a:moveTo>
                  <a:lnTo>
                    <a:pt x="6489287" y="8604"/>
                  </a:lnTo>
                  <a:lnTo>
                    <a:pt x="6515671" y="7556"/>
                  </a:lnTo>
                  <a:lnTo>
                    <a:pt x="6542055" y="6508"/>
                  </a:lnTo>
                  <a:lnTo>
                    <a:pt x="6568440" y="5461"/>
                  </a:lnTo>
                  <a:lnTo>
                    <a:pt x="6568440" y="53772"/>
                  </a:lnTo>
                  <a:lnTo>
                    <a:pt x="6568440" y="102108"/>
                  </a:lnTo>
                  <a:lnTo>
                    <a:pt x="6568440" y="150443"/>
                  </a:lnTo>
                  <a:lnTo>
                    <a:pt x="6568440" y="198755"/>
                  </a:lnTo>
                  <a:lnTo>
                    <a:pt x="6576345" y="198395"/>
                  </a:lnTo>
                  <a:lnTo>
                    <a:pt x="6584251" y="198072"/>
                  </a:lnTo>
                  <a:lnTo>
                    <a:pt x="6592157" y="197772"/>
                  </a:lnTo>
                  <a:lnTo>
                    <a:pt x="6600063" y="197485"/>
                  </a:lnTo>
                  <a:lnTo>
                    <a:pt x="6600063" y="149173"/>
                  </a:lnTo>
                  <a:lnTo>
                    <a:pt x="6600063" y="100838"/>
                  </a:lnTo>
                  <a:lnTo>
                    <a:pt x="6600063" y="52502"/>
                  </a:lnTo>
                  <a:lnTo>
                    <a:pt x="6600063" y="4191"/>
                  </a:lnTo>
                  <a:lnTo>
                    <a:pt x="6626447" y="3143"/>
                  </a:lnTo>
                  <a:lnTo>
                    <a:pt x="6652831" y="2095"/>
                  </a:lnTo>
                  <a:lnTo>
                    <a:pt x="6679215" y="1047"/>
                  </a:lnTo>
                  <a:lnTo>
                    <a:pt x="6705600" y="0"/>
                  </a:lnTo>
                  <a:lnTo>
                    <a:pt x="6705600" y="540385"/>
                  </a:lnTo>
                  <a:lnTo>
                    <a:pt x="6679215" y="541432"/>
                  </a:lnTo>
                  <a:lnTo>
                    <a:pt x="6652831" y="542480"/>
                  </a:lnTo>
                  <a:lnTo>
                    <a:pt x="6626447" y="543528"/>
                  </a:lnTo>
                  <a:lnTo>
                    <a:pt x="6600063" y="544576"/>
                  </a:lnTo>
                  <a:lnTo>
                    <a:pt x="6600063" y="487826"/>
                  </a:lnTo>
                  <a:lnTo>
                    <a:pt x="6600063" y="431101"/>
                  </a:lnTo>
                  <a:lnTo>
                    <a:pt x="6600063" y="374376"/>
                  </a:lnTo>
                  <a:lnTo>
                    <a:pt x="6600063" y="317626"/>
                  </a:lnTo>
                  <a:lnTo>
                    <a:pt x="6592157" y="317932"/>
                  </a:lnTo>
                  <a:lnTo>
                    <a:pt x="6584251" y="318262"/>
                  </a:lnTo>
                  <a:lnTo>
                    <a:pt x="6576345" y="318591"/>
                  </a:lnTo>
                  <a:lnTo>
                    <a:pt x="6568440" y="318897"/>
                  </a:lnTo>
                  <a:lnTo>
                    <a:pt x="6568440" y="375592"/>
                  </a:lnTo>
                  <a:lnTo>
                    <a:pt x="6568440" y="432323"/>
                  </a:lnTo>
                  <a:lnTo>
                    <a:pt x="6568440" y="489078"/>
                  </a:lnTo>
                  <a:lnTo>
                    <a:pt x="6568440" y="545846"/>
                  </a:lnTo>
                  <a:lnTo>
                    <a:pt x="6542055" y="546893"/>
                  </a:lnTo>
                  <a:lnTo>
                    <a:pt x="6515671" y="547941"/>
                  </a:lnTo>
                  <a:lnTo>
                    <a:pt x="6489287" y="548989"/>
                  </a:lnTo>
                  <a:lnTo>
                    <a:pt x="6462903" y="550037"/>
                  </a:lnTo>
                  <a:lnTo>
                    <a:pt x="6462903" y="58769"/>
                  </a:lnTo>
                  <a:lnTo>
                    <a:pt x="6462903" y="9651"/>
                  </a:lnTo>
                  <a:close/>
                </a:path>
                <a:path w="6705600" h="812800">
                  <a:moveTo>
                    <a:pt x="6232525" y="18796"/>
                  </a:moveTo>
                  <a:lnTo>
                    <a:pt x="6270700" y="17272"/>
                  </a:lnTo>
                  <a:lnTo>
                    <a:pt x="6308852" y="15748"/>
                  </a:lnTo>
                  <a:lnTo>
                    <a:pt x="6347003" y="14224"/>
                  </a:lnTo>
                  <a:lnTo>
                    <a:pt x="6385179" y="12700"/>
                  </a:lnTo>
                  <a:lnTo>
                    <a:pt x="6390654" y="61606"/>
                  </a:lnTo>
                  <a:lnTo>
                    <a:pt x="6396135" y="110513"/>
                  </a:lnTo>
                  <a:lnTo>
                    <a:pt x="6401619" y="159419"/>
                  </a:lnTo>
                  <a:lnTo>
                    <a:pt x="6407107" y="208326"/>
                  </a:lnTo>
                  <a:lnTo>
                    <a:pt x="6412596" y="257232"/>
                  </a:lnTo>
                  <a:lnTo>
                    <a:pt x="6418086" y="306139"/>
                  </a:lnTo>
                  <a:lnTo>
                    <a:pt x="6423575" y="355045"/>
                  </a:lnTo>
                  <a:lnTo>
                    <a:pt x="6429063" y="403952"/>
                  </a:lnTo>
                  <a:lnTo>
                    <a:pt x="6434547" y="452858"/>
                  </a:lnTo>
                  <a:lnTo>
                    <a:pt x="6440028" y="501765"/>
                  </a:lnTo>
                  <a:lnTo>
                    <a:pt x="6445504" y="550672"/>
                  </a:lnTo>
                  <a:lnTo>
                    <a:pt x="6418546" y="551739"/>
                  </a:lnTo>
                  <a:lnTo>
                    <a:pt x="6391576" y="552831"/>
                  </a:lnTo>
                  <a:lnTo>
                    <a:pt x="6364583" y="553922"/>
                  </a:lnTo>
                  <a:lnTo>
                    <a:pt x="6337554" y="554989"/>
                  </a:lnTo>
                  <a:lnTo>
                    <a:pt x="6336198" y="530723"/>
                  </a:lnTo>
                  <a:lnTo>
                    <a:pt x="6334807" y="506491"/>
                  </a:lnTo>
                  <a:lnTo>
                    <a:pt x="6333392" y="482284"/>
                  </a:lnTo>
                  <a:lnTo>
                    <a:pt x="6331966" y="458088"/>
                  </a:lnTo>
                  <a:lnTo>
                    <a:pt x="6322534" y="458470"/>
                  </a:lnTo>
                  <a:lnTo>
                    <a:pt x="6313090" y="458851"/>
                  </a:lnTo>
                  <a:lnTo>
                    <a:pt x="6303623" y="459232"/>
                  </a:lnTo>
                  <a:lnTo>
                    <a:pt x="6294120" y="459613"/>
                  </a:lnTo>
                  <a:lnTo>
                    <a:pt x="6292574" y="483921"/>
                  </a:lnTo>
                  <a:lnTo>
                    <a:pt x="6289387" y="532586"/>
                  </a:lnTo>
                  <a:lnTo>
                    <a:pt x="6260526" y="558016"/>
                  </a:lnTo>
                  <a:lnTo>
                    <a:pt x="6205991" y="560163"/>
                  </a:lnTo>
                  <a:lnTo>
                    <a:pt x="6178677" y="561213"/>
                  </a:lnTo>
                  <a:lnTo>
                    <a:pt x="6183563" y="511922"/>
                  </a:lnTo>
                  <a:lnTo>
                    <a:pt x="6188455" y="462626"/>
                  </a:lnTo>
                  <a:lnTo>
                    <a:pt x="6193351" y="413324"/>
                  </a:lnTo>
                  <a:lnTo>
                    <a:pt x="6198250" y="364018"/>
                  </a:lnTo>
                  <a:lnTo>
                    <a:pt x="6203150" y="314708"/>
                  </a:lnTo>
                  <a:lnTo>
                    <a:pt x="6208051" y="265394"/>
                  </a:lnTo>
                  <a:lnTo>
                    <a:pt x="6212951" y="216078"/>
                  </a:lnTo>
                  <a:lnTo>
                    <a:pt x="6217850" y="166759"/>
                  </a:lnTo>
                  <a:lnTo>
                    <a:pt x="6222746" y="117439"/>
                  </a:lnTo>
                  <a:lnTo>
                    <a:pt x="6227638" y="68118"/>
                  </a:lnTo>
                  <a:lnTo>
                    <a:pt x="6232525" y="18796"/>
                  </a:lnTo>
                  <a:close/>
                </a:path>
                <a:path w="6705600" h="812800">
                  <a:moveTo>
                    <a:pt x="5956173" y="29718"/>
                  </a:moveTo>
                  <a:lnTo>
                    <a:pt x="5982747" y="28670"/>
                  </a:lnTo>
                  <a:lnTo>
                    <a:pt x="6009322" y="27622"/>
                  </a:lnTo>
                  <a:lnTo>
                    <a:pt x="6035897" y="26574"/>
                  </a:lnTo>
                  <a:lnTo>
                    <a:pt x="6062472" y="25526"/>
                  </a:lnTo>
                  <a:lnTo>
                    <a:pt x="6100572" y="26273"/>
                  </a:lnTo>
                  <a:lnTo>
                    <a:pt x="6139650" y="36476"/>
                  </a:lnTo>
                  <a:lnTo>
                    <a:pt x="6168973" y="65276"/>
                  </a:lnTo>
                  <a:lnTo>
                    <a:pt x="6181252" y="110825"/>
                  </a:lnTo>
                  <a:lnTo>
                    <a:pt x="6183503" y="171958"/>
                  </a:lnTo>
                  <a:lnTo>
                    <a:pt x="6183503" y="183693"/>
                  </a:lnTo>
                  <a:lnTo>
                    <a:pt x="6183503" y="195452"/>
                  </a:lnTo>
                  <a:lnTo>
                    <a:pt x="6183503" y="207212"/>
                  </a:lnTo>
                  <a:lnTo>
                    <a:pt x="6183503" y="218948"/>
                  </a:lnTo>
                  <a:lnTo>
                    <a:pt x="6183002" y="243117"/>
                  </a:lnTo>
                  <a:lnTo>
                    <a:pt x="6179002" y="281027"/>
                  </a:lnTo>
                  <a:lnTo>
                    <a:pt x="6164151" y="316118"/>
                  </a:lnTo>
                  <a:lnTo>
                    <a:pt x="6121368" y="342725"/>
                  </a:lnTo>
                  <a:lnTo>
                    <a:pt x="6082962" y="347483"/>
                  </a:lnTo>
                  <a:lnTo>
                    <a:pt x="6075870" y="347725"/>
                  </a:lnTo>
                  <a:lnTo>
                    <a:pt x="6068778" y="347968"/>
                  </a:lnTo>
                  <a:lnTo>
                    <a:pt x="6061709" y="348234"/>
                  </a:lnTo>
                  <a:lnTo>
                    <a:pt x="6061709" y="402695"/>
                  </a:lnTo>
                  <a:lnTo>
                    <a:pt x="6061709" y="457120"/>
                  </a:lnTo>
                  <a:lnTo>
                    <a:pt x="6061709" y="511522"/>
                  </a:lnTo>
                  <a:lnTo>
                    <a:pt x="6061709" y="565912"/>
                  </a:lnTo>
                  <a:lnTo>
                    <a:pt x="6035325" y="566959"/>
                  </a:lnTo>
                  <a:lnTo>
                    <a:pt x="6008941" y="568007"/>
                  </a:lnTo>
                  <a:lnTo>
                    <a:pt x="5982557" y="569055"/>
                  </a:lnTo>
                  <a:lnTo>
                    <a:pt x="5956173" y="570102"/>
                  </a:lnTo>
                  <a:lnTo>
                    <a:pt x="5956173" y="78835"/>
                  </a:lnTo>
                  <a:lnTo>
                    <a:pt x="5956173" y="29718"/>
                  </a:lnTo>
                  <a:close/>
                </a:path>
                <a:path w="6705600" h="812800">
                  <a:moveTo>
                    <a:pt x="5673852" y="40894"/>
                  </a:moveTo>
                  <a:lnTo>
                    <a:pt x="5700236" y="39846"/>
                  </a:lnTo>
                  <a:lnTo>
                    <a:pt x="5726620" y="38798"/>
                  </a:lnTo>
                  <a:lnTo>
                    <a:pt x="5753004" y="37750"/>
                  </a:lnTo>
                  <a:lnTo>
                    <a:pt x="5779389" y="36702"/>
                  </a:lnTo>
                  <a:lnTo>
                    <a:pt x="5779389" y="441960"/>
                  </a:lnTo>
                  <a:lnTo>
                    <a:pt x="5779577" y="458005"/>
                  </a:lnTo>
                  <a:lnTo>
                    <a:pt x="5788152" y="496570"/>
                  </a:lnTo>
                  <a:lnTo>
                    <a:pt x="5793994" y="496443"/>
                  </a:lnTo>
                  <a:lnTo>
                    <a:pt x="5809571" y="452062"/>
                  </a:lnTo>
                  <a:lnTo>
                    <a:pt x="5809742" y="433705"/>
                  </a:lnTo>
                  <a:lnTo>
                    <a:pt x="5809742" y="383936"/>
                  </a:lnTo>
                  <a:lnTo>
                    <a:pt x="5809742" y="334168"/>
                  </a:lnTo>
                  <a:lnTo>
                    <a:pt x="5809742" y="35560"/>
                  </a:lnTo>
                  <a:lnTo>
                    <a:pt x="5836126" y="34512"/>
                  </a:lnTo>
                  <a:lnTo>
                    <a:pt x="5862510" y="33464"/>
                  </a:lnTo>
                  <a:lnTo>
                    <a:pt x="5888894" y="32416"/>
                  </a:lnTo>
                  <a:lnTo>
                    <a:pt x="5915279" y="31369"/>
                  </a:lnTo>
                  <a:lnTo>
                    <a:pt x="5915279" y="392430"/>
                  </a:lnTo>
                  <a:lnTo>
                    <a:pt x="5915108" y="420891"/>
                  </a:lnTo>
                  <a:lnTo>
                    <a:pt x="5913671" y="464099"/>
                  </a:lnTo>
                  <a:lnTo>
                    <a:pt x="5906373" y="504332"/>
                  </a:lnTo>
                  <a:lnTo>
                    <a:pt x="5886575" y="543252"/>
                  </a:lnTo>
                  <a:lnTo>
                    <a:pt x="5855589" y="571881"/>
                  </a:lnTo>
                  <a:lnTo>
                    <a:pt x="5814369" y="586150"/>
                  </a:lnTo>
                  <a:lnTo>
                    <a:pt x="5798439" y="587629"/>
                  </a:lnTo>
                  <a:lnTo>
                    <a:pt x="5780791" y="587365"/>
                  </a:lnTo>
                  <a:lnTo>
                    <a:pt x="5734304" y="574167"/>
                  </a:lnTo>
                  <a:lnTo>
                    <a:pt x="5700406" y="546092"/>
                  </a:lnTo>
                  <a:lnTo>
                    <a:pt x="5681710" y="508174"/>
                  </a:lnTo>
                  <a:lnTo>
                    <a:pt x="5675298" y="462371"/>
                  </a:lnTo>
                  <a:lnTo>
                    <a:pt x="5674016" y="402451"/>
                  </a:lnTo>
                  <a:lnTo>
                    <a:pt x="5673852" y="360680"/>
                  </a:lnTo>
                  <a:lnTo>
                    <a:pt x="5673852" y="307394"/>
                  </a:lnTo>
                  <a:lnTo>
                    <a:pt x="5673852" y="254094"/>
                  </a:lnTo>
                  <a:lnTo>
                    <a:pt x="5673852" y="200787"/>
                  </a:lnTo>
                  <a:lnTo>
                    <a:pt x="5673852" y="147479"/>
                  </a:lnTo>
                  <a:lnTo>
                    <a:pt x="5673852" y="94179"/>
                  </a:lnTo>
                  <a:lnTo>
                    <a:pt x="5673852" y="40894"/>
                  </a:lnTo>
                  <a:close/>
                </a:path>
                <a:path w="6705600" h="812800">
                  <a:moveTo>
                    <a:pt x="5077841" y="64516"/>
                  </a:moveTo>
                  <a:lnTo>
                    <a:pt x="5104227" y="63468"/>
                  </a:lnTo>
                  <a:lnTo>
                    <a:pt x="5130625" y="62420"/>
                  </a:lnTo>
                  <a:lnTo>
                    <a:pt x="5157047" y="61372"/>
                  </a:lnTo>
                  <a:lnTo>
                    <a:pt x="5183505" y="60325"/>
                  </a:lnTo>
                  <a:lnTo>
                    <a:pt x="5183505" y="109442"/>
                  </a:lnTo>
                  <a:lnTo>
                    <a:pt x="5183505" y="158564"/>
                  </a:lnTo>
                  <a:lnTo>
                    <a:pt x="5183505" y="600710"/>
                  </a:lnTo>
                  <a:lnTo>
                    <a:pt x="5157047" y="601757"/>
                  </a:lnTo>
                  <a:lnTo>
                    <a:pt x="5130625" y="602805"/>
                  </a:lnTo>
                  <a:lnTo>
                    <a:pt x="5104227" y="603853"/>
                  </a:lnTo>
                  <a:lnTo>
                    <a:pt x="5077841" y="604901"/>
                  </a:lnTo>
                  <a:lnTo>
                    <a:pt x="5077841" y="555783"/>
                  </a:lnTo>
                  <a:lnTo>
                    <a:pt x="5077841" y="113633"/>
                  </a:lnTo>
                  <a:lnTo>
                    <a:pt x="5077841" y="64516"/>
                  </a:lnTo>
                  <a:close/>
                </a:path>
                <a:path w="6705600" h="812800">
                  <a:moveTo>
                    <a:pt x="4800600" y="75564"/>
                  </a:moveTo>
                  <a:lnTo>
                    <a:pt x="4819269" y="74802"/>
                  </a:lnTo>
                  <a:lnTo>
                    <a:pt x="4837938" y="74040"/>
                  </a:lnTo>
                  <a:lnTo>
                    <a:pt x="4856607" y="73278"/>
                  </a:lnTo>
                  <a:lnTo>
                    <a:pt x="4875276" y="72517"/>
                  </a:lnTo>
                  <a:lnTo>
                    <a:pt x="4909611" y="71663"/>
                  </a:lnTo>
                  <a:lnTo>
                    <a:pt x="4937934" y="71977"/>
                  </a:lnTo>
                  <a:lnTo>
                    <a:pt x="4976495" y="76200"/>
                  </a:lnTo>
                  <a:lnTo>
                    <a:pt x="5010642" y="99756"/>
                  </a:lnTo>
                  <a:lnTo>
                    <a:pt x="5032121" y="154178"/>
                  </a:lnTo>
                  <a:lnTo>
                    <a:pt x="5036312" y="213741"/>
                  </a:lnTo>
                  <a:lnTo>
                    <a:pt x="5035573" y="242700"/>
                  </a:lnTo>
                  <a:lnTo>
                    <a:pt x="5029668" y="285285"/>
                  </a:lnTo>
                  <a:lnTo>
                    <a:pt x="5006990" y="316960"/>
                  </a:lnTo>
                  <a:lnTo>
                    <a:pt x="4978146" y="326771"/>
                  </a:lnTo>
                  <a:lnTo>
                    <a:pt x="4992500" y="331821"/>
                  </a:lnTo>
                  <a:lnTo>
                    <a:pt x="5025090" y="361118"/>
                  </a:lnTo>
                  <a:lnTo>
                    <a:pt x="5035645" y="411352"/>
                  </a:lnTo>
                  <a:lnTo>
                    <a:pt x="5036312" y="464058"/>
                  </a:lnTo>
                  <a:lnTo>
                    <a:pt x="5036312" y="499681"/>
                  </a:lnTo>
                  <a:lnTo>
                    <a:pt x="5036312" y="535305"/>
                  </a:lnTo>
                  <a:lnTo>
                    <a:pt x="5036312" y="570928"/>
                  </a:lnTo>
                  <a:lnTo>
                    <a:pt x="5036312" y="606551"/>
                  </a:lnTo>
                  <a:lnTo>
                    <a:pt x="5011759" y="607504"/>
                  </a:lnTo>
                  <a:lnTo>
                    <a:pt x="4987242" y="608456"/>
                  </a:lnTo>
                  <a:lnTo>
                    <a:pt x="4962749" y="609409"/>
                  </a:lnTo>
                  <a:lnTo>
                    <a:pt x="4938268" y="610362"/>
                  </a:lnTo>
                  <a:lnTo>
                    <a:pt x="4938268" y="565497"/>
                  </a:lnTo>
                  <a:lnTo>
                    <a:pt x="4938268" y="520620"/>
                  </a:lnTo>
                  <a:lnTo>
                    <a:pt x="4938268" y="475720"/>
                  </a:lnTo>
                  <a:lnTo>
                    <a:pt x="4938268" y="430784"/>
                  </a:lnTo>
                  <a:lnTo>
                    <a:pt x="4937936" y="411214"/>
                  </a:lnTo>
                  <a:lnTo>
                    <a:pt x="4929443" y="372939"/>
                  </a:lnTo>
                  <a:lnTo>
                    <a:pt x="4906137" y="368046"/>
                  </a:lnTo>
                  <a:lnTo>
                    <a:pt x="4906137" y="416751"/>
                  </a:lnTo>
                  <a:lnTo>
                    <a:pt x="4906137" y="465474"/>
                  </a:lnTo>
                  <a:lnTo>
                    <a:pt x="4906137" y="514203"/>
                  </a:lnTo>
                  <a:lnTo>
                    <a:pt x="4906137" y="562926"/>
                  </a:lnTo>
                  <a:lnTo>
                    <a:pt x="4906137" y="611632"/>
                  </a:lnTo>
                  <a:lnTo>
                    <a:pt x="4879752" y="612679"/>
                  </a:lnTo>
                  <a:lnTo>
                    <a:pt x="4853368" y="613727"/>
                  </a:lnTo>
                  <a:lnTo>
                    <a:pt x="4826984" y="614775"/>
                  </a:lnTo>
                  <a:lnTo>
                    <a:pt x="4800600" y="615823"/>
                  </a:lnTo>
                  <a:lnTo>
                    <a:pt x="4800600" y="124679"/>
                  </a:lnTo>
                  <a:lnTo>
                    <a:pt x="4800600" y="75564"/>
                  </a:lnTo>
                  <a:close/>
                </a:path>
                <a:path w="6705600" h="812800">
                  <a:moveTo>
                    <a:pt x="4570222" y="84582"/>
                  </a:moveTo>
                  <a:lnTo>
                    <a:pt x="4608397" y="83131"/>
                  </a:lnTo>
                  <a:lnTo>
                    <a:pt x="4646549" y="81645"/>
                  </a:lnTo>
                  <a:lnTo>
                    <a:pt x="4684700" y="80135"/>
                  </a:lnTo>
                  <a:lnTo>
                    <a:pt x="4722876" y="78612"/>
                  </a:lnTo>
                  <a:lnTo>
                    <a:pt x="4728351" y="127519"/>
                  </a:lnTo>
                  <a:lnTo>
                    <a:pt x="4733832" y="176426"/>
                  </a:lnTo>
                  <a:lnTo>
                    <a:pt x="4739316" y="225332"/>
                  </a:lnTo>
                  <a:lnTo>
                    <a:pt x="4744804" y="274239"/>
                  </a:lnTo>
                  <a:lnTo>
                    <a:pt x="4750293" y="323145"/>
                  </a:lnTo>
                  <a:lnTo>
                    <a:pt x="4755783" y="372052"/>
                  </a:lnTo>
                  <a:lnTo>
                    <a:pt x="4761272" y="420958"/>
                  </a:lnTo>
                  <a:lnTo>
                    <a:pt x="4766760" y="469865"/>
                  </a:lnTo>
                  <a:lnTo>
                    <a:pt x="4772244" y="518771"/>
                  </a:lnTo>
                  <a:lnTo>
                    <a:pt x="4777725" y="567678"/>
                  </a:lnTo>
                  <a:lnTo>
                    <a:pt x="4783201" y="616585"/>
                  </a:lnTo>
                  <a:lnTo>
                    <a:pt x="4756243" y="617632"/>
                  </a:lnTo>
                  <a:lnTo>
                    <a:pt x="4729273" y="618680"/>
                  </a:lnTo>
                  <a:lnTo>
                    <a:pt x="4702280" y="619728"/>
                  </a:lnTo>
                  <a:lnTo>
                    <a:pt x="4675251" y="620776"/>
                  </a:lnTo>
                  <a:lnTo>
                    <a:pt x="4673895" y="596580"/>
                  </a:lnTo>
                  <a:lnTo>
                    <a:pt x="4672504" y="572373"/>
                  </a:lnTo>
                  <a:lnTo>
                    <a:pt x="4671089" y="548141"/>
                  </a:lnTo>
                  <a:lnTo>
                    <a:pt x="4669663" y="523875"/>
                  </a:lnTo>
                  <a:lnTo>
                    <a:pt x="4660231" y="524256"/>
                  </a:lnTo>
                  <a:lnTo>
                    <a:pt x="4650787" y="524637"/>
                  </a:lnTo>
                  <a:lnTo>
                    <a:pt x="4641320" y="525018"/>
                  </a:lnTo>
                  <a:lnTo>
                    <a:pt x="4631817" y="525399"/>
                  </a:lnTo>
                  <a:lnTo>
                    <a:pt x="4630271" y="549763"/>
                  </a:lnTo>
                  <a:lnTo>
                    <a:pt x="4628689" y="574103"/>
                  </a:lnTo>
                  <a:lnTo>
                    <a:pt x="4627084" y="598443"/>
                  </a:lnTo>
                  <a:lnTo>
                    <a:pt x="4625467" y="622808"/>
                  </a:lnTo>
                  <a:lnTo>
                    <a:pt x="4598205" y="623875"/>
                  </a:lnTo>
                  <a:lnTo>
                    <a:pt x="4570920" y="624967"/>
                  </a:lnTo>
                  <a:lnTo>
                    <a:pt x="4543635" y="626058"/>
                  </a:lnTo>
                  <a:lnTo>
                    <a:pt x="4516374" y="627126"/>
                  </a:lnTo>
                  <a:lnTo>
                    <a:pt x="4521260" y="577803"/>
                  </a:lnTo>
                  <a:lnTo>
                    <a:pt x="4526152" y="528481"/>
                  </a:lnTo>
                  <a:lnTo>
                    <a:pt x="4531048" y="479159"/>
                  </a:lnTo>
                  <a:lnTo>
                    <a:pt x="4535947" y="429837"/>
                  </a:lnTo>
                  <a:lnTo>
                    <a:pt x="4540847" y="380515"/>
                  </a:lnTo>
                  <a:lnTo>
                    <a:pt x="4545748" y="331192"/>
                  </a:lnTo>
                  <a:lnTo>
                    <a:pt x="4550648" y="281870"/>
                  </a:lnTo>
                  <a:lnTo>
                    <a:pt x="4555547" y="232548"/>
                  </a:lnTo>
                  <a:lnTo>
                    <a:pt x="4560443" y="183226"/>
                  </a:lnTo>
                  <a:lnTo>
                    <a:pt x="4565335" y="133904"/>
                  </a:lnTo>
                  <a:lnTo>
                    <a:pt x="4570222" y="84582"/>
                  </a:lnTo>
                  <a:close/>
                </a:path>
                <a:path w="6705600" h="812800">
                  <a:moveTo>
                    <a:pt x="3799078" y="115188"/>
                  </a:moveTo>
                  <a:lnTo>
                    <a:pt x="3821102" y="114329"/>
                  </a:lnTo>
                  <a:lnTo>
                    <a:pt x="3843162" y="113458"/>
                  </a:lnTo>
                  <a:lnTo>
                    <a:pt x="3865246" y="112563"/>
                  </a:lnTo>
                  <a:lnTo>
                    <a:pt x="3887342" y="111633"/>
                  </a:lnTo>
                  <a:lnTo>
                    <a:pt x="3899155" y="159854"/>
                  </a:lnTo>
                  <a:lnTo>
                    <a:pt x="3910973" y="208057"/>
                  </a:lnTo>
                  <a:lnTo>
                    <a:pt x="3922803" y="256254"/>
                  </a:lnTo>
                  <a:lnTo>
                    <a:pt x="3934652" y="304457"/>
                  </a:lnTo>
                  <a:lnTo>
                    <a:pt x="3946525" y="352679"/>
                  </a:lnTo>
                  <a:lnTo>
                    <a:pt x="3946525" y="304000"/>
                  </a:lnTo>
                  <a:lnTo>
                    <a:pt x="3946525" y="255340"/>
                  </a:lnTo>
                  <a:lnTo>
                    <a:pt x="3946525" y="206685"/>
                  </a:lnTo>
                  <a:lnTo>
                    <a:pt x="3946525" y="158025"/>
                  </a:lnTo>
                  <a:lnTo>
                    <a:pt x="3946525" y="109347"/>
                  </a:lnTo>
                  <a:lnTo>
                    <a:pt x="3968603" y="108487"/>
                  </a:lnTo>
                  <a:lnTo>
                    <a:pt x="3990657" y="107616"/>
                  </a:lnTo>
                  <a:lnTo>
                    <a:pt x="4012711" y="106721"/>
                  </a:lnTo>
                  <a:lnTo>
                    <a:pt x="4034790" y="105791"/>
                  </a:lnTo>
                  <a:lnTo>
                    <a:pt x="4034790" y="154936"/>
                  </a:lnTo>
                  <a:lnTo>
                    <a:pt x="4034790" y="646176"/>
                  </a:lnTo>
                  <a:lnTo>
                    <a:pt x="4011644" y="647108"/>
                  </a:lnTo>
                  <a:lnTo>
                    <a:pt x="3988498" y="648017"/>
                  </a:lnTo>
                  <a:lnTo>
                    <a:pt x="3965352" y="648926"/>
                  </a:lnTo>
                  <a:lnTo>
                    <a:pt x="3942207" y="649859"/>
                  </a:lnTo>
                  <a:lnTo>
                    <a:pt x="3931234" y="601167"/>
                  </a:lnTo>
                  <a:lnTo>
                    <a:pt x="3920261" y="552475"/>
                  </a:lnTo>
                  <a:lnTo>
                    <a:pt x="3909288" y="503783"/>
                  </a:lnTo>
                  <a:lnTo>
                    <a:pt x="3898315" y="455091"/>
                  </a:lnTo>
                  <a:lnTo>
                    <a:pt x="3887342" y="406400"/>
                  </a:lnTo>
                  <a:lnTo>
                    <a:pt x="3887342" y="652018"/>
                  </a:lnTo>
                  <a:lnTo>
                    <a:pt x="3865246" y="652877"/>
                  </a:lnTo>
                  <a:lnTo>
                    <a:pt x="3843162" y="653748"/>
                  </a:lnTo>
                  <a:lnTo>
                    <a:pt x="3821102" y="654643"/>
                  </a:lnTo>
                  <a:lnTo>
                    <a:pt x="3799078" y="655574"/>
                  </a:lnTo>
                  <a:lnTo>
                    <a:pt x="3799078" y="606428"/>
                  </a:lnTo>
                  <a:lnTo>
                    <a:pt x="3799078" y="164303"/>
                  </a:lnTo>
                  <a:lnTo>
                    <a:pt x="3799078" y="115188"/>
                  </a:lnTo>
                  <a:close/>
                </a:path>
                <a:path w="6705600" h="812800">
                  <a:moveTo>
                    <a:pt x="3568700" y="124333"/>
                  </a:moveTo>
                  <a:lnTo>
                    <a:pt x="3606875" y="122809"/>
                  </a:lnTo>
                  <a:lnTo>
                    <a:pt x="3645027" y="121285"/>
                  </a:lnTo>
                  <a:lnTo>
                    <a:pt x="3683178" y="119761"/>
                  </a:lnTo>
                  <a:lnTo>
                    <a:pt x="3721354" y="118237"/>
                  </a:lnTo>
                  <a:lnTo>
                    <a:pt x="3726829" y="167143"/>
                  </a:lnTo>
                  <a:lnTo>
                    <a:pt x="3732310" y="216050"/>
                  </a:lnTo>
                  <a:lnTo>
                    <a:pt x="3737794" y="264956"/>
                  </a:lnTo>
                  <a:lnTo>
                    <a:pt x="3743282" y="313863"/>
                  </a:lnTo>
                  <a:lnTo>
                    <a:pt x="3748771" y="362769"/>
                  </a:lnTo>
                  <a:lnTo>
                    <a:pt x="3754261" y="411676"/>
                  </a:lnTo>
                  <a:lnTo>
                    <a:pt x="3759750" y="460582"/>
                  </a:lnTo>
                  <a:lnTo>
                    <a:pt x="3765238" y="509489"/>
                  </a:lnTo>
                  <a:lnTo>
                    <a:pt x="3770722" y="558395"/>
                  </a:lnTo>
                  <a:lnTo>
                    <a:pt x="3776203" y="607302"/>
                  </a:lnTo>
                  <a:lnTo>
                    <a:pt x="3781679" y="656209"/>
                  </a:lnTo>
                  <a:lnTo>
                    <a:pt x="3754723" y="657258"/>
                  </a:lnTo>
                  <a:lnTo>
                    <a:pt x="3727767" y="658320"/>
                  </a:lnTo>
                  <a:lnTo>
                    <a:pt x="3700811" y="659405"/>
                  </a:lnTo>
                  <a:lnTo>
                    <a:pt x="3673855" y="660526"/>
                  </a:lnTo>
                  <a:lnTo>
                    <a:pt x="3672427" y="636260"/>
                  </a:lnTo>
                  <a:lnTo>
                    <a:pt x="3670998" y="612028"/>
                  </a:lnTo>
                  <a:lnTo>
                    <a:pt x="3669569" y="587821"/>
                  </a:lnTo>
                  <a:lnTo>
                    <a:pt x="3668141" y="563626"/>
                  </a:lnTo>
                  <a:lnTo>
                    <a:pt x="3658711" y="564007"/>
                  </a:lnTo>
                  <a:lnTo>
                    <a:pt x="3649281" y="564388"/>
                  </a:lnTo>
                  <a:lnTo>
                    <a:pt x="3627199" y="613790"/>
                  </a:lnTo>
                  <a:lnTo>
                    <a:pt x="3624072" y="662432"/>
                  </a:lnTo>
                  <a:lnTo>
                    <a:pt x="3596755" y="663553"/>
                  </a:lnTo>
                  <a:lnTo>
                    <a:pt x="3569462" y="664638"/>
                  </a:lnTo>
                  <a:lnTo>
                    <a:pt x="3542168" y="665700"/>
                  </a:lnTo>
                  <a:lnTo>
                    <a:pt x="3514852" y="666750"/>
                  </a:lnTo>
                  <a:lnTo>
                    <a:pt x="3519767" y="617430"/>
                  </a:lnTo>
                  <a:lnTo>
                    <a:pt x="3524676" y="568116"/>
                  </a:lnTo>
                  <a:lnTo>
                    <a:pt x="3529581" y="518806"/>
                  </a:lnTo>
                  <a:lnTo>
                    <a:pt x="3534481" y="469499"/>
                  </a:lnTo>
                  <a:lnTo>
                    <a:pt x="3539377" y="420193"/>
                  </a:lnTo>
                  <a:lnTo>
                    <a:pt x="3544269" y="370889"/>
                  </a:lnTo>
                  <a:lnTo>
                    <a:pt x="3549158" y="321583"/>
                  </a:lnTo>
                  <a:lnTo>
                    <a:pt x="3554046" y="272276"/>
                  </a:lnTo>
                  <a:lnTo>
                    <a:pt x="3558931" y="222966"/>
                  </a:lnTo>
                  <a:lnTo>
                    <a:pt x="3563816" y="173652"/>
                  </a:lnTo>
                  <a:lnTo>
                    <a:pt x="3568700" y="124333"/>
                  </a:lnTo>
                  <a:close/>
                </a:path>
                <a:path w="6705600" h="812800">
                  <a:moveTo>
                    <a:pt x="3296539" y="135127"/>
                  </a:moveTo>
                  <a:lnTo>
                    <a:pt x="3334660" y="133603"/>
                  </a:lnTo>
                  <a:lnTo>
                    <a:pt x="3372818" y="132079"/>
                  </a:lnTo>
                  <a:lnTo>
                    <a:pt x="3410999" y="130555"/>
                  </a:lnTo>
                  <a:lnTo>
                    <a:pt x="3449192" y="129032"/>
                  </a:lnTo>
                  <a:lnTo>
                    <a:pt x="3454665" y="177938"/>
                  </a:lnTo>
                  <a:lnTo>
                    <a:pt x="3460138" y="226845"/>
                  </a:lnTo>
                  <a:lnTo>
                    <a:pt x="3465613" y="275751"/>
                  </a:lnTo>
                  <a:lnTo>
                    <a:pt x="3471089" y="324658"/>
                  </a:lnTo>
                  <a:lnTo>
                    <a:pt x="3476567" y="373564"/>
                  </a:lnTo>
                  <a:lnTo>
                    <a:pt x="3482048" y="422471"/>
                  </a:lnTo>
                  <a:lnTo>
                    <a:pt x="3487533" y="471377"/>
                  </a:lnTo>
                  <a:lnTo>
                    <a:pt x="3493022" y="520284"/>
                  </a:lnTo>
                  <a:lnTo>
                    <a:pt x="3498515" y="569190"/>
                  </a:lnTo>
                  <a:lnTo>
                    <a:pt x="3504013" y="618097"/>
                  </a:lnTo>
                  <a:lnTo>
                    <a:pt x="3509517" y="667004"/>
                  </a:lnTo>
                  <a:lnTo>
                    <a:pt x="3482560" y="668053"/>
                  </a:lnTo>
                  <a:lnTo>
                    <a:pt x="3455590" y="669115"/>
                  </a:lnTo>
                  <a:lnTo>
                    <a:pt x="3428597" y="670200"/>
                  </a:lnTo>
                  <a:lnTo>
                    <a:pt x="3401567" y="671322"/>
                  </a:lnTo>
                  <a:lnTo>
                    <a:pt x="3400159" y="647055"/>
                  </a:lnTo>
                  <a:lnTo>
                    <a:pt x="3398774" y="622823"/>
                  </a:lnTo>
                  <a:lnTo>
                    <a:pt x="3397388" y="598616"/>
                  </a:lnTo>
                  <a:lnTo>
                    <a:pt x="3395979" y="574421"/>
                  </a:lnTo>
                  <a:lnTo>
                    <a:pt x="3386530" y="574782"/>
                  </a:lnTo>
                  <a:lnTo>
                    <a:pt x="3377057" y="575119"/>
                  </a:lnTo>
                  <a:lnTo>
                    <a:pt x="3367583" y="575456"/>
                  </a:lnTo>
                  <a:lnTo>
                    <a:pt x="3358134" y="575818"/>
                  </a:lnTo>
                  <a:lnTo>
                    <a:pt x="3356588" y="600200"/>
                  </a:lnTo>
                  <a:lnTo>
                    <a:pt x="3355006" y="624570"/>
                  </a:lnTo>
                  <a:lnTo>
                    <a:pt x="3353401" y="648916"/>
                  </a:lnTo>
                  <a:lnTo>
                    <a:pt x="3351784" y="673226"/>
                  </a:lnTo>
                  <a:lnTo>
                    <a:pt x="3324522" y="674294"/>
                  </a:lnTo>
                  <a:lnTo>
                    <a:pt x="3297237" y="675386"/>
                  </a:lnTo>
                  <a:lnTo>
                    <a:pt x="3269952" y="676477"/>
                  </a:lnTo>
                  <a:lnTo>
                    <a:pt x="3242691" y="677545"/>
                  </a:lnTo>
                  <a:lnTo>
                    <a:pt x="3247577" y="628225"/>
                  </a:lnTo>
                  <a:lnTo>
                    <a:pt x="3252469" y="578911"/>
                  </a:lnTo>
                  <a:lnTo>
                    <a:pt x="3257365" y="529601"/>
                  </a:lnTo>
                  <a:lnTo>
                    <a:pt x="3262264" y="480294"/>
                  </a:lnTo>
                  <a:lnTo>
                    <a:pt x="3267164" y="430988"/>
                  </a:lnTo>
                  <a:lnTo>
                    <a:pt x="3272065" y="381684"/>
                  </a:lnTo>
                  <a:lnTo>
                    <a:pt x="3276965" y="332378"/>
                  </a:lnTo>
                  <a:lnTo>
                    <a:pt x="3281864" y="283071"/>
                  </a:lnTo>
                  <a:lnTo>
                    <a:pt x="3286760" y="233761"/>
                  </a:lnTo>
                  <a:lnTo>
                    <a:pt x="3291652" y="184447"/>
                  </a:lnTo>
                  <a:lnTo>
                    <a:pt x="3296539" y="135127"/>
                  </a:lnTo>
                  <a:close/>
                </a:path>
                <a:path w="6705600" h="812800">
                  <a:moveTo>
                    <a:pt x="2898521" y="150875"/>
                  </a:moveTo>
                  <a:lnTo>
                    <a:pt x="2932695" y="149522"/>
                  </a:lnTo>
                  <a:lnTo>
                    <a:pt x="2966846" y="148145"/>
                  </a:lnTo>
                  <a:lnTo>
                    <a:pt x="3000998" y="146768"/>
                  </a:lnTo>
                  <a:lnTo>
                    <a:pt x="3038244" y="170777"/>
                  </a:lnTo>
                  <a:lnTo>
                    <a:pt x="3044531" y="227978"/>
                  </a:lnTo>
                  <a:lnTo>
                    <a:pt x="3047746" y="259842"/>
                  </a:lnTo>
                  <a:lnTo>
                    <a:pt x="3051462" y="294036"/>
                  </a:lnTo>
                  <a:lnTo>
                    <a:pt x="3055191" y="328231"/>
                  </a:lnTo>
                  <a:lnTo>
                    <a:pt x="3058943" y="362426"/>
                  </a:lnTo>
                  <a:lnTo>
                    <a:pt x="3062732" y="396621"/>
                  </a:lnTo>
                  <a:lnTo>
                    <a:pt x="3067546" y="346009"/>
                  </a:lnTo>
                  <a:lnTo>
                    <a:pt x="3072386" y="295374"/>
                  </a:lnTo>
                  <a:lnTo>
                    <a:pt x="3077243" y="244720"/>
                  </a:lnTo>
                  <a:lnTo>
                    <a:pt x="3082113" y="194054"/>
                  </a:lnTo>
                  <a:lnTo>
                    <a:pt x="3086989" y="143383"/>
                  </a:lnTo>
                  <a:lnTo>
                    <a:pt x="3121298" y="142047"/>
                  </a:lnTo>
                  <a:lnTo>
                    <a:pt x="3155632" y="140700"/>
                  </a:lnTo>
                  <a:lnTo>
                    <a:pt x="3189966" y="139328"/>
                  </a:lnTo>
                  <a:lnTo>
                    <a:pt x="3224276" y="137922"/>
                  </a:lnTo>
                  <a:lnTo>
                    <a:pt x="3224276" y="187039"/>
                  </a:lnTo>
                  <a:lnTo>
                    <a:pt x="3224276" y="678307"/>
                  </a:lnTo>
                  <a:lnTo>
                    <a:pt x="3201225" y="679239"/>
                  </a:lnTo>
                  <a:lnTo>
                    <a:pt x="3178175" y="680148"/>
                  </a:lnTo>
                  <a:lnTo>
                    <a:pt x="3155124" y="681057"/>
                  </a:lnTo>
                  <a:lnTo>
                    <a:pt x="3132074" y="681989"/>
                  </a:lnTo>
                  <a:lnTo>
                    <a:pt x="3132026" y="629854"/>
                  </a:lnTo>
                  <a:lnTo>
                    <a:pt x="3131993" y="577730"/>
                  </a:lnTo>
                  <a:lnTo>
                    <a:pt x="3131970" y="525612"/>
                  </a:lnTo>
                  <a:lnTo>
                    <a:pt x="3131956" y="473496"/>
                  </a:lnTo>
                  <a:lnTo>
                    <a:pt x="3131949" y="421378"/>
                  </a:lnTo>
                  <a:lnTo>
                    <a:pt x="3131947" y="369254"/>
                  </a:lnTo>
                  <a:lnTo>
                    <a:pt x="3131947" y="317119"/>
                  </a:lnTo>
                  <a:lnTo>
                    <a:pt x="3126674" y="369471"/>
                  </a:lnTo>
                  <a:lnTo>
                    <a:pt x="3121413" y="421811"/>
                  </a:lnTo>
                  <a:lnTo>
                    <a:pt x="3116158" y="474139"/>
                  </a:lnTo>
                  <a:lnTo>
                    <a:pt x="3110905" y="526459"/>
                  </a:lnTo>
                  <a:lnTo>
                    <a:pt x="3105650" y="578772"/>
                  </a:lnTo>
                  <a:lnTo>
                    <a:pt x="3100389" y="631080"/>
                  </a:lnTo>
                  <a:lnTo>
                    <a:pt x="3095116" y="683387"/>
                  </a:lnTo>
                  <a:lnTo>
                    <a:pt x="3046093" y="685387"/>
                  </a:lnTo>
                  <a:lnTo>
                    <a:pt x="3029712" y="686054"/>
                  </a:lnTo>
                  <a:lnTo>
                    <a:pt x="3024167" y="635333"/>
                  </a:lnTo>
                  <a:lnTo>
                    <a:pt x="3018633" y="584624"/>
                  </a:lnTo>
                  <a:lnTo>
                    <a:pt x="3013106" y="533921"/>
                  </a:lnTo>
                  <a:lnTo>
                    <a:pt x="3007582" y="483221"/>
                  </a:lnTo>
                  <a:lnTo>
                    <a:pt x="3002055" y="432518"/>
                  </a:lnTo>
                  <a:lnTo>
                    <a:pt x="2996521" y="381809"/>
                  </a:lnTo>
                  <a:lnTo>
                    <a:pt x="2990977" y="331088"/>
                  </a:lnTo>
                  <a:lnTo>
                    <a:pt x="2990969" y="382027"/>
                  </a:lnTo>
                  <a:lnTo>
                    <a:pt x="2990951" y="432954"/>
                  </a:lnTo>
                  <a:lnTo>
                    <a:pt x="2990927" y="483874"/>
                  </a:lnTo>
                  <a:lnTo>
                    <a:pt x="2990899" y="534792"/>
                  </a:lnTo>
                  <a:lnTo>
                    <a:pt x="2990875" y="585712"/>
                  </a:lnTo>
                  <a:lnTo>
                    <a:pt x="2990857" y="636639"/>
                  </a:lnTo>
                  <a:lnTo>
                    <a:pt x="2990850" y="687577"/>
                  </a:lnTo>
                  <a:lnTo>
                    <a:pt x="2967797" y="688457"/>
                  </a:lnTo>
                  <a:lnTo>
                    <a:pt x="2944733" y="689371"/>
                  </a:lnTo>
                  <a:lnTo>
                    <a:pt x="2921644" y="690310"/>
                  </a:lnTo>
                  <a:lnTo>
                    <a:pt x="2898521" y="691261"/>
                  </a:lnTo>
                  <a:lnTo>
                    <a:pt x="2898521" y="642115"/>
                  </a:lnTo>
                  <a:lnTo>
                    <a:pt x="2898521" y="199990"/>
                  </a:lnTo>
                  <a:lnTo>
                    <a:pt x="2898521" y="150875"/>
                  </a:lnTo>
                  <a:close/>
                </a:path>
                <a:path w="6705600" h="812800">
                  <a:moveTo>
                    <a:pt x="2668270" y="160020"/>
                  </a:moveTo>
                  <a:lnTo>
                    <a:pt x="2706389" y="158496"/>
                  </a:lnTo>
                  <a:lnTo>
                    <a:pt x="2744533" y="156972"/>
                  </a:lnTo>
                  <a:lnTo>
                    <a:pt x="2782677" y="155448"/>
                  </a:lnTo>
                  <a:lnTo>
                    <a:pt x="2820797" y="153924"/>
                  </a:lnTo>
                  <a:lnTo>
                    <a:pt x="2826301" y="202830"/>
                  </a:lnTo>
                  <a:lnTo>
                    <a:pt x="2831800" y="251737"/>
                  </a:lnTo>
                  <a:lnTo>
                    <a:pt x="2837295" y="300643"/>
                  </a:lnTo>
                  <a:lnTo>
                    <a:pt x="2842787" y="349550"/>
                  </a:lnTo>
                  <a:lnTo>
                    <a:pt x="2848278" y="398456"/>
                  </a:lnTo>
                  <a:lnTo>
                    <a:pt x="2853767" y="447363"/>
                  </a:lnTo>
                  <a:lnTo>
                    <a:pt x="2859258" y="496269"/>
                  </a:lnTo>
                  <a:lnTo>
                    <a:pt x="2864750" y="545176"/>
                  </a:lnTo>
                  <a:lnTo>
                    <a:pt x="2870245" y="594082"/>
                  </a:lnTo>
                  <a:lnTo>
                    <a:pt x="2875744" y="642989"/>
                  </a:lnTo>
                  <a:lnTo>
                    <a:pt x="2881249" y="691896"/>
                  </a:lnTo>
                  <a:lnTo>
                    <a:pt x="2854273" y="692945"/>
                  </a:lnTo>
                  <a:lnTo>
                    <a:pt x="2827274" y="694007"/>
                  </a:lnTo>
                  <a:lnTo>
                    <a:pt x="2800274" y="695092"/>
                  </a:lnTo>
                  <a:lnTo>
                    <a:pt x="2773299" y="696213"/>
                  </a:lnTo>
                  <a:lnTo>
                    <a:pt x="2771872" y="671947"/>
                  </a:lnTo>
                  <a:lnTo>
                    <a:pt x="2770457" y="647715"/>
                  </a:lnTo>
                  <a:lnTo>
                    <a:pt x="2769066" y="623508"/>
                  </a:lnTo>
                  <a:lnTo>
                    <a:pt x="2767711" y="599313"/>
                  </a:lnTo>
                  <a:lnTo>
                    <a:pt x="2758207" y="599674"/>
                  </a:lnTo>
                  <a:lnTo>
                    <a:pt x="2748740" y="600011"/>
                  </a:lnTo>
                  <a:lnTo>
                    <a:pt x="2739296" y="600348"/>
                  </a:lnTo>
                  <a:lnTo>
                    <a:pt x="2729865" y="600710"/>
                  </a:lnTo>
                  <a:lnTo>
                    <a:pt x="2728319" y="625092"/>
                  </a:lnTo>
                  <a:lnTo>
                    <a:pt x="2726737" y="649462"/>
                  </a:lnTo>
                  <a:lnTo>
                    <a:pt x="2725132" y="673808"/>
                  </a:lnTo>
                  <a:lnTo>
                    <a:pt x="2723515" y="698119"/>
                  </a:lnTo>
                  <a:lnTo>
                    <a:pt x="2696253" y="699186"/>
                  </a:lnTo>
                  <a:lnTo>
                    <a:pt x="2668968" y="700278"/>
                  </a:lnTo>
                  <a:lnTo>
                    <a:pt x="2641683" y="701369"/>
                  </a:lnTo>
                  <a:lnTo>
                    <a:pt x="2614422" y="702437"/>
                  </a:lnTo>
                  <a:lnTo>
                    <a:pt x="2619305" y="653117"/>
                  </a:lnTo>
                  <a:lnTo>
                    <a:pt x="2624190" y="603803"/>
                  </a:lnTo>
                  <a:lnTo>
                    <a:pt x="2629075" y="554493"/>
                  </a:lnTo>
                  <a:lnTo>
                    <a:pt x="2633963" y="505186"/>
                  </a:lnTo>
                  <a:lnTo>
                    <a:pt x="2638852" y="455880"/>
                  </a:lnTo>
                  <a:lnTo>
                    <a:pt x="2643744" y="406576"/>
                  </a:lnTo>
                  <a:lnTo>
                    <a:pt x="2648640" y="357270"/>
                  </a:lnTo>
                  <a:lnTo>
                    <a:pt x="2653540" y="307963"/>
                  </a:lnTo>
                  <a:lnTo>
                    <a:pt x="2658445" y="258653"/>
                  </a:lnTo>
                  <a:lnTo>
                    <a:pt x="2663354" y="209339"/>
                  </a:lnTo>
                  <a:lnTo>
                    <a:pt x="2668270" y="160020"/>
                  </a:lnTo>
                  <a:close/>
                </a:path>
                <a:path w="6705600" h="812800">
                  <a:moveTo>
                    <a:pt x="2095627" y="182625"/>
                  </a:moveTo>
                  <a:lnTo>
                    <a:pt x="2114297" y="181937"/>
                  </a:lnTo>
                  <a:lnTo>
                    <a:pt x="2132980" y="181213"/>
                  </a:lnTo>
                  <a:lnTo>
                    <a:pt x="2151687" y="180465"/>
                  </a:lnTo>
                  <a:lnTo>
                    <a:pt x="2170430" y="179705"/>
                  </a:lnTo>
                  <a:lnTo>
                    <a:pt x="2204745" y="178798"/>
                  </a:lnTo>
                  <a:lnTo>
                    <a:pt x="2255279" y="180651"/>
                  </a:lnTo>
                  <a:lnTo>
                    <a:pt x="2295540" y="196072"/>
                  </a:lnTo>
                  <a:lnTo>
                    <a:pt x="2322016" y="238684"/>
                  </a:lnTo>
                  <a:lnTo>
                    <a:pt x="2330311" y="288682"/>
                  </a:lnTo>
                  <a:lnTo>
                    <a:pt x="2331339" y="320801"/>
                  </a:lnTo>
                  <a:lnTo>
                    <a:pt x="2330602" y="349781"/>
                  </a:lnTo>
                  <a:lnTo>
                    <a:pt x="2324748" y="392453"/>
                  </a:lnTo>
                  <a:lnTo>
                    <a:pt x="2302129" y="424148"/>
                  </a:lnTo>
                  <a:lnTo>
                    <a:pt x="2273173" y="433959"/>
                  </a:lnTo>
                  <a:lnTo>
                    <a:pt x="2287583" y="439009"/>
                  </a:lnTo>
                  <a:lnTo>
                    <a:pt x="2320244" y="468306"/>
                  </a:lnTo>
                  <a:lnTo>
                    <a:pt x="2330688" y="518477"/>
                  </a:lnTo>
                  <a:lnTo>
                    <a:pt x="2331339" y="571119"/>
                  </a:lnTo>
                  <a:lnTo>
                    <a:pt x="2331339" y="606742"/>
                  </a:lnTo>
                  <a:lnTo>
                    <a:pt x="2331339" y="642366"/>
                  </a:lnTo>
                  <a:lnTo>
                    <a:pt x="2331339" y="677989"/>
                  </a:lnTo>
                  <a:lnTo>
                    <a:pt x="2331339" y="713613"/>
                  </a:lnTo>
                  <a:lnTo>
                    <a:pt x="2306857" y="714638"/>
                  </a:lnTo>
                  <a:lnTo>
                    <a:pt x="2282364" y="715629"/>
                  </a:lnTo>
                  <a:lnTo>
                    <a:pt x="2257847" y="716595"/>
                  </a:lnTo>
                  <a:lnTo>
                    <a:pt x="2233295" y="717550"/>
                  </a:lnTo>
                  <a:lnTo>
                    <a:pt x="2233295" y="672667"/>
                  </a:lnTo>
                  <a:lnTo>
                    <a:pt x="2233295" y="627761"/>
                  </a:lnTo>
                  <a:lnTo>
                    <a:pt x="2233295" y="582854"/>
                  </a:lnTo>
                  <a:lnTo>
                    <a:pt x="2233295" y="537972"/>
                  </a:lnTo>
                  <a:lnTo>
                    <a:pt x="2232983" y="518348"/>
                  </a:lnTo>
                  <a:lnTo>
                    <a:pt x="2224595" y="480073"/>
                  </a:lnTo>
                  <a:lnTo>
                    <a:pt x="2201164" y="475234"/>
                  </a:lnTo>
                  <a:lnTo>
                    <a:pt x="2201164" y="523939"/>
                  </a:lnTo>
                  <a:lnTo>
                    <a:pt x="2201164" y="572662"/>
                  </a:lnTo>
                  <a:lnTo>
                    <a:pt x="2201164" y="621391"/>
                  </a:lnTo>
                  <a:lnTo>
                    <a:pt x="2201164" y="670114"/>
                  </a:lnTo>
                  <a:lnTo>
                    <a:pt x="2201164" y="718820"/>
                  </a:lnTo>
                  <a:lnTo>
                    <a:pt x="2174779" y="719867"/>
                  </a:lnTo>
                  <a:lnTo>
                    <a:pt x="2148395" y="720915"/>
                  </a:lnTo>
                  <a:lnTo>
                    <a:pt x="2122011" y="721963"/>
                  </a:lnTo>
                  <a:lnTo>
                    <a:pt x="2095627" y="723011"/>
                  </a:lnTo>
                  <a:lnTo>
                    <a:pt x="2095627" y="231771"/>
                  </a:lnTo>
                  <a:lnTo>
                    <a:pt x="2095627" y="182625"/>
                  </a:lnTo>
                  <a:close/>
                </a:path>
                <a:path w="6705600" h="812800">
                  <a:moveTo>
                    <a:pt x="1881632" y="191135"/>
                  </a:moveTo>
                  <a:lnTo>
                    <a:pt x="1925637" y="189400"/>
                  </a:lnTo>
                  <a:lnTo>
                    <a:pt x="1969643" y="187642"/>
                  </a:lnTo>
                  <a:lnTo>
                    <a:pt x="2013648" y="185884"/>
                  </a:lnTo>
                  <a:lnTo>
                    <a:pt x="2057654" y="184150"/>
                  </a:lnTo>
                  <a:lnTo>
                    <a:pt x="2057654" y="211200"/>
                  </a:lnTo>
                  <a:lnTo>
                    <a:pt x="2057654" y="238251"/>
                  </a:lnTo>
                  <a:lnTo>
                    <a:pt x="2057654" y="265302"/>
                  </a:lnTo>
                  <a:lnTo>
                    <a:pt x="2057654" y="292354"/>
                  </a:lnTo>
                  <a:lnTo>
                    <a:pt x="2040034" y="293022"/>
                  </a:lnTo>
                  <a:lnTo>
                    <a:pt x="2022427" y="293703"/>
                  </a:lnTo>
                  <a:lnTo>
                    <a:pt x="2004843" y="294407"/>
                  </a:lnTo>
                  <a:lnTo>
                    <a:pt x="1987295" y="295148"/>
                  </a:lnTo>
                  <a:lnTo>
                    <a:pt x="1987295" y="320750"/>
                  </a:lnTo>
                  <a:lnTo>
                    <a:pt x="1987295" y="346329"/>
                  </a:lnTo>
                  <a:lnTo>
                    <a:pt x="1987295" y="371907"/>
                  </a:lnTo>
                  <a:lnTo>
                    <a:pt x="1987295" y="397510"/>
                  </a:lnTo>
                  <a:lnTo>
                    <a:pt x="2003774" y="396916"/>
                  </a:lnTo>
                  <a:lnTo>
                    <a:pt x="2020252" y="396287"/>
                  </a:lnTo>
                  <a:lnTo>
                    <a:pt x="2036730" y="395634"/>
                  </a:lnTo>
                  <a:lnTo>
                    <a:pt x="2053208" y="394970"/>
                  </a:lnTo>
                  <a:lnTo>
                    <a:pt x="2053208" y="420667"/>
                  </a:lnTo>
                  <a:lnTo>
                    <a:pt x="2053208" y="446341"/>
                  </a:lnTo>
                  <a:lnTo>
                    <a:pt x="2053208" y="472015"/>
                  </a:lnTo>
                  <a:lnTo>
                    <a:pt x="2053208" y="497713"/>
                  </a:lnTo>
                  <a:lnTo>
                    <a:pt x="2036730" y="498379"/>
                  </a:lnTo>
                  <a:lnTo>
                    <a:pt x="2020252" y="499046"/>
                  </a:lnTo>
                  <a:lnTo>
                    <a:pt x="2003774" y="499713"/>
                  </a:lnTo>
                  <a:lnTo>
                    <a:pt x="1987295" y="500380"/>
                  </a:lnTo>
                  <a:lnTo>
                    <a:pt x="1987295" y="530078"/>
                  </a:lnTo>
                  <a:lnTo>
                    <a:pt x="1987295" y="559752"/>
                  </a:lnTo>
                  <a:lnTo>
                    <a:pt x="1987295" y="589426"/>
                  </a:lnTo>
                  <a:lnTo>
                    <a:pt x="1987295" y="619125"/>
                  </a:lnTo>
                  <a:lnTo>
                    <a:pt x="2006633" y="618363"/>
                  </a:lnTo>
                  <a:lnTo>
                    <a:pt x="2025983" y="617601"/>
                  </a:lnTo>
                  <a:lnTo>
                    <a:pt x="2045356" y="616838"/>
                  </a:lnTo>
                  <a:lnTo>
                    <a:pt x="2064766" y="616076"/>
                  </a:lnTo>
                  <a:lnTo>
                    <a:pt x="2064766" y="643127"/>
                  </a:lnTo>
                  <a:lnTo>
                    <a:pt x="2064766" y="670178"/>
                  </a:lnTo>
                  <a:lnTo>
                    <a:pt x="2064766" y="697229"/>
                  </a:lnTo>
                  <a:lnTo>
                    <a:pt x="2064766" y="724281"/>
                  </a:lnTo>
                  <a:lnTo>
                    <a:pt x="2018970" y="726090"/>
                  </a:lnTo>
                  <a:lnTo>
                    <a:pt x="1973199" y="727900"/>
                  </a:lnTo>
                  <a:lnTo>
                    <a:pt x="1927427" y="729710"/>
                  </a:lnTo>
                  <a:lnTo>
                    <a:pt x="1881632" y="731520"/>
                  </a:lnTo>
                  <a:lnTo>
                    <a:pt x="1881632" y="240249"/>
                  </a:lnTo>
                  <a:lnTo>
                    <a:pt x="1881632" y="191135"/>
                  </a:lnTo>
                  <a:close/>
                </a:path>
                <a:path w="6705600" h="812800">
                  <a:moveTo>
                    <a:pt x="1623187" y="201422"/>
                  </a:moveTo>
                  <a:lnTo>
                    <a:pt x="1649761" y="200374"/>
                  </a:lnTo>
                  <a:lnTo>
                    <a:pt x="1676336" y="199326"/>
                  </a:lnTo>
                  <a:lnTo>
                    <a:pt x="1702911" y="198278"/>
                  </a:lnTo>
                  <a:lnTo>
                    <a:pt x="1729486" y="197231"/>
                  </a:lnTo>
                  <a:lnTo>
                    <a:pt x="1767586" y="197929"/>
                  </a:lnTo>
                  <a:lnTo>
                    <a:pt x="1806666" y="208127"/>
                  </a:lnTo>
                  <a:lnTo>
                    <a:pt x="1836040" y="236962"/>
                  </a:lnTo>
                  <a:lnTo>
                    <a:pt x="1848286" y="282527"/>
                  </a:lnTo>
                  <a:lnTo>
                    <a:pt x="1850644" y="343535"/>
                  </a:lnTo>
                  <a:lnTo>
                    <a:pt x="1850644" y="355326"/>
                  </a:lnTo>
                  <a:lnTo>
                    <a:pt x="1850644" y="367093"/>
                  </a:lnTo>
                  <a:lnTo>
                    <a:pt x="1850644" y="378860"/>
                  </a:lnTo>
                  <a:lnTo>
                    <a:pt x="1850644" y="390651"/>
                  </a:lnTo>
                  <a:lnTo>
                    <a:pt x="1850141" y="414748"/>
                  </a:lnTo>
                  <a:lnTo>
                    <a:pt x="1842516" y="466344"/>
                  </a:lnTo>
                  <a:lnTo>
                    <a:pt x="1813052" y="503936"/>
                  </a:lnTo>
                  <a:lnTo>
                    <a:pt x="1773547" y="517366"/>
                  </a:lnTo>
                  <a:lnTo>
                    <a:pt x="1742884" y="519366"/>
                  </a:lnTo>
                  <a:lnTo>
                    <a:pt x="1735792" y="519652"/>
                  </a:lnTo>
                  <a:lnTo>
                    <a:pt x="1728724" y="519938"/>
                  </a:lnTo>
                  <a:lnTo>
                    <a:pt x="1728724" y="574325"/>
                  </a:lnTo>
                  <a:lnTo>
                    <a:pt x="1728724" y="628713"/>
                  </a:lnTo>
                  <a:lnTo>
                    <a:pt x="1728724" y="683101"/>
                  </a:lnTo>
                  <a:lnTo>
                    <a:pt x="1728724" y="737488"/>
                  </a:lnTo>
                  <a:lnTo>
                    <a:pt x="1702339" y="738536"/>
                  </a:lnTo>
                  <a:lnTo>
                    <a:pt x="1675955" y="739584"/>
                  </a:lnTo>
                  <a:lnTo>
                    <a:pt x="1649571" y="740632"/>
                  </a:lnTo>
                  <a:lnTo>
                    <a:pt x="1623187" y="741680"/>
                  </a:lnTo>
                  <a:lnTo>
                    <a:pt x="1623187" y="250536"/>
                  </a:lnTo>
                  <a:lnTo>
                    <a:pt x="1623187" y="201422"/>
                  </a:lnTo>
                  <a:close/>
                </a:path>
                <a:path w="6705600" h="812800">
                  <a:moveTo>
                    <a:pt x="1070229" y="223266"/>
                  </a:moveTo>
                  <a:lnTo>
                    <a:pt x="1104348" y="221932"/>
                  </a:lnTo>
                  <a:lnTo>
                    <a:pt x="1138491" y="220599"/>
                  </a:lnTo>
                  <a:lnTo>
                    <a:pt x="1172634" y="219265"/>
                  </a:lnTo>
                  <a:lnTo>
                    <a:pt x="1209825" y="243220"/>
                  </a:lnTo>
                  <a:lnTo>
                    <a:pt x="1216112" y="300370"/>
                  </a:lnTo>
                  <a:lnTo>
                    <a:pt x="1219327" y="332232"/>
                  </a:lnTo>
                  <a:lnTo>
                    <a:pt x="1223061" y="366446"/>
                  </a:lnTo>
                  <a:lnTo>
                    <a:pt x="1226820" y="400685"/>
                  </a:lnTo>
                  <a:lnTo>
                    <a:pt x="1230578" y="434923"/>
                  </a:lnTo>
                  <a:lnTo>
                    <a:pt x="1234313" y="469138"/>
                  </a:lnTo>
                  <a:lnTo>
                    <a:pt x="1239176" y="418464"/>
                  </a:lnTo>
                  <a:lnTo>
                    <a:pt x="1244021" y="367791"/>
                  </a:lnTo>
                  <a:lnTo>
                    <a:pt x="1248861" y="317118"/>
                  </a:lnTo>
                  <a:lnTo>
                    <a:pt x="1253706" y="266445"/>
                  </a:lnTo>
                  <a:lnTo>
                    <a:pt x="1258570" y="215773"/>
                  </a:lnTo>
                  <a:lnTo>
                    <a:pt x="1292935" y="214439"/>
                  </a:lnTo>
                  <a:lnTo>
                    <a:pt x="1327277" y="213105"/>
                  </a:lnTo>
                  <a:lnTo>
                    <a:pt x="1361618" y="211772"/>
                  </a:lnTo>
                  <a:lnTo>
                    <a:pt x="1395983" y="210438"/>
                  </a:lnTo>
                  <a:lnTo>
                    <a:pt x="1395983" y="259553"/>
                  </a:lnTo>
                  <a:lnTo>
                    <a:pt x="1395983" y="308667"/>
                  </a:lnTo>
                  <a:lnTo>
                    <a:pt x="1395983" y="750697"/>
                  </a:lnTo>
                  <a:lnTo>
                    <a:pt x="1372860" y="751629"/>
                  </a:lnTo>
                  <a:lnTo>
                    <a:pt x="1349771" y="752538"/>
                  </a:lnTo>
                  <a:lnTo>
                    <a:pt x="1326707" y="753447"/>
                  </a:lnTo>
                  <a:lnTo>
                    <a:pt x="1303655" y="754380"/>
                  </a:lnTo>
                  <a:lnTo>
                    <a:pt x="1303647" y="702284"/>
                  </a:lnTo>
                  <a:lnTo>
                    <a:pt x="1303629" y="650178"/>
                  </a:lnTo>
                  <a:lnTo>
                    <a:pt x="1303605" y="598065"/>
                  </a:lnTo>
                  <a:lnTo>
                    <a:pt x="1303577" y="545950"/>
                  </a:lnTo>
                  <a:lnTo>
                    <a:pt x="1303553" y="493837"/>
                  </a:lnTo>
                  <a:lnTo>
                    <a:pt x="1303535" y="441731"/>
                  </a:lnTo>
                  <a:lnTo>
                    <a:pt x="1303527" y="389636"/>
                  </a:lnTo>
                  <a:lnTo>
                    <a:pt x="1298295" y="441942"/>
                  </a:lnTo>
                  <a:lnTo>
                    <a:pt x="1293052" y="494250"/>
                  </a:lnTo>
                  <a:lnTo>
                    <a:pt x="1287802" y="546563"/>
                  </a:lnTo>
                  <a:lnTo>
                    <a:pt x="1282550" y="598883"/>
                  </a:lnTo>
                  <a:lnTo>
                    <a:pt x="1277300" y="651211"/>
                  </a:lnTo>
                  <a:lnTo>
                    <a:pt x="1272057" y="703551"/>
                  </a:lnTo>
                  <a:lnTo>
                    <a:pt x="1266825" y="755904"/>
                  </a:lnTo>
                  <a:lnTo>
                    <a:pt x="1250442" y="756497"/>
                  </a:lnTo>
                  <a:lnTo>
                    <a:pt x="1234059" y="757126"/>
                  </a:lnTo>
                  <a:lnTo>
                    <a:pt x="1217676" y="757779"/>
                  </a:lnTo>
                  <a:lnTo>
                    <a:pt x="1201293" y="758444"/>
                  </a:lnTo>
                  <a:lnTo>
                    <a:pt x="1195788" y="707723"/>
                  </a:lnTo>
                  <a:lnTo>
                    <a:pt x="1190270" y="657014"/>
                  </a:lnTo>
                  <a:lnTo>
                    <a:pt x="1184741" y="606311"/>
                  </a:lnTo>
                  <a:lnTo>
                    <a:pt x="1179203" y="555611"/>
                  </a:lnTo>
                  <a:lnTo>
                    <a:pt x="1173658" y="504908"/>
                  </a:lnTo>
                  <a:lnTo>
                    <a:pt x="1168109" y="454199"/>
                  </a:lnTo>
                  <a:lnTo>
                    <a:pt x="1162558" y="403479"/>
                  </a:lnTo>
                  <a:lnTo>
                    <a:pt x="1162557" y="454417"/>
                  </a:lnTo>
                  <a:lnTo>
                    <a:pt x="1162555" y="505344"/>
                  </a:lnTo>
                  <a:lnTo>
                    <a:pt x="1162548" y="556264"/>
                  </a:lnTo>
                  <a:lnTo>
                    <a:pt x="1162534" y="607182"/>
                  </a:lnTo>
                  <a:lnTo>
                    <a:pt x="1162511" y="658102"/>
                  </a:lnTo>
                  <a:lnTo>
                    <a:pt x="1162478" y="709029"/>
                  </a:lnTo>
                  <a:lnTo>
                    <a:pt x="1162431" y="759968"/>
                  </a:lnTo>
                  <a:lnTo>
                    <a:pt x="1116330" y="761809"/>
                  </a:lnTo>
                  <a:lnTo>
                    <a:pt x="1093279" y="762718"/>
                  </a:lnTo>
                  <a:lnTo>
                    <a:pt x="1070229" y="763651"/>
                  </a:lnTo>
                  <a:lnTo>
                    <a:pt x="1070229" y="714533"/>
                  </a:lnTo>
                  <a:lnTo>
                    <a:pt x="1070229" y="665411"/>
                  </a:lnTo>
                  <a:lnTo>
                    <a:pt x="1070229" y="272383"/>
                  </a:lnTo>
                  <a:lnTo>
                    <a:pt x="1070229" y="223266"/>
                  </a:lnTo>
                  <a:close/>
                </a:path>
                <a:path w="6705600" h="812800">
                  <a:moveTo>
                    <a:pt x="922908" y="229108"/>
                  </a:moveTo>
                  <a:lnTo>
                    <a:pt x="949366" y="228060"/>
                  </a:lnTo>
                  <a:lnTo>
                    <a:pt x="975788" y="227012"/>
                  </a:lnTo>
                  <a:lnTo>
                    <a:pt x="1002186" y="225964"/>
                  </a:lnTo>
                  <a:lnTo>
                    <a:pt x="1028573" y="224917"/>
                  </a:lnTo>
                  <a:lnTo>
                    <a:pt x="1028573" y="274034"/>
                  </a:lnTo>
                  <a:lnTo>
                    <a:pt x="1028573" y="765301"/>
                  </a:lnTo>
                  <a:lnTo>
                    <a:pt x="1002186" y="766349"/>
                  </a:lnTo>
                  <a:lnTo>
                    <a:pt x="975788" y="767397"/>
                  </a:lnTo>
                  <a:lnTo>
                    <a:pt x="949366" y="768445"/>
                  </a:lnTo>
                  <a:lnTo>
                    <a:pt x="922908" y="769493"/>
                  </a:lnTo>
                  <a:lnTo>
                    <a:pt x="922908" y="720375"/>
                  </a:lnTo>
                  <a:lnTo>
                    <a:pt x="922908" y="671253"/>
                  </a:lnTo>
                  <a:lnTo>
                    <a:pt x="922908" y="278225"/>
                  </a:lnTo>
                  <a:lnTo>
                    <a:pt x="922908" y="229108"/>
                  </a:lnTo>
                  <a:close/>
                </a:path>
                <a:path w="6705600" h="812800">
                  <a:moveTo>
                    <a:pt x="668655" y="239141"/>
                  </a:moveTo>
                  <a:lnTo>
                    <a:pt x="714818" y="237312"/>
                  </a:lnTo>
                  <a:lnTo>
                    <a:pt x="760964" y="235483"/>
                  </a:lnTo>
                  <a:lnTo>
                    <a:pt x="807104" y="233654"/>
                  </a:lnTo>
                  <a:lnTo>
                    <a:pt x="853250" y="231825"/>
                  </a:lnTo>
                  <a:lnTo>
                    <a:pt x="899413" y="229997"/>
                  </a:lnTo>
                  <a:lnTo>
                    <a:pt x="899413" y="257048"/>
                  </a:lnTo>
                  <a:lnTo>
                    <a:pt x="899413" y="284099"/>
                  </a:lnTo>
                  <a:lnTo>
                    <a:pt x="899413" y="311150"/>
                  </a:lnTo>
                  <a:lnTo>
                    <a:pt x="899413" y="338200"/>
                  </a:lnTo>
                  <a:lnTo>
                    <a:pt x="883717" y="338792"/>
                  </a:lnTo>
                  <a:lnTo>
                    <a:pt x="868044" y="339407"/>
                  </a:lnTo>
                  <a:lnTo>
                    <a:pt x="852372" y="340022"/>
                  </a:lnTo>
                  <a:lnTo>
                    <a:pt x="836676" y="340613"/>
                  </a:lnTo>
                  <a:lnTo>
                    <a:pt x="836676" y="772922"/>
                  </a:lnTo>
                  <a:lnTo>
                    <a:pt x="810291" y="773969"/>
                  </a:lnTo>
                  <a:lnTo>
                    <a:pt x="783907" y="775017"/>
                  </a:lnTo>
                  <a:lnTo>
                    <a:pt x="757523" y="776065"/>
                  </a:lnTo>
                  <a:lnTo>
                    <a:pt x="731138" y="777113"/>
                  </a:lnTo>
                  <a:lnTo>
                    <a:pt x="731138" y="344805"/>
                  </a:lnTo>
                  <a:lnTo>
                    <a:pt x="715518" y="345451"/>
                  </a:lnTo>
                  <a:lnTo>
                    <a:pt x="699897" y="346075"/>
                  </a:lnTo>
                  <a:lnTo>
                    <a:pt x="684276" y="346698"/>
                  </a:lnTo>
                  <a:lnTo>
                    <a:pt x="668655" y="347345"/>
                  </a:lnTo>
                  <a:lnTo>
                    <a:pt x="668655" y="320294"/>
                  </a:lnTo>
                  <a:lnTo>
                    <a:pt x="668655" y="293243"/>
                  </a:lnTo>
                  <a:lnTo>
                    <a:pt x="668655" y="266192"/>
                  </a:lnTo>
                  <a:lnTo>
                    <a:pt x="668655" y="239141"/>
                  </a:lnTo>
                  <a:close/>
                </a:path>
                <a:path w="6705600" h="812800">
                  <a:moveTo>
                    <a:pt x="274193" y="254762"/>
                  </a:moveTo>
                  <a:lnTo>
                    <a:pt x="300577" y="253734"/>
                  </a:lnTo>
                  <a:lnTo>
                    <a:pt x="326961" y="252729"/>
                  </a:lnTo>
                  <a:lnTo>
                    <a:pt x="353345" y="251725"/>
                  </a:lnTo>
                  <a:lnTo>
                    <a:pt x="379730" y="250698"/>
                  </a:lnTo>
                  <a:lnTo>
                    <a:pt x="379730" y="299812"/>
                  </a:lnTo>
                  <a:lnTo>
                    <a:pt x="379730" y="348926"/>
                  </a:lnTo>
                  <a:lnTo>
                    <a:pt x="379730" y="790956"/>
                  </a:lnTo>
                  <a:lnTo>
                    <a:pt x="353345" y="792003"/>
                  </a:lnTo>
                  <a:lnTo>
                    <a:pt x="326961" y="793051"/>
                  </a:lnTo>
                  <a:lnTo>
                    <a:pt x="300577" y="794099"/>
                  </a:lnTo>
                  <a:lnTo>
                    <a:pt x="274193" y="795147"/>
                  </a:lnTo>
                  <a:lnTo>
                    <a:pt x="274193" y="303907"/>
                  </a:lnTo>
                  <a:lnTo>
                    <a:pt x="274193" y="254762"/>
                  </a:lnTo>
                  <a:close/>
                </a:path>
                <a:path w="6705600" h="812800">
                  <a:moveTo>
                    <a:pt x="5330952" y="43180"/>
                  </a:moveTo>
                  <a:lnTo>
                    <a:pt x="5369052" y="46037"/>
                  </a:lnTo>
                  <a:lnTo>
                    <a:pt x="5414299" y="66944"/>
                  </a:lnTo>
                  <a:lnTo>
                    <a:pt x="5439409" y="101092"/>
                  </a:lnTo>
                  <a:lnTo>
                    <a:pt x="5448214" y="162188"/>
                  </a:lnTo>
                  <a:lnTo>
                    <a:pt x="5448808" y="192024"/>
                  </a:lnTo>
                  <a:lnTo>
                    <a:pt x="5448808" y="199136"/>
                  </a:lnTo>
                  <a:lnTo>
                    <a:pt x="5448808" y="206248"/>
                  </a:lnTo>
                  <a:lnTo>
                    <a:pt x="5448808" y="213360"/>
                  </a:lnTo>
                  <a:lnTo>
                    <a:pt x="5424308" y="214314"/>
                  </a:lnTo>
                  <a:lnTo>
                    <a:pt x="5399786" y="215280"/>
                  </a:lnTo>
                  <a:lnTo>
                    <a:pt x="5375263" y="216271"/>
                  </a:lnTo>
                  <a:lnTo>
                    <a:pt x="5350764" y="217297"/>
                  </a:lnTo>
                  <a:lnTo>
                    <a:pt x="5350764" y="207275"/>
                  </a:lnTo>
                  <a:lnTo>
                    <a:pt x="5350764" y="197231"/>
                  </a:lnTo>
                  <a:lnTo>
                    <a:pt x="5350764" y="187186"/>
                  </a:lnTo>
                  <a:lnTo>
                    <a:pt x="5350764" y="177164"/>
                  </a:lnTo>
                  <a:lnTo>
                    <a:pt x="5350525" y="164447"/>
                  </a:lnTo>
                  <a:lnTo>
                    <a:pt x="5340350" y="134238"/>
                  </a:lnTo>
                  <a:lnTo>
                    <a:pt x="5334381" y="134493"/>
                  </a:lnTo>
                  <a:lnTo>
                    <a:pt x="5328031" y="134747"/>
                  </a:lnTo>
                  <a:lnTo>
                    <a:pt x="5315077" y="177037"/>
                  </a:lnTo>
                  <a:lnTo>
                    <a:pt x="5315432" y="189708"/>
                  </a:lnTo>
                  <a:lnTo>
                    <a:pt x="5330729" y="232187"/>
                  </a:lnTo>
                  <a:lnTo>
                    <a:pt x="5382490" y="274659"/>
                  </a:lnTo>
                  <a:lnTo>
                    <a:pt x="5407945" y="297767"/>
                  </a:lnTo>
                  <a:lnTo>
                    <a:pt x="5439283" y="337185"/>
                  </a:lnTo>
                  <a:lnTo>
                    <a:pt x="5452999" y="383301"/>
                  </a:lnTo>
                  <a:lnTo>
                    <a:pt x="5457571" y="451612"/>
                  </a:lnTo>
                  <a:lnTo>
                    <a:pt x="5456930" y="478613"/>
                  </a:lnTo>
                  <a:lnTo>
                    <a:pt x="5451838" y="521424"/>
                  </a:lnTo>
                  <a:lnTo>
                    <a:pt x="5432551" y="562895"/>
                  </a:lnTo>
                  <a:lnTo>
                    <a:pt x="5393019" y="593270"/>
                  </a:lnTo>
                  <a:lnTo>
                    <a:pt x="5340477" y="605789"/>
                  </a:lnTo>
                  <a:lnTo>
                    <a:pt x="5320039" y="605270"/>
                  </a:lnTo>
                  <a:lnTo>
                    <a:pt x="5268087" y="587375"/>
                  </a:lnTo>
                  <a:lnTo>
                    <a:pt x="5234797" y="550013"/>
                  </a:lnTo>
                  <a:lnTo>
                    <a:pt x="5221874" y="494791"/>
                  </a:lnTo>
                  <a:lnTo>
                    <a:pt x="5219573" y="441071"/>
                  </a:lnTo>
                  <a:lnTo>
                    <a:pt x="5219573" y="432212"/>
                  </a:lnTo>
                  <a:lnTo>
                    <a:pt x="5219573" y="423354"/>
                  </a:lnTo>
                  <a:lnTo>
                    <a:pt x="5219573" y="414496"/>
                  </a:lnTo>
                  <a:lnTo>
                    <a:pt x="5219573" y="405638"/>
                  </a:lnTo>
                  <a:lnTo>
                    <a:pt x="5244072" y="404685"/>
                  </a:lnTo>
                  <a:lnTo>
                    <a:pt x="5268595" y="403733"/>
                  </a:lnTo>
                  <a:lnTo>
                    <a:pt x="5293117" y="402780"/>
                  </a:lnTo>
                  <a:lnTo>
                    <a:pt x="5317617" y="401827"/>
                  </a:lnTo>
                  <a:lnTo>
                    <a:pt x="5317617" y="418230"/>
                  </a:lnTo>
                  <a:lnTo>
                    <a:pt x="5317617" y="434657"/>
                  </a:lnTo>
                  <a:lnTo>
                    <a:pt x="5317617" y="451084"/>
                  </a:lnTo>
                  <a:lnTo>
                    <a:pt x="5317617" y="467487"/>
                  </a:lnTo>
                  <a:lnTo>
                    <a:pt x="5317878" y="481347"/>
                  </a:lnTo>
                  <a:lnTo>
                    <a:pt x="5329428" y="514858"/>
                  </a:lnTo>
                  <a:lnTo>
                    <a:pt x="5336413" y="514476"/>
                  </a:lnTo>
                  <a:lnTo>
                    <a:pt x="5343525" y="514223"/>
                  </a:lnTo>
                  <a:lnTo>
                    <a:pt x="5357241" y="470026"/>
                  </a:lnTo>
                  <a:lnTo>
                    <a:pt x="5356641" y="448214"/>
                  </a:lnTo>
                  <a:lnTo>
                    <a:pt x="5347462" y="407924"/>
                  </a:lnTo>
                  <a:lnTo>
                    <a:pt x="5315940" y="376098"/>
                  </a:lnTo>
                  <a:lnTo>
                    <a:pt x="5298059" y="360807"/>
                  </a:lnTo>
                  <a:lnTo>
                    <a:pt x="5280026" y="345354"/>
                  </a:lnTo>
                  <a:lnTo>
                    <a:pt x="5245862" y="312547"/>
                  </a:lnTo>
                  <a:lnTo>
                    <a:pt x="5224780" y="270001"/>
                  </a:lnTo>
                  <a:lnTo>
                    <a:pt x="5216814" y="220067"/>
                  </a:lnTo>
                  <a:lnTo>
                    <a:pt x="5216271" y="199517"/>
                  </a:lnTo>
                  <a:lnTo>
                    <a:pt x="5217029" y="170535"/>
                  </a:lnTo>
                  <a:lnTo>
                    <a:pt x="5223021" y="124954"/>
                  </a:lnTo>
                  <a:lnTo>
                    <a:pt x="5243830" y="82137"/>
                  </a:lnTo>
                  <a:lnTo>
                    <a:pt x="5280695" y="54252"/>
                  </a:lnTo>
                  <a:lnTo>
                    <a:pt x="5312802" y="44918"/>
                  </a:lnTo>
                  <a:lnTo>
                    <a:pt x="5330952" y="43180"/>
                  </a:lnTo>
                  <a:close/>
                </a:path>
                <a:path w="6705600" h="812800">
                  <a:moveTo>
                    <a:pt x="4374007" y="81025"/>
                  </a:moveTo>
                  <a:lnTo>
                    <a:pt x="4416393" y="85725"/>
                  </a:lnTo>
                  <a:lnTo>
                    <a:pt x="4450969" y="103377"/>
                  </a:lnTo>
                  <a:lnTo>
                    <a:pt x="4484848" y="145454"/>
                  </a:lnTo>
                  <a:lnTo>
                    <a:pt x="4497768" y="204533"/>
                  </a:lnTo>
                  <a:lnTo>
                    <a:pt x="4500118" y="263017"/>
                  </a:lnTo>
                  <a:lnTo>
                    <a:pt x="4500118" y="270763"/>
                  </a:lnTo>
                  <a:lnTo>
                    <a:pt x="4500118" y="278511"/>
                  </a:lnTo>
                  <a:lnTo>
                    <a:pt x="4500118" y="286385"/>
                  </a:lnTo>
                  <a:lnTo>
                    <a:pt x="4473733" y="287430"/>
                  </a:lnTo>
                  <a:lnTo>
                    <a:pt x="4447349" y="288464"/>
                  </a:lnTo>
                  <a:lnTo>
                    <a:pt x="4420965" y="289474"/>
                  </a:lnTo>
                  <a:lnTo>
                    <a:pt x="4394581" y="290449"/>
                  </a:lnTo>
                  <a:lnTo>
                    <a:pt x="4394581" y="278235"/>
                  </a:lnTo>
                  <a:lnTo>
                    <a:pt x="4394581" y="265985"/>
                  </a:lnTo>
                  <a:lnTo>
                    <a:pt x="4394581" y="253712"/>
                  </a:lnTo>
                  <a:lnTo>
                    <a:pt x="4394581" y="241426"/>
                  </a:lnTo>
                  <a:lnTo>
                    <a:pt x="4394390" y="220448"/>
                  </a:lnTo>
                  <a:lnTo>
                    <a:pt x="4389501" y="175768"/>
                  </a:lnTo>
                  <a:lnTo>
                    <a:pt x="4384802" y="172085"/>
                  </a:lnTo>
                  <a:lnTo>
                    <a:pt x="4377182" y="172338"/>
                  </a:lnTo>
                  <a:lnTo>
                    <a:pt x="4360634" y="215723"/>
                  </a:lnTo>
                  <a:lnTo>
                    <a:pt x="4360418" y="234442"/>
                  </a:lnTo>
                  <a:lnTo>
                    <a:pt x="4360418" y="286320"/>
                  </a:lnTo>
                  <a:lnTo>
                    <a:pt x="4360418" y="338181"/>
                  </a:lnTo>
                  <a:lnTo>
                    <a:pt x="4360418" y="390036"/>
                  </a:lnTo>
                  <a:lnTo>
                    <a:pt x="4360418" y="441897"/>
                  </a:lnTo>
                  <a:lnTo>
                    <a:pt x="4360418" y="493775"/>
                  </a:lnTo>
                  <a:lnTo>
                    <a:pt x="4360634" y="510399"/>
                  </a:lnTo>
                  <a:lnTo>
                    <a:pt x="4366260" y="549148"/>
                  </a:lnTo>
                  <a:lnTo>
                    <a:pt x="4370959" y="552831"/>
                  </a:lnTo>
                  <a:lnTo>
                    <a:pt x="4377944" y="552450"/>
                  </a:lnTo>
                  <a:lnTo>
                    <a:pt x="4385691" y="552196"/>
                  </a:lnTo>
                  <a:lnTo>
                    <a:pt x="4397496" y="505267"/>
                  </a:lnTo>
                  <a:lnTo>
                    <a:pt x="4397756" y="487934"/>
                  </a:lnTo>
                  <a:lnTo>
                    <a:pt x="4397756" y="471932"/>
                  </a:lnTo>
                  <a:lnTo>
                    <a:pt x="4397756" y="455930"/>
                  </a:lnTo>
                  <a:lnTo>
                    <a:pt x="4397756" y="439928"/>
                  </a:lnTo>
                  <a:lnTo>
                    <a:pt x="4397756" y="423925"/>
                  </a:lnTo>
                  <a:lnTo>
                    <a:pt x="4390644" y="424180"/>
                  </a:lnTo>
                  <a:lnTo>
                    <a:pt x="4383532" y="424434"/>
                  </a:lnTo>
                  <a:lnTo>
                    <a:pt x="4376420" y="424688"/>
                  </a:lnTo>
                  <a:lnTo>
                    <a:pt x="4376420" y="404189"/>
                  </a:lnTo>
                  <a:lnTo>
                    <a:pt x="4376420" y="383667"/>
                  </a:lnTo>
                  <a:lnTo>
                    <a:pt x="4376420" y="363144"/>
                  </a:lnTo>
                  <a:lnTo>
                    <a:pt x="4376420" y="342646"/>
                  </a:lnTo>
                  <a:lnTo>
                    <a:pt x="4407356" y="341407"/>
                  </a:lnTo>
                  <a:lnTo>
                    <a:pt x="4438269" y="340169"/>
                  </a:lnTo>
                  <a:lnTo>
                    <a:pt x="4469181" y="338931"/>
                  </a:lnTo>
                  <a:lnTo>
                    <a:pt x="4500118" y="337693"/>
                  </a:lnTo>
                  <a:lnTo>
                    <a:pt x="4500118" y="627761"/>
                  </a:lnTo>
                  <a:lnTo>
                    <a:pt x="4483542" y="628427"/>
                  </a:lnTo>
                  <a:lnTo>
                    <a:pt x="4466955" y="629094"/>
                  </a:lnTo>
                  <a:lnTo>
                    <a:pt x="4450343" y="629761"/>
                  </a:lnTo>
                  <a:lnTo>
                    <a:pt x="4433697" y="630427"/>
                  </a:lnTo>
                  <a:lnTo>
                    <a:pt x="4431295" y="620809"/>
                  </a:lnTo>
                  <a:lnTo>
                    <a:pt x="4428871" y="611203"/>
                  </a:lnTo>
                  <a:lnTo>
                    <a:pt x="4426446" y="601620"/>
                  </a:lnTo>
                  <a:lnTo>
                    <a:pt x="4424045" y="592074"/>
                  </a:lnTo>
                  <a:lnTo>
                    <a:pt x="4418260" y="604053"/>
                  </a:lnTo>
                  <a:lnTo>
                    <a:pt x="4388169" y="636492"/>
                  </a:lnTo>
                  <a:lnTo>
                    <a:pt x="4358005" y="644779"/>
                  </a:lnTo>
                  <a:lnTo>
                    <a:pt x="4344886" y="644183"/>
                  </a:lnTo>
                  <a:lnTo>
                    <a:pt x="4308221" y="629538"/>
                  </a:lnTo>
                  <a:lnTo>
                    <a:pt x="4279628" y="600249"/>
                  </a:lnTo>
                  <a:lnTo>
                    <a:pt x="4263120" y="562752"/>
                  </a:lnTo>
                  <a:lnTo>
                    <a:pt x="4256541" y="520112"/>
                  </a:lnTo>
                  <a:lnTo>
                    <a:pt x="4255069" y="478393"/>
                  </a:lnTo>
                  <a:lnTo>
                    <a:pt x="4254881" y="452247"/>
                  </a:lnTo>
                  <a:lnTo>
                    <a:pt x="4254881" y="412126"/>
                  </a:lnTo>
                  <a:lnTo>
                    <a:pt x="4254881" y="371983"/>
                  </a:lnTo>
                  <a:lnTo>
                    <a:pt x="4254881" y="331839"/>
                  </a:lnTo>
                  <a:lnTo>
                    <a:pt x="4254881" y="291719"/>
                  </a:lnTo>
                  <a:lnTo>
                    <a:pt x="4255263" y="255613"/>
                  </a:lnTo>
                  <a:lnTo>
                    <a:pt x="4258363" y="199261"/>
                  </a:lnTo>
                  <a:lnTo>
                    <a:pt x="4265701" y="161629"/>
                  </a:lnTo>
                  <a:lnTo>
                    <a:pt x="4297045" y="113284"/>
                  </a:lnTo>
                  <a:lnTo>
                    <a:pt x="4331144" y="90058"/>
                  </a:lnTo>
                  <a:lnTo>
                    <a:pt x="4351480" y="83762"/>
                  </a:lnTo>
                  <a:lnTo>
                    <a:pt x="4374007" y="81025"/>
                  </a:lnTo>
                  <a:close/>
                </a:path>
                <a:path w="6705600" h="812800">
                  <a:moveTo>
                    <a:pt x="2478786" y="156083"/>
                  </a:moveTo>
                  <a:lnTo>
                    <a:pt x="2516886" y="159051"/>
                  </a:lnTo>
                  <a:lnTo>
                    <a:pt x="2562151" y="179974"/>
                  </a:lnTo>
                  <a:lnTo>
                    <a:pt x="2587244" y="214122"/>
                  </a:lnTo>
                  <a:lnTo>
                    <a:pt x="2596066" y="275165"/>
                  </a:lnTo>
                  <a:lnTo>
                    <a:pt x="2596641" y="305054"/>
                  </a:lnTo>
                  <a:lnTo>
                    <a:pt x="2596641" y="312166"/>
                  </a:lnTo>
                  <a:lnTo>
                    <a:pt x="2596641" y="319277"/>
                  </a:lnTo>
                  <a:lnTo>
                    <a:pt x="2596641" y="326389"/>
                  </a:lnTo>
                  <a:lnTo>
                    <a:pt x="2572160" y="327342"/>
                  </a:lnTo>
                  <a:lnTo>
                    <a:pt x="2547667" y="328294"/>
                  </a:lnTo>
                  <a:lnTo>
                    <a:pt x="2523150" y="329247"/>
                  </a:lnTo>
                  <a:lnTo>
                    <a:pt x="2498598" y="330200"/>
                  </a:lnTo>
                  <a:lnTo>
                    <a:pt x="2498598" y="320198"/>
                  </a:lnTo>
                  <a:lnTo>
                    <a:pt x="2498598" y="310197"/>
                  </a:lnTo>
                  <a:lnTo>
                    <a:pt x="2498598" y="300196"/>
                  </a:lnTo>
                  <a:lnTo>
                    <a:pt x="2498598" y="290195"/>
                  </a:lnTo>
                  <a:lnTo>
                    <a:pt x="2498361" y="277459"/>
                  </a:lnTo>
                  <a:lnTo>
                    <a:pt x="2488184" y="247269"/>
                  </a:lnTo>
                  <a:lnTo>
                    <a:pt x="2482341" y="247396"/>
                  </a:lnTo>
                  <a:lnTo>
                    <a:pt x="2463038" y="289941"/>
                  </a:lnTo>
                  <a:lnTo>
                    <a:pt x="2463373" y="302629"/>
                  </a:lnTo>
                  <a:lnTo>
                    <a:pt x="2478611" y="345201"/>
                  </a:lnTo>
                  <a:lnTo>
                    <a:pt x="2530324" y="387671"/>
                  </a:lnTo>
                  <a:lnTo>
                    <a:pt x="2555779" y="410749"/>
                  </a:lnTo>
                  <a:lnTo>
                    <a:pt x="2587116" y="450214"/>
                  </a:lnTo>
                  <a:lnTo>
                    <a:pt x="2600832" y="496331"/>
                  </a:lnTo>
                  <a:lnTo>
                    <a:pt x="2605404" y="564642"/>
                  </a:lnTo>
                  <a:lnTo>
                    <a:pt x="2604781" y="591623"/>
                  </a:lnTo>
                  <a:lnTo>
                    <a:pt x="2599725" y="634347"/>
                  </a:lnTo>
                  <a:lnTo>
                    <a:pt x="2580386" y="675909"/>
                  </a:lnTo>
                  <a:lnTo>
                    <a:pt x="2540906" y="706300"/>
                  </a:lnTo>
                  <a:lnTo>
                    <a:pt x="2488311" y="718820"/>
                  </a:lnTo>
                  <a:lnTo>
                    <a:pt x="2467929" y="718298"/>
                  </a:lnTo>
                  <a:lnTo>
                    <a:pt x="2416048" y="700277"/>
                  </a:lnTo>
                  <a:lnTo>
                    <a:pt x="2382686" y="663023"/>
                  </a:lnTo>
                  <a:lnTo>
                    <a:pt x="2369835" y="607774"/>
                  </a:lnTo>
                  <a:lnTo>
                    <a:pt x="2367534" y="554101"/>
                  </a:lnTo>
                  <a:lnTo>
                    <a:pt x="2367534" y="545242"/>
                  </a:lnTo>
                  <a:lnTo>
                    <a:pt x="2367534" y="536384"/>
                  </a:lnTo>
                  <a:lnTo>
                    <a:pt x="2367534" y="527526"/>
                  </a:lnTo>
                  <a:lnTo>
                    <a:pt x="2367534" y="518668"/>
                  </a:lnTo>
                  <a:lnTo>
                    <a:pt x="2392015" y="517713"/>
                  </a:lnTo>
                  <a:lnTo>
                    <a:pt x="2416508" y="516747"/>
                  </a:lnTo>
                  <a:lnTo>
                    <a:pt x="2441025" y="515756"/>
                  </a:lnTo>
                  <a:lnTo>
                    <a:pt x="2465578" y="514731"/>
                  </a:lnTo>
                  <a:lnTo>
                    <a:pt x="2465578" y="531207"/>
                  </a:lnTo>
                  <a:lnTo>
                    <a:pt x="2465578" y="547671"/>
                  </a:lnTo>
                  <a:lnTo>
                    <a:pt x="2465578" y="564112"/>
                  </a:lnTo>
                  <a:lnTo>
                    <a:pt x="2465578" y="580517"/>
                  </a:lnTo>
                  <a:lnTo>
                    <a:pt x="2465820" y="594375"/>
                  </a:lnTo>
                  <a:lnTo>
                    <a:pt x="2477262" y="627761"/>
                  </a:lnTo>
                  <a:lnTo>
                    <a:pt x="2484374" y="627507"/>
                  </a:lnTo>
                  <a:lnTo>
                    <a:pt x="2504870" y="593141"/>
                  </a:lnTo>
                  <a:lnTo>
                    <a:pt x="2505202" y="582930"/>
                  </a:lnTo>
                  <a:lnTo>
                    <a:pt x="2504584" y="561191"/>
                  </a:lnTo>
                  <a:lnTo>
                    <a:pt x="2495423" y="520954"/>
                  </a:lnTo>
                  <a:lnTo>
                    <a:pt x="2463829" y="489075"/>
                  </a:lnTo>
                  <a:lnTo>
                    <a:pt x="2446020" y="473837"/>
                  </a:lnTo>
                  <a:lnTo>
                    <a:pt x="2427970" y="458382"/>
                  </a:lnTo>
                  <a:lnTo>
                    <a:pt x="2393823" y="425450"/>
                  </a:lnTo>
                  <a:lnTo>
                    <a:pt x="2372614" y="382905"/>
                  </a:lnTo>
                  <a:lnTo>
                    <a:pt x="2364755" y="333095"/>
                  </a:lnTo>
                  <a:lnTo>
                    <a:pt x="2364232" y="312547"/>
                  </a:lnTo>
                  <a:lnTo>
                    <a:pt x="2364972" y="283563"/>
                  </a:lnTo>
                  <a:lnTo>
                    <a:pt x="2370929" y="237930"/>
                  </a:lnTo>
                  <a:lnTo>
                    <a:pt x="2391695" y="195056"/>
                  </a:lnTo>
                  <a:lnTo>
                    <a:pt x="2428601" y="167209"/>
                  </a:lnTo>
                  <a:lnTo>
                    <a:pt x="2460692" y="157823"/>
                  </a:lnTo>
                  <a:lnTo>
                    <a:pt x="2478786" y="156083"/>
                  </a:lnTo>
                  <a:close/>
                </a:path>
                <a:path w="6705600" h="812800">
                  <a:moveTo>
                    <a:pt x="527177" y="233425"/>
                  </a:moveTo>
                  <a:lnTo>
                    <a:pt x="565277" y="236394"/>
                  </a:lnTo>
                  <a:lnTo>
                    <a:pt x="610542" y="257244"/>
                  </a:lnTo>
                  <a:lnTo>
                    <a:pt x="635635" y="291338"/>
                  </a:lnTo>
                  <a:lnTo>
                    <a:pt x="644439" y="352452"/>
                  </a:lnTo>
                  <a:lnTo>
                    <a:pt x="645032" y="382270"/>
                  </a:lnTo>
                  <a:lnTo>
                    <a:pt x="645032" y="389382"/>
                  </a:lnTo>
                  <a:lnTo>
                    <a:pt x="645032" y="396494"/>
                  </a:lnTo>
                  <a:lnTo>
                    <a:pt x="645032" y="403606"/>
                  </a:lnTo>
                  <a:lnTo>
                    <a:pt x="620533" y="404631"/>
                  </a:lnTo>
                  <a:lnTo>
                    <a:pt x="596011" y="405622"/>
                  </a:lnTo>
                  <a:lnTo>
                    <a:pt x="571488" y="406588"/>
                  </a:lnTo>
                  <a:lnTo>
                    <a:pt x="546988" y="407543"/>
                  </a:lnTo>
                  <a:lnTo>
                    <a:pt x="546988" y="397541"/>
                  </a:lnTo>
                  <a:lnTo>
                    <a:pt x="546988" y="387540"/>
                  </a:lnTo>
                  <a:lnTo>
                    <a:pt x="546988" y="377539"/>
                  </a:lnTo>
                  <a:lnTo>
                    <a:pt x="546988" y="367538"/>
                  </a:lnTo>
                  <a:lnTo>
                    <a:pt x="546750" y="354802"/>
                  </a:lnTo>
                  <a:lnTo>
                    <a:pt x="536575" y="324485"/>
                  </a:lnTo>
                  <a:lnTo>
                    <a:pt x="530733" y="324738"/>
                  </a:lnTo>
                  <a:lnTo>
                    <a:pt x="524383" y="324993"/>
                  </a:lnTo>
                  <a:lnTo>
                    <a:pt x="511428" y="367284"/>
                  </a:lnTo>
                  <a:lnTo>
                    <a:pt x="511764" y="379954"/>
                  </a:lnTo>
                  <a:lnTo>
                    <a:pt x="527002" y="422497"/>
                  </a:lnTo>
                  <a:lnTo>
                    <a:pt x="578715" y="464960"/>
                  </a:lnTo>
                  <a:lnTo>
                    <a:pt x="604170" y="488045"/>
                  </a:lnTo>
                  <a:lnTo>
                    <a:pt x="635507" y="527558"/>
                  </a:lnTo>
                  <a:lnTo>
                    <a:pt x="649223" y="573627"/>
                  </a:lnTo>
                  <a:lnTo>
                    <a:pt x="653795" y="641985"/>
                  </a:lnTo>
                  <a:lnTo>
                    <a:pt x="653172" y="668966"/>
                  </a:lnTo>
                  <a:lnTo>
                    <a:pt x="648116" y="711690"/>
                  </a:lnTo>
                  <a:lnTo>
                    <a:pt x="628776" y="753205"/>
                  </a:lnTo>
                  <a:lnTo>
                    <a:pt x="589297" y="783643"/>
                  </a:lnTo>
                  <a:lnTo>
                    <a:pt x="536702" y="796163"/>
                  </a:lnTo>
                  <a:lnTo>
                    <a:pt x="516318" y="795587"/>
                  </a:lnTo>
                  <a:lnTo>
                    <a:pt x="464312" y="777621"/>
                  </a:lnTo>
                  <a:lnTo>
                    <a:pt x="431022" y="740312"/>
                  </a:lnTo>
                  <a:lnTo>
                    <a:pt x="418147" y="685053"/>
                  </a:lnTo>
                  <a:lnTo>
                    <a:pt x="415797" y="631317"/>
                  </a:lnTo>
                  <a:lnTo>
                    <a:pt x="415797" y="622478"/>
                  </a:lnTo>
                  <a:lnTo>
                    <a:pt x="415797" y="613663"/>
                  </a:lnTo>
                  <a:lnTo>
                    <a:pt x="415797" y="604849"/>
                  </a:lnTo>
                  <a:lnTo>
                    <a:pt x="415797" y="596011"/>
                  </a:lnTo>
                  <a:lnTo>
                    <a:pt x="440350" y="595038"/>
                  </a:lnTo>
                  <a:lnTo>
                    <a:pt x="464867" y="594042"/>
                  </a:lnTo>
                  <a:lnTo>
                    <a:pt x="489360" y="593046"/>
                  </a:lnTo>
                  <a:lnTo>
                    <a:pt x="513841" y="592074"/>
                  </a:lnTo>
                  <a:lnTo>
                    <a:pt x="513841" y="608532"/>
                  </a:lnTo>
                  <a:lnTo>
                    <a:pt x="513841" y="624966"/>
                  </a:lnTo>
                  <a:lnTo>
                    <a:pt x="513841" y="641401"/>
                  </a:lnTo>
                  <a:lnTo>
                    <a:pt x="513841" y="657860"/>
                  </a:lnTo>
                  <a:lnTo>
                    <a:pt x="514103" y="671647"/>
                  </a:lnTo>
                  <a:lnTo>
                    <a:pt x="525653" y="705104"/>
                  </a:lnTo>
                  <a:lnTo>
                    <a:pt x="532765" y="704850"/>
                  </a:lnTo>
                  <a:lnTo>
                    <a:pt x="553154" y="670466"/>
                  </a:lnTo>
                  <a:lnTo>
                    <a:pt x="553466" y="660273"/>
                  </a:lnTo>
                  <a:lnTo>
                    <a:pt x="552866" y="638480"/>
                  </a:lnTo>
                  <a:lnTo>
                    <a:pt x="543687" y="598297"/>
                  </a:lnTo>
                  <a:lnTo>
                    <a:pt x="512165" y="566418"/>
                  </a:lnTo>
                  <a:lnTo>
                    <a:pt x="494284" y="551180"/>
                  </a:lnTo>
                  <a:lnTo>
                    <a:pt x="476307" y="535725"/>
                  </a:lnTo>
                  <a:lnTo>
                    <a:pt x="442213" y="502793"/>
                  </a:lnTo>
                  <a:lnTo>
                    <a:pt x="421005" y="460248"/>
                  </a:lnTo>
                  <a:lnTo>
                    <a:pt x="413146" y="410438"/>
                  </a:lnTo>
                  <a:lnTo>
                    <a:pt x="412622" y="389889"/>
                  </a:lnTo>
                  <a:lnTo>
                    <a:pt x="413361" y="360888"/>
                  </a:lnTo>
                  <a:lnTo>
                    <a:pt x="419266" y="315219"/>
                  </a:lnTo>
                  <a:lnTo>
                    <a:pt x="440070" y="272399"/>
                  </a:lnTo>
                  <a:lnTo>
                    <a:pt x="476992" y="244552"/>
                  </a:lnTo>
                  <a:lnTo>
                    <a:pt x="509083" y="235166"/>
                  </a:lnTo>
                  <a:lnTo>
                    <a:pt x="527177" y="233425"/>
                  </a:lnTo>
                  <a:close/>
                </a:path>
                <a:path w="6705600" h="812800">
                  <a:moveTo>
                    <a:pt x="114604" y="249809"/>
                  </a:moveTo>
                  <a:lnTo>
                    <a:pt x="152693" y="252666"/>
                  </a:lnTo>
                  <a:lnTo>
                    <a:pt x="197935" y="273573"/>
                  </a:lnTo>
                  <a:lnTo>
                    <a:pt x="223012" y="307721"/>
                  </a:lnTo>
                  <a:lnTo>
                    <a:pt x="231834" y="368817"/>
                  </a:lnTo>
                  <a:lnTo>
                    <a:pt x="232409" y="398652"/>
                  </a:lnTo>
                  <a:lnTo>
                    <a:pt x="232409" y="405764"/>
                  </a:lnTo>
                  <a:lnTo>
                    <a:pt x="232409" y="412876"/>
                  </a:lnTo>
                  <a:lnTo>
                    <a:pt x="232409" y="419988"/>
                  </a:lnTo>
                  <a:lnTo>
                    <a:pt x="207929" y="420961"/>
                  </a:lnTo>
                  <a:lnTo>
                    <a:pt x="183432" y="421957"/>
                  </a:lnTo>
                  <a:lnTo>
                    <a:pt x="158925" y="422953"/>
                  </a:lnTo>
                  <a:lnTo>
                    <a:pt x="134416" y="423925"/>
                  </a:lnTo>
                  <a:lnTo>
                    <a:pt x="134416" y="413922"/>
                  </a:lnTo>
                  <a:lnTo>
                    <a:pt x="134416" y="403907"/>
                  </a:lnTo>
                  <a:lnTo>
                    <a:pt x="134416" y="393868"/>
                  </a:lnTo>
                  <a:lnTo>
                    <a:pt x="134416" y="383794"/>
                  </a:lnTo>
                  <a:lnTo>
                    <a:pt x="134181" y="371076"/>
                  </a:lnTo>
                  <a:lnTo>
                    <a:pt x="123964" y="340868"/>
                  </a:lnTo>
                  <a:lnTo>
                    <a:pt x="118109" y="341122"/>
                  </a:lnTo>
                  <a:lnTo>
                    <a:pt x="111759" y="341375"/>
                  </a:lnTo>
                  <a:lnTo>
                    <a:pt x="98806" y="383667"/>
                  </a:lnTo>
                  <a:lnTo>
                    <a:pt x="99149" y="396337"/>
                  </a:lnTo>
                  <a:lnTo>
                    <a:pt x="114382" y="438880"/>
                  </a:lnTo>
                  <a:lnTo>
                    <a:pt x="166118" y="481341"/>
                  </a:lnTo>
                  <a:lnTo>
                    <a:pt x="191565" y="504412"/>
                  </a:lnTo>
                  <a:lnTo>
                    <a:pt x="222884" y="543813"/>
                  </a:lnTo>
                  <a:lnTo>
                    <a:pt x="236712" y="589930"/>
                  </a:lnTo>
                  <a:lnTo>
                    <a:pt x="241300" y="658241"/>
                  </a:lnTo>
                  <a:lnTo>
                    <a:pt x="240659" y="685295"/>
                  </a:lnTo>
                  <a:lnTo>
                    <a:pt x="235567" y="728071"/>
                  </a:lnTo>
                  <a:lnTo>
                    <a:pt x="216179" y="769524"/>
                  </a:lnTo>
                  <a:lnTo>
                    <a:pt x="176706" y="799953"/>
                  </a:lnTo>
                  <a:lnTo>
                    <a:pt x="124129" y="812419"/>
                  </a:lnTo>
                  <a:lnTo>
                    <a:pt x="103720" y="811916"/>
                  </a:lnTo>
                  <a:lnTo>
                    <a:pt x="51790" y="794004"/>
                  </a:lnTo>
                  <a:lnTo>
                    <a:pt x="18466" y="756695"/>
                  </a:lnTo>
                  <a:lnTo>
                    <a:pt x="5580" y="701436"/>
                  </a:lnTo>
                  <a:lnTo>
                    <a:pt x="3263" y="647700"/>
                  </a:lnTo>
                  <a:lnTo>
                    <a:pt x="3263" y="638841"/>
                  </a:lnTo>
                  <a:lnTo>
                    <a:pt x="3263" y="629983"/>
                  </a:lnTo>
                  <a:lnTo>
                    <a:pt x="3263" y="621125"/>
                  </a:lnTo>
                  <a:lnTo>
                    <a:pt x="3263" y="612267"/>
                  </a:lnTo>
                  <a:lnTo>
                    <a:pt x="27773" y="611314"/>
                  </a:lnTo>
                  <a:lnTo>
                    <a:pt x="52285" y="610362"/>
                  </a:lnTo>
                  <a:lnTo>
                    <a:pt x="76798" y="609409"/>
                  </a:lnTo>
                  <a:lnTo>
                    <a:pt x="101307" y="608457"/>
                  </a:lnTo>
                  <a:lnTo>
                    <a:pt x="101307" y="624861"/>
                  </a:lnTo>
                  <a:lnTo>
                    <a:pt x="101307" y="641302"/>
                  </a:lnTo>
                  <a:lnTo>
                    <a:pt x="101307" y="657766"/>
                  </a:lnTo>
                  <a:lnTo>
                    <a:pt x="101307" y="674243"/>
                  </a:lnTo>
                  <a:lnTo>
                    <a:pt x="101567" y="688030"/>
                  </a:lnTo>
                  <a:lnTo>
                    <a:pt x="113093" y="721487"/>
                  </a:lnTo>
                  <a:lnTo>
                    <a:pt x="120116" y="721106"/>
                  </a:lnTo>
                  <a:lnTo>
                    <a:pt x="127139" y="720851"/>
                  </a:lnTo>
                  <a:lnTo>
                    <a:pt x="140931" y="676656"/>
                  </a:lnTo>
                  <a:lnTo>
                    <a:pt x="140321" y="654843"/>
                  </a:lnTo>
                  <a:lnTo>
                    <a:pt x="131152" y="614552"/>
                  </a:lnTo>
                  <a:lnTo>
                    <a:pt x="99604" y="582727"/>
                  </a:lnTo>
                  <a:lnTo>
                    <a:pt x="63723" y="552001"/>
                  </a:lnTo>
                  <a:lnTo>
                    <a:pt x="49021" y="538829"/>
                  </a:lnTo>
                  <a:lnTo>
                    <a:pt x="17897" y="500951"/>
                  </a:lnTo>
                  <a:lnTo>
                    <a:pt x="5127" y="463889"/>
                  </a:lnTo>
                  <a:lnTo>
                    <a:pt x="127" y="416687"/>
                  </a:lnTo>
                  <a:lnTo>
                    <a:pt x="88" y="413258"/>
                  </a:lnTo>
                  <a:lnTo>
                    <a:pt x="38" y="409701"/>
                  </a:lnTo>
                  <a:lnTo>
                    <a:pt x="0" y="406146"/>
                  </a:lnTo>
                  <a:lnTo>
                    <a:pt x="63" y="401193"/>
                  </a:lnTo>
                  <a:lnTo>
                    <a:pt x="127" y="396239"/>
                  </a:lnTo>
                  <a:lnTo>
                    <a:pt x="3770" y="346773"/>
                  </a:lnTo>
                  <a:lnTo>
                    <a:pt x="18784" y="301124"/>
                  </a:lnTo>
                  <a:lnTo>
                    <a:pt x="50406" y="268477"/>
                  </a:lnTo>
                  <a:lnTo>
                    <a:pt x="96483" y="251547"/>
                  </a:lnTo>
                  <a:lnTo>
                    <a:pt x="114604" y="249809"/>
                  </a:lnTo>
                  <a:close/>
                </a:path>
              </a:pathLst>
            </a:custGeom>
            <a:ln w="9144">
              <a:solidFill>
                <a:srgbClr val="CC99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8716518" y="6506667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D28E27"/>
                </a:solidFill>
                <a:latin typeface="Arial"/>
                <a:cs typeface="Arial"/>
              </a:rPr>
              <a:t>28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87295" algn="l"/>
              </a:tabLst>
            </a:pPr>
            <a:r>
              <a:rPr spc="-5" dirty="0"/>
              <a:t>Persamaan</a:t>
            </a:r>
            <a:r>
              <a:rPr spc="20" dirty="0"/>
              <a:t> </a:t>
            </a:r>
            <a:r>
              <a:rPr spc="-5" dirty="0"/>
              <a:t>garis	upah sebagai berikut berikut</a:t>
            </a:r>
            <a:r>
              <a:rPr spc="45" dirty="0"/>
              <a:t> </a:t>
            </a:r>
            <a:r>
              <a:rPr dirty="0"/>
              <a:t>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40791" y="1461261"/>
            <a:ext cx="43491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Jabatan Ranking 10 </a:t>
            </a:r>
            <a:r>
              <a:rPr sz="2400" dirty="0">
                <a:solidFill>
                  <a:srgbClr val="4E3A2F"/>
                </a:solidFill>
                <a:latin typeface="Arial"/>
                <a:cs typeface="Arial"/>
              </a:rPr>
              <a:t>:</a:t>
            </a:r>
            <a:r>
              <a:rPr sz="2400" spc="35" dirty="0">
                <a:solidFill>
                  <a:srgbClr val="4E3A2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6.000.000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0791" y="1826716"/>
            <a:ext cx="434657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55875" algn="l"/>
              </a:tabLst>
            </a:pP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Jabatan</a:t>
            </a:r>
            <a:r>
              <a:rPr sz="2400" spc="20" dirty="0">
                <a:solidFill>
                  <a:srgbClr val="4E3A2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Ranking	</a:t>
            </a:r>
            <a:r>
              <a:rPr sz="2400" dirty="0">
                <a:solidFill>
                  <a:srgbClr val="4E3A2F"/>
                </a:solidFill>
                <a:latin typeface="Arial"/>
                <a:cs typeface="Arial"/>
              </a:rPr>
              <a:t>1 :</a:t>
            </a:r>
            <a:r>
              <a:rPr sz="2400" spc="-75" dirty="0">
                <a:solidFill>
                  <a:srgbClr val="4E3A2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1.500.000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01437" y="1461261"/>
            <a:ext cx="151511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4E3A2F"/>
                </a:solidFill>
                <a:latin typeface="Arial"/>
                <a:cs typeface="Arial"/>
              </a:rPr>
              <a:t>= </a:t>
            </a: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a </a:t>
            </a:r>
            <a:r>
              <a:rPr sz="2400" dirty="0">
                <a:solidFill>
                  <a:srgbClr val="4E3A2F"/>
                </a:solidFill>
                <a:latin typeface="Arial"/>
                <a:cs typeface="Arial"/>
              </a:rPr>
              <a:t>+</a:t>
            </a:r>
            <a:r>
              <a:rPr sz="2400" spc="-85" dirty="0">
                <a:solidFill>
                  <a:srgbClr val="4E3A2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b(10)</a:t>
            </a:r>
            <a:endParaRPr sz="2400">
              <a:latin typeface="Arial"/>
              <a:cs typeface="Arial"/>
            </a:endParaRPr>
          </a:p>
          <a:p>
            <a:pPr marL="179705">
              <a:lnSpc>
                <a:spcPct val="100000"/>
              </a:lnSpc>
            </a:pPr>
            <a:r>
              <a:rPr sz="2400" dirty="0">
                <a:solidFill>
                  <a:srgbClr val="4E3A2F"/>
                </a:solidFill>
                <a:latin typeface="Arial"/>
                <a:cs typeface="Arial"/>
              </a:rPr>
              <a:t>= a +</a:t>
            </a:r>
            <a:r>
              <a:rPr sz="2400" spc="-110" dirty="0">
                <a:solidFill>
                  <a:srgbClr val="4E3A2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b(1)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0791" y="2558922"/>
            <a:ext cx="7044690" cy="68389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660"/>
              </a:spcBef>
              <a:tabLst>
                <a:tab pos="4640580" algn="l"/>
                <a:tab pos="4675505" algn="l"/>
              </a:tabLst>
            </a:pP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Untuk mendapatkan nilai a</a:t>
            </a:r>
            <a:r>
              <a:rPr sz="2400" spc="110" dirty="0">
                <a:solidFill>
                  <a:srgbClr val="4E3A2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dan</a:t>
            </a:r>
            <a:r>
              <a:rPr sz="2400" spc="20" dirty="0">
                <a:solidFill>
                  <a:srgbClr val="4E3A2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b	dilakukan</a:t>
            </a:r>
            <a:r>
              <a:rPr sz="2400" spc="-15" dirty="0">
                <a:solidFill>
                  <a:srgbClr val="4E3A2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dengan  metode eliminasi</a:t>
            </a:r>
            <a:r>
              <a:rPr sz="2400" spc="65" dirty="0">
                <a:solidFill>
                  <a:srgbClr val="4E3A2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Sebagai</a:t>
            </a:r>
            <a:r>
              <a:rPr sz="2400" spc="55" dirty="0">
                <a:solidFill>
                  <a:srgbClr val="4E3A2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berikut		</a:t>
            </a:r>
            <a:r>
              <a:rPr sz="2400" dirty="0">
                <a:solidFill>
                  <a:srgbClr val="4E3A2F"/>
                </a:solidFill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79119" y="3583304"/>
            <a:ext cx="33362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703705" algn="l"/>
                <a:tab pos="2650490" algn="l"/>
                <a:tab pos="3322954" algn="l"/>
              </a:tabLst>
            </a:pP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6.000.000	</a:t>
            </a:r>
            <a:r>
              <a:rPr sz="2400" dirty="0">
                <a:solidFill>
                  <a:srgbClr val="4E3A2F"/>
                </a:solidFill>
                <a:latin typeface="Arial"/>
                <a:cs typeface="Arial"/>
              </a:rPr>
              <a:t>= </a:t>
            </a: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a </a:t>
            </a:r>
            <a:r>
              <a:rPr sz="2400" dirty="0">
                <a:solidFill>
                  <a:srgbClr val="4E3A2F"/>
                </a:solidFill>
                <a:latin typeface="Arial"/>
                <a:cs typeface="Arial"/>
              </a:rPr>
              <a:t>+ </a:t>
            </a: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10b  1.50</a:t>
            </a:r>
            <a:r>
              <a:rPr sz="2400" u="heavy" spc="-5" dirty="0">
                <a:solidFill>
                  <a:srgbClr val="4E3A2F"/>
                </a:solidFill>
                <a:uFill>
                  <a:solidFill>
                    <a:srgbClr val="4E3A2F"/>
                  </a:solidFill>
                </a:uFill>
                <a:latin typeface="Arial"/>
                <a:cs typeface="Arial"/>
              </a:rPr>
              <a:t>0.000	</a:t>
            </a:r>
            <a:r>
              <a:rPr sz="2400" u="heavy" dirty="0">
                <a:solidFill>
                  <a:srgbClr val="4E3A2F"/>
                </a:solidFill>
                <a:uFill>
                  <a:solidFill>
                    <a:srgbClr val="4E3A2F"/>
                  </a:solidFill>
                </a:uFill>
                <a:latin typeface="Arial"/>
                <a:cs typeface="Arial"/>
              </a:rPr>
              <a:t>= </a:t>
            </a:r>
            <a:r>
              <a:rPr sz="2400" u="heavy" spc="-5" dirty="0">
                <a:solidFill>
                  <a:srgbClr val="4E3A2F"/>
                </a:solidFill>
                <a:uFill>
                  <a:solidFill>
                    <a:srgbClr val="4E3A2F"/>
                  </a:solidFill>
                </a:uFill>
                <a:latin typeface="Arial"/>
                <a:cs typeface="Arial"/>
              </a:rPr>
              <a:t>a</a:t>
            </a:r>
            <a:r>
              <a:rPr sz="2400" u="heavy" spc="-10" dirty="0">
                <a:solidFill>
                  <a:srgbClr val="4E3A2F"/>
                </a:solidFill>
                <a:uFill>
                  <a:solidFill>
                    <a:srgbClr val="4E3A2F"/>
                  </a:solidFill>
                </a:uFill>
                <a:latin typeface="Arial"/>
                <a:cs typeface="Arial"/>
              </a:rPr>
              <a:t> </a:t>
            </a:r>
            <a:r>
              <a:rPr sz="2400" u="heavy" dirty="0">
                <a:solidFill>
                  <a:srgbClr val="4E3A2F"/>
                </a:solidFill>
                <a:uFill>
                  <a:solidFill>
                    <a:srgbClr val="4E3A2F"/>
                  </a:solidFill>
                </a:uFill>
                <a:latin typeface="Arial"/>
                <a:cs typeface="Arial"/>
              </a:rPr>
              <a:t>+	</a:t>
            </a:r>
            <a:r>
              <a:rPr sz="2400" u="heavy" spc="-5" dirty="0">
                <a:solidFill>
                  <a:srgbClr val="4E3A2F"/>
                </a:solidFill>
                <a:uFill>
                  <a:solidFill>
                    <a:srgbClr val="4E3A2F"/>
                  </a:solidFill>
                </a:uFill>
                <a:latin typeface="Arial"/>
                <a:cs typeface="Arial"/>
              </a:rPr>
              <a:t>b </a:t>
            </a:r>
            <a:r>
              <a:rPr sz="2400" spc="-10" dirty="0">
                <a:solidFill>
                  <a:srgbClr val="4E3A2F"/>
                </a:solidFill>
                <a:latin typeface="Arial"/>
                <a:cs typeface="Arial"/>
              </a:rPr>
              <a:t> </a:t>
            </a:r>
            <a:r>
              <a:rPr sz="2400" u="heavy" dirty="0">
                <a:solidFill>
                  <a:srgbClr val="4E3A2F"/>
                </a:solidFill>
                <a:uFill>
                  <a:solidFill>
                    <a:srgbClr val="4E3A2F"/>
                  </a:solidFill>
                </a:uFill>
                <a:latin typeface="Arial"/>
                <a:cs typeface="Arial"/>
              </a:rPr>
              <a:t> 	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66461" y="3583304"/>
            <a:ext cx="31730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  <a:tabLst>
                <a:tab pos="2212340" algn="l"/>
              </a:tabLst>
            </a:pP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1.500.000	</a:t>
            </a:r>
            <a:r>
              <a:rPr sz="2400" dirty="0">
                <a:solidFill>
                  <a:srgbClr val="4E3A2F"/>
                </a:solidFill>
                <a:latin typeface="Arial"/>
                <a:cs typeface="Arial"/>
              </a:rPr>
              <a:t>= </a:t>
            </a: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a </a:t>
            </a:r>
            <a:r>
              <a:rPr sz="2400" dirty="0">
                <a:solidFill>
                  <a:srgbClr val="4E3A2F"/>
                </a:solidFill>
                <a:latin typeface="Arial"/>
                <a:cs typeface="Arial"/>
              </a:rPr>
              <a:t>+</a:t>
            </a:r>
            <a:r>
              <a:rPr sz="2400" spc="-100" dirty="0">
                <a:solidFill>
                  <a:srgbClr val="4E3A2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b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2213610" algn="l"/>
              </a:tabLst>
            </a:pP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1.500.000</a:t>
            </a:r>
            <a:r>
              <a:rPr sz="2400" spc="10" dirty="0">
                <a:solidFill>
                  <a:srgbClr val="4E3A2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4E3A2F"/>
                </a:solidFill>
                <a:latin typeface="Arial"/>
                <a:cs typeface="Arial"/>
              </a:rPr>
              <a:t>–</a:t>
            </a:r>
            <a:r>
              <a:rPr sz="2400" spc="10" dirty="0">
                <a:solidFill>
                  <a:srgbClr val="4E3A2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b	</a:t>
            </a:r>
            <a:r>
              <a:rPr sz="2400" dirty="0">
                <a:solidFill>
                  <a:srgbClr val="4E3A2F"/>
                </a:solidFill>
                <a:latin typeface="Arial"/>
                <a:cs typeface="Arial"/>
              </a:rPr>
              <a:t>=</a:t>
            </a:r>
            <a:r>
              <a:rPr sz="2400" spc="-10" dirty="0">
                <a:solidFill>
                  <a:srgbClr val="4E3A2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a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24958" y="4680584"/>
            <a:ext cx="267652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  <a:tabLst>
                <a:tab pos="337820" algn="l"/>
                <a:tab pos="684530" algn="l"/>
                <a:tab pos="2209800" algn="l"/>
                <a:tab pos="2480945" algn="l"/>
              </a:tabLst>
            </a:pP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a	=	1.500.000	-	b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tabLst>
                <a:tab pos="346075" algn="l"/>
                <a:tab pos="1871345" algn="l"/>
              </a:tabLst>
            </a:pPr>
            <a:r>
              <a:rPr sz="2400" dirty="0">
                <a:solidFill>
                  <a:srgbClr val="4E3A2F"/>
                </a:solidFill>
                <a:latin typeface="Arial"/>
                <a:cs typeface="Arial"/>
              </a:rPr>
              <a:t>=	</a:t>
            </a: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1.500.000	</a:t>
            </a:r>
            <a:r>
              <a:rPr sz="2400" dirty="0">
                <a:solidFill>
                  <a:srgbClr val="4E3A2F"/>
                </a:solidFill>
                <a:latin typeface="Arial"/>
                <a:cs typeface="Arial"/>
              </a:rPr>
              <a:t>-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0791" y="4680584"/>
            <a:ext cx="2910840" cy="1416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0710" marR="5080" indent="-250190">
              <a:lnSpc>
                <a:spcPct val="100000"/>
              </a:lnSpc>
              <a:spcBef>
                <a:spcPts val="100"/>
              </a:spcBef>
              <a:tabLst>
                <a:tab pos="939165" algn="l"/>
                <a:tab pos="2042160" algn="l"/>
                <a:tab pos="2558415" algn="l"/>
              </a:tabLst>
            </a:pPr>
            <a:r>
              <a:rPr sz="2400" spc="-10" dirty="0">
                <a:solidFill>
                  <a:srgbClr val="4E3A2F"/>
                </a:solidFill>
                <a:latin typeface="Arial"/>
                <a:cs typeface="Arial"/>
              </a:rPr>
              <a:t>4</a:t>
            </a: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.500.000</a:t>
            </a:r>
            <a:r>
              <a:rPr sz="2400" dirty="0">
                <a:solidFill>
                  <a:srgbClr val="4E3A2F"/>
                </a:solidFill>
                <a:latin typeface="Arial"/>
                <a:cs typeface="Arial"/>
              </a:rPr>
              <a:t>	=	</a:t>
            </a: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9b  </a:t>
            </a:r>
            <a:r>
              <a:rPr sz="2400" dirty="0">
                <a:solidFill>
                  <a:srgbClr val="4E3A2F"/>
                </a:solidFill>
                <a:latin typeface="Arial"/>
                <a:cs typeface="Arial"/>
              </a:rPr>
              <a:t>b	=</a:t>
            </a:r>
            <a:r>
              <a:rPr sz="2400" spc="-35" dirty="0">
                <a:solidFill>
                  <a:srgbClr val="4E3A2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4.500.000/9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305"/>
              </a:lnSpc>
            </a:pPr>
            <a:r>
              <a:rPr sz="2400" spc="-5" dirty="0">
                <a:solidFill>
                  <a:srgbClr val="4E3A2F"/>
                </a:solidFill>
                <a:latin typeface="Arial"/>
                <a:cs typeface="Arial"/>
              </a:rPr>
              <a:t>500.000</a:t>
            </a:r>
            <a:endParaRPr sz="2400">
              <a:latin typeface="Arial"/>
              <a:cs typeface="Arial"/>
            </a:endParaRPr>
          </a:p>
          <a:p>
            <a:pPr marL="600710">
              <a:lnSpc>
                <a:spcPct val="100000"/>
              </a:lnSpc>
              <a:tabLst>
                <a:tab pos="955675" algn="l"/>
                <a:tab pos="1303655" algn="l"/>
              </a:tabLst>
            </a:pPr>
            <a:r>
              <a:rPr sz="2400" b="1" i="1" dirty="0">
                <a:solidFill>
                  <a:srgbClr val="4E3A2F"/>
                </a:solidFill>
                <a:latin typeface="Arial"/>
                <a:cs typeface="Arial"/>
              </a:rPr>
              <a:t>b	=	</a:t>
            </a:r>
            <a:r>
              <a:rPr sz="2400" b="1" i="1" spc="-5" dirty="0">
                <a:solidFill>
                  <a:srgbClr val="4E3A2F"/>
                </a:solidFill>
                <a:latin typeface="Arial"/>
                <a:cs typeface="Arial"/>
              </a:rPr>
              <a:t>500.000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38673" y="5705043"/>
            <a:ext cx="20643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49885" algn="l"/>
                <a:tab pos="695960" algn="l"/>
              </a:tabLst>
            </a:pPr>
            <a:r>
              <a:rPr sz="2400" b="1" i="1" spc="-5" dirty="0">
                <a:solidFill>
                  <a:srgbClr val="4E3A2F"/>
                </a:solidFill>
                <a:latin typeface="Arial"/>
                <a:cs typeface="Arial"/>
              </a:rPr>
              <a:t>a	</a:t>
            </a:r>
            <a:r>
              <a:rPr sz="2400" b="1" i="1" dirty="0">
                <a:solidFill>
                  <a:srgbClr val="4E3A2F"/>
                </a:solidFill>
                <a:latin typeface="Arial"/>
                <a:cs typeface="Arial"/>
              </a:rPr>
              <a:t>=	</a:t>
            </a:r>
            <a:r>
              <a:rPr sz="2400" b="1" i="1" spc="-5" dirty="0">
                <a:solidFill>
                  <a:srgbClr val="4E3A2F"/>
                </a:solidFill>
                <a:latin typeface="Arial"/>
                <a:cs typeface="Arial"/>
              </a:rPr>
              <a:t>1.000.000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63029" y="11747"/>
            <a:ext cx="2592070" cy="1099185"/>
            <a:chOff x="263029" y="11747"/>
            <a:chExt cx="2592070" cy="1099185"/>
          </a:xfrm>
        </p:grpSpPr>
        <p:sp>
          <p:nvSpPr>
            <p:cNvPr id="13" name="object 13"/>
            <p:cNvSpPr/>
            <p:nvPr/>
          </p:nvSpPr>
          <p:spPr>
            <a:xfrm>
              <a:off x="277317" y="26035"/>
              <a:ext cx="2563495" cy="1070610"/>
            </a:xfrm>
            <a:custGeom>
              <a:avLst/>
              <a:gdLst/>
              <a:ahLst/>
              <a:cxnLst/>
              <a:rect l="l" t="t" r="r" b="b"/>
              <a:pathLst>
                <a:path w="2563495" h="1070610">
                  <a:moveTo>
                    <a:pt x="2449499" y="0"/>
                  </a:moveTo>
                  <a:lnTo>
                    <a:pt x="0" y="622554"/>
                  </a:lnTo>
                  <a:lnTo>
                    <a:pt x="113766" y="1070229"/>
                  </a:lnTo>
                  <a:lnTo>
                    <a:pt x="2563164" y="447802"/>
                  </a:lnTo>
                  <a:lnTo>
                    <a:pt x="2449499" y="0"/>
                  </a:lnTo>
                  <a:close/>
                </a:path>
              </a:pathLst>
            </a:custGeom>
            <a:solidFill>
              <a:srgbClr val="A4634E">
                <a:alpha val="4901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7317" y="26035"/>
              <a:ext cx="2563495" cy="1070610"/>
            </a:xfrm>
            <a:custGeom>
              <a:avLst/>
              <a:gdLst/>
              <a:ahLst/>
              <a:cxnLst/>
              <a:rect l="l" t="t" r="r" b="b"/>
              <a:pathLst>
                <a:path w="2563495" h="1070610">
                  <a:moveTo>
                    <a:pt x="0" y="622554"/>
                  </a:moveTo>
                  <a:lnTo>
                    <a:pt x="2449499" y="0"/>
                  </a:lnTo>
                  <a:lnTo>
                    <a:pt x="2563164" y="447802"/>
                  </a:lnTo>
                  <a:lnTo>
                    <a:pt x="113766" y="1070229"/>
                  </a:lnTo>
                  <a:lnTo>
                    <a:pt x="0" y="622554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50214" y="271780"/>
              <a:ext cx="1595755" cy="594995"/>
            </a:xfrm>
            <a:custGeom>
              <a:avLst/>
              <a:gdLst/>
              <a:ahLst/>
              <a:cxnLst/>
              <a:rect l="l" t="t" r="r" b="b"/>
              <a:pathLst>
                <a:path w="1595755" h="594994">
                  <a:moveTo>
                    <a:pt x="80171" y="401193"/>
                  </a:moveTo>
                  <a:lnTo>
                    <a:pt x="17919" y="401193"/>
                  </a:lnTo>
                  <a:lnTo>
                    <a:pt x="25311" y="403225"/>
                  </a:lnTo>
                  <a:lnTo>
                    <a:pt x="28003" y="404875"/>
                  </a:lnTo>
                  <a:lnTo>
                    <a:pt x="29705" y="407162"/>
                  </a:lnTo>
                  <a:lnTo>
                    <a:pt x="31394" y="409321"/>
                  </a:lnTo>
                  <a:lnTo>
                    <a:pt x="33515" y="415417"/>
                  </a:lnTo>
                  <a:lnTo>
                    <a:pt x="71247" y="564007"/>
                  </a:lnTo>
                  <a:lnTo>
                    <a:pt x="72250" y="570103"/>
                  </a:lnTo>
                  <a:lnTo>
                    <a:pt x="71780" y="572770"/>
                  </a:lnTo>
                  <a:lnTo>
                    <a:pt x="71272" y="576326"/>
                  </a:lnTo>
                  <a:lnTo>
                    <a:pt x="69926" y="579120"/>
                  </a:lnTo>
                  <a:lnTo>
                    <a:pt x="67767" y="581152"/>
                  </a:lnTo>
                  <a:lnTo>
                    <a:pt x="64820" y="584073"/>
                  </a:lnTo>
                  <a:lnTo>
                    <a:pt x="60515" y="586232"/>
                  </a:lnTo>
                  <a:lnTo>
                    <a:pt x="48348" y="589280"/>
                  </a:lnTo>
                  <a:lnTo>
                    <a:pt x="49707" y="594614"/>
                  </a:lnTo>
                  <a:lnTo>
                    <a:pt x="179952" y="561467"/>
                  </a:lnTo>
                  <a:lnTo>
                    <a:pt x="132295" y="561467"/>
                  </a:lnTo>
                  <a:lnTo>
                    <a:pt x="129666" y="561213"/>
                  </a:lnTo>
                  <a:lnTo>
                    <a:pt x="125971" y="560705"/>
                  </a:lnTo>
                  <a:lnTo>
                    <a:pt x="123190" y="559308"/>
                  </a:lnTo>
                  <a:lnTo>
                    <a:pt x="121335" y="556768"/>
                  </a:lnTo>
                  <a:lnTo>
                    <a:pt x="119481" y="554355"/>
                  </a:lnTo>
                  <a:lnTo>
                    <a:pt x="117284" y="548132"/>
                  </a:lnTo>
                  <a:lnTo>
                    <a:pt x="83083" y="413512"/>
                  </a:lnTo>
                  <a:lnTo>
                    <a:pt x="80581" y="403733"/>
                  </a:lnTo>
                  <a:lnTo>
                    <a:pt x="80171" y="401193"/>
                  </a:lnTo>
                  <a:close/>
                </a:path>
                <a:path w="1595755" h="594994">
                  <a:moveTo>
                    <a:pt x="213283" y="479933"/>
                  </a:moveTo>
                  <a:lnTo>
                    <a:pt x="207365" y="481457"/>
                  </a:lnTo>
                  <a:lnTo>
                    <a:pt x="206679" y="493150"/>
                  </a:lnTo>
                  <a:lnTo>
                    <a:pt x="205538" y="503475"/>
                  </a:lnTo>
                  <a:lnTo>
                    <a:pt x="188328" y="541909"/>
                  </a:lnTo>
                  <a:lnTo>
                    <a:pt x="147459" y="558038"/>
                  </a:lnTo>
                  <a:lnTo>
                    <a:pt x="138226" y="560451"/>
                  </a:lnTo>
                  <a:lnTo>
                    <a:pt x="132295" y="561467"/>
                  </a:lnTo>
                  <a:lnTo>
                    <a:pt x="179952" y="561467"/>
                  </a:lnTo>
                  <a:lnTo>
                    <a:pt x="223367" y="550418"/>
                  </a:lnTo>
                  <a:lnTo>
                    <a:pt x="213283" y="479933"/>
                  </a:lnTo>
                  <a:close/>
                </a:path>
                <a:path w="1595755" h="594994">
                  <a:moveTo>
                    <a:pt x="104292" y="372491"/>
                  </a:moveTo>
                  <a:lnTo>
                    <a:pt x="0" y="399034"/>
                  </a:lnTo>
                  <a:lnTo>
                    <a:pt x="1358" y="404368"/>
                  </a:lnTo>
                  <a:lnTo>
                    <a:pt x="13322" y="401320"/>
                  </a:lnTo>
                  <a:lnTo>
                    <a:pt x="17919" y="401193"/>
                  </a:lnTo>
                  <a:lnTo>
                    <a:pt x="80171" y="401193"/>
                  </a:lnTo>
                  <a:lnTo>
                    <a:pt x="79578" y="397510"/>
                  </a:lnTo>
                  <a:lnTo>
                    <a:pt x="80048" y="394970"/>
                  </a:lnTo>
                  <a:lnTo>
                    <a:pt x="80657" y="391287"/>
                  </a:lnTo>
                  <a:lnTo>
                    <a:pt x="82041" y="388493"/>
                  </a:lnTo>
                  <a:lnTo>
                    <a:pt x="84200" y="386588"/>
                  </a:lnTo>
                  <a:lnTo>
                    <a:pt x="87147" y="383667"/>
                  </a:lnTo>
                  <a:lnTo>
                    <a:pt x="91465" y="381508"/>
                  </a:lnTo>
                  <a:lnTo>
                    <a:pt x="97129" y="379984"/>
                  </a:lnTo>
                  <a:lnTo>
                    <a:pt x="105638" y="377825"/>
                  </a:lnTo>
                  <a:lnTo>
                    <a:pt x="104292" y="372491"/>
                  </a:lnTo>
                  <a:close/>
                </a:path>
                <a:path w="1595755" h="594994">
                  <a:moveTo>
                    <a:pt x="298983" y="318770"/>
                  </a:moveTo>
                  <a:lnTo>
                    <a:pt x="296252" y="319405"/>
                  </a:lnTo>
                  <a:lnTo>
                    <a:pt x="265950" y="493268"/>
                  </a:lnTo>
                  <a:lnTo>
                    <a:pt x="263717" y="504952"/>
                  </a:lnTo>
                  <a:lnTo>
                    <a:pt x="241617" y="540131"/>
                  </a:lnTo>
                  <a:lnTo>
                    <a:pt x="242976" y="545465"/>
                  </a:lnTo>
                  <a:lnTo>
                    <a:pt x="308038" y="528955"/>
                  </a:lnTo>
                  <a:lnTo>
                    <a:pt x="307261" y="525907"/>
                  </a:lnTo>
                  <a:lnTo>
                    <a:pt x="289598" y="525907"/>
                  </a:lnTo>
                  <a:lnTo>
                    <a:pt x="286613" y="525018"/>
                  </a:lnTo>
                  <a:lnTo>
                    <a:pt x="281533" y="523621"/>
                  </a:lnTo>
                  <a:lnTo>
                    <a:pt x="278295" y="520065"/>
                  </a:lnTo>
                  <a:lnTo>
                    <a:pt x="275844" y="510413"/>
                  </a:lnTo>
                  <a:lnTo>
                    <a:pt x="275891" y="504725"/>
                  </a:lnTo>
                  <a:lnTo>
                    <a:pt x="276936" y="497840"/>
                  </a:lnTo>
                  <a:lnTo>
                    <a:pt x="280327" y="476758"/>
                  </a:lnTo>
                  <a:lnTo>
                    <a:pt x="327387" y="464820"/>
                  </a:lnTo>
                  <a:lnTo>
                    <a:pt x="282663" y="464820"/>
                  </a:lnTo>
                  <a:lnTo>
                    <a:pt x="295541" y="389763"/>
                  </a:lnTo>
                  <a:lnTo>
                    <a:pt x="354436" y="389763"/>
                  </a:lnTo>
                  <a:lnTo>
                    <a:pt x="298983" y="318770"/>
                  </a:lnTo>
                  <a:close/>
                </a:path>
                <a:path w="1595755" h="594994">
                  <a:moveTo>
                    <a:pt x="306679" y="523621"/>
                  </a:moveTo>
                  <a:lnTo>
                    <a:pt x="296291" y="525399"/>
                  </a:lnTo>
                  <a:lnTo>
                    <a:pt x="289598" y="525907"/>
                  </a:lnTo>
                  <a:lnTo>
                    <a:pt x="307261" y="525907"/>
                  </a:lnTo>
                  <a:lnTo>
                    <a:pt x="306679" y="523621"/>
                  </a:lnTo>
                  <a:close/>
                </a:path>
                <a:path w="1595755" h="594994">
                  <a:moveTo>
                    <a:pt x="408698" y="459232"/>
                  </a:moveTo>
                  <a:lnTo>
                    <a:pt x="349415" y="459232"/>
                  </a:lnTo>
                  <a:lnTo>
                    <a:pt x="366001" y="480949"/>
                  </a:lnTo>
                  <a:lnTo>
                    <a:pt x="370306" y="486537"/>
                  </a:lnTo>
                  <a:lnTo>
                    <a:pt x="372656" y="489839"/>
                  </a:lnTo>
                  <a:lnTo>
                    <a:pt x="373075" y="490600"/>
                  </a:lnTo>
                  <a:lnTo>
                    <a:pt x="374116" y="492252"/>
                  </a:lnTo>
                  <a:lnTo>
                    <a:pt x="374853" y="494030"/>
                  </a:lnTo>
                  <a:lnTo>
                    <a:pt x="375297" y="495808"/>
                  </a:lnTo>
                  <a:lnTo>
                    <a:pt x="376034" y="498602"/>
                  </a:lnTo>
                  <a:lnTo>
                    <a:pt x="375538" y="501142"/>
                  </a:lnTo>
                  <a:lnTo>
                    <a:pt x="373811" y="503174"/>
                  </a:lnTo>
                  <a:lnTo>
                    <a:pt x="371271" y="506095"/>
                  </a:lnTo>
                  <a:lnTo>
                    <a:pt x="366204" y="508508"/>
                  </a:lnTo>
                  <a:lnTo>
                    <a:pt x="354710" y="511429"/>
                  </a:lnTo>
                  <a:lnTo>
                    <a:pt x="356069" y="516763"/>
                  </a:lnTo>
                  <a:lnTo>
                    <a:pt x="450684" y="492760"/>
                  </a:lnTo>
                  <a:lnTo>
                    <a:pt x="449595" y="488442"/>
                  </a:lnTo>
                  <a:lnTo>
                    <a:pt x="443255" y="488442"/>
                  </a:lnTo>
                  <a:lnTo>
                    <a:pt x="438188" y="487807"/>
                  </a:lnTo>
                  <a:lnTo>
                    <a:pt x="410286" y="461264"/>
                  </a:lnTo>
                  <a:lnTo>
                    <a:pt x="408698" y="459232"/>
                  </a:lnTo>
                  <a:close/>
                </a:path>
                <a:path w="1595755" h="594994">
                  <a:moveTo>
                    <a:pt x="505286" y="299085"/>
                  </a:moveTo>
                  <a:lnTo>
                    <a:pt x="420014" y="299085"/>
                  </a:lnTo>
                  <a:lnTo>
                    <a:pt x="423595" y="299974"/>
                  </a:lnTo>
                  <a:lnTo>
                    <a:pt x="427189" y="300736"/>
                  </a:lnTo>
                  <a:lnTo>
                    <a:pt x="431711" y="303275"/>
                  </a:lnTo>
                  <a:lnTo>
                    <a:pt x="437172" y="307467"/>
                  </a:lnTo>
                  <a:lnTo>
                    <a:pt x="442671" y="311531"/>
                  </a:lnTo>
                  <a:lnTo>
                    <a:pt x="480390" y="459994"/>
                  </a:lnTo>
                  <a:lnTo>
                    <a:pt x="456196" y="485648"/>
                  </a:lnTo>
                  <a:lnTo>
                    <a:pt x="457555" y="490982"/>
                  </a:lnTo>
                  <a:lnTo>
                    <a:pt x="526897" y="473329"/>
                  </a:lnTo>
                  <a:lnTo>
                    <a:pt x="526323" y="470916"/>
                  </a:lnTo>
                  <a:lnTo>
                    <a:pt x="514324" y="470916"/>
                  </a:lnTo>
                  <a:lnTo>
                    <a:pt x="507936" y="470408"/>
                  </a:lnTo>
                  <a:lnTo>
                    <a:pt x="495642" y="465074"/>
                  </a:lnTo>
                  <a:lnTo>
                    <a:pt x="491134" y="458216"/>
                  </a:lnTo>
                  <a:lnTo>
                    <a:pt x="488276" y="446913"/>
                  </a:lnTo>
                  <a:lnTo>
                    <a:pt x="456679" y="322580"/>
                  </a:lnTo>
                  <a:lnTo>
                    <a:pt x="536184" y="322580"/>
                  </a:lnTo>
                  <a:lnTo>
                    <a:pt x="505286" y="299085"/>
                  </a:lnTo>
                  <a:close/>
                </a:path>
                <a:path w="1595755" h="594994">
                  <a:moveTo>
                    <a:pt x="449338" y="487425"/>
                  </a:moveTo>
                  <a:lnTo>
                    <a:pt x="443255" y="488442"/>
                  </a:lnTo>
                  <a:lnTo>
                    <a:pt x="449595" y="488442"/>
                  </a:lnTo>
                  <a:lnTo>
                    <a:pt x="449338" y="487425"/>
                  </a:lnTo>
                  <a:close/>
                </a:path>
                <a:path w="1595755" h="594994">
                  <a:moveTo>
                    <a:pt x="525627" y="467995"/>
                  </a:moveTo>
                  <a:lnTo>
                    <a:pt x="520928" y="469138"/>
                  </a:lnTo>
                  <a:lnTo>
                    <a:pt x="514324" y="470916"/>
                  </a:lnTo>
                  <a:lnTo>
                    <a:pt x="526323" y="470916"/>
                  </a:lnTo>
                  <a:lnTo>
                    <a:pt x="525627" y="467995"/>
                  </a:lnTo>
                  <a:close/>
                </a:path>
                <a:path w="1595755" h="594994">
                  <a:moveTo>
                    <a:pt x="354436" y="389763"/>
                  </a:moveTo>
                  <a:lnTo>
                    <a:pt x="295541" y="389763"/>
                  </a:lnTo>
                  <a:lnTo>
                    <a:pt x="341795" y="449707"/>
                  </a:lnTo>
                  <a:lnTo>
                    <a:pt x="282663" y="464820"/>
                  </a:lnTo>
                  <a:lnTo>
                    <a:pt x="327387" y="464820"/>
                  </a:lnTo>
                  <a:lnTo>
                    <a:pt x="349415" y="459232"/>
                  </a:lnTo>
                  <a:lnTo>
                    <a:pt x="408698" y="459232"/>
                  </a:lnTo>
                  <a:lnTo>
                    <a:pt x="354436" y="389763"/>
                  </a:lnTo>
                  <a:close/>
                </a:path>
                <a:path w="1595755" h="594994">
                  <a:moveTo>
                    <a:pt x="536184" y="322580"/>
                  </a:moveTo>
                  <a:lnTo>
                    <a:pt x="456679" y="322580"/>
                  </a:lnTo>
                  <a:lnTo>
                    <a:pt x="630275" y="451866"/>
                  </a:lnTo>
                  <a:lnTo>
                    <a:pt x="635228" y="450596"/>
                  </a:lnTo>
                  <a:lnTo>
                    <a:pt x="615883" y="374523"/>
                  </a:lnTo>
                  <a:lnTo>
                    <a:pt x="604494" y="374523"/>
                  </a:lnTo>
                  <a:lnTo>
                    <a:pt x="536184" y="322580"/>
                  </a:lnTo>
                  <a:close/>
                </a:path>
                <a:path w="1595755" h="594994">
                  <a:moveTo>
                    <a:pt x="591820" y="264064"/>
                  </a:moveTo>
                  <a:lnTo>
                    <a:pt x="561235" y="264064"/>
                  </a:lnTo>
                  <a:lnTo>
                    <a:pt x="567106" y="265326"/>
                  </a:lnTo>
                  <a:lnTo>
                    <a:pt x="572109" y="267970"/>
                  </a:lnTo>
                  <a:lnTo>
                    <a:pt x="576554" y="271145"/>
                  </a:lnTo>
                  <a:lnTo>
                    <a:pt x="580237" y="278765"/>
                  </a:lnTo>
                  <a:lnTo>
                    <a:pt x="583158" y="290449"/>
                  </a:lnTo>
                  <a:lnTo>
                    <a:pt x="604494" y="374523"/>
                  </a:lnTo>
                  <a:lnTo>
                    <a:pt x="615883" y="374523"/>
                  </a:lnTo>
                  <a:lnTo>
                    <a:pt x="593826" y="287782"/>
                  </a:lnTo>
                  <a:lnTo>
                    <a:pt x="591540" y="278511"/>
                  </a:lnTo>
                  <a:lnTo>
                    <a:pt x="590651" y="271780"/>
                  </a:lnTo>
                  <a:lnTo>
                    <a:pt x="591820" y="264064"/>
                  </a:lnTo>
                  <a:close/>
                </a:path>
                <a:path w="1595755" h="594994">
                  <a:moveTo>
                    <a:pt x="477227" y="277749"/>
                  </a:moveTo>
                  <a:lnTo>
                    <a:pt x="407847" y="295402"/>
                  </a:lnTo>
                  <a:lnTo>
                    <a:pt x="409206" y="300736"/>
                  </a:lnTo>
                  <a:lnTo>
                    <a:pt x="415213" y="299339"/>
                  </a:lnTo>
                  <a:lnTo>
                    <a:pt x="420014" y="299085"/>
                  </a:lnTo>
                  <a:lnTo>
                    <a:pt x="505286" y="299085"/>
                  </a:lnTo>
                  <a:lnTo>
                    <a:pt x="477227" y="277749"/>
                  </a:lnTo>
                  <a:close/>
                </a:path>
                <a:path w="1595755" h="594994">
                  <a:moveTo>
                    <a:pt x="610082" y="243967"/>
                  </a:moveTo>
                  <a:lnTo>
                    <a:pt x="545439" y="260350"/>
                  </a:lnTo>
                  <a:lnTo>
                    <a:pt x="546836" y="265684"/>
                  </a:lnTo>
                  <a:lnTo>
                    <a:pt x="554482" y="264183"/>
                  </a:lnTo>
                  <a:lnTo>
                    <a:pt x="561235" y="264064"/>
                  </a:lnTo>
                  <a:lnTo>
                    <a:pt x="591820" y="264064"/>
                  </a:lnTo>
                  <a:lnTo>
                    <a:pt x="591921" y="263398"/>
                  </a:lnTo>
                  <a:lnTo>
                    <a:pt x="593445" y="260096"/>
                  </a:lnTo>
                  <a:lnTo>
                    <a:pt x="598271" y="255270"/>
                  </a:lnTo>
                  <a:lnTo>
                    <a:pt x="603478" y="252475"/>
                  </a:lnTo>
                  <a:lnTo>
                    <a:pt x="611479" y="249300"/>
                  </a:lnTo>
                  <a:lnTo>
                    <a:pt x="610082" y="243967"/>
                  </a:lnTo>
                  <a:close/>
                </a:path>
                <a:path w="1595755" h="594994">
                  <a:moveTo>
                    <a:pt x="681202" y="370459"/>
                  </a:moveTo>
                  <a:lnTo>
                    <a:pt x="658088" y="393192"/>
                  </a:lnTo>
                  <a:lnTo>
                    <a:pt x="659739" y="399923"/>
                  </a:lnTo>
                  <a:lnTo>
                    <a:pt x="691967" y="428412"/>
                  </a:lnTo>
                  <a:lnTo>
                    <a:pt x="702363" y="430069"/>
                  </a:lnTo>
                  <a:lnTo>
                    <a:pt x="713545" y="429797"/>
                  </a:lnTo>
                  <a:lnTo>
                    <a:pt x="725525" y="427609"/>
                  </a:lnTo>
                  <a:lnTo>
                    <a:pt x="735120" y="424606"/>
                  </a:lnTo>
                  <a:lnTo>
                    <a:pt x="743702" y="420735"/>
                  </a:lnTo>
                  <a:lnTo>
                    <a:pt x="747110" y="418592"/>
                  </a:lnTo>
                  <a:lnTo>
                    <a:pt x="712190" y="418592"/>
                  </a:lnTo>
                  <a:lnTo>
                    <a:pt x="707110" y="418465"/>
                  </a:lnTo>
                  <a:lnTo>
                    <a:pt x="699744" y="415544"/>
                  </a:lnTo>
                  <a:lnTo>
                    <a:pt x="697966" y="413639"/>
                  </a:lnTo>
                  <a:lnTo>
                    <a:pt x="696950" y="409575"/>
                  </a:lnTo>
                  <a:lnTo>
                    <a:pt x="697585" y="406400"/>
                  </a:lnTo>
                  <a:lnTo>
                    <a:pt x="700887" y="397256"/>
                  </a:lnTo>
                  <a:lnTo>
                    <a:pt x="701776" y="394462"/>
                  </a:lnTo>
                  <a:lnTo>
                    <a:pt x="701903" y="393446"/>
                  </a:lnTo>
                  <a:lnTo>
                    <a:pt x="701998" y="390852"/>
                  </a:lnTo>
                  <a:lnTo>
                    <a:pt x="701776" y="388747"/>
                  </a:lnTo>
                  <a:lnTo>
                    <a:pt x="701141" y="386080"/>
                  </a:lnTo>
                  <a:lnTo>
                    <a:pt x="699744" y="380619"/>
                  </a:lnTo>
                  <a:lnTo>
                    <a:pt x="696569" y="376555"/>
                  </a:lnTo>
                  <a:lnTo>
                    <a:pt x="686663" y="370967"/>
                  </a:lnTo>
                  <a:lnTo>
                    <a:pt x="681202" y="370459"/>
                  </a:lnTo>
                  <a:close/>
                </a:path>
                <a:path w="1595755" h="594994">
                  <a:moveTo>
                    <a:pt x="740350" y="233425"/>
                  </a:moveTo>
                  <a:lnTo>
                    <a:pt x="678027" y="233425"/>
                  </a:lnTo>
                  <a:lnTo>
                    <a:pt x="685393" y="235458"/>
                  </a:lnTo>
                  <a:lnTo>
                    <a:pt x="688060" y="237109"/>
                  </a:lnTo>
                  <a:lnTo>
                    <a:pt x="689838" y="239395"/>
                  </a:lnTo>
                  <a:lnTo>
                    <a:pt x="691616" y="241554"/>
                  </a:lnTo>
                  <a:lnTo>
                    <a:pt x="693775" y="247650"/>
                  </a:lnTo>
                  <a:lnTo>
                    <a:pt x="722889" y="362458"/>
                  </a:lnTo>
                  <a:lnTo>
                    <a:pt x="730593" y="399923"/>
                  </a:lnTo>
                  <a:lnTo>
                    <a:pt x="730732" y="404749"/>
                  </a:lnTo>
                  <a:lnTo>
                    <a:pt x="729589" y="408559"/>
                  </a:lnTo>
                  <a:lnTo>
                    <a:pt x="725271" y="414147"/>
                  </a:lnTo>
                  <a:lnTo>
                    <a:pt x="722223" y="416052"/>
                  </a:lnTo>
                  <a:lnTo>
                    <a:pt x="718032" y="417068"/>
                  </a:lnTo>
                  <a:lnTo>
                    <a:pt x="712190" y="418592"/>
                  </a:lnTo>
                  <a:lnTo>
                    <a:pt x="747110" y="418592"/>
                  </a:lnTo>
                  <a:lnTo>
                    <a:pt x="751260" y="415982"/>
                  </a:lnTo>
                  <a:lnTo>
                    <a:pt x="772388" y="383921"/>
                  </a:lnTo>
                  <a:lnTo>
                    <a:pt x="772960" y="376555"/>
                  </a:lnTo>
                  <a:lnTo>
                    <a:pt x="772851" y="373380"/>
                  </a:lnTo>
                  <a:lnTo>
                    <a:pt x="743305" y="245745"/>
                  </a:lnTo>
                  <a:lnTo>
                    <a:pt x="740765" y="235966"/>
                  </a:lnTo>
                  <a:lnTo>
                    <a:pt x="740350" y="233425"/>
                  </a:lnTo>
                  <a:close/>
                </a:path>
                <a:path w="1595755" h="594994">
                  <a:moveTo>
                    <a:pt x="848976" y="205612"/>
                  </a:moveTo>
                  <a:lnTo>
                    <a:pt x="786485" y="205612"/>
                  </a:lnTo>
                  <a:lnTo>
                    <a:pt x="789914" y="206375"/>
                  </a:lnTo>
                  <a:lnTo>
                    <a:pt x="793470" y="207264"/>
                  </a:lnTo>
                  <a:lnTo>
                    <a:pt x="805733" y="233553"/>
                  </a:lnTo>
                  <a:lnTo>
                    <a:pt x="829665" y="327660"/>
                  </a:lnTo>
                  <a:lnTo>
                    <a:pt x="847318" y="364490"/>
                  </a:lnTo>
                  <a:lnTo>
                    <a:pt x="888385" y="382329"/>
                  </a:lnTo>
                  <a:lnTo>
                    <a:pt x="898039" y="382143"/>
                  </a:lnTo>
                  <a:lnTo>
                    <a:pt x="935196" y="373651"/>
                  </a:lnTo>
                  <a:lnTo>
                    <a:pt x="955573" y="362458"/>
                  </a:lnTo>
                  <a:lnTo>
                    <a:pt x="913104" y="362458"/>
                  </a:lnTo>
                  <a:lnTo>
                    <a:pt x="906119" y="360299"/>
                  </a:lnTo>
                  <a:lnTo>
                    <a:pt x="879954" y="327592"/>
                  </a:lnTo>
                  <a:lnTo>
                    <a:pt x="852398" y="219837"/>
                  </a:lnTo>
                  <a:lnTo>
                    <a:pt x="849511" y="208915"/>
                  </a:lnTo>
                  <a:lnTo>
                    <a:pt x="848976" y="205612"/>
                  </a:lnTo>
                  <a:close/>
                </a:path>
                <a:path w="1595755" h="594994">
                  <a:moveTo>
                    <a:pt x="952081" y="171958"/>
                  </a:moveTo>
                  <a:lnTo>
                    <a:pt x="920343" y="171958"/>
                  </a:lnTo>
                  <a:lnTo>
                    <a:pt x="928344" y="173862"/>
                  </a:lnTo>
                  <a:lnTo>
                    <a:pt x="931392" y="175895"/>
                  </a:lnTo>
                  <a:lnTo>
                    <a:pt x="934059" y="179197"/>
                  </a:lnTo>
                  <a:lnTo>
                    <a:pt x="936853" y="182372"/>
                  </a:lnTo>
                  <a:lnTo>
                    <a:pt x="939393" y="188468"/>
                  </a:lnTo>
                  <a:lnTo>
                    <a:pt x="961872" y="276987"/>
                  </a:lnTo>
                  <a:lnTo>
                    <a:pt x="967980" y="314027"/>
                  </a:lnTo>
                  <a:lnTo>
                    <a:pt x="967460" y="322072"/>
                  </a:lnTo>
                  <a:lnTo>
                    <a:pt x="944711" y="354536"/>
                  </a:lnTo>
                  <a:lnTo>
                    <a:pt x="913104" y="362458"/>
                  </a:lnTo>
                  <a:lnTo>
                    <a:pt x="955573" y="362458"/>
                  </a:lnTo>
                  <a:lnTo>
                    <a:pt x="979523" y="327592"/>
                  </a:lnTo>
                  <a:lnTo>
                    <a:pt x="980668" y="319278"/>
                  </a:lnTo>
                  <a:lnTo>
                    <a:pt x="980454" y="309945"/>
                  </a:lnTo>
                  <a:lnTo>
                    <a:pt x="972667" y="268350"/>
                  </a:lnTo>
                  <a:lnTo>
                    <a:pt x="953744" y="194056"/>
                  </a:lnTo>
                  <a:lnTo>
                    <a:pt x="951712" y="186182"/>
                  </a:lnTo>
                  <a:lnTo>
                    <a:pt x="950950" y="180467"/>
                  </a:lnTo>
                  <a:lnTo>
                    <a:pt x="951458" y="177037"/>
                  </a:lnTo>
                  <a:lnTo>
                    <a:pt x="951966" y="172212"/>
                  </a:lnTo>
                  <a:lnTo>
                    <a:pt x="952081" y="171958"/>
                  </a:lnTo>
                  <a:close/>
                </a:path>
                <a:path w="1595755" h="594994">
                  <a:moveTo>
                    <a:pt x="762355" y="205232"/>
                  </a:moveTo>
                  <a:lnTo>
                    <a:pt x="658342" y="231775"/>
                  </a:lnTo>
                  <a:lnTo>
                    <a:pt x="659739" y="237109"/>
                  </a:lnTo>
                  <a:lnTo>
                    <a:pt x="667867" y="234950"/>
                  </a:lnTo>
                  <a:lnTo>
                    <a:pt x="673455" y="233553"/>
                  </a:lnTo>
                  <a:lnTo>
                    <a:pt x="678027" y="233425"/>
                  </a:lnTo>
                  <a:lnTo>
                    <a:pt x="740350" y="233425"/>
                  </a:lnTo>
                  <a:lnTo>
                    <a:pt x="739749" y="229743"/>
                  </a:lnTo>
                  <a:lnTo>
                    <a:pt x="740257" y="227203"/>
                  </a:lnTo>
                  <a:lnTo>
                    <a:pt x="740892" y="223520"/>
                  </a:lnTo>
                  <a:lnTo>
                    <a:pt x="742162" y="220725"/>
                  </a:lnTo>
                  <a:lnTo>
                    <a:pt x="744321" y="218821"/>
                  </a:lnTo>
                  <a:lnTo>
                    <a:pt x="747242" y="215900"/>
                  </a:lnTo>
                  <a:lnTo>
                    <a:pt x="751560" y="213741"/>
                  </a:lnTo>
                  <a:lnTo>
                    <a:pt x="763752" y="210566"/>
                  </a:lnTo>
                  <a:lnTo>
                    <a:pt x="762355" y="205232"/>
                  </a:lnTo>
                  <a:close/>
                </a:path>
                <a:path w="1595755" h="594994">
                  <a:moveTo>
                    <a:pt x="871956" y="177419"/>
                  </a:moveTo>
                  <a:lnTo>
                    <a:pt x="770991" y="203073"/>
                  </a:lnTo>
                  <a:lnTo>
                    <a:pt x="772388" y="208407"/>
                  </a:lnTo>
                  <a:lnTo>
                    <a:pt x="780643" y="206248"/>
                  </a:lnTo>
                  <a:lnTo>
                    <a:pt x="786485" y="205612"/>
                  </a:lnTo>
                  <a:lnTo>
                    <a:pt x="848976" y="205612"/>
                  </a:lnTo>
                  <a:lnTo>
                    <a:pt x="848334" y="201549"/>
                  </a:lnTo>
                  <a:lnTo>
                    <a:pt x="849350" y="195453"/>
                  </a:lnTo>
                  <a:lnTo>
                    <a:pt x="873353" y="182753"/>
                  </a:lnTo>
                  <a:lnTo>
                    <a:pt x="871956" y="177419"/>
                  </a:lnTo>
                  <a:close/>
                </a:path>
                <a:path w="1595755" h="594994">
                  <a:moveTo>
                    <a:pt x="972413" y="151892"/>
                  </a:moveTo>
                  <a:lnTo>
                    <a:pt x="904722" y="169164"/>
                  </a:lnTo>
                  <a:lnTo>
                    <a:pt x="906119" y="174498"/>
                  </a:lnTo>
                  <a:lnTo>
                    <a:pt x="913993" y="172466"/>
                  </a:lnTo>
                  <a:lnTo>
                    <a:pt x="920343" y="171958"/>
                  </a:lnTo>
                  <a:lnTo>
                    <a:pt x="952081" y="171958"/>
                  </a:lnTo>
                  <a:lnTo>
                    <a:pt x="953744" y="168275"/>
                  </a:lnTo>
                  <a:lnTo>
                    <a:pt x="959840" y="161925"/>
                  </a:lnTo>
                  <a:lnTo>
                    <a:pt x="964158" y="159639"/>
                  </a:lnTo>
                  <a:lnTo>
                    <a:pt x="973683" y="157225"/>
                  </a:lnTo>
                  <a:lnTo>
                    <a:pt x="972413" y="151892"/>
                  </a:lnTo>
                  <a:close/>
                </a:path>
                <a:path w="1595755" h="594994">
                  <a:moveTo>
                    <a:pt x="1104352" y="143002"/>
                  </a:moveTo>
                  <a:lnTo>
                    <a:pt x="1054455" y="143002"/>
                  </a:lnTo>
                  <a:lnTo>
                    <a:pt x="1092809" y="293878"/>
                  </a:lnTo>
                  <a:lnTo>
                    <a:pt x="1095349" y="303657"/>
                  </a:lnTo>
                  <a:lnTo>
                    <a:pt x="1096365" y="309880"/>
                  </a:lnTo>
                  <a:lnTo>
                    <a:pt x="1095857" y="312547"/>
                  </a:lnTo>
                  <a:lnTo>
                    <a:pt x="1095222" y="316103"/>
                  </a:lnTo>
                  <a:lnTo>
                    <a:pt x="1093825" y="318897"/>
                  </a:lnTo>
                  <a:lnTo>
                    <a:pt x="1091666" y="320929"/>
                  </a:lnTo>
                  <a:lnTo>
                    <a:pt x="1088745" y="323850"/>
                  </a:lnTo>
                  <a:lnTo>
                    <a:pt x="1084427" y="326009"/>
                  </a:lnTo>
                  <a:lnTo>
                    <a:pt x="1078712" y="327406"/>
                  </a:lnTo>
                  <a:lnTo>
                    <a:pt x="1072235" y="329057"/>
                  </a:lnTo>
                  <a:lnTo>
                    <a:pt x="1073632" y="334391"/>
                  </a:lnTo>
                  <a:lnTo>
                    <a:pt x="1175994" y="308356"/>
                  </a:lnTo>
                  <a:lnTo>
                    <a:pt x="1175510" y="306324"/>
                  </a:lnTo>
                  <a:lnTo>
                    <a:pt x="1157960" y="306324"/>
                  </a:lnTo>
                  <a:lnTo>
                    <a:pt x="1154277" y="305181"/>
                  </a:lnTo>
                  <a:lnTo>
                    <a:pt x="1142212" y="291973"/>
                  </a:lnTo>
                  <a:lnTo>
                    <a:pt x="1104352" y="143002"/>
                  </a:lnTo>
                  <a:close/>
                </a:path>
                <a:path w="1595755" h="594994">
                  <a:moveTo>
                    <a:pt x="1174724" y="303022"/>
                  </a:moveTo>
                  <a:lnTo>
                    <a:pt x="1162659" y="306070"/>
                  </a:lnTo>
                  <a:lnTo>
                    <a:pt x="1157960" y="306324"/>
                  </a:lnTo>
                  <a:lnTo>
                    <a:pt x="1175510" y="306324"/>
                  </a:lnTo>
                  <a:lnTo>
                    <a:pt x="1174724" y="303022"/>
                  </a:lnTo>
                  <a:close/>
                </a:path>
                <a:path w="1595755" h="594994">
                  <a:moveTo>
                    <a:pt x="1163167" y="103505"/>
                  </a:moveTo>
                  <a:lnTo>
                    <a:pt x="987399" y="148082"/>
                  </a:lnTo>
                  <a:lnTo>
                    <a:pt x="1000861" y="201041"/>
                  </a:lnTo>
                  <a:lnTo>
                    <a:pt x="1006322" y="199644"/>
                  </a:lnTo>
                  <a:lnTo>
                    <a:pt x="1005993" y="188880"/>
                  </a:lnTo>
                  <a:lnTo>
                    <a:pt x="1007116" y="179070"/>
                  </a:lnTo>
                  <a:lnTo>
                    <a:pt x="1031264" y="149518"/>
                  </a:lnTo>
                  <a:lnTo>
                    <a:pt x="1054455" y="143002"/>
                  </a:lnTo>
                  <a:lnTo>
                    <a:pt x="1104352" y="143002"/>
                  </a:lnTo>
                  <a:lnTo>
                    <a:pt x="1101318" y="131064"/>
                  </a:lnTo>
                  <a:lnTo>
                    <a:pt x="1125067" y="125095"/>
                  </a:lnTo>
                  <a:lnTo>
                    <a:pt x="1131671" y="124333"/>
                  </a:lnTo>
                  <a:lnTo>
                    <a:pt x="1168474" y="124333"/>
                  </a:lnTo>
                  <a:lnTo>
                    <a:pt x="1163167" y="103505"/>
                  </a:lnTo>
                  <a:close/>
                </a:path>
                <a:path w="1595755" h="594994">
                  <a:moveTo>
                    <a:pt x="1168474" y="124333"/>
                  </a:moveTo>
                  <a:lnTo>
                    <a:pt x="1131671" y="124333"/>
                  </a:lnTo>
                  <a:lnTo>
                    <a:pt x="1135735" y="125095"/>
                  </a:lnTo>
                  <a:lnTo>
                    <a:pt x="1143101" y="126619"/>
                  </a:lnTo>
                  <a:lnTo>
                    <a:pt x="1171422" y="157734"/>
                  </a:lnTo>
                  <a:lnTo>
                    <a:pt x="1176629" y="156337"/>
                  </a:lnTo>
                  <a:lnTo>
                    <a:pt x="1168474" y="124333"/>
                  </a:lnTo>
                  <a:close/>
                </a:path>
                <a:path w="1595755" h="594994">
                  <a:moveTo>
                    <a:pt x="1259052" y="74802"/>
                  </a:moveTo>
                  <a:lnTo>
                    <a:pt x="1256385" y="75438"/>
                  </a:lnTo>
                  <a:lnTo>
                    <a:pt x="1226032" y="249300"/>
                  </a:lnTo>
                  <a:lnTo>
                    <a:pt x="1223845" y="260858"/>
                  </a:lnTo>
                  <a:lnTo>
                    <a:pt x="1201648" y="296164"/>
                  </a:lnTo>
                  <a:lnTo>
                    <a:pt x="1203045" y="301498"/>
                  </a:lnTo>
                  <a:lnTo>
                    <a:pt x="1268069" y="284988"/>
                  </a:lnTo>
                  <a:lnTo>
                    <a:pt x="1267343" y="281940"/>
                  </a:lnTo>
                  <a:lnTo>
                    <a:pt x="1249654" y="281940"/>
                  </a:lnTo>
                  <a:lnTo>
                    <a:pt x="1246733" y="281050"/>
                  </a:lnTo>
                  <a:lnTo>
                    <a:pt x="1241653" y="279654"/>
                  </a:lnTo>
                  <a:lnTo>
                    <a:pt x="1238351" y="276098"/>
                  </a:lnTo>
                  <a:lnTo>
                    <a:pt x="1236846" y="270192"/>
                  </a:lnTo>
                  <a:lnTo>
                    <a:pt x="1235938" y="266446"/>
                  </a:lnTo>
                  <a:lnTo>
                    <a:pt x="1235954" y="260758"/>
                  </a:lnTo>
                  <a:lnTo>
                    <a:pt x="1237081" y="253873"/>
                  </a:lnTo>
                  <a:lnTo>
                    <a:pt x="1240383" y="232791"/>
                  </a:lnTo>
                  <a:lnTo>
                    <a:pt x="1287104" y="220853"/>
                  </a:lnTo>
                  <a:lnTo>
                    <a:pt x="1242796" y="220853"/>
                  </a:lnTo>
                  <a:lnTo>
                    <a:pt x="1255623" y="145796"/>
                  </a:lnTo>
                  <a:lnTo>
                    <a:pt x="1314543" y="145796"/>
                  </a:lnTo>
                  <a:lnTo>
                    <a:pt x="1259052" y="74802"/>
                  </a:lnTo>
                  <a:close/>
                </a:path>
                <a:path w="1595755" h="594994">
                  <a:moveTo>
                    <a:pt x="1266799" y="279654"/>
                  </a:moveTo>
                  <a:lnTo>
                    <a:pt x="1256385" y="281432"/>
                  </a:lnTo>
                  <a:lnTo>
                    <a:pt x="1249654" y="281940"/>
                  </a:lnTo>
                  <a:lnTo>
                    <a:pt x="1267343" y="281940"/>
                  </a:lnTo>
                  <a:lnTo>
                    <a:pt x="1266799" y="279654"/>
                  </a:lnTo>
                  <a:close/>
                </a:path>
                <a:path w="1595755" h="594994">
                  <a:moveTo>
                    <a:pt x="1368744" y="215137"/>
                  </a:moveTo>
                  <a:lnTo>
                    <a:pt x="1309471" y="215137"/>
                  </a:lnTo>
                  <a:lnTo>
                    <a:pt x="1326108" y="236982"/>
                  </a:lnTo>
                  <a:lnTo>
                    <a:pt x="1330426" y="242570"/>
                  </a:lnTo>
                  <a:lnTo>
                    <a:pt x="1332712" y="245872"/>
                  </a:lnTo>
                  <a:lnTo>
                    <a:pt x="1333220" y="246634"/>
                  </a:lnTo>
                  <a:lnTo>
                    <a:pt x="1334236" y="248285"/>
                  </a:lnTo>
                  <a:lnTo>
                    <a:pt x="1334998" y="250062"/>
                  </a:lnTo>
                  <a:lnTo>
                    <a:pt x="1335379" y="251714"/>
                  </a:lnTo>
                  <a:lnTo>
                    <a:pt x="1336141" y="254635"/>
                  </a:lnTo>
                  <a:lnTo>
                    <a:pt x="1335633" y="257175"/>
                  </a:lnTo>
                  <a:lnTo>
                    <a:pt x="1331315" y="262128"/>
                  </a:lnTo>
                  <a:lnTo>
                    <a:pt x="1326235" y="264541"/>
                  </a:lnTo>
                  <a:lnTo>
                    <a:pt x="1314805" y="267462"/>
                  </a:lnTo>
                  <a:lnTo>
                    <a:pt x="1316202" y="272796"/>
                  </a:lnTo>
                  <a:lnTo>
                    <a:pt x="1410817" y="248793"/>
                  </a:lnTo>
                  <a:lnTo>
                    <a:pt x="1409686" y="244475"/>
                  </a:lnTo>
                  <a:lnTo>
                    <a:pt x="1403324" y="244475"/>
                  </a:lnTo>
                  <a:lnTo>
                    <a:pt x="1398244" y="243840"/>
                  </a:lnTo>
                  <a:lnTo>
                    <a:pt x="1370431" y="217297"/>
                  </a:lnTo>
                  <a:lnTo>
                    <a:pt x="1368744" y="215137"/>
                  </a:lnTo>
                  <a:close/>
                </a:path>
                <a:path w="1595755" h="594994">
                  <a:moveTo>
                    <a:pt x="1465416" y="55118"/>
                  </a:moveTo>
                  <a:lnTo>
                    <a:pt x="1380083" y="55118"/>
                  </a:lnTo>
                  <a:lnTo>
                    <a:pt x="1383639" y="56006"/>
                  </a:lnTo>
                  <a:lnTo>
                    <a:pt x="1387322" y="56769"/>
                  </a:lnTo>
                  <a:lnTo>
                    <a:pt x="1391767" y="59309"/>
                  </a:lnTo>
                  <a:lnTo>
                    <a:pt x="1397228" y="63500"/>
                  </a:lnTo>
                  <a:lnTo>
                    <a:pt x="1402816" y="67564"/>
                  </a:lnTo>
                  <a:lnTo>
                    <a:pt x="1437901" y="205740"/>
                  </a:lnTo>
                  <a:lnTo>
                    <a:pt x="1440535" y="216027"/>
                  </a:lnTo>
                  <a:lnTo>
                    <a:pt x="1440281" y="223900"/>
                  </a:lnTo>
                  <a:lnTo>
                    <a:pt x="1437106" y="229362"/>
                  </a:lnTo>
                  <a:lnTo>
                    <a:pt x="1433931" y="234696"/>
                  </a:lnTo>
                  <a:lnTo>
                    <a:pt x="1427073" y="238760"/>
                  </a:lnTo>
                  <a:lnTo>
                    <a:pt x="1416278" y="241681"/>
                  </a:lnTo>
                  <a:lnTo>
                    <a:pt x="1417675" y="247015"/>
                  </a:lnTo>
                  <a:lnTo>
                    <a:pt x="1487017" y="229362"/>
                  </a:lnTo>
                  <a:lnTo>
                    <a:pt x="1486352" y="226822"/>
                  </a:lnTo>
                  <a:lnTo>
                    <a:pt x="1474444" y="226822"/>
                  </a:lnTo>
                  <a:lnTo>
                    <a:pt x="1467967" y="226441"/>
                  </a:lnTo>
                  <a:lnTo>
                    <a:pt x="1455775" y="221107"/>
                  </a:lnTo>
                  <a:lnTo>
                    <a:pt x="1451203" y="214249"/>
                  </a:lnTo>
                  <a:lnTo>
                    <a:pt x="1448409" y="202946"/>
                  </a:lnTo>
                  <a:lnTo>
                    <a:pt x="1416786" y="78613"/>
                  </a:lnTo>
                  <a:lnTo>
                    <a:pt x="1496311" y="78613"/>
                  </a:lnTo>
                  <a:lnTo>
                    <a:pt x="1465416" y="55118"/>
                  </a:lnTo>
                  <a:close/>
                </a:path>
                <a:path w="1595755" h="594994">
                  <a:moveTo>
                    <a:pt x="1409420" y="243459"/>
                  </a:moveTo>
                  <a:lnTo>
                    <a:pt x="1403324" y="244475"/>
                  </a:lnTo>
                  <a:lnTo>
                    <a:pt x="1409686" y="244475"/>
                  </a:lnTo>
                  <a:lnTo>
                    <a:pt x="1409420" y="243459"/>
                  </a:lnTo>
                  <a:close/>
                </a:path>
                <a:path w="1595755" h="594994">
                  <a:moveTo>
                    <a:pt x="1485620" y="224028"/>
                  </a:moveTo>
                  <a:lnTo>
                    <a:pt x="1474444" y="226822"/>
                  </a:lnTo>
                  <a:lnTo>
                    <a:pt x="1486352" y="226822"/>
                  </a:lnTo>
                  <a:lnTo>
                    <a:pt x="1485620" y="224028"/>
                  </a:lnTo>
                  <a:close/>
                </a:path>
                <a:path w="1595755" h="594994">
                  <a:moveTo>
                    <a:pt x="1314543" y="145796"/>
                  </a:moveTo>
                  <a:lnTo>
                    <a:pt x="1255623" y="145796"/>
                  </a:lnTo>
                  <a:lnTo>
                    <a:pt x="1301851" y="205740"/>
                  </a:lnTo>
                  <a:lnTo>
                    <a:pt x="1242796" y="220853"/>
                  </a:lnTo>
                  <a:lnTo>
                    <a:pt x="1287104" y="220853"/>
                  </a:lnTo>
                  <a:lnTo>
                    <a:pt x="1309471" y="215137"/>
                  </a:lnTo>
                  <a:lnTo>
                    <a:pt x="1368744" y="215137"/>
                  </a:lnTo>
                  <a:lnTo>
                    <a:pt x="1314543" y="145796"/>
                  </a:lnTo>
                  <a:close/>
                </a:path>
                <a:path w="1595755" h="594994">
                  <a:moveTo>
                    <a:pt x="1496311" y="78613"/>
                  </a:moveTo>
                  <a:lnTo>
                    <a:pt x="1416786" y="78613"/>
                  </a:lnTo>
                  <a:lnTo>
                    <a:pt x="1590395" y="207899"/>
                  </a:lnTo>
                  <a:lnTo>
                    <a:pt x="1595348" y="206629"/>
                  </a:lnTo>
                  <a:lnTo>
                    <a:pt x="1576019" y="130556"/>
                  </a:lnTo>
                  <a:lnTo>
                    <a:pt x="1564614" y="130556"/>
                  </a:lnTo>
                  <a:lnTo>
                    <a:pt x="1496311" y="78613"/>
                  </a:lnTo>
                  <a:close/>
                </a:path>
                <a:path w="1595755" h="594994">
                  <a:moveTo>
                    <a:pt x="1551833" y="20097"/>
                  </a:moveTo>
                  <a:lnTo>
                    <a:pt x="1521355" y="20097"/>
                  </a:lnTo>
                  <a:lnTo>
                    <a:pt x="1527226" y="21359"/>
                  </a:lnTo>
                  <a:lnTo>
                    <a:pt x="1532229" y="24002"/>
                  </a:lnTo>
                  <a:lnTo>
                    <a:pt x="1536547" y="27177"/>
                  </a:lnTo>
                  <a:lnTo>
                    <a:pt x="1540230" y="34671"/>
                  </a:lnTo>
                  <a:lnTo>
                    <a:pt x="1543278" y="46481"/>
                  </a:lnTo>
                  <a:lnTo>
                    <a:pt x="1564614" y="130556"/>
                  </a:lnTo>
                  <a:lnTo>
                    <a:pt x="1576019" y="130556"/>
                  </a:lnTo>
                  <a:lnTo>
                    <a:pt x="1553946" y="43688"/>
                  </a:lnTo>
                  <a:lnTo>
                    <a:pt x="1551567" y="34671"/>
                  </a:lnTo>
                  <a:lnTo>
                    <a:pt x="1551447" y="33781"/>
                  </a:lnTo>
                  <a:lnTo>
                    <a:pt x="1550771" y="27813"/>
                  </a:lnTo>
                  <a:lnTo>
                    <a:pt x="1551406" y="23622"/>
                  </a:lnTo>
                  <a:lnTo>
                    <a:pt x="1551833" y="20097"/>
                  </a:lnTo>
                  <a:close/>
                </a:path>
                <a:path w="1595755" h="594994">
                  <a:moveTo>
                    <a:pt x="1437360" y="33781"/>
                  </a:moveTo>
                  <a:lnTo>
                    <a:pt x="1367891" y="51435"/>
                  </a:lnTo>
                  <a:lnTo>
                    <a:pt x="1369288" y="56769"/>
                  </a:lnTo>
                  <a:lnTo>
                    <a:pt x="1375257" y="55372"/>
                  </a:lnTo>
                  <a:lnTo>
                    <a:pt x="1380083" y="55118"/>
                  </a:lnTo>
                  <a:lnTo>
                    <a:pt x="1465416" y="55118"/>
                  </a:lnTo>
                  <a:lnTo>
                    <a:pt x="1437360" y="33781"/>
                  </a:lnTo>
                  <a:close/>
                </a:path>
                <a:path w="1595755" h="594994">
                  <a:moveTo>
                    <a:pt x="1570202" y="0"/>
                  </a:moveTo>
                  <a:lnTo>
                    <a:pt x="1505559" y="16383"/>
                  </a:lnTo>
                  <a:lnTo>
                    <a:pt x="1506956" y="21717"/>
                  </a:lnTo>
                  <a:lnTo>
                    <a:pt x="1514602" y="20216"/>
                  </a:lnTo>
                  <a:lnTo>
                    <a:pt x="1521355" y="20097"/>
                  </a:lnTo>
                  <a:lnTo>
                    <a:pt x="1551833" y="20097"/>
                  </a:lnTo>
                  <a:lnTo>
                    <a:pt x="1551914" y="19430"/>
                  </a:lnTo>
                  <a:lnTo>
                    <a:pt x="1553438" y="16128"/>
                  </a:lnTo>
                  <a:lnTo>
                    <a:pt x="1558264" y="11302"/>
                  </a:lnTo>
                  <a:lnTo>
                    <a:pt x="1563471" y="8509"/>
                  </a:lnTo>
                  <a:lnTo>
                    <a:pt x="1571472" y="5334"/>
                  </a:lnTo>
                  <a:lnTo>
                    <a:pt x="1570202" y="0"/>
                  </a:lnTo>
                  <a:close/>
                </a:path>
              </a:pathLst>
            </a:custGeom>
            <a:solidFill>
              <a:srgbClr val="FF99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8716518" y="6506667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D28E27"/>
                </a:solidFill>
                <a:latin typeface="Arial"/>
                <a:cs typeface="Arial"/>
              </a:rPr>
              <a:t>29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1192" y="755040"/>
            <a:ext cx="3572510" cy="1433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98805">
              <a:lnSpc>
                <a:spcPct val="110000"/>
              </a:lnSpc>
              <a:spcBef>
                <a:spcPts val="100"/>
              </a:spcBef>
            </a:pPr>
            <a:r>
              <a:rPr sz="2800" dirty="0"/>
              <a:t>nilai </a:t>
            </a:r>
            <a:r>
              <a:rPr sz="2800" spc="-5" dirty="0"/>
              <a:t>b ( </a:t>
            </a:r>
            <a:r>
              <a:rPr sz="2800" dirty="0"/>
              <a:t>500.000);  nilai </a:t>
            </a:r>
            <a:r>
              <a:rPr sz="2800" spc="-5" dirty="0"/>
              <a:t>a</a:t>
            </a:r>
            <a:r>
              <a:rPr sz="2800" spc="-65" dirty="0"/>
              <a:t> </a:t>
            </a:r>
            <a:r>
              <a:rPr sz="2800" dirty="0"/>
              <a:t>(1.000.000);</a:t>
            </a:r>
            <a:endParaRPr sz="2800"/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sz="2800" spc="-5" dirty="0"/>
              <a:t>persamaan </a:t>
            </a:r>
            <a:r>
              <a:rPr sz="2800" dirty="0"/>
              <a:t>garis</a:t>
            </a:r>
            <a:r>
              <a:rPr sz="2800" spc="5" dirty="0"/>
              <a:t> </a:t>
            </a:r>
            <a:r>
              <a:rPr sz="2800" spc="-5" dirty="0"/>
              <a:t>upah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2209800" y="2438400"/>
            <a:ext cx="5410200" cy="762000"/>
          </a:xfrm>
          <a:prstGeom prst="rect">
            <a:avLst/>
          </a:prstGeom>
          <a:ln w="12192">
            <a:solidFill>
              <a:srgbClr val="000000"/>
            </a:solidFill>
          </a:ln>
        </p:spPr>
        <p:txBody>
          <a:bodyPr vert="horz" wrap="square" lIns="0" tIns="250190" rIns="0" bIns="0" rtlCol="0">
            <a:spAutoFit/>
          </a:bodyPr>
          <a:lstStyle/>
          <a:p>
            <a:pPr marL="267335">
              <a:lnSpc>
                <a:spcPct val="100000"/>
              </a:lnSpc>
              <a:spcBef>
                <a:spcPts val="1970"/>
              </a:spcBef>
              <a:tabLst>
                <a:tab pos="693420" algn="l"/>
              </a:tabLst>
            </a:pPr>
            <a:r>
              <a:rPr sz="2800" spc="-5" dirty="0">
                <a:solidFill>
                  <a:srgbClr val="4E3A2F"/>
                </a:solidFill>
                <a:latin typeface="Arial"/>
                <a:cs typeface="Arial"/>
              </a:rPr>
              <a:t>Y	= </a:t>
            </a:r>
            <a:r>
              <a:rPr sz="2800" dirty="0">
                <a:solidFill>
                  <a:srgbClr val="4E3A2F"/>
                </a:solidFill>
                <a:latin typeface="Arial"/>
                <a:cs typeface="Arial"/>
              </a:rPr>
              <a:t>1.000.000 </a:t>
            </a:r>
            <a:r>
              <a:rPr sz="2800" spc="-5" dirty="0">
                <a:solidFill>
                  <a:srgbClr val="4E3A2F"/>
                </a:solidFill>
                <a:latin typeface="Arial"/>
                <a:cs typeface="Arial"/>
              </a:rPr>
              <a:t>+ 500.000</a:t>
            </a:r>
            <a:r>
              <a:rPr sz="2800" spc="25" dirty="0">
                <a:solidFill>
                  <a:srgbClr val="4E3A2F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4E3A2F"/>
                </a:solidFill>
                <a:latin typeface="Arial"/>
                <a:cs typeface="Arial"/>
              </a:rPr>
              <a:t>x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1192" y="3578123"/>
            <a:ext cx="816737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800" spc="-5" dirty="0">
                <a:solidFill>
                  <a:srgbClr val="4E3A2F"/>
                </a:solidFill>
                <a:latin typeface="Arial"/>
                <a:cs typeface="Arial"/>
              </a:rPr>
              <a:t>maka untuk setiap </a:t>
            </a:r>
            <a:r>
              <a:rPr sz="2800" dirty="0">
                <a:solidFill>
                  <a:srgbClr val="4E3A2F"/>
                </a:solidFill>
                <a:latin typeface="Arial"/>
                <a:cs typeface="Arial"/>
              </a:rPr>
              <a:t>nilai </a:t>
            </a:r>
            <a:r>
              <a:rPr sz="2800" spc="-5" dirty="0">
                <a:solidFill>
                  <a:srgbClr val="4E3A2F"/>
                </a:solidFill>
                <a:latin typeface="Arial"/>
                <a:cs typeface="Arial"/>
              </a:rPr>
              <a:t>x (golongan </a:t>
            </a:r>
            <a:r>
              <a:rPr sz="2800" dirty="0">
                <a:solidFill>
                  <a:srgbClr val="4E3A2F"/>
                </a:solidFill>
                <a:latin typeface="Arial"/>
                <a:cs typeface="Arial"/>
              </a:rPr>
              <a:t>jabatan) berikut  dapat diketahui nilai </a:t>
            </a:r>
            <a:r>
              <a:rPr sz="2800" spc="-5" dirty="0">
                <a:solidFill>
                  <a:srgbClr val="4E3A2F"/>
                </a:solidFill>
                <a:latin typeface="Arial"/>
                <a:cs typeface="Arial"/>
              </a:rPr>
              <a:t>Y</a:t>
            </a:r>
            <a:r>
              <a:rPr sz="2800" spc="-85" dirty="0">
                <a:solidFill>
                  <a:srgbClr val="4E3A2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E3A2F"/>
                </a:solidFill>
                <a:latin typeface="Arial"/>
                <a:cs typeface="Arial"/>
              </a:rPr>
              <a:t>(upah)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16518" y="6506667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D28E27"/>
                </a:solidFill>
                <a:latin typeface="Arial"/>
                <a:cs typeface="Arial"/>
              </a:rPr>
              <a:t>30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694893" y="1015238"/>
          <a:ext cx="7401558" cy="72867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17930"/>
                <a:gridCol w="398780"/>
                <a:gridCol w="294639"/>
                <a:gridCol w="1310005"/>
                <a:gridCol w="345440"/>
                <a:gridCol w="1203325"/>
                <a:gridCol w="384810"/>
                <a:gridCol w="285750"/>
                <a:gridCol w="554989"/>
                <a:gridCol w="1405890"/>
              </a:tblGrid>
              <a:tr h="435673">
                <a:tc>
                  <a:txBody>
                    <a:bodyPr/>
                    <a:lstStyle/>
                    <a:p>
                      <a:pPr marL="33020">
                        <a:lnSpc>
                          <a:spcPts val="2310"/>
                        </a:lnSpc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x = 1 --&gt;</a:t>
                      </a:r>
                      <a:r>
                        <a:rPr sz="2200" spc="27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200" spc="-5" dirty="0">
                          <a:latin typeface="Carlito"/>
                          <a:cs typeface="Carlito"/>
                        </a:rPr>
                        <a:t>y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ts val="2310"/>
                        </a:lnSpc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1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2310"/>
                        </a:lnSpc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=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2310"/>
                        </a:lnSpc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1.000.000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ts val="2310"/>
                        </a:lnSpc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+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6379">
                        <a:lnSpc>
                          <a:spcPts val="2310"/>
                        </a:lnSpc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500.000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6510" algn="ctr">
                        <a:lnSpc>
                          <a:spcPts val="2310"/>
                        </a:lnSpc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1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2310"/>
                        </a:lnSpc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=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185">
                        <a:lnSpc>
                          <a:spcPts val="2280"/>
                        </a:lnSpc>
                      </a:pPr>
                      <a:r>
                        <a:rPr sz="2400" b="1" dirty="0">
                          <a:latin typeface="Carlito"/>
                          <a:cs typeface="Carlito"/>
                        </a:rPr>
                        <a:t>Rp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6670" algn="r">
                        <a:lnSpc>
                          <a:spcPts val="2280"/>
                        </a:lnSpc>
                      </a:pPr>
                      <a:r>
                        <a:rPr sz="2400" b="1" dirty="0">
                          <a:latin typeface="Carlito"/>
                          <a:cs typeface="Carlito"/>
                        </a:rPr>
                        <a:t>1,5</a:t>
                      </a:r>
                      <a:r>
                        <a:rPr sz="2400" b="1" spc="-10" dirty="0">
                          <a:latin typeface="Carlito"/>
                          <a:cs typeface="Carlito"/>
                        </a:rPr>
                        <a:t>0</a:t>
                      </a:r>
                      <a:r>
                        <a:rPr sz="2400" b="1" dirty="0">
                          <a:latin typeface="Carlito"/>
                          <a:cs typeface="Carlito"/>
                        </a:rPr>
                        <a:t>0,0</a:t>
                      </a:r>
                      <a:r>
                        <a:rPr sz="2400" b="1" spc="-10" dirty="0">
                          <a:latin typeface="Carlito"/>
                          <a:cs typeface="Carlito"/>
                        </a:rPr>
                        <a:t>0</a:t>
                      </a:r>
                      <a:r>
                        <a:rPr sz="2400" b="1" dirty="0">
                          <a:latin typeface="Carlito"/>
                          <a:cs typeface="Carlito"/>
                        </a:rPr>
                        <a:t>0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</a:tr>
              <a:tr h="564070"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x = 2 --&gt;</a:t>
                      </a:r>
                      <a:r>
                        <a:rPr sz="2200" spc="27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200" spc="-5" dirty="0">
                          <a:latin typeface="Carlito"/>
                          <a:cs typeface="Carlito"/>
                        </a:rPr>
                        <a:t>y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2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=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1.000.000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+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500.000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R="1651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2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=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2400" b="1" dirty="0">
                          <a:latin typeface="Carlito"/>
                          <a:cs typeface="Carlito"/>
                        </a:rPr>
                        <a:t>Rp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52069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2400" b="1" spc="-5" dirty="0">
                          <a:latin typeface="Carlito"/>
                          <a:cs typeface="Carlito"/>
                        </a:rPr>
                        <a:t>2.000.000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52069" marB="0"/>
                </a:tc>
              </a:tr>
              <a:tr h="564070"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x = 3 --&gt;</a:t>
                      </a:r>
                      <a:r>
                        <a:rPr sz="2200" spc="27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200" spc="-5" dirty="0">
                          <a:latin typeface="Carlito"/>
                          <a:cs typeface="Carlito"/>
                        </a:rPr>
                        <a:t>y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3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=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1.000.000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+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500.000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R="1651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3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=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2400" b="1" dirty="0">
                          <a:latin typeface="Carlito"/>
                          <a:cs typeface="Carlito"/>
                        </a:rPr>
                        <a:t>Rp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52069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2400" b="1" spc="-5" dirty="0">
                          <a:latin typeface="Carlito"/>
                          <a:cs typeface="Carlito"/>
                        </a:rPr>
                        <a:t>2.500.000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52069" marB="0"/>
                </a:tc>
              </a:tr>
              <a:tr h="563879"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x = 4 --&gt;</a:t>
                      </a:r>
                      <a:r>
                        <a:rPr sz="2200" spc="27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200" spc="-5" dirty="0">
                          <a:latin typeface="Carlito"/>
                          <a:cs typeface="Carlito"/>
                        </a:rPr>
                        <a:t>y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4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=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1.000.000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+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500.000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R="1651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4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=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2400" b="1" dirty="0">
                          <a:latin typeface="Carlito"/>
                          <a:cs typeface="Carlito"/>
                        </a:rPr>
                        <a:t>Rp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52069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2400" b="1" spc="-5" dirty="0">
                          <a:latin typeface="Carlito"/>
                          <a:cs typeface="Carlito"/>
                        </a:rPr>
                        <a:t>3.000.000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52069" marB="0"/>
                </a:tc>
              </a:tr>
              <a:tr h="564007"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x = 5 --&gt;</a:t>
                      </a:r>
                      <a:r>
                        <a:rPr sz="2200" spc="27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200" spc="-5" dirty="0">
                          <a:latin typeface="Carlito"/>
                          <a:cs typeface="Carlito"/>
                        </a:rPr>
                        <a:t>y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5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=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1.000.000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+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500.000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R="1651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5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=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2400" b="1" dirty="0">
                          <a:latin typeface="Carlito"/>
                          <a:cs typeface="Carlito"/>
                        </a:rPr>
                        <a:t>Rp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52069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2400" b="1" spc="-5" dirty="0">
                          <a:latin typeface="Carlito"/>
                          <a:cs typeface="Carlito"/>
                        </a:rPr>
                        <a:t>3.500.000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52069" marB="0"/>
                </a:tc>
              </a:tr>
              <a:tr h="564007"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x = 6 --&gt;</a:t>
                      </a:r>
                      <a:r>
                        <a:rPr sz="2200" spc="27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200" spc="-5" dirty="0">
                          <a:latin typeface="Carlito"/>
                          <a:cs typeface="Carlito"/>
                        </a:rPr>
                        <a:t>y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6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=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1.000.000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+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500.000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R="1651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6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=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2400" b="1" dirty="0">
                          <a:latin typeface="Carlito"/>
                          <a:cs typeface="Carlito"/>
                        </a:rPr>
                        <a:t>Rp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52069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2400" b="1" spc="-5" dirty="0">
                          <a:latin typeface="Carlito"/>
                          <a:cs typeface="Carlito"/>
                        </a:rPr>
                        <a:t>4.000.000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52069" marB="0"/>
                </a:tc>
              </a:tr>
              <a:tr h="563765"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x = 7 --&gt;</a:t>
                      </a:r>
                      <a:r>
                        <a:rPr sz="2200" spc="27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200" spc="-5" dirty="0">
                          <a:latin typeface="Carlito"/>
                          <a:cs typeface="Carlito"/>
                        </a:rPr>
                        <a:t>y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7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=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1.000.000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+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500.000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R="1651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7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=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2400" b="1" dirty="0">
                          <a:latin typeface="Carlito"/>
                          <a:cs typeface="Carlito"/>
                        </a:rPr>
                        <a:t>Rp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52069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2400" b="1" spc="-5" dirty="0">
                          <a:latin typeface="Carlito"/>
                          <a:cs typeface="Carlito"/>
                        </a:rPr>
                        <a:t>4.500.000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52069" marB="0"/>
                </a:tc>
              </a:tr>
              <a:tr h="564159"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x = 8 --&gt;</a:t>
                      </a:r>
                      <a:r>
                        <a:rPr sz="2200" spc="27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200" spc="-5" dirty="0">
                          <a:latin typeface="Carlito"/>
                          <a:cs typeface="Carlito"/>
                        </a:rPr>
                        <a:t>y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8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=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1.000.000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+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500.000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R="1651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8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=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2400" b="1" dirty="0">
                          <a:latin typeface="Carlito"/>
                          <a:cs typeface="Carlito"/>
                        </a:rPr>
                        <a:t>Rp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52069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2400" b="1" spc="-10" dirty="0">
                          <a:latin typeface="Carlito"/>
                          <a:cs typeface="Carlito"/>
                        </a:rPr>
                        <a:t>5.000.000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52069" marB="0"/>
                </a:tc>
              </a:tr>
              <a:tr h="468757"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x = 9 --&gt;</a:t>
                      </a:r>
                      <a:r>
                        <a:rPr sz="2200" spc="27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200" spc="-5" dirty="0">
                          <a:latin typeface="Carlito"/>
                          <a:cs typeface="Carlito"/>
                        </a:rPr>
                        <a:t>y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9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=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1.000.000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R="2540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+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500.000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R="1651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9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=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2400" b="1" dirty="0">
                          <a:latin typeface="Carlito"/>
                          <a:cs typeface="Carlito"/>
                        </a:rPr>
                        <a:t>Rp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52069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2400" b="1" spc="-5" dirty="0">
                          <a:latin typeface="Carlito"/>
                          <a:cs typeface="Carlito"/>
                        </a:rPr>
                        <a:t>5.500.000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52069" marB="0"/>
                </a:tc>
              </a:tr>
              <a:tr h="647166">
                <a:tc>
                  <a:txBody>
                    <a:bodyPr/>
                    <a:lstStyle/>
                    <a:p>
                      <a:pPr marL="31750">
                        <a:lnSpc>
                          <a:spcPts val="2345"/>
                        </a:lnSpc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x = 10</a:t>
                      </a:r>
                      <a:r>
                        <a:rPr sz="2200" spc="-2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200" spc="-10" dirty="0">
                          <a:latin typeface="Carlito"/>
                          <a:cs typeface="Carlito"/>
                        </a:rPr>
                        <a:t>--</a:t>
                      </a:r>
                      <a:endParaRPr sz="2200">
                        <a:latin typeface="Carlito"/>
                        <a:cs typeface="Carlito"/>
                      </a:endParaRPr>
                    </a:p>
                    <a:p>
                      <a:pPr marL="414020">
                        <a:lnSpc>
                          <a:spcPct val="100000"/>
                        </a:lnSpc>
                        <a:tabLst>
                          <a:tab pos="1040130" algn="l"/>
                        </a:tabLst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&gt;	y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10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571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=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571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5080" algn="ctr">
                        <a:lnSpc>
                          <a:spcPct val="100000"/>
                        </a:lnSpc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1.000.000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571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R="25400" algn="ctr">
                        <a:lnSpc>
                          <a:spcPct val="100000"/>
                        </a:lnSpc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+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571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120014">
                        <a:lnSpc>
                          <a:spcPct val="100000"/>
                        </a:lnSpc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500.000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571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R="17780" algn="ctr">
                        <a:lnSpc>
                          <a:spcPct val="100000"/>
                        </a:lnSpc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10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571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</a:pPr>
                      <a:r>
                        <a:rPr sz="2200" dirty="0">
                          <a:latin typeface="Carlito"/>
                          <a:cs typeface="Carlito"/>
                        </a:rPr>
                        <a:t>=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5715" marB="0"/>
                </a:tc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2075"/>
                        </a:spcBef>
                      </a:pPr>
                      <a:r>
                        <a:rPr sz="2400" b="1" dirty="0">
                          <a:latin typeface="Carlito"/>
                          <a:cs typeface="Carlito"/>
                        </a:rPr>
                        <a:t>Rp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26352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2075"/>
                        </a:spcBef>
                      </a:pPr>
                      <a:r>
                        <a:rPr sz="2400" b="1" spc="-10" dirty="0">
                          <a:latin typeface="Carlito"/>
                          <a:cs typeface="Carlito"/>
                        </a:rPr>
                        <a:t>6.000.000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263525" marB="0"/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8716518" y="6506667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D28E27"/>
                </a:solidFill>
                <a:latin typeface="Arial"/>
                <a:cs typeface="Arial"/>
              </a:rPr>
              <a:t>31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16518" y="6506667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D28E27"/>
                </a:solidFill>
                <a:latin typeface="Arial"/>
                <a:cs typeface="Arial"/>
              </a:rPr>
              <a:t>32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4339" y="1881632"/>
            <a:ext cx="7423150" cy="354711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367665" marR="5715" indent="-355600" algn="just">
              <a:lnSpc>
                <a:spcPct val="80000"/>
              </a:lnSpc>
              <a:spcBef>
                <a:spcPts val="585"/>
              </a:spcBef>
              <a:buAutoNum type="arabicPeriod"/>
              <a:tabLst>
                <a:tab pos="374650" algn="l"/>
              </a:tabLst>
            </a:pPr>
            <a:r>
              <a:rPr sz="2000" dirty="0">
                <a:latin typeface="Arial"/>
                <a:cs typeface="Arial"/>
              </a:rPr>
              <a:t>Hubungan Industrial </a:t>
            </a:r>
            <a:r>
              <a:rPr sz="2000" spc="-5" dirty="0">
                <a:latin typeface="Arial"/>
                <a:cs typeface="Arial"/>
              </a:rPr>
              <a:t>merupakan bagian dari </a:t>
            </a:r>
            <a:r>
              <a:rPr sz="2000" dirty="0">
                <a:latin typeface="Arial"/>
                <a:cs typeface="Arial"/>
              </a:rPr>
              <a:t>pembangunan  </a:t>
            </a:r>
            <a:r>
              <a:rPr sz="2000" spc="-5" dirty="0">
                <a:latin typeface="Arial"/>
                <a:cs typeface="Arial"/>
              </a:rPr>
              <a:t>ketenagakerjaan dimana </a:t>
            </a:r>
            <a:r>
              <a:rPr sz="2000" dirty="0">
                <a:latin typeface="Arial"/>
                <a:cs typeface="Arial"/>
              </a:rPr>
              <a:t>upah </a:t>
            </a:r>
            <a:r>
              <a:rPr sz="2000" spc="-5" dirty="0">
                <a:latin typeface="Arial"/>
                <a:cs typeface="Arial"/>
              </a:rPr>
              <a:t>merupakan hal </a:t>
            </a:r>
            <a:r>
              <a:rPr sz="2000" dirty="0">
                <a:latin typeface="Arial"/>
                <a:cs typeface="Arial"/>
              </a:rPr>
              <a:t>yang esensial  dalam pelaksanaan Hubungan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Industrial.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Arial"/>
              <a:buAutoNum type="arabicPeriod"/>
            </a:pPr>
            <a:endParaRPr sz="2650">
              <a:latin typeface="Arial"/>
              <a:cs typeface="Arial"/>
            </a:endParaRPr>
          </a:p>
          <a:p>
            <a:pPr marL="367665" marR="5080" indent="-355600" algn="just">
              <a:lnSpc>
                <a:spcPts val="1920"/>
              </a:lnSpc>
              <a:buAutoNum type="arabicPeriod"/>
              <a:tabLst>
                <a:tab pos="368300" algn="l"/>
              </a:tabLst>
            </a:pPr>
            <a:r>
              <a:rPr sz="2000" dirty="0">
                <a:latin typeface="Arial"/>
                <a:cs typeface="Arial"/>
              </a:rPr>
              <a:t>Upah Minimum </a:t>
            </a:r>
            <a:r>
              <a:rPr sz="2000" spc="-5" dirty="0">
                <a:latin typeface="Arial"/>
                <a:cs typeface="Arial"/>
              </a:rPr>
              <a:t>harus </a:t>
            </a:r>
            <a:r>
              <a:rPr sz="2000" dirty="0">
                <a:latin typeface="Arial"/>
                <a:cs typeface="Arial"/>
              </a:rPr>
              <a:t>dilihat sebagai bagian </a:t>
            </a:r>
            <a:r>
              <a:rPr sz="2000" spc="-5" dirty="0">
                <a:latin typeface="Arial"/>
                <a:cs typeface="Arial"/>
              </a:rPr>
              <a:t>dari </a:t>
            </a:r>
            <a:r>
              <a:rPr sz="2000" dirty="0">
                <a:latin typeface="Arial"/>
                <a:cs typeface="Arial"/>
              </a:rPr>
              <a:t>sistem  </a:t>
            </a:r>
            <a:r>
              <a:rPr sz="2000" spc="-5" dirty="0">
                <a:latin typeface="Arial"/>
                <a:cs typeface="Arial"/>
              </a:rPr>
              <a:t>penetapan upah </a:t>
            </a:r>
            <a:r>
              <a:rPr sz="2000" dirty="0">
                <a:latin typeface="Arial"/>
                <a:cs typeface="Arial"/>
              </a:rPr>
              <a:t>secara menyeluruh. Penetapan </a:t>
            </a:r>
            <a:r>
              <a:rPr sz="2000" spc="5" dirty="0">
                <a:latin typeface="Arial"/>
                <a:cs typeface="Arial"/>
              </a:rPr>
              <a:t>UM </a:t>
            </a:r>
            <a:r>
              <a:rPr sz="2000" spc="-5" dirty="0">
                <a:latin typeface="Arial"/>
                <a:cs typeface="Arial"/>
              </a:rPr>
              <a:t>harus  </a:t>
            </a:r>
            <a:r>
              <a:rPr sz="2000" dirty="0">
                <a:latin typeface="Arial"/>
                <a:cs typeface="Arial"/>
              </a:rPr>
              <a:t>dalam </a:t>
            </a:r>
            <a:r>
              <a:rPr sz="2000" spc="-5" dirty="0">
                <a:latin typeface="Arial"/>
                <a:cs typeface="Arial"/>
              </a:rPr>
              <a:t>kerangka tercapainya </a:t>
            </a:r>
            <a:r>
              <a:rPr sz="2000" dirty="0">
                <a:latin typeface="Arial"/>
                <a:cs typeface="Arial"/>
              </a:rPr>
              <a:t>Hubungan </a:t>
            </a:r>
            <a:r>
              <a:rPr sz="2000" spc="-5" dirty="0">
                <a:latin typeface="Arial"/>
                <a:cs typeface="Arial"/>
              </a:rPr>
              <a:t>Industrial </a:t>
            </a:r>
            <a:r>
              <a:rPr sz="2000" dirty="0">
                <a:latin typeface="Arial"/>
                <a:cs typeface="Arial"/>
              </a:rPr>
              <a:t>yang  harmonis dan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kondusif.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AutoNum type="arabicPeriod"/>
            </a:pPr>
            <a:endParaRPr sz="2600">
              <a:latin typeface="Arial"/>
              <a:cs typeface="Arial"/>
            </a:endParaRPr>
          </a:p>
          <a:p>
            <a:pPr marL="367665" marR="5080" indent="-355600" algn="just">
              <a:lnSpc>
                <a:spcPct val="80000"/>
              </a:lnSpc>
              <a:buAutoNum type="arabicPeriod"/>
              <a:tabLst>
                <a:tab pos="368300" algn="l"/>
              </a:tabLst>
            </a:pPr>
            <a:r>
              <a:rPr sz="2000" dirty="0">
                <a:latin typeface="Arial"/>
                <a:cs typeface="Arial"/>
              </a:rPr>
              <a:t>Penerapan </a:t>
            </a:r>
            <a:r>
              <a:rPr sz="2000" spc="-5" dirty="0">
                <a:latin typeface="Arial"/>
                <a:cs typeface="Arial"/>
              </a:rPr>
              <a:t>struktur dan </a:t>
            </a:r>
            <a:r>
              <a:rPr sz="2000" dirty="0">
                <a:latin typeface="Arial"/>
                <a:cs typeface="Arial"/>
              </a:rPr>
              <a:t>skala </a:t>
            </a:r>
            <a:r>
              <a:rPr sz="2000" spc="-5" dirty="0">
                <a:latin typeface="Arial"/>
                <a:cs typeface="Arial"/>
              </a:rPr>
              <a:t>upah </a:t>
            </a:r>
            <a:r>
              <a:rPr sz="2000" dirty="0">
                <a:latin typeface="Arial"/>
                <a:cs typeface="Arial"/>
              </a:rPr>
              <a:t>di </a:t>
            </a:r>
            <a:r>
              <a:rPr sz="2000" spc="-5" dirty="0">
                <a:latin typeface="Arial"/>
                <a:cs typeface="Arial"/>
              </a:rPr>
              <a:t>perusahaan merupakan  </a:t>
            </a:r>
            <a:r>
              <a:rPr sz="2000" dirty="0">
                <a:latin typeface="Arial"/>
                <a:cs typeface="Arial"/>
              </a:rPr>
              <a:t>salah </a:t>
            </a:r>
            <a:r>
              <a:rPr sz="2000" spc="-5" dirty="0">
                <a:latin typeface="Arial"/>
                <a:cs typeface="Arial"/>
              </a:rPr>
              <a:t>satu upaya untuk menciptakan </a:t>
            </a:r>
            <a:r>
              <a:rPr sz="2000" dirty="0">
                <a:latin typeface="Arial"/>
                <a:cs typeface="Arial"/>
              </a:rPr>
              <a:t>suasana </a:t>
            </a:r>
            <a:r>
              <a:rPr sz="2000" spc="-10" dirty="0">
                <a:latin typeface="Arial"/>
                <a:cs typeface="Arial"/>
              </a:rPr>
              <a:t>yang </a:t>
            </a:r>
            <a:r>
              <a:rPr sz="2000" dirty="0">
                <a:latin typeface="Arial"/>
                <a:cs typeface="Arial"/>
              </a:rPr>
              <a:t>kondusif  dalam </a:t>
            </a:r>
            <a:r>
              <a:rPr sz="2000" spc="-5" dirty="0">
                <a:latin typeface="Arial"/>
                <a:cs typeface="Arial"/>
              </a:rPr>
              <a:t>peningkatan produktivitas, maka harus </a:t>
            </a:r>
            <a:r>
              <a:rPr sz="2000" spc="-10" dirty="0">
                <a:latin typeface="Arial"/>
                <a:cs typeface="Arial"/>
              </a:rPr>
              <a:t>ada </a:t>
            </a:r>
            <a:r>
              <a:rPr sz="2000" dirty="0">
                <a:latin typeface="Arial"/>
                <a:cs typeface="Arial"/>
              </a:rPr>
              <a:t>langkah  konkrit dari perusahaan menyusun struktur dan skala</a:t>
            </a:r>
            <a:r>
              <a:rPr sz="2000" spc="-1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upah.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465832" y="765048"/>
            <a:ext cx="3744595" cy="64643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33655" rIns="0" bIns="0" rtlCol="0">
            <a:spAutoFit/>
          </a:bodyPr>
          <a:lstStyle/>
          <a:p>
            <a:pPr marL="779145">
              <a:lnSpc>
                <a:spcPct val="100000"/>
              </a:lnSpc>
              <a:spcBef>
                <a:spcPts val="265"/>
              </a:spcBef>
            </a:pPr>
            <a:r>
              <a:rPr sz="3600" dirty="0">
                <a:solidFill>
                  <a:srgbClr val="000000"/>
                </a:solidFill>
              </a:rPr>
              <a:t>PENUTUP</a:t>
            </a:r>
            <a:endParaRPr sz="36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5112" y="1046988"/>
            <a:ext cx="8628888" cy="182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73501" y="2448814"/>
            <a:ext cx="355155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u="heavy" spc="-90" dirty="0">
                <a:uFill>
                  <a:solidFill>
                    <a:srgbClr val="4E3A2F"/>
                  </a:solidFill>
                </a:uFill>
              </a:rPr>
              <a:t>Terima</a:t>
            </a:r>
            <a:r>
              <a:rPr sz="4800" u="heavy" spc="-50" dirty="0">
                <a:uFill>
                  <a:solidFill>
                    <a:srgbClr val="4E3A2F"/>
                  </a:solidFill>
                </a:uFill>
              </a:rPr>
              <a:t> </a:t>
            </a:r>
            <a:r>
              <a:rPr sz="4800" u="heavy" spc="-5" dirty="0">
                <a:uFill>
                  <a:solidFill>
                    <a:srgbClr val="4E3A2F"/>
                  </a:solidFill>
                </a:uFill>
              </a:rPr>
              <a:t>Kasih</a:t>
            </a:r>
            <a:endParaRPr sz="4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</TotalTime>
  <Words>1116</Words>
  <Application>Microsoft Office PowerPoint</Application>
  <PresentationFormat>On-screen Show (4:3)</PresentationFormat>
  <Paragraphs>672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</vt:lpstr>
      <vt:lpstr>Calibri</vt:lpstr>
      <vt:lpstr>Carlito</vt:lpstr>
      <vt:lpstr>Times New Roman</vt:lpstr>
      <vt:lpstr>Trebuchet MS</vt:lpstr>
      <vt:lpstr>Wingdings</vt:lpstr>
      <vt:lpstr>Office Theme</vt:lpstr>
      <vt:lpstr>STRUKTUR DAN SKALA  UPAH</vt:lpstr>
      <vt:lpstr>TAHAPAN PENYUSUNAN STRUKTUR SKALA</vt:lpstr>
      <vt:lpstr>SKEMA PENYUSUNAN S2U</vt:lpstr>
      <vt:lpstr>Metode Evaluasi Jabatan</vt:lpstr>
      <vt:lpstr>PowerPoint Presentation</vt:lpstr>
      <vt:lpstr>HASIL PEMERINGKATAN JABATAN</vt:lpstr>
      <vt:lpstr>LANGKAH EVJAB DENGAN POINT FACTOR</vt:lpstr>
      <vt:lpstr>Pembobotan</vt:lpstr>
      <vt:lpstr>PENYEDERHAAN KRITERIA (UNTUK LATIHAN)</vt:lpstr>
      <vt:lpstr>Pedoman Penilaian Point Factor</vt:lpstr>
      <vt:lpstr>Contoh Point Factor</vt:lpstr>
      <vt:lpstr>MASALAH YANG MUNGKIN</vt:lpstr>
      <vt:lpstr>Struktur dan Skala Upah</vt:lpstr>
      <vt:lpstr>Profil Struktur Kontinu dan Skala Tunggal</vt:lpstr>
      <vt:lpstr>Profil Struktur Kelompok dan SkalaTunggal</vt:lpstr>
      <vt:lpstr>Profil Struktur Kontinu dan Skala Ganda</vt:lpstr>
      <vt:lpstr>Profil Struktur Kelompok dan Skala Ganda</vt:lpstr>
      <vt:lpstr>Membuat Struktur Upah Kelompok  (Penggolongan Jabatan)</vt:lpstr>
      <vt:lpstr>PowerPoint Presentation</vt:lpstr>
      <vt:lpstr>MENETAPKAN SKALA UPAH</vt:lpstr>
      <vt:lpstr>PEMILIHAN MODEL SKALA  UPAH</vt:lpstr>
      <vt:lpstr>Membuat Skala Upah</vt:lpstr>
      <vt:lpstr>Aplikasi Garis Upah</vt:lpstr>
      <vt:lpstr>Menghitung Upah Acuan</vt:lpstr>
      <vt:lpstr>Y =  UPAH</vt:lpstr>
      <vt:lpstr>FORMULA DALAM GARIS UPAH :</vt:lpstr>
      <vt:lpstr>Persamaan garis upah sebagai berikut berikut :</vt:lpstr>
      <vt:lpstr>nilai b ( 500.000);  nilai a (1.000.000); persamaan garis upah</vt:lpstr>
      <vt:lpstr>PowerPoint Presentation</vt:lpstr>
      <vt:lpstr>PENUTUP</vt:lpstr>
      <vt:lpstr>Terima Kasih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STRUKTUR DAN SKALA  UPAH</dc:title>
  <cp:lastModifiedBy>srirahayu.darmajaya@gmail.com</cp:lastModifiedBy>
  <cp:revision>1</cp:revision>
  <dcterms:created xsi:type="dcterms:W3CDTF">2020-06-08T06:39:31Z</dcterms:created>
  <dcterms:modified xsi:type="dcterms:W3CDTF">2020-06-08T06:48:13Z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2019-05-24T00:00:00Z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2020-06-08T00:00:00Z</vt:filetime>
  </property>
</Properties>
</file>