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showOutlineIcons="0" horzBarState="maximized">
    <p:restoredLeft sz="15014"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tableStyles" Target="tableStyles.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57" name=""/>
        <p:cNvGrpSpPr/>
        <p:nvPr/>
      </p:nvGrpSpPr>
      <p:grpSpPr>
        <a:xfrm>
          <a:off x="0" y="0"/>
          <a:ext cx="0" cy="0"/>
          <a:chOff x="0" y="0"/>
          <a:chExt cx="0" cy="0"/>
        </a:xfrm>
      </p:grpSpPr>
      <p:sp>
        <p:nvSpPr>
          <p:cNvPr id="1048702"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03"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04"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05"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06"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07"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29" name=""/>
        <p:cNvGrpSpPr/>
        <p:nvPr/>
      </p:nvGrpSpPr>
      <p:grpSpPr>
        <a:xfrm>
          <a:off x="0" y="0"/>
          <a:ext cx="0" cy="0"/>
          <a:chOff x="0" y="0"/>
          <a:chExt cx="0" cy="0"/>
        </a:xfrm>
      </p:grpSpPr>
      <p:grpSp>
        <p:nvGrpSpPr>
          <p:cNvPr id="30" name="Group 18"/>
          <p:cNvGrpSpPr/>
          <p:nvPr/>
        </p:nvGrpSpPr>
        <p:grpSpPr>
          <a:xfrm>
            <a:off x="546100" y="-4763"/>
            <a:ext cx="5014912" cy="6862763"/>
            <a:chOff x="2928938" y="-4763"/>
            <a:chExt cx="5014912" cy="6862763"/>
          </a:xfrm>
        </p:grpSpPr>
        <p:sp>
          <p:nvSpPr>
            <p:cNvPr id="1048587" name="Freeform 6"/>
            <p:cNvSpPr/>
            <p:nvPr/>
          </p:nvSpPr>
          <p:spPr bwMode="auto">
            <a:xfrm>
              <a:off x="3367088" y="-4763"/>
              <a:ext cx="1063625" cy="2782888"/>
            </a:xfrm>
            <a:custGeom>
              <a:avLst/>
              <a:ah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048588" name="Freeform 7"/>
            <p:cNvSpPr/>
            <p:nvPr/>
          </p:nvSpPr>
          <p:spPr bwMode="auto">
            <a:xfrm>
              <a:off x="2928938" y="-4763"/>
              <a:ext cx="1035050" cy="2673350"/>
            </a:xfrm>
            <a:custGeom>
              <a:avLst/>
              <a:ah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048589" name="Freeform 9"/>
            <p:cNvSpPr/>
            <p:nvPr/>
          </p:nvSpPr>
          <p:spPr bwMode="auto">
            <a:xfrm>
              <a:off x="2928938" y="2582862"/>
              <a:ext cx="2693987" cy="4275138"/>
            </a:xfrm>
            <a:custGeom>
              <a:avLst/>
              <a:ah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048590" name="Freeform 10"/>
            <p:cNvSpPr/>
            <p:nvPr/>
          </p:nvSpPr>
          <p:spPr bwMode="auto">
            <a:xfrm>
              <a:off x="3371850" y="2692400"/>
              <a:ext cx="3332162" cy="4165600"/>
            </a:xfrm>
            <a:custGeom>
              <a:avLst/>
              <a:ah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048591" name="Freeform 11"/>
            <p:cNvSpPr/>
            <p:nvPr/>
          </p:nvSpPr>
          <p:spPr bwMode="auto">
            <a:xfrm>
              <a:off x="3367088" y="2687637"/>
              <a:ext cx="4576762" cy="4170363"/>
            </a:xfrm>
            <a:custGeom>
              <a:avLst/>
              <a:ah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048592" name="Freeform 12"/>
            <p:cNvSpPr/>
            <p:nvPr/>
          </p:nvSpPr>
          <p:spPr bwMode="auto">
            <a:xfrm>
              <a:off x="2928938" y="2578100"/>
              <a:ext cx="3584575" cy="4279900"/>
            </a:xfrm>
            <a:custGeom>
              <a:avLst/>
              <a:ah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1048593"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dirty="0" lang="en-US"/>
          </a:p>
        </p:txBody>
      </p:sp>
      <p:sp>
        <p:nvSpPr>
          <p:cNvPr id="1048594" name="Subtitle 2"/>
          <p:cNvSpPr>
            <a:spLocks noGrp="1"/>
          </p:cNvSpPr>
          <p:nvPr>
            <p:ph type="subTitle" idx="1"/>
          </p:nvPr>
        </p:nvSpPr>
        <p:spPr>
          <a:xfrm>
            <a:off x="4515377" y="3996267"/>
            <a:ext cx="6987645" cy="1388534"/>
          </a:xfrm>
        </p:spPr>
        <p:txBody>
          <a:bodyPr anchor="t">
            <a:normAutofit/>
          </a:bodyPr>
          <a:lstStyle>
            <a:lvl1pPr algn="r" indent="0" marL="0">
              <a:buNone/>
              <a:defRPr sz="2100">
                <a:solidFill>
                  <a:schemeClr val="tx1"/>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a:t>Click to edit Master subtitle style</a:t>
            </a:r>
            <a:endParaRPr dirty="0" lang="en-US"/>
          </a:p>
        </p:txBody>
      </p:sp>
      <p:sp>
        <p:nvSpPr>
          <p:cNvPr id="1048595"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596" name="Footer Placeholder 4"/>
          <p:cNvSpPr>
            <a:spLocks noGrp="1"/>
          </p:cNvSpPr>
          <p:nvPr>
            <p:ph type="ftr" sz="quarter" idx="11"/>
          </p:nvPr>
        </p:nvSpPr>
        <p:spPr>
          <a:xfrm>
            <a:off x="5332412" y="5883275"/>
            <a:ext cx="4324044" cy="365125"/>
          </a:xfrm>
        </p:spPr>
        <p:txBody>
          <a:bodyPr/>
          <a:p>
            <a:endParaRPr lang="en-US"/>
          </a:p>
        </p:txBody>
      </p:sp>
      <p:sp>
        <p:nvSpPr>
          <p:cNvPr id="1048597" name="Slide Number Placeholder 5"/>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2" name=""/>
        <p:cNvGrpSpPr/>
        <p:nvPr/>
      </p:nvGrpSpPr>
      <p:grpSpPr>
        <a:xfrm>
          <a:off x="0" y="0"/>
          <a:ext cx="0" cy="0"/>
          <a:chOff x="0" y="0"/>
          <a:chExt cx="0" cy="0"/>
        </a:xfrm>
      </p:grpSpPr>
      <p:sp>
        <p:nvSpPr>
          <p:cNvPr id="1048600" name="Title 1"/>
          <p:cNvSpPr>
            <a:spLocks noGrp="1"/>
          </p:cNvSpPr>
          <p:nvPr>
            <p:ph type="title"/>
          </p:nvPr>
        </p:nvSpPr>
        <p:spPr/>
        <p:txBody>
          <a:bodyPr/>
          <a:p>
            <a:r>
              <a:rPr lang="en-US"/>
              <a:t>Click to edit Master title style</a:t>
            </a:r>
            <a:endParaRPr dirty="0" lang="en-US"/>
          </a:p>
        </p:txBody>
      </p:sp>
      <p:sp>
        <p:nvSpPr>
          <p:cNvPr id="1048601" name="Content Placeholder 2"/>
          <p:cNvSpPr>
            <a:spLocks noGrp="1"/>
          </p:cNvSpPr>
          <p:nvPr>
            <p:ph idx="1"/>
          </p:nvPr>
        </p:nvSpPr>
        <p:spPr/>
        <p:txBody>
          <a:bodyPr anchor="ct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02"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603" name="Footer Placeholder 4"/>
          <p:cNvSpPr>
            <a:spLocks noGrp="1"/>
          </p:cNvSpPr>
          <p:nvPr>
            <p:ph type="ftr" sz="quarter" idx="11"/>
          </p:nvPr>
        </p:nvSpPr>
        <p:spPr/>
        <p:txBody>
          <a:bodyPr/>
          <a:p>
            <a:endParaRPr lang="en-US"/>
          </a:p>
        </p:txBody>
      </p:sp>
      <p:sp>
        <p:nvSpPr>
          <p:cNvPr id="1048604" name="Slide Number Placeholder 5"/>
          <p:cNvSpPr>
            <a:spLocks noGrp="1"/>
          </p:cNvSpPr>
          <p:nvPr>
            <p:ph type="sldNum" sz="quarter" idx="12"/>
          </p:nvPr>
        </p:nvSpPr>
        <p:spPr>
          <a:xfrm>
            <a:off x="10951856" y="5867131"/>
            <a:ext cx="551167" cy="365125"/>
          </a:xfrm>
        </p:spPr>
        <p:txBody>
          <a:bodyPr/>
          <a:p>
            <a:fld id="{789F0DE9-74D8-4BF8-8A5B-10DD753FBFA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46" name=""/>
        <p:cNvGrpSpPr/>
        <p:nvPr/>
      </p:nvGrpSpPr>
      <p:grpSpPr>
        <a:xfrm>
          <a:off x="0" y="0"/>
          <a:ext cx="0" cy="0"/>
          <a:chOff x="0" y="0"/>
          <a:chExt cx="0" cy="0"/>
        </a:xfrm>
      </p:grpSpPr>
      <p:sp>
        <p:nvSpPr>
          <p:cNvPr id="1048642" name="Title 1"/>
          <p:cNvSpPr>
            <a:spLocks noGrp="1"/>
          </p:cNvSpPr>
          <p:nvPr>
            <p:ph type="title"/>
          </p:nvPr>
        </p:nvSpPr>
        <p:spPr>
          <a:xfrm>
            <a:off x="2572279" y="2666999"/>
            <a:ext cx="8930747" cy="2110382"/>
          </a:xfrm>
        </p:spPr>
        <p:txBody>
          <a:bodyPr anchor="b"/>
          <a:lstStyle>
            <a:lvl1pPr algn="r">
              <a:defRPr b="0" cap="none" sz="4000"/>
            </a:lvl1pPr>
          </a:lstStyle>
          <a:p>
            <a:r>
              <a:rPr lang="en-US"/>
              <a:t>Click to edit Master title style</a:t>
            </a:r>
            <a:endParaRPr dirty="0" lang="en-US"/>
          </a:p>
        </p:txBody>
      </p:sp>
      <p:sp>
        <p:nvSpPr>
          <p:cNvPr id="1048643" name="Text Placeholder 2"/>
          <p:cNvSpPr>
            <a:spLocks noGrp="1"/>
          </p:cNvSpPr>
          <p:nvPr>
            <p:ph type="body" idx="1"/>
          </p:nvPr>
        </p:nvSpPr>
        <p:spPr>
          <a:xfrm>
            <a:off x="2572278" y="4777381"/>
            <a:ext cx="8930748" cy="860400"/>
          </a:xfrm>
        </p:spPr>
        <p:txBody>
          <a:bodyPr anchor="t">
            <a:normAutofit/>
          </a:bodyPr>
          <a:lstStyle>
            <a:lvl1pPr algn="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44"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645" name="Footer Placeholder 4"/>
          <p:cNvSpPr>
            <a:spLocks noGrp="1"/>
          </p:cNvSpPr>
          <p:nvPr>
            <p:ph type="ftr" sz="quarter" idx="11"/>
          </p:nvPr>
        </p:nvSpPr>
        <p:spPr/>
        <p:txBody>
          <a:bodyPr/>
          <a:p>
            <a:endParaRPr lang="en-US"/>
          </a:p>
        </p:txBody>
      </p:sp>
      <p:sp>
        <p:nvSpPr>
          <p:cNvPr id="1048646" name="Slide Number Placeholder 5"/>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2" name=""/>
        <p:cNvGrpSpPr/>
        <p:nvPr/>
      </p:nvGrpSpPr>
      <p:grpSpPr>
        <a:xfrm>
          <a:off x="0" y="0"/>
          <a:ext cx="0" cy="0"/>
          <a:chOff x="0" y="0"/>
          <a:chExt cx="0" cy="0"/>
        </a:xfrm>
      </p:grpSpPr>
      <p:sp>
        <p:nvSpPr>
          <p:cNvPr id="1048677" name="Title 1"/>
          <p:cNvSpPr>
            <a:spLocks noGrp="1"/>
          </p:cNvSpPr>
          <p:nvPr>
            <p:ph type="title"/>
          </p:nvPr>
        </p:nvSpPr>
        <p:spPr>
          <a:xfrm>
            <a:off x="1484311" y="685800"/>
            <a:ext cx="10018713" cy="1752599"/>
          </a:xfrm>
        </p:spPr>
        <p:txBody>
          <a:bodyPr/>
          <a:p>
            <a:r>
              <a:rPr lang="en-US"/>
              <a:t>Click to edit Master title style</a:t>
            </a:r>
            <a:endParaRPr dirty="0" lang="en-US"/>
          </a:p>
        </p:txBody>
      </p:sp>
      <p:sp>
        <p:nvSpPr>
          <p:cNvPr id="1048678"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79"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80" name="Date Placeholder 4"/>
          <p:cNvSpPr>
            <a:spLocks noGrp="1"/>
          </p:cNvSpPr>
          <p:nvPr>
            <p:ph type="dt" sz="half" idx="10"/>
          </p:nvPr>
        </p:nvSpPr>
        <p:spPr/>
        <p:txBody>
          <a:bodyPr/>
          <a:p>
            <a:fld id="{8A0E94EC-3086-4FEA-B30D-9E2CEEDCE9A7}" type="datetimeFigureOut">
              <a:rPr lang="en-US" smtClean="0"/>
              <a:t>10/26/2020</a:t>
            </a:fld>
            <a:endParaRPr lang="en-US"/>
          </a:p>
        </p:txBody>
      </p:sp>
      <p:sp>
        <p:nvSpPr>
          <p:cNvPr id="1048681" name="Footer Placeholder 5"/>
          <p:cNvSpPr>
            <a:spLocks noGrp="1"/>
          </p:cNvSpPr>
          <p:nvPr>
            <p:ph type="ftr" sz="quarter" idx="11"/>
          </p:nvPr>
        </p:nvSpPr>
        <p:spPr/>
        <p:txBody>
          <a:bodyPr/>
          <a:p>
            <a:endParaRPr lang="en-US"/>
          </a:p>
        </p:txBody>
      </p:sp>
      <p:sp>
        <p:nvSpPr>
          <p:cNvPr id="1048682" name="Slide Number Placeholder 6"/>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7" name=""/>
        <p:cNvGrpSpPr/>
        <p:nvPr/>
      </p:nvGrpSpPr>
      <p:grpSpPr>
        <a:xfrm>
          <a:off x="0" y="0"/>
          <a:ext cx="0" cy="0"/>
          <a:chOff x="0" y="0"/>
          <a:chExt cx="0" cy="0"/>
        </a:xfrm>
      </p:grpSpPr>
      <p:sp>
        <p:nvSpPr>
          <p:cNvPr id="1048647" name="Title 1"/>
          <p:cNvSpPr>
            <a:spLocks noGrp="1"/>
          </p:cNvSpPr>
          <p:nvPr>
            <p:ph type="title"/>
          </p:nvPr>
        </p:nvSpPr>
        <p:spPr/>
        <p:txBody>
          <a:bodyPr/>
          <a:p>
            <a:r>
              <a:rPr lang="en-US"/>
              <a:t>Click to edit Master title style</a:t>
            </a:r>
            <a:endParaRPr dirty="0" lang="en-US"/>
          </a:p>
        </p:txBody>
      </p:sp>
      <p:sp>
        <p:nvSpPr>
          <p:cNvPr id="1048648" name="Text Placeholder 2"/>
          <p:cNvSpPr>
            <a:spLocks noGrp="1"/>
          </p:cNvSpPr>
          <p:nvPr>
            <p:ph type="body" idx="1"/>
          </p:nvPr>
        </p:nvSpPr>
        <p:spPr>
          <a:xfrm>
            <a:off x="1772179" y="2658533"/>
            <a:ext cx="4607188" cy="576262"/>
          </a:xfrm>
        </p:spPr>
        <p:txBody>
          <a:bodyPr anchor="b">
            <a:noAutofit/>
          </a:bodyPr>
          <a:lstStyle>
            <a:lvl1pPr indent="0" marL="0">
              <a:buNone/>
              <a:defRPr b="0" sz="2800">
                <a:solidFill>
                  <a:schemeClr val="accent1">
                    <a:lumMod val="75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49"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50" name="Text Placeholder 4"/>
          <p:cNvSpPr>
            <a:spLocks noGrp="1"/>
          </p:cNvSpPr>
          <p:nvPr>
            <p:ph type="body" sz="quarter" idx="3"/>
          </p:nvPr>
        </p:nvSpPr>
        <p:spPr>
          <a:xfrm>
            <a:off x="6880487" y="2667000"/>
            <a:ext cx="4622537" cy="576262"/>
          </a:xfrm>
        </p:spPr>
        <p:txBody>
          <a:bodyPr anchor="b">
            <a:noAutofit/>
          </a:bodyPr>
          <a:lstStyle>
            <a:lvl1pPr indent="0" marL="0">
              <a:buNone/>
              <a:defRPr b="0" sz="2800">
                <a:solidFill>
                  <a:schemeClr val="accent1">
                    <a:lumMod val="75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a:t>Click to edit Master text styles</a:t>
            </a:r>
          </a:p>
        </p:txBody>
      </p:sp>
      <p:sp>
        <p:nvSpPr>
          <p:cNvPr id="1048651"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52" name="Date Placeholder 6"/>
          <p:cNvSpPr>
            <a:spLocks noGrp="1"/>
          </p:cNvSpPr>
          <p:nvPr>
            <p:ph type="dt" sz="half" idx="10"/>
          </p:nvPr>
        </p:nvSpPr>
        <p:spPr/>
        <p:txBody>
          <a:bodyPr/>
          <a:p>
            <a:fld id="{8A0E94EC-3086-4FEA-B30D-9E2CEEDCE9A7}" type="datetimeFigureOut">
              <a:rPr lang="en-US" smtClean="0"/>
              <a:t>10/26/2020</a:t>
            </a:fld>
            <a:endParaRPr lang="en-US"/>
          </a:p>
        </p:txBody>
      </p:sp>
      <p:sp>
        <p:nvSpPr>
          <p:cNvPr id="1048653" name="Footer Placeholder 7"/>
          <p:cNvSpPr>
            <a:spLocks noGrp="1"/>
          </p:cNvSpPr>
          <p:nvPr>
            <p:ph type="ftr" sz="quarter" idx="11"/>
          </p:nvPr>
        </p:nvSpPr>
        <p:spPr/>
        <p:txBody>
          <a:bodyPr/>
          <a:p>
            <a:endParaRPr lang="en-US"/>
          </a:p>
        </p:txBody>
      </p:sp>
      <p:sp>
        <p:nvSpPr>
          <p:cNvPr id="1048654" name="Slide Number Placeholder 8"/>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7" name=""/>
        <p:cNvGrpSpPr/>
        <p:nvPr/>
      </p:nvGrpSpPr>
      <p:grpSpPr>
        <a:xfrm>
          <a:off x="0" y="0"/>
          <a:ext cx="0" cy="0"/>
          <a:chOff x="0" y="0"/>
          <a:chExt cx="0" cy="0"/>
        </a:xfrm>
      </p:grpSpPr>
      <p:sp>
        <p:nvSpPr>
          <p:cNvPr id="1048610" name="Title 1"/>
          <p:cNvSpPr>
            <a:spLocks noGrp="1"/>
          </p:cNvSpPr>
          <p:nvPr>
            <p:ph type="title"/>
          </p:nvPr>
        </p:nvSpPr>
        <p:spPr/>
        <p:txBody>
          <a:bodyPr/>
          <a:p>
            <a:r>
              <a:rPr lang="en-US"/>
              <a:t>Click to edit Master title style</a:t>
            </a:r>
            <a:endParaRPr dirty="0" lang="en-US"/>
          </a:p>
        </p:txBody>
      </p:sp>
      <p:sp>
        <p:nvSpPr>
          <p:cNvPr id="1048611" name="Date Placeholder 2"/>
          <p:cNvSpPr>
            <a:spLocks noGrp="1"/>
          </p:cNvSpPr>
          <p:nvPr>
            <p:ph type="dt" sz="half" idx="10"/>
          </p:nvPr>
        </p:nvSpPr>
        <p:spPr/>
        <p:txBody>
          <a:bodyPr/>
          <a:p>
            <a:fld id="{8A0E94EC-3086-4FEA-B30D-9E2CEEDCE9A7}" type="datetimeFigureOut">
              <a:rPr lang="en-US" smtClean="0"/>
              <a:t>10/26/2020</a:t>
            </a:fld>
            <a:endParaRPr lang="en-US"/>
          </a:p>
        </p:txBody>
      </p:sp>
      <p:sp>
        <p:nvSpPr>
          <p:cNvPr id="1048612" name="Footer Placeholder 3"/>
          <p:cNvSpPr>
            <a:spLocks noGrp="1"/>
          </p:cNvSpPr>
          <p:nvPr>
            <p:ph type="ftr" sz="quarter" idx="11"/>
          </p:nvPr>
        </p:nvSpPr>
        <p:spPr/>
        <p:txBody>
          <a:bodyPr/>
          <a:p>
            <a:endParaRPr lang="en-US"/>
          </a:p>
        </p:txBody>
      </p:sp>
      <p:sp>
        <p:nvSpPr>
          <p:cNvPr id="1048613" name="Slide Number Placeholder 4"/>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8" name=""/>
        <p:cNvGrpSpPr/>
        <p:nvPr/>
      </p:nvGrpSpPr>
      <p:grpSpPr>
        <a:xfrm>
          <a:off x="0" y="0"/>
          <a:ext cx="0" cy="0"/>
          <a:chOff x="0" y="0"/>
          <a:chExt cx="0" cy="0"/>
        </a:xfrm>
      </p:grpSpPr>
      <p:sp>
        <p:nvSpPr>
          <p:cNvPr id="1048655" name="Date Placeholder 1"/>
          <p:cNvSpPr>
            <a:spLocks noGrp="1"/>
          </p:cNvSpPr>
          <p:nvPr>
            <p:ph type="dt" sz="half" idx="10"/>
          </p:nvPr>
        </p:nvSpPr>
        <p:spPr/>
        <p:txBody>
          <a:bodyPr/>
          <a:p>
            <a:fld id="{8A0E94EC-3086-4FEA-B30D-9E2CEEDCE9A7}" type="datetimeFigureOut">
              <a:rPr lang="en-US" smtClean="0"/>
              <a:t>10/26/2020</a:t>
            </a:fld>
            <a:endParaRPr lang="en-US"/>
          </a:p>
        </p:txBody>
      </p:sp>
      <p:sp>
        <p:nvSpPr>
          <p:cNvPr id="1048656" name="Footer Placeholder 2"/>
          <p:cNvSpPr>
            <a:spLocks noGrp="1"/>
          </p:cNvSpPr>
          <p:nvPr>
            <p:ph type="ftr" sz="quarter" idx="11"/>
          </p:nvPr>
        </p:nvSpPr>
        <p:spPr/>
        <p:txBody>
          <a:bodyPr/>
          <a:p>
            <a:endParaRPr lang="en-US"/>
          </a:p>
        </p:txBody>
      </p:sp>
      <p:sp>
        <p:nvSpPr>
          <p:cNvPr id="1048657" name="Slide Number Placeholder 3"/>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54" name=""/>
        <p:cNvGrpSpPr/>
        <p:nvPr/>
      </p:nvGrpSpPr>
      <p:grpSpPr>
        <a:xfrm>
          <a:off x="0" y="0"/>
          <a:ext cx="0" cy="0"/>
          <a:chOff x="0" y="0"/>
          <a:chExt cx="0" cy="0"/>
        </a:xfrm>
      </p:grpSpPr>
      <p:sp>
        <p:nvSpPr>
          <p:cNvPr id="1048691" name="Title 1"/>
          <p:cNvSpPr>
            <a:spLocks noGrp="1"/>
          </p:cNvSpPr>
          <p:nvPr>
            <p:ph type="title"/>
          </p:nvPr>
        </p:nvSpPr>
        <p:spPr>
          <a:xfrm>
            <a:off x="1484312" y="1600200"/>
            <a:ext cx="3549121" cy="1371600"/>
          </a:xfrm>
        </p:spPr>
        <p:txBody>
          <a:bodyPr anchor="b">
            <a:normAutofit/>
          </a:bodyPr>
          <a:lstStyle>
            <a:lvl1pPr algn="ctr">
              <a:defRPr b="0" sz="2400"/>
            </a:lvl1pPr>
          </a:lstStyle>
          <a:p>
            <a:r>
              <a:rPr lang="en-US"/>
              <a:t>Click to edit Master title style</a:t>
            </a:r>
            <a:endParaRPr dirty="0" lang="en-US"/>
          </a:p>
        </p:txBody>
      </p:sp>
      <p:sp>
        <p:nvSpPr>
          <p:cNvPr id="1048692"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3" name="Text Placeholder 3"/>
          <p:cNvSpPr>
            <a:spLocks noGrp="1"/>
          </p:cNvSpPr>
          <p:nvPr>
            <p:ph type="body" sz="half" idx="2"/>
          </p:nvPr>
        </p:nvSpPr>
        <p:spPr>
          <a:xfrm>
            <a:off x="1484312" y="2971800"/>
            <a:ext cx="3549121" cy="1828800"/>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94" name="Date Placeholder 4"/>
          <p:cNvSpPr>
            <a:spLocks noGrp="1"/>
          </p:cNvSpPr>
          <p:nvPr>
            <p:ph type="dt" sz="half" idx="10"/>
          </p:nvPr>
        </p:nvSpPr>
        <p:spPr/>
        <p:txBody>
          <a:bodyPr/>
          <a:p>
            <a:fld id="{8A0E94EC-3086-4FEA-B30D-9E2CEEDCE9A7}" type="datetimeFigureOut">
              <a:rPr lang="en-US" smtClean="0"/>
              <a:t>10/26/2020</a:t>
            </a:fld>
            <a:endParaRPr lang="en-US"/>
          </a:p>
        </p:txBody>
      </p:sp>
      <p:sp>
        <p:nvSpPr>
          <p:cNvPr id="1048695" name="Footer Placeholder 5"/>
          <p:cNvSpPr>
            <a:spLocks noGrp="1"/>
          </p:cNvSpPr>
          <p:nvPr>
            <p:ph type="ftr" sz="quarter" idx="11"/>
          </p:nvPr>
        </p:nvSpPr>
        <p:spPr/>
        <p:txBody>
          <a:bodyPr/>
          <a:p>
            <a:endParaRPr lang="en-US"/>
          </a:p>
        </p:txBody>
      </p:sp>
      <p:sp>
        <p:nvSpPr>
          <p:cNvPr id="1048696" name="Slide Number Placeholder 6"/>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44" name=""/>
        <p:cNvGrpSpPr/>
        <p:nvPr/>
      </p:nvGrpSpPr>
      <p:grpSpPr>
        <a:xfrm>
          <a:off x="0" y="0"/>
          <a:ext cx="0" cy="0"/>
          <a:chOff x="0" y="0"/>
          <a:chExt cx="0" cy="0"/>
        </a:xfrm>
      </p:grpSpPr>
      <p:sp>
        <p:nvSpPr>
          <p:cNvPr id="1048630" name="Title 1"/>
          <p:cNvSpPr>
            <a:spLocks noGrp="1"/>
          </p:cNvSpPr>
          <p:nvPr>
            <p:ph type="title"/>
          </p:nvPr>
        </p:nvSpPr>
        <p:spPr>
          <a:xfrm>
            <a:off x="1482724" y="1752599"/>
            <a:ext cx="5426158" cy="1371600"/>
          </a:xfrm>
        </p:spPr>
        <p:txBody>
          <a:bodyPr anchor="b">
            <a:normAutofit/>
          </a:bodyPr>
          <a:lstStyle>
            <a:lvl1pPr algn="ctr">
              <a:defRPr b="0" sz="2800"/>
            </a:lvl1pPr>
          </a:lstStyle>
          <a:p>
            <a:r>
              <a:rPr lang="en-US"/>
              <a:t>Click to edit Master title style</a:t>
            </a:r>
            <a:endParaRPr dirty="0" lang="en-US"/>
          </a:p>
        </p:txBody>
      </p:sp>
      <p:sp>
        <p:nvSpPr>
          <p:cNvPr id="1048631" name="Picture Placeholder 2"/>
          <p:cNvSpPr>
            <a:spLocks noChangeAspect="1" noGrp="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gradFill>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32" name="Text Placeholder 3"/>
          <p:cNvSpPr>
            <a:spLocks noGrp="1"/>
          </p:cNvSpPr>
          <p:nvPr>
            <p:ph type="body" sz="half" idx="2"/>
          </p:nvPr>
        </p:nvSpPr>
        <p:spPr>
          <a:xfrm>
            <a:off x="1482724" y="3124199"/>
            <a:ext cx="5426158" cy="1828800"/>
          </a:xfrm>
        </p:spPr>
        <p:txBody>
          <a:bodyPr>
            <a:normAutofit/>
          </a:bodyPr>
          <a:lstStyle>
            <a:lvl1pPr algn="ctr" indent="0" marL="0">
              <a:buNone/>
              <a:defRPr sz="18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33" name="Date Placeholder 4"/>
          <p:cNvSpPr>
            <a:spLocks noGrp="1"/>
          </p:cNvSpPr>
          <p:nvPr>
            <p:ph type="dt" sz="half" idx="10"/>
          </p:nvPr>
        </p:nvSpPr>
        <p:spPr/>
        <p:txBody>
          <a:bodyPr/>
          <a:p>
            <a:fld id="{8A0E94EC-3086-4FEA-B30D-9E2CEEDCE9A7}" type="datetimeFigureOut">
              <a:rPr lang="en-US" smtClean="0"/>
              <a:t>10/26/2020</a:t>
            </a:fld>
            <a:endParaRPr lang="en-US"/>
          </a:p>
        </p:txBody>
      </p:sp>
      <p:sp>
        <p:nvSpPr>
          <p:cNvPr id="1048634" name="Footer Placeholder 5"/>
          <p:cNvSpPr>
            <a:spLocks noGrp="1"/>
          </p:cNvSpPr>
          <p:nvPr>
            <p:ph type="ftr" sz="quarter" idx="11"/>
          </p:nvPr>
        </p:nvSpPr>
        <p:spPr/>
        <p:txBody>
          <a:bodyPr/>
          <a:p>
            <a:endParaRPr lang="en-US"/>
          </a:p>
        </p:txBody>
      </p:sp>
      <p:sp>
        <p:nvSpPr>
          <p:cNvPr id="1048635" name="Slide Number Placeholder 6"/>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51" name=""/>
        <p:cNvGrpSpPr/>
        <p:nvPr/>
      </p:nvGrpSpPr>
      <p:grpSpPr>
        <a:xfrm>
          <a:off x="0" y="0"/>
          <a:ext cx="0" cy="0"/>
          <a:chOff x="0" y="0"/>
          <a:chExt cx="0" cy="0"/>
        </a:xfrm>
      </p:grpSpPr>
      <p:sp>
        <p:nvSpPr>
          <p:cNvPr id="1048671" name="Title 1"/>
          <p:cNvSpPr>
            <a:spLocks noGrp="1"/>
          </p:cNvSpPr>
          <p:nvPr>
            <p:ph type="title"/>
          </p:nvPr>
        </p:nvSpPr>
        <p:spPr>
          <a:xfrm>
            <a:off x="1484311" y="4732865"/>
            <a:ext cx="10018711" cy="566738"/>
          </a:xfrm>
        </p:spPr>
        <p:txBody>
          <a:bodyPr anchor="b">
            <a:normAutofit/>
          </a:bodyPr>
          <a:lstStyle>
            <a:lvl1pPr algn="ctr">
              <a:defRPr b="0" sz="2400"/>
            </a:lvl1pPr>
          </a:lstStyle>
          <a:p>
            <a:r>
              <a:rPr lang="en-US"/>
              <a:t>Click to edit Master title style</a:t>
            </a:r>
            <a:endParaRPr dirty="0" lang="en-US"/>
          </a:p>
        </p:txBody>
      </p:sp>
      <p:sp>
        <p:nvSpPr>
          <p:cNvPr id="1048672" name="Picture Placeholder 2"/>
          <p:cNvSpPr>
            <a:spLocks noChangeAspect="1" noGrp="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gradFill>
          </a:ln>
          <a:effectLst>
            <a:innerShdw blurRad="57150" dir="14460000" dist="38100">
              <a:srgbClr val="000000">
                <a:alpha val="70000"/>
              </a:srgbClr>
            </a:inn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en-US"/>
              <a:t>Click icon to add picture</a:t>
            </a:r>
            <a:endParaRPr dirty="0" lang="en-US"/>
          </a:p>
        </p:txBody>
      </p:sp>
      <p:sp>
        <p:nvSpPr>
          <p:cNvPr id="1048673" name="Text Placeholder 3"/>
          <p:cNvSpPr>
            <a:spLocks noGrp="1"/>
          </p:cNvSpPr>
          <p:nvPr>
            <p:ph type="body" sz="half" idx="2"/>
          </p:nvPr>
        </p:nvSpPr>
        <p:spPr>
          <a:xfrm>
            <a:off x="1484311" y="5299603"/>
            <a:ext cx="10018711" cy="493712"/>
          </a:xfrm>
        </p:spPr>
        <p:txBody>
          <a:bodyPr>
            <a:normAutofit/>
          </a:bodyPr>
          <a:lstStyle>
            <a:lvl1pPr algn="ct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a:t>Click to edit Master text styles</a:t>
            </a:r>
          </a:p>
        </p:txBody>
      </p:sp>
      <p:sp>
        <p:nvSpPr>
          <p:cNvPr id="1048674" name="Date Placeholder 4"/>
          <p:cNvSpPr>
            <a:spLocks noGrp="1"/>
          </p:cNvSpPr>
          <p:nvPr>
            <p:ph type="dt" sz="half" idx="10"/>
          </p:nvPr>
        </p:nvSpPr>
        <p:spPr/>
        <p:txBody>
          <a:bodyPr/>
          <a:p>
            <a:fld id="{8A0E94EC-3086-4FEA-B30D-9E2CEEDCE9A7}" type="datetimeFigureOut">
              <a:rPr lang="en-US" smtClean="0"/>
              <a:t>10/26/2020</a:t>
            </a:fld>
            <a:endParaRPr lang="en-US"/>
          </a:p>
        </p:txBody>
      </p:sp>
      <p:sp>
        <p:nvSpPr>
          <p:cNvPr id="1048675" name="Footer Placeholder 5"/>
          <p:cNvSpPr>
            <a:spLocks noGrp="1"/>
          </p:cNvSpPr>
          <p:nvPr>
            <p:ph type="ftr" sz="quarter" idx="11"/>
          </p:nvPr>
        </p:nvSpPr>
        <p:spPr/>
        <p:txBody>
          <a:bodyPr/>
          <a:p>
            <a:endParaRPr lang="en-US"/>
          </a:p>
        </p:txBody>
      </p:sp>
      <p:sp>
        <p:nvSpPr>
          <p:cNvPr id="1048676" name="Slide Number Placeholder 6"/>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40" name=""/>
        <p:cNvGrpSpPr/>
        <p:nvPr/>
      </p:nvGrpSpPr>
      <p:grpSpPr>
        <a:xfrm>
          <a:off x="0" y="0"/>
          <a:ext cx="0" cy="0"/>
          <a:chOff x="0" y="0"/>
          <a:chExt cx="0" cy="0"/>
        </a:xfrm>
      </p:grpSpPr>
      <p:sp>
        <p:nvSpPr>
          <p:cNvPr id="1048616" name="Title 1"/>
          <p:cNvSpPr>
            <a:spLocks noGrp="1"/>
          </p:cNvSpPr>
          <p:nvPr>
            <p:ph type="title"/>
          </p:nvPr>
        </p:nvSpPr>
        <p:spPr>
          <a:xfrm>
            <a:off x="1484312" y="685800"/>
            <a:ext cx="10018711" cy="3048000"/>
          </a:xfrm>
        </p:spPr>
        <p:txBody>
          <a:bodyPr anchor="ctr">
            <a:normAutofit/>
          </a:bodyPr>
          <a:lstStyle>
            <a:lvl1pPr algn="ctr">
              <a:defRPr b="0" cap="none" sz="3200"/>
            </a:lvl1pPr>
          </a:lstStyle>
          <a:p>
            <a:r>
              <a:rPr lang="en-US"/>
              <a:t>Click to edit Master title style</a:t>
            </a:r>
            <a:endParaRPr dirty="0" lang="en-US"/>
          </a:p>
        </p:txBody>
      </p:sp>
      <p:sp>
        <p:nvSpPr>
          <p:cNvPr id="1048617" name="Text Placeholder 2"/>
          <p:cNvSpPr>
            <a:spLocks noGrp="1"/>
          </p:cNvSpPr>
          <p:nvPr>
            <p:ph type="body" idx="1"/>
          </p:nvPr>
        </p:nvSpPr>
        <p:spPr>
          <a:xfrm>
            <a:off x="1484312" y="4343400"/>
            <a:ext cx="10018713" cy="1447800"/>
          </a:xfrm>
        </p:spPr>
        <p:txBody>
          <a:bodyPr anchor="ctr">
            <a:normAutofit/>
          </a:bodyPr>
          <a:lstStyle>
            <a:lvl1pPr algn="ct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18"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619" name="Footer Placeholder 4"/>
          <p:cNvSpPr>
            <a:spLocks noGrp="1"/>
          </p:cNvSpPr>
          <p:nvPr>
            <p:ph type="ftr" sz="quarter" idx="11"/>
          </p:nvPr>
        </p:nvSpPr>
        <p:spPr/>
        <p:txBody>
          <a:bodyPr/>
          <a:p>
            <a:endParaRPr lang="en-US"/>
          </a:p>
        </p:txBody>
      </p:sp>
      <p:sp>
        <p:nvSpPr>
          <p:cNvPr id="1048620" name="Slide Number Placeholder 5"/>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50" name=""/>
        <p:cNvGrpSpPr/>
        <p:nvPr/>
      </p:nvGrpSpPr>
      <p:grpSpPr>
        <a:xfrm>
          <a:off x="0" y="0"/>
          <a:ext cx="0" cy="0"/>
          <a:chOff x="0" y="0"/>
          <a:chExt cx="0" cy="0"/>
        </a:xfrm>
      </p:grpSpPr>
      <p:sp>
        <p:nvSpPr>
          <p:cNvPr id="1048663" name="TextBox 13"/>
          <p:cNvSpPr txBox="1"/>
          <p:nvPr/>
        </p:nvSpPr>
        <p:spPr>
          <a:xfrm>
            <a:off x="1598612" y="863023"/>
            <a:ext cx="609600" cy="584776"/>
          </a:xfrm>
          <a:prstGeom prst="rect"/>
        </p:spPr>
        <p:txBody>
          <a:bodyPr anchor="ctr" bIns="45720" lIns="91440" rIns="91440" rtlCol="0" tIns="45720" vert="horz">
            <a:noAutofit/>
          </a:bodyPr>
          <a:lstStyle>
            <a:lvl1pPr>
              <a:spcBef>
                <a:spcPct val="0"/>
              </a:spcBef>
              <a:buNone/>
              <a:defRPr b="0" cap="all" sz="3200">
                <a:ln w="3175" cmpd="sng">
                  <a:noFill/>
                </a:ln>
                <a:effectLst>
                  <a:glow rad="38100">
                    <a:schemeClr val="bg1">
                      <a:lumMod val="65000"/>
                      <a:lumOff val="35000"/>
                      <a:alpha val="40000"/>
                    </a:schemeClr>
                  </a:glow>
                  <a:outerShdw algn="tl" blurRad="28575" dir="14040000" dist="38100"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dirty="0" sz="8000" lang="en-US">
                <a:solidFill>
                  <a:schemeClr val="tx1"/>
                </a:solidFill>
                <a:effectLst/>
              </a:rPr>
              <a:t>“</a:t>
            </a:r>
          </a:p>
        </p:txBody>
      </p:sp>
      <p:sp>
        <p:nvSpPr>
          <p:cNvPr id="1048664" name="TextBox 14"/>
          <p:cNvSpPr txBox="1"/>
          <p:nvPr/>
        </p:nvSpPr>
        <p:spPr>
          <a:xfrm>
            <a:off x="10893425" y="2819399"/>
            <a:ext cx="609600" cy="584776"/>
          </a:xfrm>
          <a:prstGeom prst="rect"/>
        </p:spPr>
        <p:txBody>
          <a:bodyPr anchor="ctr" bIns="45720" lIns="91440" rIns="91440" rtlCol="0" tIns="45720" vert="horz">
            <a:noAutofit/>
          </a:bodyPr>
          <a:lstStyle>
            <a:lvl1pPr>
              <a:spcBef>
                <a:spcPct val="0"/>
              </a:spcBef>
              <a:buNone/>
              <a:defRPr b="0" cap="all" sz="3200">
                <a:ln w="3175" cmpd="sng">
                  <a:noFill/>
                </a:ln>
                <a:effectLst>
                  <a:glow rad="38100">
                    <a:schemeClr val="bg1">
                      <a:lumMod val="65000"/>
                      <a:lumOff val="35000"/>
                      <a:alpha val="40000"/>
                    </a:schemeClr>
                  </a:glow>
                  <a:outerShdw algn="tl" blurRad="28575" dir="14040000" dist="38100"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lvl="0"/>
            <a:r>
              <a:rPr dirty="0" sz="8000" lang="en-US">
                <a:solidFill>
                  <a:schemeClr val="tx1"/>
                </a:solidFill>
                <a:effectLst/>
              </a:rPr>
              <a:t>”</a:t>
            </a:r>
          </a:p>
        </p:txBody>
      </p:sp>
      <p:sp>
        <p:nvSpPr>
          <p:cNvPr id="1048665" name="Title 1"/>
          <p:cNvSpPr>
            <a:spLocks noGrp="1"/>
          </p:cNvSpPr>
          <p:nvPr>
            <p:ph type="title"/>
          </p:nvPr>
        </p:nvSpPr>
        <p:spPr>
          <a:xfrm>
            <a:off x="2208212" y="685800"/>
            <a:ext cx="8990012" cy="2743199"/>
          </a:xfrm>
        </p:spPr>
        <p:txBody>
          <a:bodyPr anchor="ctr">
            <a:normAutofit/>
          </a:bodyPr>
          <a:lstStyle>
            <a:lvl1pPr algn="ctr">
              <a:defRPr b="0" cap="none" sz="3200">
                <a:solidFill>
                  <a:schemeClr val="tx1"/>
                </a:solidFill>
              </a:defRPr>
            </a:lvl1pPr>
          </a:lstStyle>
          <a:p>
            <a:r>
              <a:rPr lang="en-US"/>
              <a:t>Click to edit Master title style</a:t>
            </a:r>
            <a:endParaRPr dirty="0" lang="en-US"/>
          </a:p>
        </p:txBody>
      </p:sp>
      <p:sp>
        <p:nvSpPr>
          <p:cNvPr id="1048666" name="Text Placeholder 9"/>
          <p:cNvSpPr>
            <a:spLocks noGrp="1"/>
          </p:cNvSpPr>
          <p:nvPr>
            <p:ph type="body" sz="quarter" idx="13"/>
          </p:nvPr>
        </p:nvSpPr>
        <p:spPr>
          <a:xfrm>
            <a:off x="2436811" y="3428999"/>
            <a:ext cx="8532815" cy="381000"/>
          </a:xfrm>
        </p:spPr>
        <p:txBody>
          <a:bodyPr anchor="ctr">
            <a:normAutofit/>
          </a:bodyPr>
          <a:lstStyle>
            <a:lvl1pPr indent="0" marL="0">
              <a:buFontTx/>
              <a:buNone/>
              <a:defRPr sz="1800"/>
            </a:lvl1pPr>
            <a:lvl2pPr indent="0" marL="457200">
              <a:buFontTx/>
              <a:buNone/>
            </a:lvl2pPr>
            <a:lvl3pPr indent="0" marL="914400">
              <a:buFontTx/>
              <a:buNone/>
            </a:lvl3pPr>
            <a:lvl4pPr indent="0" marL="1371600">
              <a:buFontTx/>
              <a:buNone/>
            </a:lvl4pPr>
            <a:lvl5pPr indent="0" marL="1828800">
              <a:buFontTx/>
              <a:buNone/>
            </a:lvl5pPr>
          </a:lstStyle>
          <a:p>
            <a:pPr lvl="0"/>
            <a:r>
              <a:rPr lang="en-US"/>
              <a:t>Click to edit Master text styles</a:t>
            </a:r>
          </a:p>
        </p:txBody>
      </p:sp>
      <p:sp>
        <p:nvSpPr>
          <p:cNvPr id="1048667" name="Text Placeholder 2"/>
          <p:cNvSpPr>
            <a:spLocks noGrp="1"/>
          </p:cNvSpPr>
          <p:nvPr>
            <p:ph type="body" idx="1"/>
          </p:nvPr>
        </p:nvSpPr>
        <p:spPr>
          <a:xfrm>
            <a:off x="1484311" y="4343400"/>
            <a:ext cx="10018711" cy="1447800"/>
          </a:xfrm>
        </p:spPr>
        <p:txBody>
          <a:bodyPr anchor="ctr">
            <a:normAutofit/>
          </a:bodyPr>
          <a:lstStyle>
            <a:lvl1pPr algn="ct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68"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669" name="Footer Placeholder 4"/>
          <p:cNvSpPr>
            <a:spLocks noGrp="1"/>
          </p:cNvSpPr>
          <p:nvPr>
            <p:ph type="ftr" sz="quarter" idx="11"/>
          </p:nvPr>
        </p:nvSpPr>
        <p:spPr/>
        <p:txBody>
          <a:bodyPr/>
          <a:p>
            <a:endParaRPr lang="en-US"/>
          </a:p>
        </p:txBody>
      </p:sp>
      <p:sp>
        <p:nvSpPr>
          <p:cNvPr id="1048670" name="Slide Number Placeholder 5"/>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43" name=""/>
        <p:cNvGrpSpPr/>
        <p:nvPr/>
      </p:nvGrpSpPr>
      <p:grpSpPr>
        <a:xfrm>
          <a:off x="0" y="0"/>
          <a:ext cx="0" cy="0"/>
          <a:chOff x="0" y="0"/>
          <a:chExt cx="0" cy="0"/>
        </a:xfrm>
      </p:grpSpPr>
      <p:sp>
        <p:nvSpPr>
          <p:cNvPr id="1048625" name="Title 1"/>
          <p:cNvSpPr>
            <a:spLocks noGrp="1"/>
          </p:cNvSpPr>
          <p:nvPr>
            <p:ph type="title"/>
          </p:nvPr>
        </p:nvSpPr>
        <p:spPr>
          <a:xfrm>
            <a:off x="1484313" y="3308581"/>
            <a:ext cx="10018709" cy="1468800"/>
          </a:xfrm>
        </p:spPr>
        <p:txBody>
          <a:bodyPr anchor="b">
            <a:normAutofit/>
          </a:bodyPr>
          <a:lstStyle>
            <a:lvl1pPr algn="r">
              <a:defRPr b="0" cap="none" sz="3200"/>
            </a:lvl1pPr>
          </a:lstStyle>
          <a:p>
            <a:r>
              <a:rPr lang="en-US"/>
              <a:t>Click to edit Master title style</a:t>
            </a:r>
            <a:endParaRPr dirty="0" lang="en-US"/>
          </a:p>
        </p:txBody>
      </p:sp>
      <p:sp>
        <p:nvSpPr>
          <p:cNvPr id="1048626" name="Text Placeholder 2"/>
          <p:cNvSpPr>
            <a:spLocks noGrp="1"/>
          </p:cNvSpPr>
          <p:nvPr>
            <p:ph type="body" idx="1"/>
          </p:nvPr>
        </p:nvSpPr>
        <p:spPr>
          <a:xfrm>
            <a:off x="1484312" y="4777381"/>
            <a:ext cx="10018710" cy="860400"/>
          </a:xfrm>
        </p:spPr>
        <p:txBody>
          <a:bodyPr anchor="t">
            <a:normAutofit/>
          </a:bodyPr>
          <a:lstStyle>
            <a:lvl1pPr algn="r" indent="0" marL="0">
              <a:buNone/>
              <a:defRPr sz="20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27"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628" name="Footer Placeholder 4"/>
          <p:cNvSpPr>
            <a:spLocks noGrp="1"/>
          </p:cNvSpPr>
          <p:nvPr>
            <p:ph type="ftr" sz="quarter" idx="11"/>
          </p:nvPr>
        </p:nvSpPr>
        <p:spPr/>
        <p:txBody>
          <a:bodyPr/>
          <a:p>
            <a:endParaRPr lang="en-US"/>
          </a:p>
        </p:txBody>
      </p:sp>
      <p:sp>
        <p:nvSpPr>
          <p:cNvPr id="1048629" name="Slide Number Placeholder 5"/>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53" name=""/>
        <p:cNvGrpSpPr/>
        <p:nvPr/>
      </p:nvGrpSpPr>
      <p:grpSpPr>
        <a:xfrm>
          <a:off x="0" y="0"/>
          <a:ext cx="0" cy="0"/>
          <a:chOff x="0" y="0"/>
          <a:chExt cx="0" cy="0"/>
        </a:xfrm>
      </p:grpSpPr>
      <p:sp>
        <p:nvSpPr>
          <p:cNvPr id="1048683" name="TextBox 13"/>
          <p:cNvSpPr txBox="1"/>
          <p:nvPr/>
        </p:nvSpPr>
        <p:spPr>
          <a:xfrm>
            <a:off x="1598612" y="863023"/>
            <a:ext cx="609600" cy="584776"/>
          </a:xfrm>
          <a:prstGeom prst="rect"/>
        </p:spPr>
        <p:txBody>
          <a:bodyPr anchor="ctr" bIns="45720" lIns="91440" rIns="91440" rtlCol="0" tIns="45720" vert="horz">
            <a:noAutofit/>
          </a:bodyPr>
          <a:lstStyle>
            <a:lvl1pPr>
              <a:spcBef>
                <a:spcPct val="0"/>
              </a:spcBef>
              <a:buNone/>
              <a:defRPr b="0" cap="all" sz="3200">
                <a:ln w="3175" cmpd="sng">
                  <a:noFill/>
                </a:ln>
                <a:effectLst>
                  <a:glow rad="38100">
                    <a:schemeClr val="bg1">
                      <a:lumMod val="65000"/>
                      <a:lumOff val="35000"/>
                      <a:alpha val="40000"/>
                    </a:schemeClr>
                  </a:glow>
                  <a:outerShdw algn="tl" blurRad="28575" dir="14040000" dist="38100"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dirty="0" sz="8000" lang="en-US">
                <a:solidFill>
                  <a:schemeClr val="tx1"/>
                </a:solidFill>
                <a:effectLst/>
              </a:rPr>
              <a:t>“</a:t>
            </a:r>
          </a:p>
        </p:txBody>
      </p:sp>
      <p:sp>
        <p:nvSpPr>
          <p:cNvPr id="1048684" name="TextBox 14"/>
          <p:cNvSpPr txBox="1"/>
          <p:nvPr/>
        </p:nvSpPr>
        <p:spPr>
          <a:xfrm>
            <a:off x="10893425" y="2819399"/>
            <a:ext cx="609600" cy="584776"/>
          </a:xfrm>
          <a:prstGeom prst="rect"/>
        </p:spPr>
        <p:txBody>
          <a:bodyPr anchor="ctr" bIns="45720" lIns="91440" rIns="91440" rtlCol="0" tIns="45720" vert="horz">
            <a:noAutofit/>
          </a:bodyPr>
          <a:lstStyle>
            <a:lvl1pPr>
              <a:spcBef>
                <a:spcPct val="0"/>
              </a:spcBef>
              <a:buNone/>
              <a:defRPr b="0" cap="all" sz="3200">
                <a:ln w="3175" cmpd="sng">
                  <a:noFill/>
                </a:ln>
                <a:effectLst>
                  <a:glow rad="38100">
                    <a:schemeClr val="bg1">
                      <a:lumMod val="65000"/>
                      <a:lumOff val="35000"/>
                      <a:alpha val="40000"/>
                    </a:schemeClr>
                  </a:glow>
                  <a:outerShdw algn="tl" blurRad="28575" dir="14040000" dist="38100"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lvl="0"/>
            <a:r>
              <a:rPr dirty="0" sz="8000" lang="en-US">
                <a:solidFill>
                  <a:schemeClr val="tx1"/>
                </a:solidFill>
                <a:effectLst/>
              </a:rPr>
              <a:t>”</a:t>
            </a:r>
          </a:p>
        </p:txBody>
      </p:sp>
      <p:sp>
        <p:nvSpPr>
          <p:cNvPr id="1048685" name="Title 1"/>
          <p:cNvSpPr>
            <a:spLocks noGrp="1"/>
          </p:cNvSpPr>
          <p:nvPr>
            <p:ph type="title"/>
          </p:nvPr>
        </p:nvSpPr>
        <p:spPr>
          <a:xfrm>
            <a:off x="2208212" y="685800"/>
            <a:ext cx="8990012" cy="2743199"/>
          </a:xfrm>
        </p:spPr>
        <p:txBody>
          <a:bodyPr anchor="ctr">
            <a:normAutofit/>
          </a:bodyPr>
          <a:lstStyle>
            <a:lvl1pPr algn="ctr">
              <a:defRPr b="0" cap="none" sz="3200">
                <a:solidFill>
                  <a:schemeClr val="tx1"/>
                </a:solidFill>
              </a:defRPr>
            </a:lvl1pPr>
          </a:lstStyle>
          <a:p>
            <a:r>
              <a:rPr lang="en-US"/>
              <a:t>Click to edit Master title style</a:t>
            </a:r>
            <a:endParaRPr dirty="0" lang="en-US"/>
          </a:p>
        </p:txBody>
      </p:sp>
      <p:sp>
        <p:nvSpPr>
          <p:cNvPr id="1048686" name="Text Placeholder 9"/>
          <p:cNvSpPr>
            <a:spLocks noGrp="1"/>
          </p:cNvSpPr>
          <p:nvPr>
            <p:ph type="body" sz="quarter" idx="13"/>
          </p:nvPr>
        </p:nvSpPr>
        <p:spPr>
          <a:xfrm>
            <a:off x="1484313" y="3886200"/>
            <a:ext cx="10018710" cy="889000"/>
          </a:xfrm>
        </p:spPr>
        <p:txBody>
          <a:bodyPr anchor="b" bIns="45720" lIns="91440" rIns="91440" rtlCol="0" tIns="45720" vert="horz">
            <a:normAutofit/>
          </a:bodyPr>
          <a:lstStyle>
            <a:lvl1pPr algn="r">
              <a:buNone/>
              <a:defRPr b="0" cap="none" dirty="0" sz="2400" lang="en-US">
                <a:ln w="3175" cmpd="sng">
                  <a:noFill/>
                </a:ln>
                <a:solidFill>
                  <a:schemeClr val="tx1"/>
                </a:solidFill>
                <a:effectLst/>
              </a:defRPr>
            </a:lvl1pPr>
          </a:lstStyle>
          <a:p>
            <a:pPr lvl="0" marL="0">
              <a:spcBef>
                <a:spcPct val="0"/>
              </a:spcBef>
              <a:buNone/>
            </a:pPr>
            <a:r>
              <a:rPr lang="en-US"/>
              <a:t>Click to edit Master text styles</a:t>
            </a:r>
          </a:p>
        </p:txBody>
      </p:sp>
      <p:sp>
        <p:nvSpPr>
          <p:cNvPr id="1048687" name="Text Placeholder 2"/>
          <p:cNvSpPr>
            <a:spLocks noGrp="1"/>
          </p:cNvSpPr>
          <p:nvPr>
            <p:ph type="body" idx="1"/>
          </p:nvPr>
        </p:nvSpPr>
        <p:spPr>
          <a:xfrm>
            <a:off x="1484312" y="4775200"/>
            <a:ext cx="10018710" cy="1016000"/>
          </a:xfrm>
        </p:spPr>
        <p:txBody>
          <a:bodyPr anchor="t">
            <a:normAutofit/>
          </a:bodyPr>
          <a:lstStyle>
            <a:lvl1pPr algn="r" indent="0" marL="0">
              <a:buNone/>
              <a:defRPr sz="1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88"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689" name="Footer Placeholder 4"/>
          <p:cNvSpPr>
            <a:spLocks noGrp="1"/>
          </p:cNvSpPr>
          <p:nvPr>
            <p:ph type="ftr" sz="quarter" idx="11"/>
          </p:nvPr>
        </p:nvSpPr>
        <p:spPr/>
        <p:txBody>
          <a:bodyPr/>
          <a:p>
            <a:endParaRPr lang="en-US"/>
          </a:p>
        </p:txBody>
      </p:sp>
      <p:sp>
        <p:nvSpPr>
          <p:cNvPr id="1048690" name="Slide Number Placeholder 5"/>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45" name=""/>
        <p:cNvGrpSpPr/>
        <p:nvPr/>
      </p:nvGrpSpPr>
      <p:grpSpPr>
        <a:xfrm>
          <a:off x="0" y="0"/>
          <a:ext cx="0" cy="0"/>
          <a:chOff x="0" y="0"/>
          <a:chExt cx="0" cy="0"/>
        </a:xfrm>
      </p:grpSpPr>
      <p:sp>
        <p:nvSpPr>
          <p:cNvPr id="1048636" name="Title 1"/>
          <p:cNvSpPr>
            <a:spLocks noGrp="1"/>
          </p:cNvSpPr>
          <p:nvPr>
            <p:ph type="title"/>
          </p:nvPr>
        </p:nvSpPr>
        <p:spPr>
          <a:xfrm>
            <a:off x="1484313" y="685800"/>
            <a:ext cx="10018712" cy="2727325"/>
          </a:xfrm>
        </p:spPr>
        <p:txBody>
          <a:bodyPr anchor="ctr" bIns="45720" lIns="91440" rIns="91440" rtlCol="0" tIns="45720" vert="horz">
            <a:normAutofit/>
          </a:bodyPr>
          <a:lstStyle>
            <a:lvl1pPr>
              <a:defRPr b="0" dirty="0" lang="en-US"/>
            </a:lvl1pPr>
          </a:lstStyle>
          <a:p>
            <a:pPr lvl="0" marL="0"/>
            <a:r>
              <a:rPr lang="en-US"/>
              <a:t>Click to edit Master title style</a:t>
            </a:r>
            <a:endParaRPr dirty="0" lang="en-US"/>
          </a:p>
        </p:txBody>
      </p:sp>
      <p:sp>
        <p:nvSpPr>
          <p:cNvPr id="1048637" name="Text Placeholder 9"/>
          <p:cNvSpPr>
            <a:spLocks noGrp="1"/>
          </p:cNvSpPr>
          <p:nvPr>
            <p:ph type="body" sz="quarter" idx="13"/>
          </p:nvPr>
        </p:nvSpPr>
        <p:spPr>
          <a:xfrm>
            <a:off x="1484312" y="3505200"/>
            <a:ext cx="10018713" cy="838200"/>
          </a:xfrm>
        </p:spPr>
        <p:txBody>
          <a:bodyPr anchor="b" bIns="45720" lIns="91440" rIns="91440" rtlCol="0" tIns="45720" vert="horz">
            <a:normAutofit/>
          </a:bodyPr>
          <a:lstStyle>
            <a:lvl1pPr>
              <a:buNone/>
              <a:defRPr b="0" cap="none" dirty="0" sz="2800" lang="en-US">
                <a:ln w="3175" cmpd="sng">
                  <a:noFill/>
                </a:ln>
                <a:solidFill>
                  <a:schemeClr val="tx1"/>
                </a:solidFill>
                <a:effectLst/>
              </a:defRPr>
            </a:lvl1pPr>
          </a:lstStyle>
          <a:p>
            <a:pPr lvl="0" marL="0">
              <a:spcBef>
                <a:spcPct val="0"/>
              </a:spcBef>
              <a:buNone/>
            </a:pPr>
            <a:r>
              <a:rPr lang="en-US"/>
              <a:t>Click to edit Master text styles</a:t>
            </a:r>
          </a:p>
        </p:txBody>
      </p:sp>
      <p:sp>
        <p:nvSpPr>
          <p:cNvPr id="1048638" name="Text Placeholder 2"/>
          <p:cNvSpPr>
            <a:spLocks noGrp="1"/>
          </p:cNvSpPr>
          <p:nvPr>
            <p:ph type="body" idx="1"/>
          </p:nvPr>
        </p:nvSpPr>
        <p:spPr>
          <a:xfrm>
            <a:off x="1484311" y="4343400"/>
            <a:ext cx="10018713" cy="1447800"/>
          </a:xfrm>
        </p:spPr>
        <p:txBody>
          <a:bodyPr anchor="t">
            <a:normAutofit/>
          </a:bodyPr>
          <a:lstStyle>
            <a:lvl1pPr algn="l" indent="0" marL="0">
              <a:buNone/>
              <a:defRPr sz="1800">
                <a:solidFill>
                  <a:schemeClr val="tx1"/>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a:t>Click to edit Master text styles</a:t>
            </a:r>
          </a:p>
        </p:txBody>
      </p:sp>
      <p:sp>
        <p:nvSpPr>
          <p:cNvPr id="1048639"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640" name="Footer Placeholder 4"/>
          <p:cNvSpPr>
            <a:spLocks noGrp="1"/>
          </p:cNvSpPr>
          <p:nvPr>
            <p:ph type="ftr" sz="quarter" idx="11"/>
          </p:nvPr>
        </p:nvSpPr>
        <p:spPr/>
        <p:txBody>
          <a:bodyPr/>
          <a:p>
            <a:endParaRPr lang="en-US"/>
          </a:p>
        </p:txBody>
      </p:sp>
      <p:sp>
        <p:nvSpPr>
          <p:cNvPr id="1048641" name="Slide Number Placeholder 5"/>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5" name=""/>
        <p:cNvGrpSpPr/>
        <p:nvPr/>
      </p:nvGrpSpPr>
      <p:grpSpPr>
        <a:xfrm>
          <a:off x="0" y="0"/>
          <a:ext cx="0" cy="0"/>
          <a:chOff x="0" y="0"/>
          <a:chExt cx="0" cy="0"/>
        </a:xfrm>
      </p:grpSpPr>
      <p:sp>
        <p:nvSpPr>
          <p:cNvPr id="1048697" name="Title 1"/>
          <p:cNvSpPr>
            <a:spLocks noGrp="1"/>
          </p:cNvSpPr>
          <p:nvPr>
            <p:ph type="title"/>
          </p:nvPr>
        </p:nvSpPr>
        <p:spPr/>
        <p:txBody>
          <a:bodyPr/>
          <a:lstStyle>
            <a:lvl1pPr algn="ctr"/>
          </a:lstStyle>
          <a:p>
            <a:r>
              <a:rPr lang="en-US"/>
              <a:t>Click to edit Master title style</a:t>
            </a:r>
            <a:endParaRPr dirty="0" lang="en-US"/>
          </a:p>
        </p:txBody>
      </p:sp>
      <p:sp>
        <p:nvSpPr>
          <p:cNvPr id="1048698" name="Vertical Text Placeholder 2"/>
          <p:cNvSpPr>
            <a:spLocks noGrp="1"/>
          </p:cNvSpPr>
          <p:nvPr>
            <p:ph type="body" orient="vert" idx="1"/>
          </p:nvPr>
        </p:nvSpPr>
        <p:spPr/>
        <p:txBody>
          <a:bodyPr anchor="t"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99"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700" name="Footer Placeholder 4"/>
          <p:cNvSpPr>
            <a:spLocks noGrp="1"/>
          </p:cNvSpPr>
          <p:nvPr>
            <p:ph type="ftr" sz="quarter" idx="11"/>
          </p:nvPr>
        </p:nvSpPr>
        <p:spPr/>
        <p:txBody>
          <a:bodyPr/>
          <a:p>
            <a:endParaRPr lang="en-US"/>
          </a:p>
        </p:txBody>
      </p:sp>
      <p:sp>
        <p:nvSpPr>
          <p:cNvPr id="1048701" name="Slide Number Placeholder 5"/>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9" name=""/>
        <p:cNvGrpSpPr/>
        <p:nvPr/>
      </p:nvGrpSpPr>
      <p:grpSpPr>
        <a:xfrm>
          <a:off x="0" y="0"/>
          <a:ext cx="0" cy="0"/>
          <a:chOff x="0" y="0"/>
          <a:chExt cx="0" cy="0"/>
        </a:xfrm>
      </p:grpSpPr>
      <p:sp>
        <p:nvSpPr>
          <p:cNvPr id="1048658" name="Vertical Title 1"/>
          <p:cNvSpPr>
            <a:spLocks noGrp="1"/>
          </p:cNvSpPr>
          <p:nvPr>
            <p:ph type="title" orient="vert"/>
          </p:nvPr>
        </p:nvSpPr>
        <p:spPr>
          <a:xfrm>
            <a:off x="9732655" y="685800"/>
            <a:ext cx="1770369" cy="5105400"/>
          </a:xfrm>
        </p:spPr>
        <p:txBody>
          <a:bodyPr vert="eaVert"/>
          <a:p>
            <a:r>
              <a:rPr lang="en-US"/>
              <a:t>Click to edit Master title style</a:t>
            </a:r>
            <a:endParaRPr dirty="0" lang="en-US"/>
          </a:p>
        </p:txBody>
      </p:sp>
      <p:sp>
        <p:nvSpPr>
          <p:cNvPr id="1048659" name="Vertical Text Placeholder 2"/>
          <p:cNvSpPr>
            <a:spLocks noGrp="1"/>
          </p:cNvSpPr>
          <p:nvPr>
            <p:ph type="body" orient="vert" idx="1"/>
          </p:nvPr>
        </p:nvSpPr>
        <p:spPr>
          <a:xfrm>
            <a:off x="1484312" y="685800"/>
            <a:ext cx="8019742" cy="5105400"/>
          </a:xfrm>
        </p:spPr>
        <p:txBody>
          <a:bodyPr anchor="t"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660" name="Date Placeholder 3"/>
          <p:cNvSpPr>
            <a:spLocks noGrp="1"/>
          </p:cNvSpPr>
          <p:nvPr>
            <p:ph type="dt" sz="half" idx="10"/>
          </p:nvPr>
        </p:nvSpPr>
        <p:spPr/>
        <p:txBody>
          <a:bodyPr/>
          <a:p>
            <a:fld id="{8A0E94EC-3086-4FEA-B30D-9E2CEEDCE9A7}" type="datetimeFigureOut">
              <a:rPr lang="en-US" smtClean="0"/>
              <a:t>10/26/2020</a:t>
            </a:fld>
            <a:endParaRPr lang="en-US"/>
          </a:p>
        </p:txBody>
      </p:sp>
      <p:sp>
        <p:nvSpPr>
          <p:cNvPr id="1048661" name="Footer Placeholder 4"/>
          <p:cNvSpPr>
            <a:spLocks noGrp="1"/>
          </p:cNvSpPr>
          <p:nvPr>
            <p:ph type="ftr" sz="quarter" idx="11"/>
          </p:nvPr>
        </p:nvSpPr>
        <p:spPr/>
        <p:txBody>
          <a:bodyPr/>
          <a:p>
            <a:endParaRPr lang="en-US"/>
          </a:p>
        </p:txBody>
      </p:sp>
      <p:sp>
        <p:nvSpPr>
          <p:cNvPr id="1048662" name="Slide Number Placeholder 5"/>
          <p:cNvSpPr>
            <a:spLocks noGrp="1"/>
          </p:cNvSpPr>
          <p:nvPr>
            <p:ph type="sldNum" sz="quarter" idx="12"/>
          </p:nvPr>
        </p:nvSpPr>
        <p:spPr/>
        <p:txBody>
          <a:bodyPr/>
          <a:p>
            <a:fld id="{789F0DE9-74D8-4BF8-8A5B-10DD753FBFA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0" name=""/>
        <p:cNvGrpSpPr/>
        <p:nvPr/>
      </p:nvGrpSpPr>
      <p:grpSpPr>
        <a:xfrm>
          <a:off x="0" y="0"/>
          <a:ext cx="0" cy="0"/>
          <a:chOff x="0" y="0"/>
          <a:chExt cx="0" cy="0"/>
        </a:xfrm>
      </p:grpSpPr>
      <p:grpSp>
        <p:nvGrpSpPr>
          <p:cNvPr id="11" name="Group 6"/>
          <p:cNvGrpSpPr/>
          <p:nvPr/>
        </p:nvGrpSpPr>
        <p:grpSpPr>
          <a:xfrm>
            <a:off x="150812" y="0"/>
            <a:ext cx="2436813" cy="6858001"/>
            <a:chOff x="1320800" y="0"/>
            <a:chExt cx="2436813" cy="6858001"/>
          </a:xfrm>
        </p:grpSpPr>
        <p:sp>
          <p:nvSpPr>
            <p:cNvPr id="1048576" name="Freeform 6"/>
            <p:cNvSpPr/>
            <p:nvPr/>
          </p:nvSpPr>
          <p:spPr bwMode="auto">
            <a:xfrm>
              <a:off x="1627188" y="0"/>
              <a:ext cx="1122363" cy="5329238"/>
            </a:xfrm>
            <a:custGeom>
              <a:avLst/>
              <a:ah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048577" name="Freeform 7"/>
            <p:cNvSpPr/>
            <p:nvPr/>
          </p:nvSpPr>
          <p:spPr bwMode="auto">
            <a:xfrm>
              <a:off x="1320800" y="0"/>
              <a:ext cx="1117600" cy="5276850"/>
            </a:xfrm>
            <a:custGeom>
              <a:avLst/>
              <a:ah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48578" name="Freeform 8"/>
            <p:cNvSpPr/>
            <p:nvPr/>
          </p:nvSpPr>
          <p:spPr bwMode="auto">
            <a:xfrm>
              <a:off x="1320800" y="5238750"/>
              <a:ext cx="1228725" cy="1619250"/>
            </a:xfrm>
            <a:custGeom>
              <a:avLst/>
              <a:ah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048579" name="Freeform 9"/>
            <p:cNvSpPr/>
            <p:nvPr/>
          </p:nvSpPr>
          <p:spPr bwMode="auto">
            <a:xfrm>
              <a:off x="1627188" y="5291138"/>
              <a:ext cx="1495425" cy="1566863"/>
            </a:xfrm>
            <a:custGeom>
              <a:avLst/>
              <a:ah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048580" name="Freeform 10"/>
            <p:cNvSpPr/>
            <p:nvPr/>
          </p:nvSpPr>
          <p:spPr bwMode="auto">
            <a:xfrm>
              <a:off x="1627188" y="5286375"/>
              <a:ext cx="2130425" cy="1571625"/>
            </a:xfrm>
            <a:custGeom>
              <a:avLst/>
              <a:ah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048581" name="Freeform 11"/>
            <p:cNvSpPr/>
            <p:nvPr/>
          </p:nvSpPr>
          <p:spPr bwMode="auto">
            <a:xfrm>
              <a:off x="1320800" y="5238750"/>
              <a:ext cx="1695450" cy="1619250"/>
            </a:xfrm>
            <a:custGeom>
              <a:avLst/>
              <a:ah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1048582" name="Title Placeholder 1"/>
          <p:cNvSpPr>
            <a:spLocks noGrp="1"/>
          </p:cNvSpPr>
          <p:nvPr>
            <p:ph type="title"/>
          </p:nvPr>
        </p:nvSpPr>
        <p:spPr>
          <a:xfrm>
            <a:off x="1484311" y="685800"/>
            <a:ext cx="10018713" cy="1752599"/>
          </a:xfrm>
          <a:prstGeom prst="rect"/>
          <a:effectLst/>
        </p:spPr>
        <p:txBody>
          <a:bodyPr anchor="ctr" bIns="45720" lIns="91440" rIns="91440" rtlCol="0" tIns="45720" vert="horz">
            <a:normAutofit/>
          </a:bodyPr>
          <a:p>
            <a:r>
              <a:rPr lang="en-US"/>
              <a:t>Click to edit Master title style</a:t>
            </a:r>
            <a:endParaRPr dirty="0" lang="en-US"/>
          </a:p>
        </p:txBody>
      </p:sp>
      <p:sp>
        <p:nvSpPr>
          <p:cNvPr id="1048583" name="Text Placeholder 2"/>
          <p:cNvSpPr>
            <a:spLocks noGrp="1"/>
          </p:cNvSpPr>
          <p:nvPr>
            <p:ph type="body" idx="1"/>
          </p:nvPr>
        </p:nvSpPr>
        <p:spPr>
          <a:xfrm>
            <a:off x="1484310" y="2666999"/>
            <a:ext cx="10018713" cy="3124201"/>
          </a:xfrm>
          <a:prstGeom prst="rect"/>
        </p:spPr>
        <p:txBody>
          <a:bodyPr anchor="ct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lang="en-US"/>
          </a:p>
        </p:txBody>
      </p:sp>
      <p:sp>
        <p:nvSpPr>
          <p:cNvPr id="1048584" name="Date Placeholder 3"/>
          <p:cNvSpPr>
            <a:spLocks noGrp="1"/>
          </p:cNvSpPr>
          <p:nvPr>
            <p:ph type="dt" sz="half" idx="2"/>
          </p:nvPr>
        </p:nvSpPr>
        <p:spPr>
          <a:xfrm>
            <a:off x="9732656" y="5883275"/>
            <a:ext cx="1143000" cy="365125"/>
          </a:xfrm>
          <a:prstGeom prst="rect"/>
        </p:spPr>
        <p:txBody>
          <a:bodyPr anchor="ctr" bIns="45720" lIns="91440" rIns="91440" rtlCol="0" tIns="45720" vert="horz"/>
          <a:lstStyle>
            <a:lvl1pPr algn="r">
              <a:defRPr b="0" sz="1000" i="0">
                <a:solidFill>
                  <a:schemeClr val="tx1"/>
                </a:solidFill>
                <a:effectLst/>
                <a:latin typeface="+mn-lt"/>
              </a:defRPr>
            </a:lvl1pPr>
          </a:lstStyle>
          <a:p>
            <a:fld id="{8A0E94EC-3086-4FEA-B30D-9E2CEEDCE9A7}" type="datetimeFigureOut">
              <a:rPr lang="en-US" smtClean="0"/>
              <a:t>10/26/2020</a:t>
            </a:fld>
            <a:endParaRPr lang="en-US"/>
          </a:p>
        </p:txBody>
      </p:sp>
      <p:sp>
        <p:nvSpPr>
          <p:cNvPr id="1048585" name="Footer Placeholder 4"/>
          <p:cNvSpPr>
            <a:spLocks noGrp="1"/>
          </p:cNvSpPr>
          <p:nvPr>
            <p:ph type="ftr" sz="quarter" idx="3"/>
          </p:nvPr>
        </p:nvSpPr>
        <p:spPr>
          <a:xfrm>
            <a:off x="2572279" y="5883275"/>
            <a:ext cx="7084177" cy="365125"/>
          </a:xfrm>
          <a:prstGeom prst="rect"/>
        </p:spPr>
        <p:txBody>
          <a:bodyPr anchor="ctr" bIns="45720" lIns="91440" rIns="91440" rtlCol="0" tIns="45720" vert="horz"/>
          <a:lstStyle>
            <a:lvl1pPr algn="l">
              <a:defRPr b="0" sz="1000" i="0">
                <a:solidFill>
                  <a:schemeClr val="tx1"/>
                </a:solidFill>
                <a:effectLst/>
                <a:latin typeface="+mn-lt"/>
              </a:defRPr>
            </a:lvl1pPr>
          </a:lstStyle>
          <a:p>
            <a:endParaRPr lang="en-US"/>
          </a:p>
        </p:txBody>
      </p:sp>
      <p:sp>
        <p:nvSpPr>
          <p:cNvPr id="1048586" name="Slide Number Placeholder 5"/>
          <p:cNvSpPr>
            <a:spLocks noGrp="1"/>
          </p:cNvSpPr>
          <p:nvPr>
            <p:ph type="sldNum" sz="quarter" idx="4"/>
          </p:nvPr>
        </p:nvSpPr>
        <p:spPr>
          <a:xfrm>
            <a:off x="10951856" y="5883275"/>
            <a:ext cx="551167" cy="365125"/>
          </a:xfrm>
          <a:prstGeom prst="rect"/>
        </p:spPr>
        <p:txBody>
          <a:bodyPr anchor="ctr" bIns="45720" lIns="91440" rIns="91440" rtlCol="0" tIns="45720" vert="horz"/>
          <a:lstStyle>
            <a:lvl1pPr algn="r">
              <a:defRPr b="0" sz="1000" i="0">
                <a:solidFill>
                  <a:schemeClr val="tx1"/>
                </a:solidFill>
                <a:effectLst/>
                <a:latin typeface="+mn-lt"/>
              </a:defRPr>
            </a:lvl1pPr>
          </a:lstStyle>
          <a:p>
            <a:fld id="{789F0DE9-74D8-4BF8-8A5B-10DD753FBFA2}"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457200" eaLnBrk="1" hangingPunct="1" latinLnBrk="0" rtl="0">
        <a:spcBef>
          <a:spcPct val="0"/>
        </a:spcBef>
        <a:buNone/>
        <a:defRPr cap="none" sz="4000" kern="1200">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457200" eaLnBrk="1" hangingPunct="1" indent="-285750" latinLnBrk="0" marL="285750" rtl="0">
        <a:spcBef>
          <a:spcPct val="20000"/>
        </a:spcBef>
        <a:spcAft>
          <a:spcPts val="600"/>
        </a:spcAft>
        <a:buClr>
          <a:schemeClr val="accent1">
            <a:lumMod val="75000"/>
          </a:schemeClr>
        </a:buClr>
        <a:buSzPct val="145000"/>
        <a:buFont typeface="Arial"/>
        <a:buChar char="•"/>
        <a:defRPr cap="none" sz="2400" kern="1200">
          <a:solidFill>
            <a:schemeClr val="tx1"/>
          </a:solidFill>
          <a:effectLst/>
          <a:latin typeface="+mn-lt"/>
          <a:ea typeface="+mn-ea"/>
          <a:cs typeface="+mn-cs"/>
        </a:defRPr>
      </a:lvl1pPr>
      <a:lvl2pPr algn="l" defTabSz="457200" eaLnBrk="1" hangingPunct="1" indent="-285750" latinLnBrk="0" marL="742950" rtl="0">
        <a:spcBef>
          <a:spcPct val="20000"/>
        </a:spcBef>
        <a:spcAft>
          <a:spcPts val="600"/>
        </a:spcAft>
        <a:buClr>
          <a:schemeClr val="accent1">
            <a:lumMod val="75000"/>
          </a:schemeClr>
        </a:buClr>
        <a:buSzPct val="145000"/>
        <a:buFont typeface="Arial"/>
        <a:buChar char="•"/>
        <a:defRPr cap="none" sz="2000" kern="1200">
          <a:solidFill>
            <a:schemeClr val="tx1"/>
          </a:solidFill>
          <a:effectLst/>
          <a:latin typeface="+mn-lt"/>
          <a:ea typeface="+mn-ea"/>
          <a:cs typeface="+mn-cs"/>
        </a:defRPr>
      </a:lvl2pPr>
      <a:lvl3pPr algn="l" defTabSz="457200" eaLnBrk="1" hangingPunct="1" indent="-285750" latinLnBrk="0" marL="1200150" rtl="0">
        <a:spcBef>
          <a:spcPct val="20000"/>
        </a:spcBef>
        <a:spcAft>
          <a:spcPts val="600"/>
        </a:spcAft>
        <a:buClr>
          <a:schemeClr val="accent1">
            <a:lumMod val="75000"/>
          </a:schemeClr>
        </a:buClr>
        <a:buSzPct val="145000"/>
        <a:buFont typeface="Arial"/>
        <a:buChar char="•"/>
        <a:defRPr cap="none" sz="1800" kern="1200">
          <a:solidFill>
            <a:schemeClr val="tx1"/>
          </a:solidFill>
          <a:effectLst/>
          <a:latin typeface="+mn-lt"/>
          <a:ea typeface="+mn-ea"/>
          <a:cs typeface="+mn-cs"/>
        </a:defRPr>
      </a:lvl3pPr>
      <a:lvl4pPr algn="l" defTabSz="457200" eaLnBrk="1" hangingPunct="1" indent="-171450" latinLnBrk="0" marL="1543050" rtl="0">
        <a:spcBef>
          <a:spcPct val="20000"/>
        </a:spcBef>
        <a:spcAft>
          <a:spcPts val="600"/>
        </a:spcAft>
        <a:buClr>
          <a:schemeClr val="accent1">
            <a:lumMod val="75000"/>
          </a:schemeClr>
        </a:buClr>
        <a:buSzPct val="145000"/>
        <a:buFont typeface="Arial"/>
        <a:buChar char="•"/>
        <a:defRPr cap="none" sz="1600" kern="1200">
          <a:solidFill>
            <a:schemeClr val="tx1"/>
          </a:solidFill>
          <a:effectLst/>
          <a:latin typeface="+mn-lt"/>
          <a:ea typeface="+mn-ea"/>
          <a:cs typeface="+mn-cs"/>
        </a:defRPr>
      </a:lvl4pPr>
      <a:lvl5pPr algn="l" defTabSz="457200" eaLnBrk="1" hangingPunct="1" indent="-171450" latinLnBrk="0" marL="2000250" rtl="0">
        <a:spcBef>
          <a:spcPct val="20000"/>
        </a:spcBef>
        <a:spcAft>
          <a:spcPts val="600"/>
        </a:spcAft>
        <a:buClr>
          <a:schemeClr val="accent1">
            <a:lumMod val="75000"/>
          </a:schemeClr>
        </a:buClr>
        <a:buSzPct val="145000"/>
        <a:buFont typeface="Arial"/>
        <a:buChar char="•"/>
        <a:defRPr cap="none" sz="1400" kern="1200">
          <a:solidFill>
            <a:schemeClr val="tx1"/>
          </a:solidFill>
          <a:effectLst/>
          <a:latin typeface="+mn-lt"/>
          <a:ea typeface="+mn-ea"/>
          <a:cs typeface="+mn-cs"/>
        </a:defRPr>
      </a:lvl5pPr>
      <a:lvl6pPr algn="l" defTabSz="457200" eaLnBrk="1" hangingPunct="1" indent="-228600" latinLnBrk="0" marL="2514600" rtl="0">
        <a:spcBef>
          <a:spcPct val="20000"/>
        </a:spcBef>
        <a:spcAft>
          <a:spcPts val="600"/>
        </a:spcAft>
        <a:buClr>
          <a:schemeClr val="accent1">
            <a:lumMod val="75000"/>
          </a:schemeClr>
        </a:buClr>
        <a:buSzPct val="145000"/>
        <a:buFont typeface="Arial"/>
        <a:buChar char="•"/>
        <a:defRPr cap="none" sz="1400" kern="1200">
          <a:solidFill>
            <a:schemeClr val="tx1"/>
          </a:solidFill>
          <a:effectLst/>
          <a:latin typeface="+mn-lt"/>
          <a:ea typeface="+mn-ea"/>
          <a:cs typeface="+mn-cs"/>
        </a:defRPr>
      </a:lvl6pPr>
      <a:lvl7pPr algn="l" defTabSz="457200" eaLnBrk="1" hangingPunct="1" indent="-228600" latinLnBrk="0" marL="2971800" rtl="0">
        <a:spcBef>
          <a:spcPct val="20000"/>
        </a:spcBef>
        <a:spcAft>
          <a:spcPts val="600"/>
        </a:spcAft>
        <a:buClr>
          <a:schemeClr val="accent1">
            <a:lumMod val="75000"/>
          </a:schemeClr>
        </a:buClr>
        <a:buSzPct val="145000"/>
        <a:buFont typeface="Arial"/>
        <a:buChar char="•"/>
        <a:defRPr cap="none" sz="1400" kern="1200">
          <a:solidFill>
            <a:schemeClr val="tx1"/>
          </a:solidFill>
          <a:effectLst/>
          <a:latin typeface="+mn-lt"/>
          <a:ea typeface="+mn-ea"/>
          <a:cs typeface="+mn-cs"/>
        </a:defRPr>
      </a:lvl7pPr>
      <a:lvl8pPr algn="l" defTabSz="457200" eaLnBrk="1" hangingPunct="1" indent="-228600" latinLnBrk="0" marL="3429000" rtl="0">
        <a:spcBef>
          <a:spcPct val="20000"/>
        </a:spcBef>
        <a:spcAft>
          <a:spcPts val="600"/>
        </a:spcAft>
        <a:buClr>
          <a:schemeClr val="accent1">
            <a:lumMod val="75000"/>
          </a:schemeClr>
        </a:buClr>
        <a:buSzPct val="145000"/>
        <a:buFont typeface="Arial"/>
        <a:buChar char="•"/>
        <a:defRPr cap="none" sz="1400" kern="1200">
          <a:solidFill>
            <a:schemeClr val="tx1"/>
          </a:solidFill>
          <a:effectLst/>
          <a:latin typeface="+mn-lt"/>
          <a:ea typeface="+mn-ea"/>
          <a:cs typeface="+mn-cs"/>
        </a:defRPr>
      </a:lvl8pPr>
      <a:lvl9pPr algn="l" defTabSz="457200" eaLnBrk="1" hangingPunct="1" indent="-228600" latinLnBrk="0" marL="3886200" rtl="0">
        <a:spcBef>
          <a:spcPct val="20000"/>
        </a:spcBef>
        <a:spcAft>
          <a:spcPts val="600"/>
        </a:spcAft>
        <a:buClr>
          <a:schemeClr val="accent1">
            <a:lumMod val="75000"/>
          </a:schemeClr>
        </a:buClr>
        <a:buSzPct val="145000"/>
        <a:buFont typeface="Arial"/>
        <a:buChar char="•"/>
        <a:defRPr cap="none" sz="1400" kern="1200">
          <a:solidFill>
            <a:schemeClr val="tx1"/>
          </a:solidFill>
          <a:effectLst/>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hyperlink" Target="https://republika.co.id/tag/barang-impor-tiruan" TargetMode="Externa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hyperlink" Target="https://www.merdeka.com/reporter/aryo-putranto-saptohutomo/" TargetMode="External"/><Relationship Id="rId2"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8" name="Title 1"/>
          <p:cNvSpPr>
            <a:spLocks noGrp="1"/>
          </p:cNvSpPr>
          <p:nvPr>
            <p:ph type="ctrTitle"/>
          </p:nvPr>
        </p:nvSpPr>
        <p:spPr>
          <a:xfrm>
            <a:off x="4192425" y="10957"/>
            <a:ext cx="7869587" cy="1134534"/>
          </a:xfrm>
        </p:spPr>
        <p:txBody>
          <a:bodyPr/>
          <a:p>
            <a:r>
              <a:rPr dirty="0" lang="en-US"/>
              <a:t>ANALISIS HAKI</a:t>
            </a:r>
          </a:p>
        </p:txBody>
      </p:sp>
      <p:sp>
        <p:nvSpPr>
          <p:cNvPr id="1048599" name="Subtitle 2"/>
          <p:cNvSpPr>
            <a:spLocks noGrp="1"/>
          </p:cNvSpPr>
          <p:nvPr>
            <p:ph type="subTitle" idx="1"/>
          </p:nvPr>
        </p:nvSpPr>
        <p:spPr>
          <a:xfrm>
            <a:off x="4515377" y="3996267"/>
            <a:ext cx="7676623" cy="2498662"/>
          </a:xfrm>
        </p:spPr>
        <p:txBody>
          <a:bodyPr>
            <a:normAutofit fontScale="66667" lnSpcReduction="20000"/>
          </a:bodyPr>
          <a:p>
            <a:r>
              <a:rPr dirty="0" sz="3800" lang="it-IT"/>
              <a:t>Disusun Oleh:</a:t>
            </a:r>
          </a:p>
          <a:p>
            <a:r>
              <a:rPr dirty="0" sz="4400" lang="it-IT"/>
              <a:t>1.	Ajisaka Nureza Mecquso			(1811019003p)</a:t>
            </a:r>
          </a:p>
          <a:p>
            <a:r>
              <a:rPr dirty="0" sz="4400" lang="it-IT"/>
              <a:t>2.	Annisa Yolanda Putri			(1811010109)</a:t>
            </a:r>
          </a:p>
          <a:p>
            <a:r>
              <a:rPr dirty="0" sz="4400" lang="it-IT"/>
              <a:t>3.	Toni Seprizal				(1711010176)</a:t>
            </a:r>
          </a:p>
          <a:p>
            <a:r>
              <a:rPr dirty="0" sz="4400" lang="it-IT"/>
              <a:t>4.	Widi Mei Vitasari				(1711010125)</a:t>
            </a:r>
          </a:p>
          <a:p>
            <a:endParaRPr dirty="0" lang="en-US"/>
          </a:p>
        </p:txBody>
      </p:sp>
      <p:pic>
        <p:nvPicPr>
          <p:cNvPr id="2097152" name="Picture 3"/>
          <p:cNvPicPr>
            <a:picLocks/>
          </p:cNvPicPr>
          <p:nvPr/>
        </p:nvPicPr>
        <p:blipFill>
          <a:blip xmlns:r="http://schemas.openxmlformats.org/officeDocument/2006/relationships" r:embed="rId1"/>
          <a:srcRect/>
          <a:stretch>
            <a:fillRect/>
          </a:stretch>
        </p:blipFill>
        <p:spPr bwMode="auto">
          <a:xfrm>
            <a:off x="8640371" y="1495114"/>
            <a:ext cx="2360930" cy="2360930"/>
          </a:xfrm>
          <a:prstGeom prst="rect"/>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5" name="Content Placeholder 2"/>
          <p:cNvSpPr>
            <a:spLocks noGrp="1"/>
          </p:cNvSpPr>
          <p:nvPr>
            <p:ph idx="1"/>
          </p:nvPr>
        </p:nvSpPr>
        <p:spPr>
          <a:xfrm>
            <a:off x="1484309" y="1593670"/>
            <a:ext cx="10018713" cy="3834460"/>
          </a:xfrm>
        </p:spPr>
        <p:txBody>
          <a:bodyPr>
            <a:noAutofit/>
          </a:bodyPr>
          <a:p>
            <a:r>
              <a:rPr dirty="0" sz="4000" lang="id-ID">
                <a:solidFill>
                  <a:srgbClr val="000000"/>
                </a:solidFill>
                <a:effectLst/>
                <a:latin typeface="Times New Roman" panose="02020603050405020304" pitchFamily="18" charset="0"/>
                <a:ea typeface="Calibri" panose="020F0502020204030204" pitchFamily="34" charset="0"/>
              </a:rPr>
              <a:t>Hak Cipta merupakan salah satu bagian dari kekayaan intelektual yang memiliki ruang lingkup objek dilindungi paling luas, karena mencakup ilmu pengetahuan, seni dan sastra (art and literary) yang di dalamnya mencakup pula program komputer. </a:t>
            </a:r>
            <a:endParaRPr dirty="0" sz="400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6" name="Content Placeholder 2"/>
          <p:cNvSpPr>
            <a:spLocks noGrp="1"/>
          </p:cNvSpPr>
          <p:nvPr>
            <p:ph idx="1"/>
          </p:nvPr>
        </p:nvSpPr>
        <p:spPr>
          <a:xfrm>
            <a:off x="1632228" y="1591235"/>
            <a:ext cx="10018713" cy="3124201"/>
          </a:xfrm>
        </p:spPr>
        <p:txBody>
          <a:bodyPr>
            <a:normAutofit lnSpcReduction="10000"/>
          </a:bodyPr>
          <a:p>
            <a:r>
              <a:rPr dirty="0" sz="3600" lang="id-ID">
                <a:effectLst/>
                <a:latin typeface="Times New Roman" panose="02020603050405020304" pitchFamily="18" charset="0"/>
                <a:ea typeface="Calibri" panose="020F0502020204030204" pitchFamily="34" charset="0"/>
              </a:rPr>
              <a:t>Hak Kekayaan </a:t>
            </a:r>
            <a:r>
              <a:rPr dirty="0" sz="3600" lang="id-ID" smtClean="0">
                <a:effectLst/>
                <a:latin typeface="Times New Roman" panose="02020603050405020304" pitchFamily="18" charset="0"/>
                <a:ea typeface="Calibri" panose="020F0502020204030204" pitchFamily="34" charset="0"/>
              </a:rPr>
              <a:t>Intelektual </a:t>
            </a:r>
            <a:r>
              <a:rPr dirty="0" sz="3600" lang="id-ID">
                <a:effectLst/>
                <a:latin typeface="Times New Roman" panose="02020603050405020304" pitchFamily="18" charset="0"/>
                <a:ea typeface="Calibri" panose="020F0502020204030204" pitchFamily="34" charset="0"/>
              </a:rPr>
              <a:t>sangat penting dan bahkan boleh dikatakan mendesak untuk dilindungi. Hal ini karena untuk mencegah pemalsuan, persaingan usaha tidak sehat dan menjaga kualiatas barang dan menaikkan nilai jual dari usaha kita</a:t>
            </a:r>
            <a:r>
              <a:rPr dirty="0" sz="1800" lang="id-ID">
                <a:effectLst/>
                <a:latin typeface="Times New Roman" panose="02020603050405020304" pitchFamily="18" charset="0"/>
                <a:ea typeface="Calibri" panose="020F0502020204030204" pitchFamily="34" charset="0"/>
              </a:rPr>
              <a:t>.</a:t>
            </a:r>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7" name="Title 1"/>
          <p:cNvSpPr>
            <a:spLocks noGrp="1"/>
          </p:cNvSpPr>
          <p:nvPr>
            <p:ph type="title"/>
          </p:nvPr>
        </p:nvSpPr>
        <p:spPr>
          <a:xfrm>
            <a:off x="1309500" y="376517"/>
            <a:ext cx="10018713" cy="1752599"/>
          </a:xfrm>
        </p:spPr>
        <p:txBody>
          <a:bodyPr>
            <a:normAutofit/>
          </a:bodyPr>
          <a:p>
            <a:r>
              <a:rPr dirty="0" sz="5400" lang="en-US" err="1">
                <a:effectLst/>
                <a:latin typeface="Times New Roman" panose="02020603050405020304" pitchFamily="18" charset="0"/>
                <a:ea typeface="Calibri" panose="020F0502020204030204" pitchFamily="34" charset="0"/>
                <a:cs typeface="Times New Roman" panose="02020603050405020304" pitchFamily="18" charset="0"/>
              </a:rPr>
              <a:t>Contoh</a:t>
            </a:r>
            <a:r>
              <a:rPr dirty="0" sz="5400" lang="en-US">
                <a:effectLst/>
                <a:latin typeface="Times New Roman" panose="02020603050405020304" pitchFamily="18" charset="0"/>
                <a:ea typeface="Calibri" panose="020F0502020204030204" pitchFamily="34" charset="0"/>
                <a:cs typeface="Times New Roman" panose="02020603050405020304" pitchFamily="18" charset="0"/>
              </a:rPr>
              <a:t> </a:t>
            </a:r>
            <a:r>
              <a:rPr dirty="0" sz="5400" lang="en-US" err="1">
                <a:effectLst/>
                <a:latin typeface="Times New Roman" panose="02020603050405020304" pitchFamily="18" charset="0"/>
                <a:ea typeface="Calibri" panose="020F0502020204030204" pitchFamily="34" charset="0"/>
                <a:cs typeface="Times New Roman" panose="02020603050405020304" pitchFamily="18" charset="0"/>
              </a:rPr>
              <a:t>Kasus</a:t>
            </a:r>
            <a:r>
              <a:rPr dirty="0" sz="5400" lang="en-US">
                <a:effectLst/>
                <a:latin typeface="Calibri" panose="020F0502020204030204" pitchFamily="34" charset="0"/>
                <a:ea typeface="Calibri" panose="020F0502020204030204" pitchFamily="34" charset="0"/>
                <a:cs typeface="Times New Roman" panose="02020603050405020304" pitchFamily="18" charset="0"/>
              </a:rPr>
              <a:t/>
            </a:r>
            <a:br>
              <a:rPr dirty="0" sz="5400" lang="en-US">
                <a:effectLst/>
                <a:latin typeface="Calibri" panose="020F0502020204030204" pitchFamily="34" charset="0"/>
                <a:ea typeface="Calibri" panose="020F0502020204030204" pitchFamily="34" charset="0"/>
                <a:cs typeface="Times New Roman" panose="02020603050405020304" pitchFamily="18" charset="0"/>
              </a:rPr>
            </a:br>
            <a:endParaRPr dirty="0" sz="5400" lang="en-US"/>
          </a:p>
        </p:txBody>
      </p:sp>
      <p:sp>
        <p:nvSpPr>
          <p:cNvPr id="1048608" name="Content Placeholder 2"/>
          <p:cNvSpPr>
            <a:spLocks noGrp="1"/>
          </p:cNvSpPr>
          <p:nvPr>
            <p:ph idx="1"/>
          </p:nvPr>
        </p:nvSpPr>
        <p:spPr>
          <a:xfrm>
            <a:off x="1524651" y="2330823"/>
            <a:ext cx="10018713" cy="3124201"/>
          </a:xfrm>
        </p:spPr>
        <p:txBody>
          <a:bodyPr>
            <a:noAutofit/>
          </a:bodyPr>
          <a:p>
            <a:pPr indent="0" lvl="0" marL="0" marR="0">
              <a:lnSpc>
                <a:spcPct val="150000"/>
              </a:lnSpc>
              <a:spcBef>
                <a:spcPts val="0"/>
              </a:spcBef>
              <a:spcAft>
                <a:spcPts val="0"/>
              </a:spcAft>
              <a:buNone/>
            </a:pPr>
            <a:r>
              <a:rPr dirty="0" sz="2800" kern="1800" lang="id-ID">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Lindungi HKI, Bea Cukai Tangkap Barang Pemalsuan Merek</a:t>
            </a:r>
            <a:endParaRPr dirty="0" sz="2800" lang="en-US">
              <a:effectLst/>
              <a:latin typeface="Calibri" panose="020F0502020204030204" pitchFamily="34" charset="0"/>
              <a:ea typeface="Calibri" panose="020F0502020204030204" pitchFamily="34" charset="0"/>
              <a:cs typeface="Times New Roman" panose="02020603050405020304" pitchFamily="18" charset="0"/>
            </a:endParaRPr>
          </a:p>
          <a:p>
            <a:pPr algn="just" indent="0" marL="457200" marR="0">
              <a:lnSpc>
                <a:spcPct val="150000"/>
              </a:lnSpc>
              <a:spcBef>
                <a:spcPts val="0"/>
              </a:spcBef>
              <a:spcAft>
                <a:spcPts val="0"/>
              </a:spcAft>
            </a:pPr>
            <a:r>
              <a:rPr dirty="0" sz="2800" lang="id-ID">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Kamis 09 Jan 2020 15:42 WIB</a:t>
            </a:r>
            <a:endParaRPr dirty="0" sz="2800" lang="en-US">
              <a:effectLst/>
              <a:latin typeface="Calibri" panose="020F0502020204030204" pitchFamily="34" charset="0"/>
              <a:ea typeface="Calibri" panose="020F0502020204030204" pitchFamily="34" charset="0"/>
              <a:cs typeface="Times New Roman" panose="02020603050405020304" pitchFamily="18" charset="0"/>
            </a:endParaRPr>
          </a:p>
          <a:p>
            <a:pPr algn="just" indent="0" marL="457200" marR="0">
              <a:lnSpc>
                <a:spcPct val="150000"/>
              </a:lnSpc>
              <a:spcBef>
                <a:spcPts val="0"/>
              </a:spcBef>
              <a:spcAft>
                <a:spcPts val="0"/>
              </a:spcAft>
            </a:pPr>
            <a:r>
              <a:rPr cap="all" dirty="0" sz="2800" lang="id-ID">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RED: GITA AMANDA</a:t>
            </a:r>
            <a:endParaRPr dirty="0" sz="2800" lang="en-US">
              <a:effectLst/>
              <a:latin typeface="Calibri" panose="020F0502020204030204" pitchFamily="34" charset="0"/>
              <a:ea typeface="Calibri" panose="020F0502020204030204" pitchFamily="34" charset="0"/>
              <a:cs typeface="Times New Roman" panose="02020603050405020304" pitchFamily="18" charset="0"/>
            </a:endParaRPr>
          </a:p>
          <a:p>
            <a:r>
              <a:rPr dirty="0" sz="2800" lang="id-ID">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REPUBLIKA.CO.ID, TANJUNG PERAK -- Mengawali 2020, Pemerintah dalam hal ini Kementerian Keuangan c.q. Bea Cukai berhasil menangkap</a:t>
            </a:r>
            <a:r>
              <a:rPr dirty="0" sz="2800" lang="id-ID" u="sng">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1"/>
              </a:rPr>
              <a:t> barang impor tiruan </a:t>
            </a:r>
            <a:r>
              <a:rPr dirty="0" sz="2800" lang="id-ID">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atau pemalsuan merek yang dilakukan oleh PT PAM di pelabuhan Tanjung Perak, Surabaya. </a:t>
            </a:r>
            <a:endParaRPr dirty="0" sz="280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9" name="Content Placeholder 2"/>
          <p:cNvSpPr>
            <a:spLocks noGrp="1"/>
          </p:cNvSpPr>
          <p:nvPr>
            <p:ph idx="1"/>
          </p:nvPr>
        </p:nvSpPr>
        <p:spPr>
          <a:xfrm>
            <a:off x="1506072" y="336177"/>
            <a:ext cx="10171764" cy="5791200"/>
          </a:xfrm>
        </p:spPr>
        <p:txBody>
          <a:bodyPr>
            <a:normAutofit/>
          </a:bodyPr>
          <a:p>
            <a:r>
              <a:rPr b="1" dirty="0" sz="3200" lang="en-ID">
                <a:solidFill>
                  <a:srgbClr val="000000"/>
                </a:solidFill>
                <a:effectLst/>
                <a:latin typeface="Times New Roman" panose="02020603050405020304" pitchFamily="18" charset="0"/>
                <a:ea typeface="Calibri" panose="020F0502020204030204" pitchFamily="34" charset="0"/>
              </a:rPr>
              <a:t>Analisa : </a:t>
            </a:r>
            <a:r>
              <a:rPr dirty="0" sz="3200" lang="en-ID">
                <a:solidFill>
                  <a:srgbClr val="000000"/>
                </a:solidFill>
                <a:effectLst/>
                <a:latin typeface="Times New Roman" panose="02020603050405020304" pitchFamily="18" charset="0"/>
                <a:ea typeface="Calibri" panose="020F0502020204030204" pitchFamily="34" charset="0"/>
              </a:rPr>
              <a:t>pada </a:t>
            </a:r>
            <a:r>
              <a:rPr dirty="0" sz="3200" lang="en-ID" err="1">
                <a:solidFill>
                  <a:srgbClr val="000000"/>
                </a:solidFill>
                <a:effectLst/>
                <a:latin typeface="Times New Roman" panose="02020603050405020304" pitchFamily="18" charset="0"/>
                <a:ea typeface="Calibri" panose="020F0502020204030204" pitchFamily="34" charset="0"/>
              </a:rPr>
              <a:t>kasus</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ini</a:t>
            </a:r>
            <a:r>
              <a:rPr dirty="0" sz="3200" lang="en-ID">
                <a:solidFill>
                  <a:srgbClr val="000000"/>
                </a:solidFill>
                <a:effectLst/>
                <a:latin typeface="Times New Roman" panose="02020603050405020304" pitchFamily="18" charset="0"/>
                <a:ea typeface="Calibri" panose="020F0502020204030204" pitchFamily="34" charset="0"/>
              </a:rPr>
              <a:t> Bea </a:t>
            </a:r>
            <a:r>
              <a:rPr dirty="0" sz="3200" lang="en-ID" err="1">
                <a:solidFill>
                  <a:srgbClr val="000000"/>
                </a:solidFill>
                <a:effectLst/>
                <a:latin typeface="Times New Roman" panose="02020603050405020304" pitchFamily="18" charset="0"/>
                <a:ea typeface="Calibri" panose="020F0502020204030204" pitchFamily="34" charset="0"/>
              </a:rPr>
              <a:t>Cukai</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menotifikasi</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kepada</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pemilik</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merek</a:t>
            </a:r>
            <a:r>
              <a:rPr dirty="0" sz="3200" lang="en-ID">
                <a:solidFill>
                  <a:srgbClr val="000000"/>
                </a:solidFill>
                <a:effectLst/>
                <a:latin typeface="Times New Roman" panose="02020603050405020304" pitchFamily="18" charset="0"/>
                <a:ea typeface="Calibri" panose="020F0502020204030204" pitchFamily="34" charset="0"/>
              </a:rPr>
              <a:t> PT </a:t>
            </a:r>
            <a:r>
              <a:rPr dirty="0" sz="3200" lang="en-ID" err="1">
                <a:solidFill>
                  <a:srgbClr val="000000"/>
                </a:solidFill>
                <a:effectLst/>
                <a:latin typeface="Times New Roman" panose="02020603050405020304" pitchFamily="18" charset="0"/>
                <a:ea typeface="Calibri" panose="020F0502020204030204" pitchFamily="34" charset="0"/>
              </a:rPr>
              <a:t>Standardpen</a:t>
            </a:r>
            <a:r>
              <a:rPr dirty="0" sz="3200" lang="en-ID">
                <a:solidFill>
                  <a:srgbClr val="000000"/>
                </a:solidFill>
                <a:effectLst/>
                <a:latin typeface="Times New Roman" panose="02020603050405020304" pitchFamily="18" charset="0"/>
                <a:ea typeface="Calibri" panose="020F0502020204030204" pitchFamily="34" charset="0"/>
              </a:rPr>
              <a:t> Industries (PT SI) </a:t>
            </a:r>
            <a:r>
              <a:rPr dirty="0" sz="3200" lang="en-ID" err="1">
                <a:solidFill>
                  <a:srgbClr val="000000"/>
                </a:solidFill>
                <a:effectLst/>
                <a:latin typeface="Times New Roman" panose="02020603050405020304" pitchFamily="18" charset="0"/>
                <a:ea typeface="Calibri" panose="020F0502020204030204" pitchFamily="34" charset="0"/>
              </a:rPr>
              <a:t>karena</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merek</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tersebut</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telah</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terekam</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dalam</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sistem</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otomasi</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kepabeanan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barang-barang</a:t>
            </a:r>
            <a:r>
              <a:rPr dirty="0" sz="3200" lang="en-ID">
                <a:solidFill>
                  <a:srgbClr val="000000"/>
                </a:solidFill>
                <a:effectLst/>
                <a:latin typeface="Times New Roman" panose="02020603050405020304" pitchFamily="18" charset="0"/>
                <a:ea typeface="Calibri" panose="020F0502020204030204" pitchFamily="34" charset="0"/>
              </a:rPr>
              <a:t> HKI. Lalu, </a:t>
            </a:r>
            <a:r>
              <a:rPr dirty="0" sz="3200" lang="en-ID" err="1">
                <a:solidFill>
                  <a:srgbClr val="000000"/>
                </a:solidFill>
                <a:effectLst/>
                <a:latin typeface="Times New Roman" panose="02020603050405020304" pitchFamily="18" charset="0"/>
                <a:ea typeface="Calibri" panose="020F0502020204030204" pitchFamily="34" charset="0"/>
              </a:rPr>
              <a:t>dilakukan</a:t>
            </a:r>
            <a:r>
              <a:rPr dirty="0" sz="3200" lang="en-ID">
                <a:solidFill>
                  <a:srgbClr val="000000"/>
                </a:solidFill>
                <a:effectLst/>
                <a:latin typeface="Times New Roman" panose="02020603050405020304" pitchFamily="18" charset="0"/>
                <a:ea typeface="Calibri" panose="020F0502020204030204" pitchFamily="34" charset="0"/>
              </a:rPr>
              <a:t> proses </a:t>
            </a:r>
            <a:r>
              <a:rPr dirty="0" sz="3200" lang="en-ID" err="1">
                <a:solidFill>
                  <a:srgbClr val="000000"/>
                </a:solidFill>
                <a:effectLst/>
                <a:latin typeface="Times New Roman" panose="02020603050405020304" pitchFamily="18" charset="0"/>
                <a:ea typeface="Calibri" panose="020F0502020204030204" pitchFamily="34" charset="0"/>
              </a:rPr>
              <a:t>penangguhan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sementara</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ke</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Pengadilan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Niaga</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untuk</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dilakukan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pemeriksaan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bersama</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terkait</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keaslian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atas</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merek</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barang</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tersebut</a:t>
            </a:r>
            <a:r>
              <a:rPr dirty="0" sz="3200" lang="en-ID">
                <a:solidFill>
                  <a:srgbClr val="000000"/>
                </a:solidFill>
                <a:effectLst/>
                <a:latin typeface="Times New Roman" panose="02020603050405020304" pitchFamily="18" charset="0"/>
                <a:ea typeface="Calibri" panose="020F0502020204030204" pitchFamily="34" charset="0"/>
              </a:rPr>
              <a:t>. PT SI </a:t>
            </a:r>
            <a:r>
              <a:rPr dirty="0" sz="3200" lang="en-ID" err="1">
                <a:solidFill>
                  <a:srgbClr val="000000"/>
                </a:solidFill>
                <a:effectLst/>
                <a:latin typeface="Times New Roman" panose="02020603050405020304" pitchFamily="18" charset="0"/>
                <a:ea typeface="Calibri" panose="020F0502020204030204" pitchFamily="34" charset="0"/>
              </a:rPr>
              <a:t>merupakan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industri</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dalam</a:t>
            </a:r>
            <a:r>
              <a:rPr dirty="0" sz="3200" lang="en-ID">
                <a:solidFill>
                  <a:srgbClr val="000000"/>
                </a:solidFill>
                <a:effectLst/>
                <a:latin typeface="Times New Roman" panose="02020603050405020304" pitchFamily="18" charset="0"/>
                <a:ea typeface="Calibri" panose="020F0502020204030204" pitchFamily="34" charset="0"/>
              </a:rPr>
              <a:t> negeri yang </a:t>
            </a:r>
            <a:r>
              <a:rPr dirty="0" sz="3200" lang="en-ID" err="1">
                <a:solidFill>
                  <a:srgbClr val="000000"/>
                </a:solidFill>
                <a:effectLst/>
                <a:latin typeface="Times New Roman" panose="02020603050405020304" pitchFamily="18" charset="0"/>
                <a:ea typeface="Calibri" panose="020F0502020204030204" pitchFamily="34" charset="0"/>
              </a:rPr>
              <a:t>memproduksi</a:t>
            </a:r>
            <a:r>
              <a:rPr dirty="0" sz="3200" lang="en-ID">
                <a:solidFill>
                  <a:srgbClr val="000000"/>
                </a:solidFill>
                <a:effectLst/>
                <a:latin typeface="Times New Roman" panose="02020603050405020304" pitchFamily="18" charset="0"/>
                <a:ea typeface="Calibri" panose="020F0502020204030204" pitchFamily="34" charset="0"/>
              </a:rPr>
              <a:t> ballpoint </a:t>
            </a:r>
            <a:r>
              <a:rPr dirty="0" sz="3200" lang="en-ID" err="1">
                <a:solidFill>
                  <a:srgbClr val="000000"/>
                </a:solidFill>
                <a:effectLst/>
                <a:latin typeface="Times New Roman" panose="02020603050405020304" pitchFamily="18" charset="0"/>
                <a:ea typeface="Calibri" panose="020F0502020204030204" pitchFamily="34" charset="0"/>
              </a:rPr>
              <a:t>merek</a:t>
            </a:r>
            <a:r>
              <a:rPr dirty="0" sz="3200" lang="en-ID">
                <a:solidFill>
                  <a:srgbClr val="000000"/>
                </a:solidFill>
                <a:effectLst/>
                <a:latin typeface="Times New Roman" panose="02020603050405020304" pitchFamily="18" charset="0"/>
                <a:ea typeface="Calibri" panose="020F0502020204030204" pitchFamily="34" charset="0"/>
              </a:rPr>
              <a:t> Standard AE7. </a:t>
            </a:r>
            <a:r>
              <a:rPr dirty="0" sz="3200" lang="en-ID" err="1">
                <a:solidFill>
                  <a:srgbClr val="000000"/>
                </a:solidFill>
                <a:effectLst/>
                <a:latin typeface="Times New Roman" panose="02020603050405020304" pitchFamily="18" charset="0"/>
                <a:ea typeface="Calibri" panose="020F0502020204030204" pitchFamily="34" charset="0"/>
              </a:rPr>
              <a:t>Dengan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adanya</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pemalsuan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merek</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ini</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bukan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hanya</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berdampak</a:t>
            </a:r>
            <a:r>
              <a:rPr dirty="0" sz="3200" lang="en-ID">
                <a:solidFill>
                  <a:srgbClr val="000000"/>
                </a:solidFill>
                <a:effectLst/>
                <a:latin typeface="Times New Roman" panose="02020603050405020304" pitchFamily="18" charset="0"/>
                <a:ea typeface="Calibri" panose="020F0502020204030204" pitchFamily="34" charset="0"/>
              </a:rPr>
              <a:t> pada </a:t>
            </a:r>
            <a:r>
              <a:rPr dirty="0" sz="3200" lang="en-ID" err="1">
                <a:solidFill>
                  <a:srgbClr val="000000"/>
                </a:solidFill>
                <a:effectLst/>
                <a:latin typeface="Times New Roman" panose="02020603050405020304" pitchFamily="18" charset="0"/>
                <a:ea typeface="Calibri" panose="020F0502020204030204" pitchFamily="34" charset="0"/>
              </a:rPr>
              <a:t>kerugian</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materiil</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saja</a:t>
            </a:r>
            <a:r>
              <a:rPr dirty="0" sz="3200" lang="en-ID">
                <a:solidFill>
                  <a:srgbClr val="000000"/>
                </a:solidFill>
                <a:effectLst/>
                <a:latin typeface="Times New Roman" panose="02020603050405020304" pitchFamily="18" charset="0"/>
                <a:ea typeface="Calibri" panose="020F0502020204030204" pitchFamily="34" charset="0"/>
              </a:rPr>
              <a:t> </a:t>
            </a:r>
            <a:r>
              <a:rPr dirty="0" sz="3200" lang="en-ID" err="1">
                <a:solidFill>
                  <a:srgbClr val="000000"/>
                </a:solidFill>
                <a:effectLst/>
                <a:latin typeface="Times New Roman" panose="02020603050405020304" pitchFamily="18" charset="0"/>
                <a:ea typeface="Calibri" panose="020F0502020204030204" pitchFamily="34" charset="0"/>
              </a:rPr>
              <a:t>namun</a:t>
            </a:r>
            <a:r>
              <a:rPr dirty="0" sz="3200" lang="en-ID">
                <a:solidFill>
                  <a:srgbClr val="000000"/>
                </a:solidFill>
                <a:effectLst/>
                <a:latin typeface="Times New Roman" panose="02020603050405020304" pitchFamily="18" charset="0"/>
                <a:ea typeface="Calibri" panose="020F0502020204030204" pitchFamily="34" charset="0"/>
              </a:rPr>
              <a:t> juga </a:t>
            </a:r>
            <a:r>
              <a:rPr dirty="0" sz="3200" lang="en-ID" err="1">
                <a:solidFill>
                  <a:srgbClr val="000000"/>
                </a:solidFill>
                <a:effectLst/>
                <a:latin typeface="Times New Roman" panose="02020603050405020304" pitchFamily="18" charset="0"/>
                <a:ea typeface="Calibri" panose="020F0502020204030204" pitchFamily="34" charset="0"/>
              </a:rPr>
              <a:t>kerugian</a:t>
            </a:r>
            <a:r>
              <a:rPr dirty="0" sz="3200" lang="en-ID">
                <a:solidFill>
                  <a:srgbClr val="000000"/>
                </a:solidFill>
                <a:effectLst/>
                <a:latin typeface="Times New Roman" panose="02020603050405020304" pitchFamily="18" charset="0"/>
                <a:ea typeface="Calibri" panose="020F0502020204030204" pitchFamily="34" charset="0"/>
              </a:rPr>
              <a:t> non </a:t>
            </a:r>
            <a:r>
              <a:rPr dirty="0" sz="3200" lang="en-ID" err="1">
                <a:solidFill>
                  <a:srgbClr val="000000"/>
                </a:solidFill>
                <a:effectLst/>
                <a:latin typeface="Times New Roman" panose="02020603050405020304" pitchFamily="18" charset="0"/>
                <a:ea typeface="Calibri" panose="020F0502020204030204" pitchFamily="34" charset="0"/>
              </a:rPr>
              <a:t>materiil</a:t>
            </a:r>
            <a:r>
              <a:rPr dirty="0" sz="3200" lang="en-ID">
                <a:solidFill>
                  <a:srgbClr val="000000"/>
                </a:solidFill>
                <a:effectLst/>
                <a:latin typeface="Times New Roman" panose="02020603050405020304" pitchFamily="18" charset="0"/>
                <a:ea typeface="Calibri" panose="020F0502020204030204" pitchFamily="34" charset="0"/>
              </a:rPr>
              <a:t>.</a:t>
            </a:r>
            <a:endParaRPr dirty="0" sz="320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4" name="Content Placeholder 2"/>
          <p:cNvSpPr>
            <a:spLocks noGrp="1"/>
          </p:cNvSpPr>
          <p:nvPr>
            <p:ph idx="4294967295"/>
          </p:nvPr>
        </p:nvSpPr>
        <p:spPr>
          <a:xfrm>
            <a:off x="1590675" y="0"/>
            <a:ext cx="10601325" cy="5791200"/>
          </a:xfrm>
        </p:spPr>
        <p:txBody>
          <a:bodyPr>
            <a:normAutofit/>
          </a:bodyPr>
          <a:p>
            <a:pPr algn="just" indent="0" lvl="0" marL="0" marR="0">
              <a:lnSpc>
                <a:spcPct val="150000"/>
              </a:lnSpc>
              <a:spcBef>
                <a:spcPts val="1015"/>
              </a:spcBef>
              <a:spcAft>
                <a:spcPts val="0"/>
              </a:spcAft>
              <a:buNone/>
            </a:pPr>
            <a:r>
              <a:rPr b="0" dirty="0" sz="2800" lang="en-US"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Dosen</a:t>
            </a:r>
            <a:r>
              <a:rPr b="0" dirty="0" sz="2800" lang="en-US">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b="0" dirty="0" sz="2800" lang="en-US"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favorit</a:t>
            </a:r>
            <a:r>
              <a:rPr b="0" dirty="0" sz="2800" lang="en-US">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UNPAR yang </a:t>
            </a:r>
            <a:r>
              <a:rPr b="0" dirty="0" sz="2800" lang="en-US"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gemar</a:t>
            </a:r>
            <a:r>
              <a:rPr b="0" dirty="0" sz="2800" lang="en-US">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b="0" dirty="0" sz="2800" lang="en-US"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menjiplak</a:t>
            </a:r>
            <a:endParaRPr b="1" dirty="0" sz="2800" lang="en-US">
              <a:solidFill>
                <a:srgbClr val="5B9BD5"/>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indent="0" marL="457200" marR="0">
              <a:lnSpc>
                <a:spcPct val="150000"/>
              </a:lnSpc>
              <a:spcBef>
                <a:spcPts val="0"/>
              </a:spcBef>
              <a:spcAft>
                <a:spcPts val="0"/>
              </a:spcAft>
            </a:pPr>
            <a:r>
              <a:rPr dirty="0" sz="2800" lang="id-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Selasa, 18 Februari 2014 06:30</a:t>
            </a:r>
            <a:endParaRPr dirty="0" sz="2800" lang="en-US">
              <a:effectLst/>
              <a:latin typeface="Calibri" panose="020F0502020204030204" pitchFamily="34" charset="0"/>
              <a:ea typeface="Calibri" panose="020F0502020204030204" pitchFamily="34" charset="0"/>
              <a:cs typeface="Times New Roman" panose="02020603050405020304" pitchFamily="18" charset="0"/>
            </a:endParaRPr>
          </a:p>
          <a:p>
            <a:pPr algn="just" indent="0" marL="457200" marR="0">
              <a:lnSpc>
                <a:spcPct val="150000"/>
              </a:lnSpc>
              <a:spcBef>
                <a:spcPts val="0"/>
              </a:spcBef>
              <a:spcAft>
                <a:spcPts val="0"/>
              </a:spcAft>
            </a:pPr>
            <a:r>
              <a:rPr dirty="0" sz="2800" lang="id-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Reporter : </a:t>
            </a:r>
            <a:r>
              <a:rPr dirty="0" sz="2800" lang="id-ID" u="sng">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1"/>
              </a:rPr>
              <a:t>Aryo Putranto Saptohutomo</a:t>
            </a:r>
            <a:endParaRPr dirty="0" sz="2800" lang="en-US">
              <a:effectLst/>
              <a:latin typeface="Calibri" panose="020F0502020204030204" pitchFamily="34" charset="0"/>
              <a:ea typeface="Calibri" panose="020F0502020204030204" pitchFamily="34" charset="0"/>
              <a:cs typeface="Times New Roman" panose="02020603050405020304" pitchFamily="18" charset="0"/>
            </a:endParaRPr>
          </a:p>
          <a:p>
            <a:r>
              <a:rPr dirty="0" sz="2800" lang="id-ID">
                <a:solidFill>
                  <a:srgbClr val="000000"/>
                </a:solidFill>
                <a:effectLst/>
                <a:latin typeface="Times New Roman" panose="02020603050405020304" pitchFamily="18" charset="0"/>
                <a:ea typeface="Calibri" panose="020F0502020204030204" pitchFamily="34" charset="0"/>
              </a:rPr>
              <a:t>Dunia akademis Indonesia sempat heboh saat mantan guru besar Universitas Katolik Parahyangan, Profesor Anak Agung Banyu Perwita, ketahuan menjiplak tulisan yang nekat dia kirimkan ke surat kabar berbahasa Inggris. Dosen favorit dengan catatan akademis cemerlang itu pun harus menyudahi karirnya dengan cap plagiator.</a:t>
            </a:r>
            <a:endParaRPr dirty="0" sz="280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5" name="Title 1"/>
          <p:cNvSpPr>
            <a:spLocks noGrp="1"/>
          </p:cNvSpPr>
          <p:nvPr>
            <p:ph type="title"/>
          </p:nvPr>
        </p:nvSpPr>
        <p:spPr>
          <a:xfrm>
            <a:off x="1484311" y="685800"/>
            <a:ext cx="10497018" cy="5822576"/>
          </a:xfrm>
        </p:spPr>
        <p:txBody>
          <a:bodyPr>
            <a:normAutofit/>
          </a:bodyPr>
          <a:p>
            <a:pPr algn="l"/>
            <a:r>
              <a:rPr b="1"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Analisa :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Artikel</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yang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berjudul</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Dosen</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Favorit</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UNPAR yang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gemar</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menjiplak</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menceritakan</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tentang</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id-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Profesor Anak Agung Banyu Perwita, ketahuan menjiplak tulisan yang nekat dia kirimkan ke surat kabar berbahasa Inggris</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Pada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kasus</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ini</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id-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Tulisan Banyu berjudul, 'RI’s defense tranformation,' diterbitkan di The Jakarta Post, 14 Juni 2009. Diketahui menjiplak tulisan karya Richard A. Bitzinger berjudul, 'Defense Transformation and The Asia Pacific: Implication for regional Millitaries,' sudah terbitkan di jurnal Asia-Pacific Center for The Security Studies Volume 3—Nomor 7, pada Oktober 2004. </a:t>
            </a:r>
            <a:r>
              <a:rPr dirty="0" sz="2400" lang="en-ID"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Akibat</a:t>
            </a:r>
            <a:r>
              <a:rPr dirty="0" sz="2400" lang="en-ID"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perbuatannya</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Banyu </a:t>
            </a:r>
            <a:r>
              <a:rPr dirty="0" sz="2400" lang="en-ID"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dipecat</a:t>
            </a:r>
            <a:r>
              <a:rPr dirty="0" sz="2400" lang="en-ID"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secara</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tidak</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terhormat</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akan</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tetapi</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Banyu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memilih</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untuk</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mengundurkan</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diri</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demi</a:t>
            </a:r>
            <a:r>
              <a:rPr dirty="0" sz="2400" lang="en-ID"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menyelamatkan</a:t>
            </a:r>
            <a:r>
              <a:rPr dirty="0" sz="2400" lang="en-ID"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harga</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dirty="0" sz="2400" lang="en-ID"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dirinya</a:t>
            </a:r>
            <a:r>
              <a:rPr dirty="0" sz="2400" lang="en-ID">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dirty="0" sz="2400" lang="en-US">
                <a:effectLst/>
                <a:latin typeface="Calibri" panose="020F0502020204030204" pitchFamily="34" charset="0"/>
                <a:ea typeface="Calibri" panose="020F0502020204030204" pitchFamily="34" charset="0"/>
                <a:cs typeface="Times New Roman" panose="02020603050405020304" pitchFamily="18" charset="0"/>
              </a:rPr>
              <a:t/>
            </a:r>
            <a:br>
              <a:rPr dirty="0" sz="2400" lang="en-US">
                <a:effectLst/>
                <a:latin typeface="Calibri" panose="020F0502020204030204" pitchFamily="34" charset="0"/>
                <a:ea typeface="Calibri" panose="020F0502020204030204" pitchFamily="34" charset="0"/>
                <a:cs typeface="Times New Roman" panose="02020603050405020304" pitchFamily="18" charset="0"/>
              </a:rPr>
            </a:br>
            <a:endParaRPr dirty="0" sz="240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21" name="Title 1"/>
          <p:cNvSpPr>
            <a:spLocks noGrp="1"/>
          </p:cNvSpPr>
          <p:nvPr>
            <p:ph type="title"/>
          </p:nvPr>
        </p:nvSpPr>
        <p:spPr>
          <a:xfrm>
            <a:off x="2299448" y="457200"/>
            <a:ext cx="8342964" cy="1219200"/>
          </a:xfrm>
        </p:spPr>
        <p:txBody>
          <a:bodyPr>
            <a:normAutofit/>
          </a:bodyPr>
          <a:p>
            <a:r>
              <a:rPr dirty="0" sz="4800" lang="en-ID">
                <a:solidFill>
                  <a:srgbClr val="000000"/>
                </a:solidFill>
                <a:effectLst/>
                <a:latin typeface="Times New Roman" panose="02020603050405020304" pitchFamily="18" charset="0"/>
                <a:ea typeface="Calibri" panose="020F0502020204030204" pitchFamily="34" charset="0"/>
              </a:rPr>
              <a:t>Kesimpulan</a:t>
            </a:r>
            <a:endParaRPr dirty="0" sz="4800" lang="en-US"/>
          </a:p>
        </p:txBody>
      </p:sp>
      <p:sp>
        <p:nvSpPr>
          <p:cNvPr id="1048622" name="Text Placeholder 3"/>
          <p:cNvSpPr>
            <a:spLocks noGrp="1"/>
          </p:cNvSpPr>
          <p:nvPr>
            <p:ph type="body" idx="1"/>
          </p:nvPr>
        </p:nvSpPr>
        <p:spPr>
          <a:xfrm>
            <a:off x="1324535" y="2272553"/>
            <a:ext cx="10292790" cy="4271682"/>
          </a:xfrm>
        </p:spPr>
        <p:txBody>
          <a:bodyPr/>
          <a:p>
            <a:r>
              <a:rPr dirty="0" sz="3200" lang="id-ID">
                <a:effectLst/>
                <a:latin typeface="Times New Roman" panose="02020603050405020304" pitchFamily="18" charset="0"/>
                <a:ea typeface="Calibri" panose="020F0502020204030204" pitchFamily="34" charset="0"/>
                <a:cs typeface="Times New Roman" panose="02020603050405020304" pitchFamily="18" charset="0"/>
              </a:rPr>
              <a:t>Dalam ekonomi negara, HaKi ikut berperan penting, karena dalam HaKI ada hak yang bersifat ekonomi yang didapat seseorang atas hasil karya intelektual yang telah diperbuatnya. Oleh karena itu, diperlukan pengukuhan hak atas karyanya terebut, sehingga dapat dipergunakan secara ekonomis dan tidak disalahgunakan oleh pihak lain yg tidak berhak.</a:t>
            </a:r>
            <a:endParaRPr dirty="0" sz="3200" lang="en-US">
              <a:effectLst/>
              <a:latin typeface="Calibri" panose="020F0502020204030204" pitchFamily="34" charset="0"/>
              <a:ea typeface="Calibri" panose="020F0502020204030204" pitchFamily="34" charset="0"/>
              <a:cs typeface="Times New Roman" panose="02020603050405020304" pitchFamily="18" charset="0"/>
            </a:endParaRPr>
          </a:p>
          <a:p>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23" name="Title 1"/>
          <p:cNvSpPr>
            <a:spLocks noGrp="1"/>
          </p:cNvSpPr>
          <p:nvPr>
            <p:ph type="title"/>
          </p:nvPr>
        </p:nvSpPr>
        <p:spPr/>
        <p:txBody>
          <a:bodyPr>
            <a:normAutofit/>
          </a:bodyPr>
          <a:p>
            <a:r>
              <a:rPr dirty="0" sz="4400" lang="en-US" err="1"/>
              <a:t>Terimakasih</a:t>
            </a:r>
            <a:endParaRPr dirty="0" sz="440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lastClr="000000" val="windowText"/>
      </a:dk1>
      <a:lt1>
        <a:sysClr lastClr="FFFFFF" val="window"/>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dir="5400000" dist="12700" endPos="32000" rotWithShape="0" stA="26000" sy="-100000"/>
          </a:effectLst>
        </a:effectStyle>
        <a:effectStyle>
          <a:effectLst>
            <a:outerShdw blurRad="38100" dir="5400000" dist="25400" rotWithShape="0">
              <a:srgbClr val="000000">
                <a:alpha val="64000"/>
              </a:srgbClr>
            </a:outerShdw>
          </a:effectLst>
          <a:scene3d>
            <a:camera prst="orthographicFront">
              <a:rot lat="0" lon="0" rev="0"/>
            </a:camera>
            <a:lightRig dir="tl" rig="threePt">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fillRect/>
          </a:stretch>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ANALISIS HAKI</dc:title>
  <dc:creator>AM</dc:creator>
  <cp:lastModifiedBy>Endang Astitin</cp:lastModifiedBy>
  <dcterms:created xsi:type="dcterms:W3CDTF">2020-10-25T15:46:00Z</dcterms:created>
  <dcterms:modified xsi:type="dcterms:W3CDTF">2020-11-17T07:42:03Z</dcterms:modified>
</cp:coreProperties>
</file>