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05D1D69-6436-4434-9BA7-F4C2B392988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F2A3F5E-8F7B-4770-A9BA-B6EF9E6019C3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Ke-4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Grafis</a:t>
            </a:r>
            <a:r>
              <a:rPr lang="en-US" dirty="0" smtClean="0"/>
              <a:t> </a:t>
            </a:r>
            <a:r>
              <a:rPr lang="en-US" dirty="0" err="1" smtClean="0"/>
              <a:t>Antarmuka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8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Ragam</a:t>
            </a:r>
            <a:r>
              <a:rPr lang="en-US" dirty="0" smtClean="0"/>
              <a:t> Dialog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/>
              <a:t>kontekstual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Ragam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‘</a:t>
            </a:r>
            <a:r>
              <a:rPr lang="en-US" dirty="0" err="1"/>
              <a:t>bagaimana</a:t>
            </a:r>
            <a:r>
              <a:rPr lang="en-US" dirty="0"/>
              <a:t>’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6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</a:t>
            </a:r>
            <a:r>
              <a:rPr lang="en-US" dirty="0" err="1" smtClean="0"/>
              <a:t>Ragam</a:t>
            </a:r>
            <a:r>
              <a:rPr lang="en-US" dirty="0" smtClean="0"/>
              <a:t> Dialog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(command language) </a:t>
            </a:r>
            <a:endParaRPr lang="en-US" dirty="0" smtClean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/>
              <a:t>menu </a:t>
            </a:r>
            <a:endParaRPr lang="en-US" dirty="0" smtClean="0"/>
          </a:p>
          <a:p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ikon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Manipulasi</a:t>
            </a:r>
            <a:r>
              <a:rPr lang="en-US" dirty="0" smtClean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pengisian</a:t>
            </a:r>
            <a:r>
              <a:rPr lang="en-US" dirty="0"/>
              <a:t> </a:t>
            </a:r>
            <a:r>
              <a:rPr lang="en-US" dirty="0" err="1" smtClean="0"/>
              <a:t>borang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dialog paling </a:t>
            </a:r>
            <a:r>
              <a:rPr lang="en-US" dirty="0" err="1"/>
              <a:t>konvensional</a:t>
            </a:r>
            <a:r>
              <a:rPr lang="en-US" dirty="0"/>
              <a:t>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sementara</a:t>
            </a:r>
            <a:r>
              <a:rPr lang="en-US" dirty="0"/>
              <a:t> orang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masing</a:t>
            </a:r>
            <a:r>
              <a:rPr lang="en-US" dirty="0"/>
              <a:t> </a:t>
            </a:r>
            <a:r>
              <a:rPr lang="en-US" dirty="0" err="1"/>
              <a:t>senang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dialog </a:t>
            </a:r>
            <a:r>
              <a:rPr lang="en-US" dirty="0" err="1"/>
              <a:t>ini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/>
              <a:t>, </a:t>
            </a:r>
            <a:r>
              <a:rPr lang="en-US" dirty="0" err="1"/>
              <a:t>perintah-perintah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/>
              <a:t>DOS  UNIX</a:t>
            </a:r>
          </a:p>
        </p:txBody>
      </p:sp>
    </p:spTree>
    <p:extLst>
      <p:ext uri="{BB962C8B-B14F-4D97-AF65-F5344CB8AC3E}">
        <p14:creationId xmlns:p14="http://schemas.microsoft.com/office/powerpoint/2010/main" val="40121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02608153"/>
              </p:ext>
            </p:extLst>
          </p:nvPr>
        </p:nvGraphicFramePr>
        <p:xfrm>
          <a:off x="301625" y="1527174"/>
          <a:ext cx="8504238" cy="289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450207">
                <a:tc>
                  <a:txBody>
                    <a:bodyPr/>
                    <a:lstStyle/>
                    <a:p>
                      <a:r>
                        <a:rPr lang="en-US" dirty="0" smtClean="0"/>
                        <a:t>KEUNTUNGAN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KERUGIAN</a:t>
                      </a:r>
                      <a:endParaRPr lang="en-US" dirty="0"/>
                    </a:p>
                  </a:txBody>
                  <a:tcPr/>
                </a:tc>
              </a:tr>
              <a:tr h="244221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Cepat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Efisien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Akuita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Ringkas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Luwes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Inisiatif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baseline="0" dirty="0" err="1" smtClean="0"/>
                        <a:t>oleh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pengguna</a:t>
                      </a:r>
                      <a:endParaRPr lang="en-US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baseline="0" dirty="0" smtClean="0"/>
                        <a:t>Appealing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Memerlukan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Pelatihan</a:t>
                      </a:r>
                      <a:r>
                        <a:rPr lang="en-US" dirty="0" smtClean="0"/>
                        <a:t> yang lama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Memerlukan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pengguna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teratur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menerus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Beban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Ingatan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Tinggi</a:t>
                      </a:r>
                      <a:endParaRPr lang="en-US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dirty="0" err="1" smtClean="0"/>
                        <a:t>Jelek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menangani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kesalahan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Alami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Dialog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kombinasinya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“</a:t>
            </a:r>
            <a:r>
              <a:rPr lang="en-US" dirty="0" err="1"/>
              <a:t>manusiawi</a:t>
            </a:r>
            <a:r>
              <a:rPr lang="en-US" dirty="0"/>
              <a:t>”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 format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betul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alternatif</a:t>
            </a:r>
            <a:r>
              <a:rPr lang="en-US" dirty="0"/>
              <a:t>, dialog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alami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“</a:t>
            </a:r>
            <a:r>
              <a:rPr lang="en-US" dirty="0" err="1"/>
              <a:t>manusiawi</a:t>
            </a:r>
            <a:r>
              <a:rPr lang="en-US" dirty="0"/>
              <a:t>”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kosakata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percakapan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penterjemah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/>
              <a:t>Susah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kerancuan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887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Antarmuka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yang </a:t>
            </a:r>
            <a:r>
              <a:rPr lang="en-US" dirty="0" err="1"/>
              <a:t>ditampilkan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menu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endParaRPr lang="en-US" dirty="0" smtClean="0"/>
          </a:p>
          <a:p>
            <a:pPr marL="693738" indent="-693738">
              <a:buNone/>
            </a:pPr>
            <a:r>
              <a:rPr lang="en-US" dirty="0"/>
              <a:t> </a:t>
            </a:r>
            <a:r>
              <a:rPr lang="en-US" dirty="0" smtClean="0"/>
              <a:t>  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yang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menu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pengaruhnya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Eksekusi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menu yang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status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antarmuka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2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Jenis-Jenis</a:t>
            </a:r>
            <a:r>
              <a:rPr lang="en-US" dirty="0" smtClean="0"/>
              <a:t>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tunggal</a:t>
            </a:r>
            <a:r>
              <a:rPr lang="en-US" dirty="0"/>
              <a:t>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/>
              <a:t>Menu </a:t>
            </a:r>
            <a:r>
              <a:rPr lang="en-US" dirty="0" err="1" smtClean="0"/>
              <a:t>biner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/>
              <a:t>Menu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 </a:t>
            </a:r>
            <a:r>
              <a:rPr lang="en-US" dirty="0"/>
              <a:t>Menu </a:t>
            </a:r>
            <a:r>
              <a:rPr lang="en-US" dirty="0" err="1"/>
              <a:t>datar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 </a:t>
            </a:r>
            <a:r>
              <a:rPr lang="en-US" dirty="0"/>
              <a:t>Menu </a:t>
            </a:r>
            <a:r>
              <a:rPr lang="en-US" dirty="0" err="1"/>
              <a:t>tarik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 </a:t>
            </a:r>
            <a:r>
              <a:rPr lang="en-US" dirty="0"/>
              <a:t>Menu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ikon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toolbar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 </a:t>
            </a:r>
            <a:r>
              <a:rPr lang="en-US" dirty="0"/>
              <a:t>Menu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yang </a:t>
            </a:r>
            <a:r>
              <a:rPr lang="en-US" dirty="0" err="1"/>
              <a:t>panjang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/>
              <a:t>Menu </a:t>
            </a:r>
            <a:r>
              <a:rPr lang="en-US" dirty="0" err="1"/>
              <a:t>dan</a:t>
            </a:r>
            <a:r>
              <a:rPr lang="en-US" dirty="0"/>
              <a:t> hotlink </a:t>
            </a:r>
            <a:r>
              <a:rPr lang="en-US" dirty="0" err="1"/>
              <a:t>tertanam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1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–</a:t>
            </a:r>
            <a:r>
              <a:rPr lang="en-US" dirty="0" err="1" smtClean="0"/>
              <a:t>jenis</a:t>
            </a:r>
            <a:r>
              <a:rPr lang="en-US" dirty="0" smtClean="0"/>
              <a:t>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Menu: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/>
              <a:t>Menu linear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/>
              <a:t>Menu </a:t>
            </a:r>
            <a:r>
              <a:rPr lang="en-US" dirty="0" err="1"/>
              <a:t>serempak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/>
              <a:t>Menu </a:t>
            </a:r>
            <a:r>
              <a:rPr lang="en-US" dirty="0" err="1"/>
              <a:t>berstruktur</a:t>
            </a:r>
            <a:r>
              <a:rPr lang="en-US" dirty="0"/>
              <a:t> </a:t>
            </a:r>
            <a:r>
              <a:rPr lang="en-US" dirty="0" err="1"/>
              <a:t>pohon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 err="1"/>
              <a:t>Peta</a:t>
            </a:r>
            <a:r>
              <a:rPr lang="en-US" dirty="0"/>
              <a:t> </a:t>
            </a:r>
            <a:r>
              <a:rPr lang="en-US" dirty="0" err="1"/>
              <a:t>situs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 err="1"/>
              <a:t>Jaring</a:t>
            </a:r>
            <a:r>
              <a:rPr lang="en-US" dirty="0"/>
              <a:t> menu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berputar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berputar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8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menu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yang </a:t>
            </a:r>
            <a:r>
              <a:rPr lang="en-US" dirty="0" err="1" smtClean="0"/>
              <a:t>tersedia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54583" r="47877" b="27292"/>
          <a:stretch/>
        </p:blipFill>
        <p:spPr bwMode="auto">
          <a:xfrm>
            <a:off x="2286000" y="3505200"/>
            <a:ext cx="5150069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76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menu </a:t>
            </a:r>
            <a:r>
              <a:rPr lang="en-US" dirty="0" err="1"/>
              <a:t>biner</a:t>
            </a:r>
            <a:r>
              <a:rPr lang="en-US" dirty="0"/>
              <a:t> --&gt;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 err="1"/>
              <a:t>Contoh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2" t="52291" r="60176" b="35888"/>
          <a:stretch/>
        </p:blipFill>
        <p:spPr bwMode="auto">
          <a:xfrm>
            <a:off x="228600" y="3309782"/>
            <a:ext cx="4448260" cy="103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5" t="44254" r="41612" b="32359"/>
          <a:stretch/>
        </p:blipFill>
        <p:spPr bwMode="auto">
          <a:xfrm>
            <a:off x="4800600" y="3200399"/>
            <a:ext cx="3810000" cy="283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4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Datar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datar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menu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konvensional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menu yang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ditampilkan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 </a:t>
            </a:r>
            <a:r>
              <a:rPr lang="en-US" dirty="0" err="1"/>
              <a:t>Contoh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t="45625" r="46120" b="24798"/>
          <a:stretch/>
        </p:blipFill>
        <p:spPr bwMode="auto">
          <a:xfrm>
            <a:off x="2057400" y="3337560"/>
            <a:ext cx="5029200" cy="294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89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Lanjutan</a:t>
            </a:r>
            <a:r>
              <a:rPr lang="en-US" dirty="0" smtClean="0"/>
              <a:t> menu </a:t>
            </a:r>
            <a:r>
              <a:rPr lang="en-US" dirty="0" err="1" smtClean="0"/>
              <a:t>datar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menu </a:t>
            </a:r>
            <a:r>
              <a:rPr lang="en-US" dirty="0" err="1"/>
              <a:t>datar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selektor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Selektor</a:t>
            </a:r>
            <a:r>
              <a:rPr lang="en-US" dirty="0"/>
              <a:t>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 err="1"/>
              <a:t>Huruf</a:t>
            </a:r>
            <a:r>
              <a:rPr lang="en-US" dirty="0"/>
              <a:t> </a:t>
            </a:r>
            <a:endParaRPr lang="en-US" dirty="0" smtClean="0"/>
          </a:p>
          <a:p>
            <a:pPr marL="2227263" indent="-398463">
              <a:buNone/>
            </a:pPr>
            <a:r>
              <a:rPr lang="en-US" dirty="0" smtClean="0"/>
              <a:t> </a:t>
            </a:r>
            <a:r>
              <a:rPr lang="en-US" dirty="0" err="1"/>
              <a:t>Kompatibel</a:t>
            </a:r>
            <a:r>
              <a:rPr lang="en-US" dirty="0"/>
              <a:t>: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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Kompatibel</a:t>
            </a:r>
            <a:r>
              <a:rPr lang="en-US" dirty="0"/>
              <a:t>: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 </a:t>
            </a:r>
            <a:r>
              <a:rPr lang="en-US" dirty="0" err="1"/>
              <a:t>Angka</a:t>
            </a:r>
            <a:r>
              <a:rPr lang="en-US" dirty="0"/>
              <a:t> </a:t>
            </a:r>
            <a:endParaRPr lang="en-US" dirty="0" smtClean="0"/>
          </a:p>
          <a:p>
            <a:pPr marL="2227263" indent="-457200">
              <a:buNone/>
            </a:pPr>
            <a:r>
              <a:rPr lang="en-US" dirty="0" smtClean="0"/>
              <a:t> </a:t>
            </a:r>
            <a:r>
              <a:rPr lang="en-US" dirty="0" err="1"/>
              <a:t>Kompatibel</a:t>
            </a:r>
            <a:r>
              <a:rPr lang="en-US" dirty="0"/>
              <a:t>: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</a:t>
            </a:r>
            <a:r>
              <a:rPr lang="en-US" dirty="0" err="1"/>
              <a:t>urut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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kompatibel</a:t>
            </a:r>
            <a:r>
              <a:rPr lang="en-US" dirty="0"/>
              <a:t>: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550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Tarik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datar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disukai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memakan</a:t>
            </a:r>
            <a:r>
              <a:rPr lang="en-US" dirty="0"/>
              <a:t> </a:t>
            </a:r>
            <a:r>
              <a:rPr lang="en-US" dirty="0" err="1"/>
              <a:t>kapling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monitor 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daftar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yang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menu </a:t>
            </a:r>
            <a:r>
              <a:rPr lang="en-US" dirty="0" err="1"/>
              <a:t>tarik</a:t>
            </a:r>
            <a:r>
              <a:rPr lang="en-US" dirty="0"/>
              <a:t> (</a:t>
            </a:r>
            <a:r>
              <a:rPr lang="en-US" dirty="0" err="1"/>
              <a:t>pulldown</a:t>
            </a:r>
            <a:r>
              <a:rPr lang="en-US" dirty="0"/>
              <a:t> menu),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program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menggunakannya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95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menu </a:t>
            </a:r>
            <a:r>
              <a:rPr lang="en-US" dirty="0" err="1" smtClean="0"/>
              <a:t>tarik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6" t="38533" r="49413" b="22112"/>
          <a:stretch/>
        </p:blipFill>
        <p:spPr bwMode="auto">
          <a:xfrm>
            <a:off x="152400" y="1371600"/>
            <a:ext cx="8839200" cy="540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90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Berbasis</a:t>
            </a:r>
            <a:r>
              <a:rPr lang="en-US" dirty="0" smtClean="0"/>
              <a:t> Icon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Toolsbar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8" t="40468" r="40526" b="16306"/>
          <a:stretch/>
        </p:blipFill>
        <p:spPr bwMode="auto">
          <a:xfrm>
            <a:off x="152400" y="1295399"/>
            <a:ext cx="8839200" cy="541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37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Tertanam</a:t>
            </a:r>
            <a:r>
              <a:rPr lang="en-US" dirty="0" smtClean="0"/>
              <a:t>  &amp; Hotlink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8" t="36597" r="40345" b="21467"/>
          <a:stretch/>
        </p:blipFill>
        <p:spPr bwMode="auto">
          <a:xfrm>
            <a:off x="152400" y="1371600"/>
            <a:ext cx="8867332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44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menu </a:t>
            </a:r>
            <a:r>
              <a:rPr lang="en-US" dirty="0" err="1" smtClean="0"/>
              <a:t>tertanam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0" t="34985" r="47599" b="25016"/>
          <a:stretch/>
        </p:blipFill>
        <p:spPr bwMode="auto">
          <a:xfrm>
            <a:off x="152400" y="1371600"/>
            <a:ext cx="8839200" cy="52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20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BreadCrumb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2" t="28210" r="43065" b="32112"/>
          <a:stretch/>
        </p:blipFill>
        <p:spPr bwMode="auto">
          <a:xfrm>
            <a:off x="152400" y="1295400"/>
            <a:ext cx="88392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69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4" cy="914400"/>
          </a:xfrm>
        </p:spPr>
        <p:txBody>
          <a:bodyPr/>
          <a:lstStyle/>
          <a:p>
            <a:r>
              <a:rPr lang="en-US" dirty="0" err="1" smtClean="0"/>
              <a:t>Sekian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 ke-4,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bertemu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r>
              <a:rPr lang="en-US" dirty="0" smtClean="0"/>
              <a:t>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70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65</TotalTime>
  <Words>378</Words>
  <Application>Microsoft Office PowerPoint</Application>
  <PresentationFormat>On-screen Show (4:3)</PresentationFormat>
  <Paragraphs>90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Civic</vt:lpstr>
      <vt:lpstr>Desain Grafis Antarmuka</vt:lpstr>
      <vt:lpstr>Ragam Dialog</vt:lpstr>
      <vt:lpstr>Type Ragam Dialog</vt:lpstr>
      <vt:lpstr>Command Language</vt:lpstr>
      <vt:lpstr>Keuntungan dan Kerugian</vt:lpstr>
      <vt:lpstr>Dialog Berbasis Bahasa Alami</vt:lpstr>
      <vt:lpstr>Antarmuka berbasis Menu</vt:lpstr>
      <vt:lpstr>Jenis-Jenis Menu</vt:lpstr>
      <vt:lpstr>Jenis –jenis Menu</vt:lpstr>
      <vt:lpstr>Lanjut jenis menu</vt:lpstr>
      <vt:lpstr>Menu Banyak pilihan</vt:lpstr>
      <vt:lpstr>Menu Datar</vt:lpstr>
      <vt:lpstr>Lanjutan menu datar</vt:lpstr>
      <vt:lpstr>Menu Tarik</vt:lpstr>
      <vt:lpstr>Contoh menu tarik</vt:lpstr>
      <vt:lpstr>Menu Berbasis Icon dan Toolsbar</vt:lpstr>
      <vt:lpstr>Menu Tertanam  &amp; Hotlink</vt:lpstr>
      <vt:lpstr>Contoh menu tertanam</vt:lpstr>
      <vt:lpstr>Menu BreadCrumb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Desain Grafis Antarmuka</dc:title>
  <dc:creator>User</dc:creator>
  <cp:lastModifiedBy>User</cp:lastModifiedBy>
  <cp:revision>7</cp:revision>
  <dcterms:created xsi:type="dcterms:W3CDTF">2023-03-27T00:19:28Z</dcterms:created>
  <dcterms:modified xsi:type="dcterms:W3CDTF">2023-08-21T06:57:36Z</dcterms:modified>
</cp:coreProperties>
</file>