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17"/>
  </p:handoutMasterIdLst>
  <p:sldIdLst>
    <p:sldId id="256" r:id="rId3"/>
    <p:sldId id="279" r:id="rId5"/>
    <p:sldId id="312" r:id="rId6"/>
    <p:sldId id="313" r:id="rId7"/>
    <p:sldId id="314" r:id="rId8"/>
    <p:sldId id="284" r:id="rId9"/>
    <p:sldId id="303" r:id="rId10"/>
    <p:sldId id="304" r:id="rId11"/>
    <p:sldId id="305" r:id="rId12"/>
    <p:sldId id="306" r:id="rId13"/>
    <p:sldId id="307" r:id="rId14"/>
    <p:sldId id="308" r:id="rId15"/>
    <p:sldId id="275" r:id="rId16"/>
  </p:sldIdLst>
  <p:sldSz cx="9144000" cy="6858000" type="screen4x3"/>
  <p:notesSz cx="9144000" cy="6858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41"/>
  </p:normalViewPr>
  <p:slideViewPr>
    <p:cSldViewPr showGuides="1">
      <p:cViewPr varScale="1">
        <p:scale>
          <a:sx n="72" d="100"/>
          <a:sy n="72" d="100"/>
        </p:scale>
        <p:origin x="1326" y="54"/>
      </p:cViewPr>
      <p:guideLst>
        <p:guide orient="horz" pos="2134"/>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handoutMaster" Target="handoutMasters/handoutMaster1.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1"/>
          <p:cNvSpPr>
            <a:spLocks noGrp="1"/>
          </p:cNvSpPr>
          <p:nvPr>
            <p:ph type="hdr" sz="quarter"/>
          </p:nvPr>
        </p:nvSpPr>
        <p:spPr>
          <a:xfrm>
            <a:off x="0" y="0"/>
            <a:ext cx="3962400" cy="342900"/>
          </a:xfrm>
          <a:prstGeom prst="rect">
            <a:avLst/>
          </a:prstGeom>
        </p:spPr>
        <p:txBody>
          <a:bodyPr vert="horz" wrap="square" lIns="91440" tIns="45720" rIns="91440" bIns="45720" numCol="1" anchor="t" anchorCtr="0" compatLnSpc="1"/>
          <a:lstStyle>
            <a:lvl1pPr eaLnBrk="1" hangingPunct="1">
              <a:defRPr sz="1200">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3" name="Date Placeholder 2"/>
          <p:cNvSpPr>
            <a:spLocks noGrp="1"/>
          </p:cNvSpPr>
          <p:nvPr>
            <p:ph type="dt" sz="quarter" idx="1"/>
          </p:nvPr>
        </p:nvSpPr>
        <p:spPr>
          <a:xfrm>
            <a:off x="5180013" y="0"/>
            <a:ext cx="3962400" cy="342900"/>
          </a:xfrm>
          <a:prstGeom prst="rect">
            <a:avLst/>
          </a:prstGeom>
        </p:spPr>
        <p:txBody>
          <a:bodyPr vert="horz" wrap="square" lIns="91440" tIns="45720" rIns="91440" bIns="45720" numCol="1" anchor="t" anchorCtr="0" compatLnSpc="1"/>
          <a:lstStyle>
            <a:lvl1pPr algn="r" eaLnBrk="1" hangingPunct="1">
              <a:defRPr sz="1200">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4" name="Footer Placeholder 3"/>
          <p:cNvSpPr>
            <a:spLocks noGrp="1"/>
          </p:cNvSpPr>
          <p:nvPr>
            <p:ph type="ftr" sz="quarter" idx="2"/>
          </p:nvPr>
        </p:nvSpPr>
        <p:spPr>
          <a:xfrm>
            <a:off x="0" y="6513513"/>
            <a:ext cx="3962400" cy="342900"/>
          </a:xfrm>
          <a:prstGeom prst="rect">
            <a:avLst/>
          </a:prstGeom>
        </p:spPr>
        <p:txBody>
          <a:bodyPr vert="horz" wrap="square" lIns="91440" tIns="45720" rIns="91440" bIns="45720" numCol="1" anchor="b" anchorCtr="0" compatLnSpc="1"/>
          <a:lstStyle>
            <a:lvl1pPr eaLnBrk="1" hangingPunct="1">
              <a:defRPr sz="1200">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5" name="Slide Number Placeholder 4"/>
          <p:cNvSpPr>
            <a:spLocks noGrp="1"/>
          </p:cNvSpPr>
          <p:nvPr>
            <p:ph type="sldNum" sz="quarter" idx="3"/>
          </p:nvPr>
        </p:nvSpPr>
        <p:spPr>
          <a:xfrm>
            <a:off x="5180013" y="6513513"/>
            <a:ext cx="3962400" cy="342900"/>
          </a:xfrm>
          <a:prstGeom prst="rect">
            <a:avLst/>
          </a:prstGeom>
        </p:spPr>
        <p:txBody>
          <a:bodyPr vert="horz" wrap="square" lIns="91440" tIns="45720" rIns="91440" bIns="45720" numCol="1" anchor="b" anchorCtr="0" compatLnSpc="1"/>
          <a:lstStyle>
            <a:lvl1pPr algn="r" eaLnBrk="1" hangingPunct="1">
              <a:defRPr sz="1200">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EAC9CFF3-854F-4396-8DA3-74A0D8E286C1}" type="slidenum">
              <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1"/>
          <p:cNvSpPr>
            <a:spLocks noGrp="1"/>
          </p:cNvSpPr>
          <p:nvPr>
            <p:ph type="hdr" sz="quarter"/>
          </p:nvPr>
        </p:nvSpPr>
        <p:spPr>
          <a:xfrm>
            <a:off x="0" y="0"/>
            <a:ext cx="3962400" cy="342900"/>
          </a:xfrm>
          <a:prstGeom prst="rect">
            <a:avLst/>
          </a:prstGeom>
        </p:spPr>
        <p:txBody>
          <a:bodyPr vert="horz" wrap="square" lIns="91440" tIns="45720" rIns="91440" bIns="45720" numCol="1" anchor="t" anchorCtr="0" compatLnSpc="1"/>
          <a:lstStyle>
            <a:lvl1pPr eaLnBrk="1" hangingPunct="1">
              <a:defRPr sz="1200">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3" name="Date Placeholder 2"/>
          <p:cNvSpPr>
            <a:spLocks noGrp="1"/>
          </p:cNvSpPr>
          <p:nvPr>
            <p:ph type="dt" idx="1"/>
          </p:nvPr>
        </p:nvSpPr>
        <p:spPr>
          <a:xfrm>
            <a:off x="5180013" y="0"/>
            <a:ext cx="3962400" cy="342900"/>
          </a:xfrm>
          <a:prstGeom prst="rect">
            <a:avLst/>
          </a:prstGeom>
        </p:spPr>
        <p:txBody>
          <a:bodyPr vert="horz" wrap="square" lIns="91440" tIns="45720" rIns="91440" bIns="45720" numCol="1" anchor="t" anchorCtr="0" compatLnSpc="1"/>
          <a:lstStyle>
            <a:lvl1pPr algn="r" eaLnBrk="1" hangingPunct="1">
              <a:defRPr sz="1200">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4" name="Slide Image Placeholder 3"/>
          <p:cNvSpPr>
            <a:spLocks noGrp="1" noRot="1" noChangeAspect="1"/>
          </p:cNvSpPr>
          <p:nvPr>
            <p:ph type="sldImg" idx="2"/>
          </p:nvPr>
        </p:nvSpPr>
        <p:spPr>
          <a:xfrm>
            <a:off x="2857500" y="514350"/>
            <a:ext cx="3429000" cy="257175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Click to edit Master text styles</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Second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Third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Fourth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Fifth level</a:t>
            </a: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4"/>
          </p:nvPr>
        </p:nvSpPr>
        <p:spPr>
          <a:xfrm>
            <a:off x="0" y="6513513"/>
            <a:ext cx="3962400" cy="342900"/>
          </a:xfrm>
          <a:prstGeom prst="rect">
            <a:avLst/>
          </a:prstGeom>
        </p:spPr>
        <p:txBody>
          <a:bodyPr vert="horz" wrap="square" lIns="91440" tIns="45720" rIns="91440" bIns="45720" numCol="1" anchor="b" anchorCtr="0" compatLnSpc="1"/>
          <a:lstStyle>
            <a:lvl1pPr eaLnBrk="1" hangingPunct="1">
              <a:defRPr sz="1200">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id-ID"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wrap="square" lIns="91440" tIns="45720" rIns="91440" bIns="45720" numCol="1" anchor="b" anchorCtr="0" compatLnSpc="1"/>
          <a:lstStyle>
            <a:lvl1pPr algn="r" eaLnBrk="1" hangingPunct="1">
              <a:defRPr sz="1200">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7A85AF5A-07A2-48DD-8D68-73C7F89B54B8}" type="slidenum">
              <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chemeClr val="tx1"/>
              </a:solidFill>
              <a:effectLst/>
              <a:uLnTx/>
              <a:uFillTx/>
              <a:latin typeface="Calibri" pitchFamily="34" charset="0"/>
              <a:ea typeface="+mn-ea"/>
              <a:cs typeface="Arial" panose="020B060402020209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Slide Image Placeholder 1"/>
          <p:cNvSpPr>
            <a:spLocks noGrp="1" noRot="1" noChangeAspect="1" noTextEdit="1"/>
          </p:cNvSpPr>
          <p:nvPr>
            <p:ph type="sldImg"/>
          </p:nvPr>
        </p:nvSpPr>
        <p:spPr>
          <a:ln>
            <a:solidFill>
              <a:srgbClr val="000000"/>
            </a:solidFill>
            <a:miter/>
          </a:ln>
        </p:spPr>
      </p:sp>
      <p:sp>
        <p:nvSpPr>
          <p:cNvPr id="5122" name="Notes Placeholder 2"/>
          <p:cNvSpPr>
            <a:spLocks noGrp="1"/>
          </p:cNvSpPr>
          <p:nvPr>
            <p:ph type="body"/>
          </p:nvPr>
        </p:nvSpPr>
        <p:spPr>
          <a:noFill/>
          <a:ln>
            <a:noFill/>
          </a:ln>
        </p:spPr>
        <p:txBody>
          <a:bodyPr wrap="square" lIns="91440" tIns="45720" rIns="91440" bIns="45720" anchor="t"/>
          <a:p>
            <a:pPr lvl="0" eaLnBrk="1" hangingPunct="1">
              <a:spcBef>
                <a:spcPct val="0"/>
              </a:spcBef>
            </a:pPr>
            <a:endParaRPr lang="id-ID"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9217"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p:sp>
        <p:nvSpPr>
          <p:cNvPr id="11265" name="Shape 84"/>
          <p:cNvSpPr>
            <a:spLocks noGrp="1"/>
          </p:cNvSpPr>
          <p:nvPr>
            <p:ph type="body"/>
          </p:nvPr>
        </p:nvSpPr>
        <p:spPr>
          <a:xfrm>
            <a:off x="685800" y="4343400"/>
            <a:ext cx="5486400" cy="4114800"/>
          </a:xfrm>
          <a:noFill/>
          <a:ln>
            <a:noFill/>
          </a:ln>
        </p:spPr>
        <p:txBody>
          <a:bodyPr wrap="square" lIns="91425" tIns="91425" rIns="91425" bIns="91425" anchor="ctr"/>
          <a:p>
            <a:pPr lvl="0">
              <a:spcBef>
                <a:spcPct val="0"/>
              </a:spcBef>
            </a:pPr>
            <a:endParaRPr lang="en-US" altLang="en-US" dirty="0"/>
          </a:p>
        </p:txBody>
      </p:sp>
      <p:sp>
        <p:nvSpPr>
          <p:cNvPr id="7171" name="Shape 85"/>
          <p:cNvSpPr>
            <a:spLocks noGrp="1" noRot="1" noChangeAspect="1" noTextEdit="1"/>
          </p:cNvSpPr>
          <p:nvPr>
            <p:ph type="sldImg" idx="2"/>
          </p:nvPr>
        </p:nvSpPr>
        <p:spPr>
          <a:xfrm>
            <a:off x="1143000" y="685800"/>
            <a:ext cx="4572000" cy="3429000"/>
          </a:xfrm>
          <a:custGeom>
            <a:avLst/>
            <a:gdLst>
              <a:gd name="txL" fmla="*/ 0 w 120000"/>
              <a:gd name="txT" fmla="*/ 0 h 120000"/>
              <a:gd name="txR" fmla="*/ 120000 w 120000"/>
              <a:gd name="txB" fmla="*/ 120000 h 120000"/>
            </a:gdLst>
            <a:ahLst/>
            <a:cxnLst>
              <a:cxn ang="0">
                <a:pos x="0" y="0"/>
              </a:cxn>
              <a:cxn ang="0">
                <a:pos x="2147483646" y="0"/>
              </a:cxn>
              <a:cxn ang="0">
                <a:pos x="2147483646" y="2147483646"/>
              </a:cxn>
              <a:cxn ang="0">
                <a:pos x="0" y="2147483646"/>
              </a:cxn>
              <a:cxn ang="0">
                <a:pos x="0" y="0"/>
              </a:cxn>
            </a:cxnLst>
            <a:rect l="txL" t="txT" r="txR" b="txB"/>
            <a:pathLst>
              <a:path w="120000" h="120000">
                <a:moveTo>
                  <a:pt x="0" y="0"/>
                </a:moveTo>
                <a:lnTo>
                  <a:pt x="120000" y="0"/>
                </a:lnTo>
                <a:lnTo>
                  <a:pt x="120000" y="120000"/>
                </a:lnTo>
                <a:lnTo>
                  <a:pt x="0" y="120000"/>
                </a:lnTo>
                <a:lnTo>
                  <a:pt x="0" y="0"/>
                </a:lnTo>
                <a:close/>
              </a:path>
            </a:pathLst>
          </a:custGeom>
          <a:ln w="9525">
            <a:solidFill>
              <a:srgbClr val="000000">
                <a:alpha val="100000"/>
              </a:srgbClr>
            </a:solid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1" name="Slide Image Placeholder 1"/>
          <p:cNvSpPr>
            <a:spLocks noGrp="1" noRot="1" noChangeAspect="1" noTextEdit="1"/>
          </p:cNvSpPr>
          <p:nvPr>
            <p:ph type="sldImg"/>
          </p:nvPr>
        </p:nvSpPr>
        <p:spPr>
          <a:ln>
            <a:solidFill>
              <a:srgbClr val="000000"/>
            </a:solidFill>
            <a:miter/>
          </a:ln>
        </p:spPr>
      </p:sp>
      <p:sp>
        <p:nvSpPr>
          <p:cNvPr id="15362" name="Notes Placeholder 2"/>
          <p:cNvSpPr>
            <a:spLocks noGrp="1"/>
          </p:cNvSpPr>
          <p:nvPr>
            <p:ph type="body"/>
          </p:nvPr>
        </p:nvSpPr>
        <p:spPr>
          <a:noFill/>
          <a:ln>
            <a:noFill/>
          </a:ln>
        </p:spPr>
        <p:txBody>
          <a:bodyPr wrap="square" lIns="91440" tIns="45720" rIns="91440" bIns="45720" anchor="t"/>
          <a:p>
            <a:pPr lvl="0" eaLnBrk="1" hangingPunct="1">
              <a:spcBef>
                <a:spcPct val="0"/>
              </a:spcBef>
            </a:pPr>
            <a:endParaRPr lang="id-ID"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pPr fontAlgn="base"/>
            <a:r>
              <a:rPr lang="en-US" strike="noStrike" noProof="1" smtClean="0"/>
              <a:t>Click to edit Master title style</a:t>
            </a:r>
            <a:endParaRPr lang="en-US" strike="noStrike" noProof="1"/>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fontAlgn="base"/>
            <a:r>
              <a:rPr lang="en-US" strike="noStrike" noProof="1" smtClean="0"/>
              <a:t>Click to edit Master subtitle style</a:t>
            </a:r>
            <a:endParaRPr lang="en-U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p:txBody>
          <a:body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fontAlgn="base"/>
            <a:r>
              <a:rPr lang="en-US" strike="noStrike" noProof="1" smtClean="0"/>
              <a:t>Click to edit Master text styles</a:t>
            </a:r>
            <a:endParaRPr lang="en-US" strike="noStrike" noProof="1" smtClean="0"/>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pPr fontAlgn="base"/>
            <a:r>
              <a:rPr lang="en-US" strike="noStrike" noProof="1" smtClean="0"/>
              <a:t>Click to edit Master title style</a:t>
            </a:r>
            <a:endParaRPr lang="en-US" strike="noStrike" noProof="1"/>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smtClean="0"/>
              <a:t>Click to edit Master text styles</a:t>
            </a:r>
            <a:endParaRPr lang="en-US" strike="noStrike" noProof="1"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en-US" strike="noStrike" noProof="1" smtClean="0"/>
              <a:t>Click to edit Master text styles</a:t>
            </a:r>
            <a:endParaRPr lang="en-US" strike="noStrike" noProof="1"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7" name="Date Placeholder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8" name="Footer Placeholder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Slide Number Placeholder 8"/>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Date Placeholder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4" name="Footer Placeholder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Slide Number Placeholder 4"/>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3" name="Footer Placeholder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Slide Number Placeholder 3"/>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pPr fontAlgn="base"/>
            <a:r>
              <a:rPr lang="en-US" strike="noStrike" noProof="1" smtClean="0"/>
              <a:t>Click to edit Master title style</a:t>
            </a:r>
            <a:endParaRPr lang="en-US" strike="noStrike" noProof="1"/>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pPr fontAlgn="base"/>
            <a:r>
              <a:rPr lang="en-US" strike="noStrike" noProof="1" smtClean="0"/>
              <a:t>Click to edit Master title style</a:t>
            </a:r>
            <a:endParaRPr lang="en-US" strike="noStrike" noProof="1"/>
          </a:p>
        </p:txBody>
      </p:sp>
      <p:sp>
        <p:nvSpPr>
          <p:cNvPr id="3" name="Picture Placeholder 2"/>
          <p:cNvSpPr>
            <a:spLocks noGrp="1"/>
          </p:cNvSpPr>
          <p:nvPr>
            <p:ph type="pic" idx="1"/>
          </p:nvPr>
        </p:nvSpPr>
        <p:spPr>
          <a:xfrm>
            <a:off x="1792288" y="612775"/>
            <a:ext cx="5486400" cy="4114800"/>
          </a:xfrm>
        </p:spPr>
        <p:txBody>
          <a:bodyPr vert="horz" wrap="square" lIns="91440" tIns="45720" rIns="91440" bIns="45720" numCol="1" rtlCol="0"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 typeface="Arial" panose="020B0604020202090204" pitchFamily="34" charset="0"/>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en-US" strike="noStrike" noProof="1" smtClean="0"/>
              <a:t>Click to edit Master text styles</a:t>
            </a:r>
            <a:endParaRPr lang="en-US" strike="noStrike" noProof="1"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pPr fontAlgn="base"/>
            <a:r>
              <a:rPr lang="en-US" strike="noStrike" noProof="1" smtClean="0"/>
              <a:t>Click to edit Master title style</a:t>
            </a:r>
            <a:endParaRPr lang="en-US" strike="noStrike" noProof="1"/>
          </a:p>
        </p:txBody>
      </p:sp>
      <p:sp>
        <p:nvSpPr>
          <p:cNvPr id="3" name="Vertical Text Placeholder 2"/>
          <p:cNvSpPr>
            <a:spLocks noGrp="1"/>
          </p:cNvSpPr>
          <p:nvPr>
            <p:ph type="body" orient="vert" idx="1"/>
          </p:nvPr>
        </p:nvSpPr>
        <p:spPr>
          <a:xfrm>
            <a:off x="457200" y="274638"/>
            <a:ext cx="6019800" cy="5851525"/>
          </a:xfrm>
        </p:spPr>
        <p:txBody>
          <a:bodyPr vert="eaVert"/>
          <a:lstStyle/>
          <a:p>
            <a:pPr lvl="0" fontAlgn="base"/>
            <a:r>
              <a:rPr lang="en-US" strike="noStrike" noProof="1" smtClean="0"/>
              <a:t>Click to edit Master text styles</a:t>
            </a:r>
            <a:endParaRPr lang="en-US" strike="noStrike" noProof="1" smtClean="0"/>
          </a:p>
          <a:p>
            <a:pPr lvl="1" fontAlgn="base"/>
            <a:r>
              <a:rPr lang="en-US" strike="noStrike" noProof="1" smtClean="0"/>
              <a:t>Second level</a:t>
            </a:r>
            <a:endParaRPr lang="en-US" strike="noStrike" noProof="1" smtClean="0"/>
          </a:p>
          <a:p>
            <a:pPr lvl="2" fontAlgn="base"/>
            <a:r>
              <a:rPr lang="en-US" strike="noStrike" noProof="1" smtClean="0"/>
              <a:t>Third level</a:t>
            </a:r>
            <a:endParaRPr lang="en-US" strike="noStrike" noProof="1" smtClean="0"/>
          </a:p>
          <a:p>
            <a:pPr lvl="3" fontAlgn="base"/>
            <a:r>
              <a:rPr lang="en-US" strike="noStrike" noProof="1" smtClean="0"/>
              <a:t>Fourth level</a:t>
            </a:r>
            <a:endParaRPr lang="en-US" strike="noStrike" noProof="1" smtClean="0"/>
          </a:p>
          <a:p>
            <a:pPr lvl="4" fontAlgn="base"/>
            <a:r>
              <a:rPr lang="en-US" strike="noStrike" noProof="1" smtClean="0"/>
              <a:t>Fifth level</a:t>
            </a:r>
            <a:endParaRPr lang="en-US" strike="noStrike" noProof="1"/>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p:sp>
        <p:nvSpPr>
          <p:cNvPr id="1026" name="Title Placeholder 1"/>
          <p:cNvSpPr>
            <a:spLocks noGrp="1"/>
          </p:cNvSpPr>
          <p:nvPr>
            <p:ph type="title"/>
          </p:nvPr>
        </p:nvSpPr>
        <p:spPr>
          <a:xfrm>
            <a:off x="457200" y="274638"/>
            <a:ext cx="8229600" cy="1143000"/>
          </a:xfrm>
          <a:prstGeom prst="rect">
            <a:avLst/>
          </a:prstGeom>
          <a:noFill/>
          <a:ln w="9525">
            <a:noFill/>
          </a:ln>
        </p:spPr>
        <p:txBody>
          <a:bodyPr anchor="ctr"/>
          <a:p>
            <a:pPr lvl="0"/>
            <a:r>
              <a:rPr lang="en-US" altLang="en-US" dirty="0"/>
              <a:t>Click to edit Master title style</a:t>
            </a:r>
            <a:endParaRPr lang="en-US" altLang="en-US" dirty="0"/>
          </a:p>
        </p:txBody>
      </p:sp>
      <p:sp>
        <p:nvSpPr>
          <p:cNvPr id="1027" name="Text Placeholder 2"/>
          <p:cNvSpPr>
            <a:spLocks noGrp="1"/>
          </p:cNvSpPr>
          <p:nvPr>
            <p:ph type="body"/>
          </p:nvPr>
        </p:nvSpPr>
        <p:spPr>
          <a:xfrm>
            <a:off x="457200" y="1600200"/>
            <a:ext cx="8229600" cy="4525963"/>
          </a:xfrm>
          <a:prstGeom prst="rect">
            <a:avLst/>
          </a:prstGeom>
          <a:noFill/>
          <a:ln w="9525">
            <a:noFill/>
          </a:ln>
        </p:spPr>
        <p:txBody>
          <a:bodyPr anchor="t"/>
          <a:p>
            <a:pPr lvl="0" indent="-342900"/>
            <a:r>
              <a:rPr lang="en-US" altLang="en-US" dirty="0"/>
              <a:t>Click to edit Master text styles</a:t>
            </a:r>
            <a:endParaRPr lang="en-US" altLang="en-US" dirty="0"/>
          </a:p>
          <a:p>
            <a:pPr lvl="1" indent="-285750"/>
            <a:r>
              <a:rPr lang="en-US" altLang="en-US" dirty="0"/>
              <a:t>Second level</a:t>
            </a:r>
            <a:endParaRPr lang="en-US" altLang="en-US" dirty="0"/>
          </a:p>
          <a:p>
            <a:pPr lvl="2" indent="-228600"/>
            <a:r>
              <a:rPr lang="en-US" altLang="en-US" dirty="0"/>
              <a:t>Third level</a:t>
            </a:r>
            <a:endParaRPr lang="en-US" altLang="en-US" dirty="0"/>
          </a:p>
          <a:p>
            <a:pPr lvl="3" indent="-228600"/>
            <a:r>
              <a:rPr lang="en-US" altLang="en-US" dirty="0"/>
              <a:t>Fourth level</a:t>
            </a:r>
            <a:endParaRPr lang="en-US" altLang="en-US" dirty="0"/>
          </a:p>
          <a:p>
            <a:pPr lvl="4" indent="-228600"/>
            <a:r>
              <a:rPr lang="en-US" altLang="en-US" dirty="0"/>
              <a:t>Fifth level</a:t>
            </a:r>
            <a:endParaRPr lang="en-US" alt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lstStyle>
            <a:lvl1pPr eaLnBrk="1" hangingPunct="1">
              <a:defRPr sz="1200">
                <a:solidFill>
                  <a:srgbClr val="898989"/>
                </a:solidFill>
                <a:latin typeface="Calibri"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BB4E8D2B-C86B-47F7-83E5-8547BF14DF5B}" type="datetime1">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a:ln>
                  <a:noFill/>
                </a:ln>
                <a:solidFill>
                  <a:schemeClr val="tx1">
                    <a:tint val="75000"/>
                  </a:schemeClr>
                </a:solidFill>
                <a:effectLst/>
                <a:uLnTx/>
                <a:uFillTx/>
                <a:latin typeface="+mn-lt"/>
                <a:ea typeface="+mn-ea"/>
                <a:cs typeface="+mn-cs"/>
              </a:rPr>
              <a:t>Kewirausahaan dan Perencanaan Bisnis  </a:t>
            </a:r>
            <a:endParaRPr kumimoji="0" 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latin typeface="Calibri"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DA4AF67B-DBD5-46C9-8CF1-AD202B0AB99F}" type="slidenum">
              <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rPr>
            </a:fld>
            <a:endParaRPr kumimoji="0" lang="en-US" altLang="en-US" sz="1200" b="0" i="0" u="none" strike="noStrike" kern="1200" cap="none" spc="0" normalizeH="0" baseline="0" noProof="0">
              <a:ln>
                <a:noFill/>
              </a:ln>
              <a:solidFill>
                <a:srgbClr val="898989"/>
              </a:solidFill>
              <a:effectLst/>
              <a:uLnTx/>
              <a:uFillTx/>
              <a:latin typeface="Calibri" pitchFamily="34" charset="0"/>
              <a:ea typeface="+mn-ea"/>
              <a:cs typeface="Arial" panose="020B060402020209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fade thruBlk="1"/>
  </p:transition>
  <p:hf sldNum="0"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pic>
        <p:nvPicPr>
          <p:cNvPr id="4098" name="Picture 2" descr="D:\Picture\logo ibi small.gif"/>
          <p:cNvPicPr>
            <a:picLocks noChangeAspect="1"/>
          </p:cNvPicPr>
          <p:nvPr/>
        </p:nvPicPr>
        <p:blipFill>
          <a:blip r:embed="rId2"/>
          <a:stretch>
            <a:fillRect/>
          </a:stretch>
        </p:blipFill>
        <p:spPr>
          <a:xfrm>
            <a:off x="7524750" y="0"/>
            <a:ext cx="1577975" cy="1577975"/>
          </a:xfrm>
          <a:prstGeom prst="rect">
            <a:avLst/>
          </a:prstGeom>
          <a:noFill/>
          <a:ln w="9525">
            <a:noFill/>
          </a:ln>
        </p:spPr>
      </p:pic>
      <p:sp>
        <p:nvSpPr>
          <p:cNvPr id="2054" name="Text Box 7"/>
          <p:cNvSpPr txBox="1">
            <a:spLocks noChangeArrowheads="1"/>
          </p:cNvSpPr>
          <p:nvPr/>
        </p:nvSpPr>
        <p:spPr bwMode="auto">
          <a:xfrm>
            <a:off x="1187450" y="2827338"/>
            <a:ext cx="7489825" cy="645160"/>
          </a:xfrm>
          <a:prstGeom prst="rect">
            <a:avLst/>
          </a:prstGeom>
          <a:noFill/>
          <a:ln w="9525">
            <a:noFill/>
            <a:miter lim="800000"/>
          </a:ln>
        </p:spPr>
        <p:txBody>
          <a:bodyPr>
            <a:spAutoFit/>
          </a:bodyPr>
          <a:lstStyle>
            <a:lvl1pPr eaLnBrk="0" hangingPunct="0">
              <a:defRPr>
                <a:solidFill>
                  <a:schemeClr val="tx1"/>
                </a:solidFill>
                <a:latin typeface="Arial" panose="020B0604020202090204" pitchFamily="34" charset="0"/>
                <a:cs typeface="Arial" panose="020B0604020202090204" pitchFamily="34" charset="0"/>
              </a:defRPr>
            </a:lvl1pPr>
            <a:lvl2pPr marL="742950" indent="-285750" eaLnBrk="0" hangingPunct="0">
              <a:defRPr>
                <a:solidFill>
                  <a:schemeClr val="tx1"/>
                </a:solidFill>
                <a:latin typeface="Arial" panose="020B0604020202090204" pitchFamily="34" charset="0"/>
                <a:cs typeface="Arial" panose="020B0604020202090204" pitchFamily="34" charset="0"/>
              </a:defRPr>
            </a:lvl2pPr>
            <a:lvl3pPr marL="1143000" indent="-228600" eaLnBrk="0" hangingPunct="0">
              <a:defRPr>
                <a:solidFill>
                  <a:schemeClr val="tx1"/>
                </a:solidFill>
                <a:latin typeface="Arial" panose="020B0604020202090204" pitchFamily="34" charset="0"/>
                <a:cs typeface="Arial" panose="020B0604020202090204" pitchFamily="34" charset="0"/>
              </a:defRPr>
            </a:lvl3pPr>
            <a:lvl4pPr marL="1600200" indent="-228600" eaLnBrk="0" hangingPunct="0">
              <a:defRPr>
                <a:solidFill>
                  <a:schemeClr val="tx1"/>
                </a:solidFill>
                <a:latin typeface="Arial" panose="020B0604020202090204" pitchFamily="34" charset="0"/>
                <a:cs typeface="Arial" panose="020B0604020202090204" pitchFamily="34" charset="0"/>
              </a:defRPr>
            </a:lvl4pPr>
            <a:lvl5pPr marL="2057400" indent="-228600" eaLnBrk="0" hangingPunct="0">
              <a:defRPr>
                <a:solidFill>
                  <a:schemeClr val="tx1"/>
                </a:solidFill>
                <a:latin typeface="Arial" panose="020B0604020202090204" pitchFamily="34" charset="0"/>
                <a:cs typeface="Arial" panose="020B0604020202090204" pitchFamily="34" charset="0"/>
              </a:defRPr>
            </a:lvl5pPr>
            <a:lvl6pPr marL="2514600" indent="-228600" eaLnBrk="0" fontAlgn="base" hangingPunct="0">
              <a:spcBef>
                <a:spcPct val="0"/>
              </a:spcBef>
              <a:spcAft>
                <a:spcPct val="0"/>
              </a:spcAft>
              <a:defRPr>
                <a:solidFill>
                  <a:schemeClr val="tx1"/>
                </a:solidFill>
                <a:latin typeface="Arial" panose="020B0604020202090204" pitchFamily="34" charset="0"/>
                <a:cs typeface="Arial" panose="020B0604020202090204" pitchFamily="34" charset="0"/>
              </a:defRPr>
            </a:lvl6pPr>
            <a:lvl7pPr marL="2971800" indent="-228600" eaLnBrk="0" fontAlgn="base" hangingPunct="0">
              <a:spcBef>
                <a:spcPct val="0"/>
              </a:spcBef>
              <a:spcAft>
                <a:spcPct val="0"/>
              </a:spcAft>
              <a:defRPr>
                <a:solidFill>
                  <a:schemeClr val="tx1"/>
                </a:solidFill>
                <a:latin typeface="Arial" panose="020B0604020202090204" pitchFamily="34" charset="0"/>
                <a:cs typeface="Arial" panose="020B0604020202090204" pitchFamily="34" charset="0"/>
              </a:defRPr>
            </a:lvl7pPr>
            <a:lvl8pPr marL="3429000" indent="-228600" eaLnBrk="0" fontAlgn="base" hangingPunct="0">
              <a:spcBef>
                <a:spcPct val="0"/>
              </a:spcBef>
              <a:spcAft>
                <a:spcPct val="0"/>
              </a:spcAft>
              <a:defRPr>
                <a:solidFill>
                  <a:schemeClr val="tx1"/>
                </a:solidFill>
                <a:latin typeface="Arial" panose="020B0604020202090204" pitchFamily="34" charset="0"/>
                <a:cs typeface="Arial" panose="020B0604020202090204" pitchFamily="34" charset="0"/>
              </a:defRPr>
            </a:lvl8pPr>
            <a:lvl9pPr marL="3886200" indent="-228600" eaLnBrk="0" fontAlgn="base" hangingPunct="0">
              <a:spcBef>
                <a:spcPct val="0"/>
              </a:spcBef>
              <a:spcAft>
                <a:spcPct val="0"/>
              </a:spcAft>
              <a:defRPr>
                <a:solidFill>
                  <a:schemeClr val="tx1"/>
                </a:solidFill>
                <a:latin typeface="Arial" panose="020B0604020202090204" pitchFamily="34" charset="0"/>
                <a:cs typeface="Arial" panose="020B060402020209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defRPr/>
            </a:pPr>
            <a:r>
              <a:rPr kumimoji="0" lang="en-US" altLang="en-ID" sz="3600" b="1" i="0" u="none" strike="noStrike" kern="1200" cap="none" spc="0" normalizeH="0" baseline="0" noProof="0" smtClean="0">
                <a:ln>
                  <a:noFill/>
                </a:ln>
                <a:solidFill>
                  <a:schemeClr val="tx1"/>
                </a:solidFill>
                <a:effectLst/>
                <a:uLnTx/>
                <a:uFillTx/>
                <a:latin typeface="Book Antiqua" pitchFamily="18" charset="0"/>
                <a:ea typeface="Calibri" pitchFamily="34" charset="0"/>
                <a:cs typeface="Times New Roman" panose="02020503050405090304" pitchFamily="18" charset="0"/>
                <a:sym typeface="+mn-ea"/>
              </a:rPr>
              <a:t>ALGORITMA &amp; </a:t>
            </a:r>
            <a:r>
              <a:rPr kumimoji="0" lang="en-ID" sz="3600" b="1" i="0" u="none" strike="noStrike" kern="1200" cap="none" spc="0" normalizeH="0" baseline="0" noProof="0" smtClean="0">
                <a:ln>
                  <a:noFill/>
                </a:ln>
                <a:solidFill>
                  <a:schemeClr val="tx1"/>
                </a:solidFill>
                <a:effectLst/>
                <a:uLnTx/>
                <a:uFillTx/>
                <a:latin typeface="Book Antiqua" pitchFamily="18" charset="0"/>
                <a:ea typeface="Calibri" pitchFamily="34" charset="0"/>
                <a:cs typeface="Times New Roman" panose="02020503050405090304" pitchFamily="18" charset="0"/>
                <a:sym typeface="+mn-ea"/>
              </a:rPr>
              <a:t>PEMROGR</a:t>
            </a:r>
            <a:r>
              <a:rPr kumimoji="0" lang="en-US" altLang="en-ID" sz="3600" b="1" i="0" u="none" strike="noStrike" kern="1200" cap="none" spc="0" normalizeH="0" baseline="0" noProof="0" smtClean="0">
                <a:ln>
                  <a:noFill/>
                </a:ln>
                <a:solidFill>
                  <a:schemeClr val="tx1"/>
                </a:solidFill>
                <a:effectLst/>
                <a:uLnTx/>
                <a:uFillTx/>
                <a:latin typeface="Book Antiqua" pitchFamily="18" charset="0"/>
                <a:ea typeface="Calibri" pitchFamily="34" charset="0"/>
                <a:cs typeface="Times New Roman" panose="02020503050405090304" pitchFamily="18" charset="0"/>
                <a:sym typeface="+mn-ea"/>
              </a:rPr>
              <a:t>A</a:t>
            </a:r>
            <a:r>
              <a:rPr kumimoji="0" lang="en-ID" sz="3600" b="1" i="0" u="none" strike="noStrike" kern="1200" cap="none" spc="0" normalizeH="0" baseline="0" noProof="0" smtClean="0">
                <a:ln>
                  <a:noFill/>
                </a:ln>
                <a:solidFill>
                  <a:schemeClr val="tx1"/>
                </a:solidFill>
                <a:effectLst/>
                <a:uLnTx/>
                <a:uFillTx/>
                <a:latin typeface="Book Antiqua" pitchFamily="18" charset="0"/>
                <a:ea typeface="Calibri" pitchFamily="34" charset="0"/>
                <a:cs typeface="Times New Roman" panose="02020503050405090304" pitchFamily="18" charset="0"/>
                <a:sym typeface="+mn-ea"/>
              </a:rPr>
              <a:t>MAN</a:t>
            </a:r>
            <a:endParaRPr kumimoji="0" lang="en-US" altLang="en-US" sz="3600" b="1" i="0" u="none" strike="noStrike" kern="1200" cap="none" spc="0" normalizeH="0" baseline="0" noProof="0" dirty="0" smtClean="0">
              <a:ln>
                <a:noFill/>
              </a:ln>
              <a:solidFill>
                <a:schemeClr val="tx1"/>
              </a:solidFill>
              <a:effectLst>
                <a:outerShdw blurRad="38100" dist="38100" dir="2700000" algn="tl">
                  <a:srgbClr val="C0C0C0"/>
                </a:outerShdw>
              </a:effectLst>
              <a:uLnTx/>
              <a:uFillTx/>
              <a:latin typeface="Arial" panose="020B0604020202090204" pitchFamily="34" charset="0"/>
              <a:ea typeface="+mn-ea"/>
              <a:cs typeface="Arial" panose="020B0604020202090204" pitchFamily="34" charset="0"/>
              <a:sym typeface="+mn-ea"/>
            </a:endParaRPr>
          </a:p>
        </p:txBody>
      </p:sp>
      <p:sp>
        <p:nvSpPr>
          <p:cNvPr id="9" name="Footer Placeholder 4"/>
          <p:cNvSpPr txBox="1">
            <a:spLocks noGrp="1"/>
          </p:cNvSpPr>
          <p:nvPr>
            <p:ph type="ftr" sz="quarter" idx="11"/>
          </p:nvPr>
        </p:nvSpPr>
        <p:spPr>
          <a:xfrm>
            <a:off x="3124200" y="6499225"/>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Pemrograman Struktur</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4102" name="Rectangle 7"/>
          <p:cNvSpPr txBox="1"/>
          <p:nvPr/>
        </p:nvSpPr>
        <p:spPr>
          <a:xfrm>
            <a:off x="1187450" y="1127125"/>
            <a:ext cx="5899150" cy="1146175"/>
          </a:xfrm>
          <a:prstGeom prst="rect">
            <a:avLst/>
          </a:prstGeom>
          <a:noFill/>
          <a:ln w="9525">
            <a:noFill/>
          </a:ln>
        </p:spPr>
        <p:txBody>
          <a:bodyPr anchor="t"/>
          <a:p>
            <a:pPr indent="0" eaLnBrk="0" hangingPunct="0">
              <a:spcBef>
                <a:spcPct val="20000"/>
              </a:spcBef>
              <a:buFont typeface="Arial" panose="020B0604020202090204" pitchFamily="34" charset="0"/>
              <a:buNone/>
            </a:pPr>
            <a:r>
              <a:rPr lang="en-US" altLang="zh-CN" sz="2000" u="sng" dirty="0">
                <a:solidFill>
                  <a:srgbClr val="0070C0"/>
                </a:solidFill>
                <a:latin typeface="Calibri" pitchFamily="34" charset="0"/>
              </a:rPr>
              <a:t>Materi Pembelajaran</a:t>
            </a:r>
            <a:r>
              <a:rPr lang="en-US" altLang="zh-CN" sz="3200" dirty="0">
                <a:solidFill>
                  <a:srgbClr val="0070C0"/>
                </a:solidFill>
                <a:latin typeface="Calibri" pitchFamily="34" charset="0"/>
              </a:rPr>
              <a:t> </a:t>
            </a:r>
            <a:endParaRPr lang="en-US" altLang="zh-CN" sz="3200" dirty="0">
              <a:solidFill>
                <a:srgbClr val="0070C0"/>
              </a:solidFill>
              <a:latin typeface="Calibri" pitchFamily="34" charset="0"/>
            </a:endParaRPr>
          </a:p>
          <a:p>
            <a:pPr indent="0" eaLnBrk="0" hangingPunct="0">
              <a:spcBef>
                <a:spcPct val="20000"/>
              </a:spcBef>
              <a:buFont typeface="Arial" panose="020B0604020202090204" pitchFamily="34" charset="0"/>
              <a:buNone/>
            </a:pPr>
            <a:r>
              <a:rPr lang="en-US" sz="3200" dirty="0">
                <a:solidFill>
                  <a:srgbClr val="0070C0"/>
                </a:solidFill>
                <a:latin typeface="Calibri" pitchFamily="34" charset="0"/>
              </a:rPr>
              <a:t>Matakuliah :</a:t>
            </a:r>
            <a:endParaRPr lang="en-US" sz="3200" dirty="0">
              <a:solidFill>
                <a:srgbClr val="0070C0"/>
              </a:solidFill>
              <a:latin typeface="Calibri" pitchFamily="34" charset="0"/>
            </a:endParaRPr>
          </a:p>
        </p:txBody>
      </p:sp>
      <p:sp>
        <p:nvSpPr>
          <p:cNvPr id="4103" name="Rectangle 7"/>
          <p:cNvSpPr txBox="1"/>
          <p:nvPr/>
        </p:nvSpPr>
        <p:spPr>
          <a:xfrm>
            <a:off x="1222375" y="3387725"/>
            <a:ext cx="5365750" cy="488950"/>
          </a:xfrm>
          <a:prstGeom prst="rect">
            <a:avLst/>
          </a:prstGeom>
          <a:noFill/>
          <a:ln w="9525">
            <a:noFill/>
          </a:ln>
        </p:spPr>
        <p:txBody>
          <a:bodyPr anchor="t"/>
          <a:p>
            <a:pPr indent="0" eaLnBrk="0" hangingPunct="0">
              <a:spcBef>
                <a:spcPct val="20000"/>
              </a:spcBef>
              <a:buFont typeface="Arial" panose="020B0604020202090204" pitchFamily="34" charset="0"/>
              <a:buNone/>
            </a:pPr>
            <a:r>
              <a:rPr lang="en-US" sz="2000" dirty="0">
                <a:solidFill>
                  <a:srgbClr val="404040"/>
                </a:solidFill>
                <a:latin typeface="Calibri" pitchFamily="34" charset="0"/>
              </a:rPr>
              <a:t>Kode Matakuliah : SKO 20407</a:t>
            </a:r>
            <a:endParaRPr lang="en-US" sz="2000" dirty="0">
              <a:solidFill>
                <a:srgbClr val="404040"/>
              </a:solidFill>
              <a:latin typeface="Calibri" pitchFamily="34" charset="0"/>
            </a:endParaRPr>
          </a:p>
        </p:txBody>
      </p:sp>
      <p:sp>
        <p:nvSpPr>
          <p:cNvPr id="4104" name="Rectangle 7"/>
          <p:cNvSpPr txBox="1"/>
          <p:nvPr/>
        </p:nvSpPr>
        <p:spPr>
          <a:xfrm>
            <a:off x="1187450" y="4829175"/>
            <a:ext cx="6302375" cy="944563"/>
          </a:xfrm>
          <a:prstGeom prst="rect">
            <a:avLst/>
          </a:prstGeom>
          <a:noFill/>
          <a:ln w="9525">
            <a:noFill/>
          </a:ln>
        </p:spPr>
        <p:txBody>
          <a:bodyPr anchor="t"/>
          <a:p>
            <a:pPr indent="0" eaLnBrk="0" hangingPunct="0">
              <a:spcBef>
                <a:spcPct val="20000"/>
              </a:spcBef>
              <a:buFont typeface="Arial" panose="020B0604020202090204" pitchFamily="34" charset="0"/>
              <a:buNone/>
            </a:pPr>
            <a:r>
              <a:rPr lang="en-ID" altLang="x-none" sz="1800" dirty="0">
                <a:solidFill>
                  <a:srgbClr val="0D0D0D"/>
                </a:solidFill>
                <a:latin typeface="Calibri" pitchFamily="34" charset="0"/>
              </a:rPr>
              <a:t>Dosen Pengampu </a:t>
            </a:r>
            <a:r>
              <a:rPr lang="en-US" altLang="en-ID" sz="1800" dirty="0">
                <a:solidFill>
                  <a:srgbClr val="0D0D0D"/>
                </a:solidFill>
                <a:latin typeface="Calibri" pitchFamily="34" charset="0"/>
              </a:rPr>
              <a:t>Matakuliah</a:t>
            </a:r>
            <a:r>
              <a:rPr lang="en-ID" altLang="x-none" sz="1800" dirty="0">
                <a:solidFill>
                  <a:srgbClr val="0D0D0D"/>
                </a:solidFill>
                <a:latin typeface="Calibri" pitchFamily="34" charset="0"/>
              </a:rPr>
              <a:t>:</a:t>
            </a:r>
            <a:r>
              <a:rPr lang="en-ID" altLang="x-none" sz="2400" dirty="0">
                <a:solidFill>
                  <a:srgbClr val="0D0D0D"/>
                </a:solidFill>
                <a:latin typeface="Calibri" pitchFamily="34" charset="0"/>
              </a:rPr>
              <a:t> </a:t>
            </a:r>
            <a:endParaRPr lang="en-ID" altLang="x-none" sz="2400" dirty="0">
              <a:solidFill>
                <a:srgbClr val="0D0D0D"/>
              </a:solidFill>
              <a:latin typeface="Calibri" pitchFamily="34" charset="0"/>
            </a:endParaRPr>
          </a:p>
          <a:p>
            <a:pPr indent="0" eaLnBrk="0" hangingPunct="0">
              <a:spcBef>
                <a:spcPct val="20000"/>
              </a:spcBef>
              <a:buFont typeface="Arial" panose="020B0604020202090204" pitchFamily="34" charset="0"/>
              <a:buNone/>
            </a:pPr>
            <a:r>
              <a:rPr lang="en-ID" altLang="x-none" sz="2400" dirty="0">
                <a:solidFill>
                  <a:srgbClr val="0D0D0D"/>
                </a:solidFill>
                <a:latin typeface="Calibri" pitchFamily="34" charset="0"/>
              </a:rPr>
              <a:t>Bayu Nugroho, </a:t>
            </a:r>
            <a:r>
              <a:rPr lang="en-US" altLang="en-ID" sz="2400" dirty="0">
                <a:solidFill>
                  <a:srgbClr val="0D0D0D"/>
                </a:solidFill>
                <a:latin typeface="Calibri" pitchFamily="34" charset="0"/>
              </a:rPr>
              <a:t>S.Kom., </a:t>
            </a:r>
            <a:r>
              <a:rPr lang="en-ID" altLang="x-none" sz="2400" dirty="0">
                <a:solidFill>
                  <a:srgbClr val="0D0D0D"/>
                </a:solidFill>
                <a:latin typeface="Calibri" pitchFamily="34" charset="0"/>
              </a:rPr>
              <a:t>M.Eng</a:t>
            </a:r>
            <a:endParaRPr lang="en-ID" altLang="x-none" sz="2400" dirty="0">
              <a:solidFill>
                <a:srgbClr val="0D0D0D"/>
              </a:solidFill>
              <a:latin typeface="Calibri" pitchFamily="34" charset="0"/>
            </a:endParaRPr>
          </a:p>
        </p:txBody>
      </p:sp>
      <p:sp>
        <p:nvSpPr>
          <p:cNvPr id="4105" name="Rectangle 7"/>
          <p:cNvSpPr txBox="1"/>
          <p:nvPr/>
        </p:nvSpPr>
        <p:spPr>
          <a:xfrm>
            <a:off x="1187450" y="298450"/>
            <a:ext cx="3062288" cy="384175"/>
          </a:xfrm>
          <a:prstGeom prst="rect">
            <a:avLst/>
          </a:prstGeom>
          <a:noFill/>
          <a:ln w="9525">
            <a:noFill/>
          </a:ln>
        </p:spPr>
        <p:txBody>
          <a:bodyPr anchor="t"/>
          <a:p>
            <a:pPr indent="0" eaLnBrk="0" hangingPunct="0">
              <a:spcBef>
                <a:spcPct val="20000"/>
              </a:spcBef>
              <a:buFont typeface="Arial" panose="020B0604020202090204" pitchFamily="34" charset="0"/>
              <a:buNone/>
            </a:pPr>
            <a:r>
              <a:rPr lang="en-US" altLang="en-ID" sz="1800" b="1" dirty="0">
                <a:solidFill>
                  <a:srgbClr val="595959"/>
                </a:solidFill>
                <a:latin typeface="Arial Narrow Bold" panose="020B0606020202030204" charset="0"/>
              </a:rPr>
              <a:t>Bahan Ajar</a:t>
            </a:r>
            <a:endParaRPr lang="en-US" altLang="en-ID" sz="1800" b="1" u="sng" dirty="0">
              <a:solidFill>
                <a:srgbClr val="595959"/>
              </a:solidFill>
              <a:latin typeface="Arial Narrow Bold" panose="020B0606020202030204" charset="0"/>
            </a:endParaRPr>
          </a:p>
        </p:txBody>
      </p:sp>
      <p:sp>
        <p:nvSpPr>
          <p:cNvPr id="3" name="Rectangle 7"/>
          <p:cNvSpPr txBox="1"/>
          <p:nvPr/>
        </p:nvSpPr>
        <p:spPr>
          <a:xfrm>
            <a:off x="1222375" y="3981450"/>
            <a:ext cx="5365750" cy="488950"/>
          </a:xfrm>
          <a:prstGeom prst="rect">
            <a:avLst/>
          </a:prstGeom>
          <a:noFill/>
          <a:ln w="9525">
            <a:noFill/>
          </a:ln>
        </p:spPr>
        <p:txBody>
          <a:bodyPr/>
          <a:lstStyle>
            <a:lvl1pPr marL="342900" indent="-342900" algn="l" rtl="0" eaLnBrk="0" fontAlgn="base" hangingPunct="0">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stStyle>
          <a:p>
            <a:pPr marL="0" marR="0" lvl="0" indent="0" algn="l" defTabSz="914400" rtl="0" eaLnBrk="0" fontAlgn="base" latinLnBrk="0" hangingPunct="0">
              <a:lnSpc>
                <a:spcPct val="100000"/>
              </a:lnSpc>
              <a:spcBef>
                <a:spcPct val="20000"/>
              </a:spcBef>
              <a:spcAft>
                <a:spcPct val="0"/>
              </a:spcAft>
              <a:buFont typeface="Arial" panose="020B0604020202090204" pitchFamily="34" charset="0"/>
              <a:buNone/>
            </a:pPr>
            <a:r>
              <a:rPr kumimoji="0" lang="en-US" sz="2400" b="0" i="0" u="none" strike="noStrike" kern="1200" cap="none" spc="0" normalizeH="0" baseline="0" noProof="1" dirty="0">
                <a:solidFill>
                  <a:schemeClr val="accent6">
                    <a:lumMod val="75000"/>
                  </a:schemeClr>
                </a:solidFill>
                <a:latin typeface="+mn-lt"/>
                <a:ea typeface="+mn-ea"/>
                <a:cs typeface="Arial" panose="020B0604020202090204" pitchFamily="34" charset="0"/>
                <a:sym typeface="+mn-ea"/>
              </a:rPr>
              <a:t>Prodi : SISTEM KOMPUTER</a:t>
            </a:r>
            <a:endParaRPr kumimoji="0" lang="en-US" sz="2400" b="0" i="0" u="none" strike="noStrike" kern="1200" cap="none" spc="0" normalizeH="0" baseline="0" noProof="1" dirty="0">
              <a:solidFill>
                <a:schemeClr val="accent6">
                  <a:lumMod val="75000"/>
                </a:schemeClr>
              </a:solidFill>
              <a:latin typeface="+mn-lt"/>
              <a:ea typeface="Arial" panose="020B0604020202090204" pitchFamily="34" charset="0"/>
              <a:cs typeface="Arial" panose="020B0604020202090204" pitchFamily="34" charset="0"/>
              <a:sym typeface="+mn-ea"/>
            </a:endParaRPr>
          </a:p>
        </p:txBody>
      </p:sp>
      <p:pic>
        <p:nvPicPr>
          <p:cNvPr id="7" name="Picture 6"/>
          <p:cNvPicPr>
            <a:picLocks noChangeAspect="1"/>
          </p:cNvPicPr>
          <p:nvPr/>
        </p:nvPicPr>
        <p:blipFill>
          <a:blip r:embed="rId3"/>
          <a:stretch>
            <a:fillRect/>
          </a:stretch>
        </p:blipFill>
        <p:spPr>
          <a:xfrm>
            <a:off x="5193665" y="340360"/>
            <a:ext cx="2180590" cy="897890"/>
          </a:xfrm>
          <a:prstGeom prst="rect">
            <a:avLst/>
          </a:prstGeom>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3" name="Shape 80"/>
          <p:cNvSpPr>
            <a:spLocks noGrp="1"/>
          </p:cNvSpPr>
          <p:nvPr>
            <p:ph type="title"/>
          </p:nvPr>
        </p:nvSpPr>
        <p:spPr>
          <a:xfrm>
            <a:off x="395288" y="415290"/>
            <a:ext cx="8229600" cy="650875"/>
          </a:xfrm>
        </p:spPr>
        <p:txBody>
          <a:bodyPr vert="horz" wrap="square" lIns="91425" tIns="45700" rIns="91425" bIns="45700" anchor="ctr"/>
          <a:p>
            <a:pPr algn="l">
              <a:buClr>
                <a:srgbClr val="1F497D"/>
              </a:buClr>
              <a:buSzPct val="25000"/>
            </a:pPr>
            <a:r>
              <a:rPr lang="en-US" altLang="en-US" sz="3200" b="1" u="sng" dirty="0">
                <a:latin typeface="Arial" panose="020B0604020202090204" pitchFamily="34" charset="0"/>
                <a:sym typeface="Arial" panose="020B0604020202090204" pitchFamily="34" charset="0"/>
              </a:rPr>
              <a:t>Tables of Content</a:t>
            </a:r>
            <a:endParaRPr lang="en-US" altLang="en-US" sz="3200" b="1" u="sng" dirty="0">
              <a:latin typeface="Arial" panose="020B0604020202090204" pitchFamily="34" charset="0"/>
              <a:ea typeface="Arial" panose="020B0604020202090204" pitchFamily="34" charset="0"/>
              <a:sym typeface="Arial" panose="020B0604020202090204" pitchFamily="34" charset="0"/>
            </a:endParaRPr>
          </a:p>
        </p:txBody>
      </p:sp>
      <p:sp>
        <p:nvSpPr>
          <p:cNvPr id="8194" name="Shape 81"/>
          <p:cNvSpPr>
            <a:spLocks noGrp="1"/>
          </p:cNvSpPr>
          <p:nvPr>
            <p:ph idx="1"/>
          </p:nvPr>
        </p:nvSpPr>
        <p:spPr>
          <a:xfrm>
            <a:off x="395605" y="973455"/>
            <a:ext cx="8608695" cy="4264025"/>
          </a:xfrm>
        </p:spPr>
        <p:txBody>
          <a:bodyPr vert="horz" wrap="square" lIns="91425" tIns="45700" rIns="91425" bIns="45700" anchor="t"/>
          <a:p>
            <a:pPr marL="0" indent="0">
              <a:spcBef>
                <a:spcPct val="0"/>
              </a:spcBef>
              <a:buClr>
                <a:schemeClr val="accent2"/>
              </a:buClr>
              <a:buSzPct val="60000"/>
              <a:buNone/>
            </a:pPr>
            <a:r>
              <a:rPr lang="en-US" sz="3000" dirty="0">
                <a:sym typeface="+mn-ea"/>
              </a:rPr>
              <a:t>DATA TYPES in C LANGUAGE</a:t>
            </a:r>
            <a:endParaRPr lang="en-US" sz="2800" dirty="0"/>
          </a:p>
          <a:p>
            <a:pPr marL="0" indent="0">
              <a:spcBef>
                <a:spcPct val="0"/>
              </a:spcBef>
              <a:buClr>
                <a:schemeClr val="accent2"/>
              </a:buClr>
              <a:buSzPct val="60000"/>
              <a:buNone/>
            </a:pPr>
            <a:r>
              <a:rPr lang="en-US" sz="1600" dirty="0"/>
              <a:t>	</a:t>
            </a:r>
            <a:endParaRPr lang="en-US" sz="1600" dirty="0"/>
          </a:p>
          <a:p>
            <a:pPr marL="0" indent="0">
              <a:spcBef>
                <a:spcPct val="0"/>
              </a:spcBef>
              <a:buClr>
                <a:schemeClr val="accent2"/>
              </a:buClr>
              <a:buSzPct val="60000"/>
              <a:buNone/>
            </a:pPr>
            <a:r>
              <a:rPr lang="en-US" sz="3000" dirty="0"/>
              <a:t>	- </a:t>
            </a:r>
            <a:r>
              <a:rPr lang="en-US" sz="3000">
                <a:cs typeface="+mn-lt"/>
                <a:sym typeface="+mn-ea"/>
              </a:rPr>
              <a:t>Variable Names in C</a:t>
            </a:r>
            <a:endParaRPr lang="en-US" sz="3000">
              <a:cs typeface="+mn-lt"/>
              <a:sym typeface="+mn-ea"/>
            </a:endParaRPr>
          </a:p>
          <a:p>
            <a:pPr marL="0" indent="0">
              <a:spcBef>
                <a:spcPct val="0"/>
              </a:spcBef>
              <a:buClr>
                <a:schemeClr val="accent2"/>
              </a:buClr>
              <a:buSzPct val="60000"/>
              <a:buNone/>
            </a:pPr>
            <a:r>
              <a:rPr lang="en-US" sz="3000">
                <a:cs typeface="+mn-lt"/>
                <a:sym typeface="+mn-ea"/>
              </a:rPr>
              <a:t>	- The boolean Data Type</a:t>
            </a:r>
            <a:endParaRPr lang="en-US" sz="3000">
              <a:cs typeface="+mn-lt"/>
              <a:sym typeface="+mn-ea"/>
            </a:endParaRPr>
          </a:p>
          <a:p>
            <a:pPr marL="0" indent="0">
              <a:spcBef>
                <a:spcPct val="0"/>
              </a:spcBef>
              <a:buClr>
                <a:schemeClr val="accent2"/>
              </a:buClr>
              <a:buSzPct val="60000"/>
              <a:buNone/>
            </a:pPr>
            <a:r>
              <a:rPr lang="en-US" sz="3000">
                <a:cs typeface="+mn-lt"/>
                <a:sym typeface="+mn-ea"/>
              </a:rPr>
              <a:t>	- The char Data Type</a:t>
            </a:r>
            <a:endParaRPr lang="en-US" sz="3000" dirty="0"/>
          </a:p>
          <a:p>
            <a:pPr marL="0" indent="0">
              <a:spcBef>
                <a:spcPct val="0"/>
              </a:spcBef>
              <a:buClr>
                <a:schemeClr val="accent2"/>
              </a:buClr>
              <a:buSzPct val="60000"/>
              <a:buNone/>
            </a:pPr>
            <a:r>
              <a:rPr lang="en-US" sz="3000" dirty="0"/>
              <a:t>	-</a:t>
            </a:r>
            <a:r>
              <a:rPr lang="en-US" sz="3000" dirty="0">
                <a:cs typeface="+mn-lt"/>
              </a:rPr>
              <a:t> </a:t>
            </a:r>
            <a:r>
              <a:rPr lang="en-US" sz="3000">
                <a:cs typeface="+mn-lt"/>
                <a:sym typeface="+mn-ea"/>
              </a:rPr>
              <a:t>The int Data Type</a:t>
            </a:r>
            <a:endParaRPr lang="en-US" sz="3000">
              <a:cs typeface="+mn-lt"/>
              <a:sym typeface="+mn-ea"/>
            </a:endParaRPr>
          </a:p>
          <a:p>
            <a:pPr marL="0" indent="0">
              <a:spcBef>
                <a:spcPct val="0"/>
              </a:spcBef>
              <a:buClr>
                <a:schemeClr val="accent2"/>
              </a:buClr>
              <a:buSzPct val="60000"/>
              <a:buNone/>
            </a:pPr>
            <a:r>
              <a:rPr lang="en-US" sz="3000">
                <a:cs typeface="+mn-lt"/>
                <a:sym typeface="+mn-ea"/>
              </a:rPr>
              <a:t>	- The word Data Type</a:t>
            </a:r>
            <a:endParaRPr lang="en-US" sz="3000">
              <a:cs typeface="+mn-lt"/>
              <a:sym typeface="+mn-ea"/>
            </a:endParaRPr>
          </a:p>
          <a:p>
            <a:pPr marL="0" indent="0">
              <a:spcBef>
                <a:spcPct val="0"/>
              </a:spcBef>
              <a:buClr>
                <a:schemeClr val="accent2"/>
              </a:buClr>
              <a:buSzPct val="60000"/>
              <a:buNone/>
            </a:pPr>
            <a:r>
              <a:rPr lang="en-US" sz="3000">
                <a:cs typeface="+mn-lt"/>
                <a:sym typeface="+mn-ea"/>
              </a:rPr>
              <a:t>	- The long Data type</a:t>
            </a:r>
            <a:endParaRPr lang="en-US" sz="3000">
              <a:cs typeface="+mn-lt"/>
              <a:sym typeface="+mn-ea"/>
            </a:endParaRPr>
          </a:p>
          <a:p>
            <a:pPr marL="0" indent="0">
              <a:spcBef>
                <a:spcPct val="0"/>
              </a:spcBef>
              <a:buClr>
                <a:schemeClr val="accent2"/>
              </a:buClr>
              <a:buSzPct val="60000"/>
              <a:buNone/>
            </a:pPr>
            <a:r>
              <a:rPr lang="en-US" sz="3000">
                <a:cs typeface="+mn-lt"/>
                <a:sym typeface="+mn-ea"/>
              </a:rPr>
              <a:t>	- </a:t>
            </a:r>
            <a:r>
              <a:rPr lang="en-US" sz="3000" dirty="0">
                <a:solidFill>
                  <a:srgbClr val="000000"/>
                </a:solidFill>
                <a:latin typeface="Arial" panose="020B0604020202090204" pitchFamily="34" charset="0"/>
                <a:sym typeface="Arial" panose="020B0604020202090204" pitchFamily="34" charset="0"/>
              </a:rPr>
              <a:t>The float and double Data Types</a:t>
            </a:r>
            <a:endParaRPr lang="en-US" sz="3000" dirty="0">
              <a:solidFill>
                <a:srgbClr val="000000"/>
              </a:solidFill>
              <a:latin typeface="Arial" panose="020B0604020202090204" pitchFamily="34" charset="0"/>
              <a:sym typeface="Arial" panose="020B0604020202090204" pitchFamily="34" charset="0"/>
            </a:endParaRPr>
          </a:p>
          <a:p>
            <a:pPr marL="0" indent="0">
              <a:spcBef>
                <a:spcPct val="0"/>
              </a:spcBef>
              <a:buClr>
                <a:schemeClr val="accent2"/>
              </a:buClr>
              <a:buSzPct val="60000"/>
              <a:buNone/>
            </a:pPr>
            <a:r>
              <a:rPr lang="en-US" sz="3000" dirty="0">
                <a:solidFill>
                  <a:srgbClr val="000000"/>
                </a:solidFill>
                <a:latin typeface="Arial" panose="020B0604020202090204" pitchFamily="34" charset="0"/>
                <a:sym typeface="Arial" panose="020B0604020202090204" pitchFamily="34" charset="0"/>
              </a:rPr>
              <a:t>	- String Data Type</a:t>
            </a:r>
            <a:endParaRPr lang="en-US" sz="3000" dirty="0">
              <a:solidFill>
                <a:srgbClr val="000000"/>
              </a:solidFill>
              <a:latin typeface="Arial" panose="020B0604020202090204" pitchFamily="34" charset="0"/>
              <a:sym typeface="Arial" panose="020B0604020202090204" pitchFamily="34" charset="0"/>
            </a:endParaRPr>
          </a:p>
          <a:p>
            <a:pPr marL="0" indent="0">
              <a:spcBef>
                <a:spcPct val="0"/>
              </a:spcBef>
              <a:buClr>
                <a:schemeClr val="accent2"/>
              </a:buClr>
              <a:buSzPct val="60000"/>
              <a:buNone/>
            </a:pPr>
            <a:r>
              <a:rPr lang="en-US" sz="3000" dirty="0">
                <a:solidFill>
                  <a:srgbClr val="000000"/>
                </a:solidFill>
                <a:latin typeface="Arial" panose="020B0604020202090204" pitchFamily="34" charset="0"/>
                <a:sym typeface="Arial" panose="020B0604020202090204" pitchFamily="34" charset="0"/>
              </a:rPr>
              <a:t>	- The void Data Type</a:t>
            </a:r>
            <a:endParaRPr lang="en-US" sz="3000" dirty="0">
              <a:solidFill>
                <a:srgbClr val="000000"/>
              </a:solidFill>
              <a:latin typeface="Arial" panose="020B0604020202090204" pitchFamily="34" charset="0"/>
              <a:sym typeface="Arial" panose="020B0604020202090204" pitchFamily="34" charset="0"/>
            </a:endParaRPr>
          </a:p>
          <a:p>
            <a:pPr marL="0" indent="0">
              <a:spcBef>
                <a:spcPct val="0"/>
              </a:spcBef>
              <a:buClr>
                <a:schemeClr val="accent2"/>
              </a:buClr>
              <a:buSzPct val="60000"/>
              <a:buNone/>
            </a:pPr>
            <a:r>
              <a:rPr lang="en-US" sz="3000" dirty="0">
                <a:solidFill>
                  <a:srgbClr val="000000"/>
                </a:solidFill>
                <a:latin typeface="Arial" panose="020B0604020202090204" pitchFamily="34" charset="0"/>
                <a:sym typeface="Arial" panose="020B0604020202090204" pitchFamily="34" charset="0"/>
              </a:rPr>
              <a:t>	- The array Data Type</a:t>
            </a:r>
            <a:endParaRPr lang="en-US" sz="3000" dirty="0">
              <a:solidFill>
                <a:srgbClr val="000000"/>
              </a:solidFill>
              <a:latin typeface="Arial" panose="020B0604020202090204" pitchFamily="34" charset="0"/>
              <a:sym typeface="Arial" panose="020B0604020202090204" pitchFamily="34" charset="0"/>
            </a:endParaRPr>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Pemrograman Tersturktur</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10241" name="Shape 80"/>
          <p:cNvSpPr>
            <a:spLocks noGrp="1"/>
          </p:cNvSpPr>
          <p:nvPr/>
        </p:nvSpPr>
        <p:spPr>
          <a:xfrm>
            <a:off x="395288" y="4445"/>
            <a:ext cx="8229600" cy="650875"/>
          </a:xfrm>
          <a:prstGeom prst="rect">
            <a:avLst/>
          </a:prstGeom>
          <a:noFill/>
          <a:ln w="9525">
            <a:noFill/>
          </a:ln>
        </p:spPr>
        <p:txBody>
          <a:bodyPr vert="horz" wrap="square" lIns="91425" tIns="45700" rIns="91425" bIns="45700" anchor="ct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buClr>
                <a:srgbClr val="1F497D"/>
              </a:buClr>
              <a:buSzPct val="25000"/>
            </a:pPr>
            <a:r>
              <a:rPr lang="en-US" altLang="en-US" sz="1400" b="1" u="sng" dirty="0">
                <a:latin typeface="Arial" panose="020B0604020202090204" pitchFamily="34" charset="0"/>
                <a:sym typeface="Arial" panose="020B0604020202090204" pitchFamily="34" charset="0"/>
              </a:rPr>
              <a:t>Chapter 4</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cxnSp>
        <p:nvCxnSpPr>
          <p:cNvPr id="4" name="Straight Connector 3"/>
          <p:cNvCxnSpPr/>
          <p:nvPr/>
        </p:nvCxnSpPr>
        <p:spPr>
          <a:xfrm>
            <a:off x="483235" y="1521460"/>
            <a:ext cx="6010910" cy="0"/>
          </a:xfrm>
          <a:prstGeom prst="line">
            <a:avLst/>
          </a:prstGeom>
        </p:spPr>
        <p:style>
          <a:lnRef idx="2">
            <a:schemeClr val="accent6"/>
          </a:lnRef>
          <a:fillRef idx="0">
            <a:schemeClr val="accent6"/>
          </a:fillRef>
          <a:effectRef idx="1">
            <a:schemeClr val="accent6"/>
          </a:effectRef>
          <a:fontRef idx="minor">
            <a:schemeClr val="tx1"/>
          </a:fontRef>
        </p:style>
      </p:cxn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4</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988695"/>
            <a:ext cx="8514080" cy="2812415"/>
          </a:xfrm>
        </p:spPr>
        <p:txBody>
          <a:bodyPr vert="horz" wrap="square" lIns="91425" tIns="45700" rIns="91425" bIns="45700" anchor="t"/>
          <a:p>
            <a:pPr marL="0" indent="0">
              <a:spcBef>
                <a:spcPct val="0"/>
              </a:spcBef>
              <a:buClr>
                <a:schemeClr val="accent2"/>
              </a:buClr>
              <a:buSzPct val="60000"/>
              <a:buNone/>
            </a:pPr>
            <a:r>
              <a:rPr lang="en-US" sz="2800" b="1">
                <a:cs typeface="+mn-lt"/>
                <a:sym typeface="+mn-ea"/>
              </a:rPr>
              <a:t>Variable Names in C</a:t>
            </a:r>
            <a:r>
              <a:rPr lang="en-US" sz="2800" b="1" dirty="0"/>
              <a:t> </a:t>
            </a:r>
            <a:endParaRPr lang="en-US" sz="2800" b="1" dirty="0"/>
          </a:p>
          <a:p>
            <a:pPr marL="0" indent="0">
              <a:spcBef>
                <a:spcPct val="0"/>
              </a:spcBef>
              <a:buClr>
                <a:schemeClr val="accent2"/>
              </a:buClr>
              <a:buSzPct val="60000"/>
              <a:buNone/>
            </a:pPr>
            <a:endParaRPr lang="en-US" sz="800" dirty="0"/>
          </a:p>
          <a:p>
            <a:pPr marL="0" indent="0">
              <a:spcBef>
                <a:spcPct val="0"/>
              </a:spcBef>
              <a:buClr>
                <a:schemeClr val="accent2"/>
              </a:buClr>
              <a:buSzPct val="60000"/>
              <a:buNone/>
            </a:pPr>
            <a:r>
              <a:rPr lang="en-US" sz="2800" dirty="0"/>
              <a:t>If you can’t use keywords for variable or function names, then what can you use? There are three general rules for naming variables or functions in C: Valid variable names may contain:</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Pemrograman Tersturktur</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pic>
        <p:nvPicPr>
          <p:cNvPr id="4" name="Picture 3"/>
          <p:cNvPicPr>
            <a:picLocks noChangeAspect="1"/>
          </p:cNvPicPr>
          <p:nvPr/>
        </p:nvPicPr>
        <p:blipFill>
          <a:blip r:embed="rId1"/>
          <a:stretch>
            <a:fillRect/>
          </a:stretch>
        </p:blipFill>
        <p:spPr>
          <a:xfrm>
            <a:off x="1687195" y="3471545"/>
            <a:ext cx="5712460" cy="3026410"/>
          </a:xfrm>
          <a:prstGeom prst="rect">
            <a:avLst/>
          </a:prstGeom>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4</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988695"/>
            <a:ext cx="8608695" cy="741680"/>
          </a:xfrm>
        </p:spPr>
        <p:txBody>
          <a:bodyPr vert="horz" wrap="square" lIns="91425" tIns="45700" rIns="91425" bIns="45700" anchor="t"/>
          <a:p>
            <a:pPr marL="0" indent="0">
              <a:spcBef>
                <a:spcPct val="0"/>
              </a:spcBef>
              <a:buClr>
                <a:schemeClr val="accent2"/>
              </a:buClr>
              <a:buSzPct val="60000"/>
              <a:buNone/>
            </a:pPr>
            <a:r>
              <a:rPr lang="en-US" sz="2800" b="1">
                <a:cs typeface="+mn-lt"/>
                <a:sym typeface="+mn-ea"/>
              </a:rPr>
              <a:t>The Boolean Data Type</a:t>
            </a:r>
            <a:endParaRPr lang="en-US" sz="2800">
              <a:cs typeface="+mn-lt"/>
              <a:sym typeface="+mn-ea"/>
            </a:endParaRPr>
          </a:p>
          <a:p>
            <a:pPr marL="0" indent="0">
              <a:spcBef>
                <a:spcPct val="0"/>
              </a:spcBef>
              <a:buClr>
                <a:schemeClr val="accent2"/>
              </a:buClr>
              <a:buSzPct val="60000"/>
              <a:buNone/>
            </a:pPr>
            <a:r>
              <a:rPr lang="en-US" sz="2800" b="1" dirty="0"/>
              <a:t> </a:t>
            </a:r>
            <a:endParaRPr lang="en-US" sz="2800" b="1" dirty="0"/>
          </a:p>
          <a:p>
            <a:pPr marL="0" indent="0">
              <a:spcBef>
                <a:spcPct val="0"/>
              </a:spcBef>
              <a:buClr>
                <a:schemeClr val="accent2"/>
              </a:buClr>
              <a:buSzPct val="60000"/>
              <a:buNone/>
            </a:pPr>
            <a:r>
              <a:rPr lang="en-US" sz="2800" dirty="0"/>
              <a:t> </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Pemrograman Tersturktur</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2" name="Shape 81"/>
          <p:cNvSpPr>
            <a:spLocks noGrp="1"/>
          </p:cNvSpPr>
          <p:nvPr/>
        </p:nvSpPr>
        <p:spPr>
          <a:xfrm>
            <a:off x="268605" y="1813560"/>
            <a:ext cx="8379460" cy="4182745"/>
          </a:xfrm>
          <a:prstGeom prst="rect">
            <a:avLst/>
          </a:prstGeom>
          <a:noFill/>
          <a:ln w="9525">
            <a:noFill/>
          </a:ln>
        </p:spPr>
        <p:txBody>
          <a:bodyPr vert="horz" wrap="square" lIns="91425" tIns="45700" rIns="91425" bIns="45700" anchor="t"/>
          <a:lstStyle>
            <a:lvl1pPr marL="342900" indent="-342900" algn="l" rtl="0" eaLnBrk="0" fontAlgn="base" hangingPunct="0">
              <a:spcBef>
                <a:spcPct val="20000"/>
              </a:spcBef>
              <a:spcAft>
                <a:spcPct val="0"/>
              </a:spcAft>
              <a:buFont typeface="Arial" panose="020B060402020209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9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9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9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90204" pitchFamily="34" charset="0"/>
              <a:buChar char="•"/>
              <a:defRPr sz="2000" kern="1200">
                <a:solidFill>
                  <a:schemeClr val="tx1"/>
                </a:solidFill>
                <a:latin typeface="+mn-lt"/>
                <a:ea typeface="+mn-ea"/>
                <a:cs typeface="+mn-cs"/>
              </a:defRPr>
            </a:lvl9pPr>
          </a:lstStyle>
          <a:p>
            <a:pPr marL="0" indent="0">
              <a:spcBef>
                <a:spcPct val="0"/>
              </a:spcBef>
              <a:buClr>
                <a:schemeClr val="accent2"/>
              </a:buClr>
              <a:buSzPct val="60000"/>
              <a:buNone/>
            </a:pPr>
            <a:r>
              <a:rPr lang="en-US" sz="2800" dirty="0"/>
              <a:t>The boolean data type is limited to two values or states: true or false. These two values are constants that are defined within the compiler and are the only two values a boolean variable can assume. </a:t>
            </a:r>
            <a:endParaRPr lang="en-US" sz="2800" dirty="0"/>
          </a:p>
          <a:p>
            <a:pPr marL="0" indent="0">
              <a:spcBef>
                <a:spcPct val="0"/>
              </a:spcBef>
              <a:buClr>
                <a:schemeClr val="accent2"/>
              </a:buClr>
              <a:buSzPct val="60000"/>
              <a:buNone/>
            </a:pPr>
            <a:r>
              <a:rPr lang="en-US" sz="2800" dirty="0"/>
              <a:t>Therefore, the following is a valid definition for a boolean variable:</a:t>
            </a:r>
            <a:endParaRPr lang="en-US" sz="2800" dirty="0"/>
          </a:p>
          <a:p>
            <a:pPr marL="0" indent="0">
              <a:spcBef>
                <a:spcPct val="0"/>
              </a:spcBef>
              <a:buClr>
                <a:schemeClr val="accent2"/>
              </a:buClr>
              <a:buSzPct val="60000"/>
              <a:buNone/>
            </a:pPr>
            <a:endParaRPr lang="en-US" sz="2800" dirty="0"/>
          </a:p>
          <a:p>
            <a:pPr marL="0" indent="0">
              <a:spcBef>
                <a:spcPct val="0"/>
              </a:spcBef>
              <a:buClr>
                <a:schemeClr val="accent2"/>
              </a:buClr>
              <a:buSzPct val="60000"/>
              <a:buNone/>
            </a:pPr>
            <a:r>
              <a:rPr lang="en-US" sz="2800" dirty="0">
                <a:solidFill>
                  <a:schemeClr val="accent6"/>
                </a:solidFill>
              </a:rPr>
              <a:t>boolean mySwitch = false;</a:t>
            </a:r>
            <a:endParaRPr lang="en-US" sz="2800" dirty="0">
              <a:solidFill>
                <a:schemeClr val="accent6"/>
              </a:solidFill>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4</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988695"/>
            <a:ext cx="8539480" cy="2772410"/>
          </a:xfrm>
        </p:spPr>
        <p:txBody>
          <a:bodyPr vert="horz" wrap="square" lIns="91425" tIns="45700" rIns="91425" bIns="45700" anchor="t"/>
          <a:p>
            <a:pPr marL="0" indent="0">
              <a:spcBef>
                <a:spcPct val="0"/>
              </a:spcBef>
              <a:buClr>
                <a:schemeClr val="accent2"/>
              </a:buClr>
              <a:buSzPct val="60000"/>
              <a:buNone/>
            </a:pPr>
            <a:r>
              <a:rPr lang="en-US" sz="2800" b="1">
                <a:cs typeface="+mn-lt"/>
                <a:sym typeface="+mn-ea"/>
              </a:rPr>
              <a:t>The char Data Type</a:t>
            </a:r>
            <a:r>
              <a:rPr lang="en-US" sz="2800" b="1" dirty="0"/>
              <a:t> </a:t>
            </a:r>
            <a:endParaRPr lang="en-US" sz="2800" b="1" dirty="0"/>
          </a:p>
          <a:p>
            <a:pPr marL="0" indent="0">
              <a:spcBef>
                <a:spcPct val="0"/>
              </a:spcBef>
              <a:buClr>
                <a:schemeClr val="accent2"/>
              </a:buClr>
              <a:buSzPct val="60000"/>
              <a:buNone/>
            </a:pPr>
            <a:r>
              <a:rPr lang="en-US" sz="2800" dirty="0"/>
              <a:t> </a:t>
            </a:r>
            <a:endParaRPr lang="en-US" sz="2800" dirty="0"/>
          </a:p>
          <a:p>
            <a:pPr marL="0" indent="0">
              <a:spcBef>
                <a:spcPct val="0"/>
              </a:spcBef>
              <a:buClr>
                <a:schemeClr val="accent2"/>
              </a:buClr>
              <a:buSzPct val="60000"/>
              <a:buNone/>
            </a:pPr>
            <a:r>
              <a:rPr lang="en-US" sz="2800" dirty="0"/>
              <a:t>The char data type is used to store a single character as an 8-bit quantity. This includes both the signed and unsigned char data type. </a:t>
            </a:r>
            <a:endParaRPr lang="en-US" sz="2800" dirty="0"/>
          </a:p>
          <a:p>
            <a:pPr marL="0" indent="0">
              <a:spcBef>
                <a:spcPct val="0"/>
              </a:spcBef>
              <a:buClr>
                <a:schemeClr val="accent2"/>
              </a:buClr>
              <a:buSzPct val="60000"/>
              <a:buNone/>
            </a:pPr>
            <a:endParaRPr lang="en-US" sz="2400" dirty="0"/>
          </a:p>
          <a:p>
            <a:pPr marL="0" indent="0">
              <a:spcBef>
                <a:spcPct val="0"/>
              </a:spcBef>
              <a:buClr>
                <a:schemeClr val="accent2"/>
              </a:buClr>
              <a:buSzPct val="60000"/>
              <a:buNone/>
            </a:pPr>
            <a:r>
              <a:rPr lang="en-US" sz="2800" dirty="0"/>
              <a:t>In all Arduino C data types, if the sign bit (the highest bit in the data type) is 1, then the interpretation is that the value is negative. In unsigned data types, there is no sign bit. </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Pemrograman Tersturktur</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4</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863600"/>
            <a:ext cx="8514080" cy="3806825"/>
          </a:xfrm>
        </p:spPr>
        <p:txBody>
          <a:bodyPr vert="horz" wrap="square" lIns="91425" tIns="45700" rIns="91425" bIns="45700" anchor="t"/>
          <a:p>
            <a:pPr marL="0" indent="0">
              <a:spcBef>
                <a:spcPct val="0"/>
              </a:spcBef>
              <a:buClr>
                <a:schemeClr val="accent2"/>
              </a:buClr>
              <a:buSzPct val="60000"/>
              <a:buNone/>
            </a:pPr>
            <a:r>
              <a:rPr lang="en-US" sz="2800" b="1">
                <a:cs typeface="+mn-lt"/>
                <a:sym typeface="+mn-ea"/>
              </a:rPr>
              <a:t>The int Data Type</a:t>
            </a:r>
            <a:r>
              <a:rPr lang="en-US" sz="2800" b="1" dirty="0"/>
              <a:t> </a:t>
            </a:r>
            <a:endParaRPr lang="en-US" sz="2800" b="1" dirty="0"/>
          </a:p>
          <a:p>
            <a:pPr marL="0" indent="0">
              <a:spcBef>
                <a:spcPct val="0"/>
              </a:spcBef>
              <a:buClr>
                <a:schemeClr val="accent2"/>
              </a:buClr>
              <a:buSzPct val="60000"/>
              <a:buNone/>
            </a:pPr>
            <a:endParaRPr lang="en-US" sz="1400" dirty="0"/>
          </a:p>
          <a:p>
            <a:pPr marL="0" indent="0">
              <a:spcBef>
                <a:spcPct val="0"/>
              </a:spcBef>
              <a:buClr>
                <a:schemeClr val="accent2"/>
              </a:buClr>
              <a:buSzPct val="60000"/>
              <a:buNone/>
            </a:pPr>
            <a:r>
              <a:rPr lang="en-US" sz="2800" dirty="0"/>
              <a:t>In Arduino C, an int data type is a 16-bit value, as shown in Table. In some other languages (e.g., </a:t>
            </a:r>
            <a:endParaRPr lang="en-US" sz="2800" dirty="0"/>
          </a:p>
          <a:p>
            <a:pPr marL="0" indent="0">
              <a:spcBef>
                <a:spcPct val="0"/>
              </a:spcBef>
              <a:buClr>
                <a:schemeClr val="accent2"/>
              </a:buClr>
              <a:buSzPct val="60000"/>
              <a:buNone/>
            </a:pPr>
            <a:r>
              <a:rPr lang="en-US" sz="2800" dirty="0"/>
              <a:t>Java, C#, C++), an int is usually a 32-bit (4 byte) entity. If you have programmed before in some of these other languages, then you need to be aware that an int in Arduino C has a smaller numeric range than it carries in other programming languages.</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Pemrograman Tersturktur</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graphicFrame>
        <p:nvGraphicFramePr>
          <p:cNvPr id="2" name="Table 1"/>
          <p:cNvGraphicFramePr/>
          <p:nvPr>
            <p:custDataLst>
              <p:tags r:id="rId1"/>
            </p:custDataLst>
          </p:nvPr>
        </p:nvGraphicFramePr>
        <p:xfrm>
          <a:off x="1177290" y="4956810"/>
          <a:ext cx="6696710" cy="1017270"/>
        </p:xfrm>
        <a:graphic>
          <a:graphicData uri="http://schemas.openxmlformats.org/drawingml/2006/table">
            <a:tbl>
              <a:tblPr firstRow="1" bandRow="1">
                <a:tableStyleId>{5C22544A-7EE6-4342-B048-85BDC9FD1C3A}</a:tableStyleId>
              </a:tblPr>
              <a:tblGrid>
                <a:gridCol w="2232025"/>
                <a:gridCol w="1346200"/>
                <a:gridCol w="3118485"/>
              </a:tblGrid>
              <a:tr h="528955">
                <a:tc>
                  <a:txBody>
                    <a:bodyPr/>
                    <a:p>
                      <a:pPr algn="ctr">
                        <a:buNone/>
                      </a:pPr>
                      <a:r>
                        <a:rPr lang="en-US"/>
                        <a:t>Tipe Data</a:t>
                      </a:r>
                      <a:endParaRPr lang="en-US"/>
                    </a:p>
                  </a:txBody>
                  <a:tcPr/>
                </a:tc>
                <a:tc>
                  <a:txBody>
                    <a:bodyPr/>
                    <a:p>
                      <a:pPr algn="ctr">
                        <a:buNone/>
                      </a:pPr>
                      <a:r>
                        <a:rPr lang="en-US"/>
                        <a:t>Nilai</a:t>
                      </a:r>
                      <a:endParaRPr lang="en-US"/>
                    </a:p>
                  </a:txBody>
                  <a:tcPr/>
                </a:tc>
                <a:tc>
                  <a:txBody>
                    <a:bodyPr/>
                    <a:p>
                      <a:pPr algn="ctr">
                        <a:buNone/>
                      </a:pPr>
                      <a:r>
                        <a:rPr lang="en-US"/>
                        <a:t>Keterangan</a:t>
                      </a:r>
                      <a:endParaRPr lang="en-US"/>
                    </a:p>
                  </a:txBody>
                  <a:tcPr/>
                </a:tc>
              </a:tr>
              <a:tr h="488315">
                <a:tc>
                  <a:txBody>
                    <a:bodyPr/>
                    <a:p>
                      <a:pPr algn="ctr">
                        <a:buNone/>
                      </a:pPr>
                      <a:r>
                        <a:rPr lang="en-US"/>
                        <a:t>Integer</a:t>
                      </a:r>
                      <a:endParaRPr lang="en-US"/>
                    </a:p>
                  </a:txBody>
                  <a:tcPr/>
                </a:tc>
                <a:tc>
                  <a:txBody>
                    <a:bodyPr/>
                    <a:p>
                      <a:pPr algn="ctr">
                        <a:buNone/>
                      </a:pPr>
                      <a:r>
                        <a:rPr lang="en-US"/>
                        <a:t>16 bit</a:t>
                      </a:r>
                      <a:endParaRPr lang="en-US"/>
                    </a:p>
                  </a:txBody>
                  <a:tcPr/>
                </a:tc>
                <a:tc>
                  <a:txBody>
                    <a:bodyPr/>
                    <a:p>
                      <a:pPr algn="ctr">
                        <a:buNone/>
                      </a:pPr>
                      <a:r>
                        <a:rPr lang="en-US"/>
                        <a:t>-32768 s.d 32767</a:t>
                      </a:r>
                      <a:endParaRPr lang="en-US"/>
                    </a:p>
                  </a:txBody>
                  <a:tcPr/>
                </a:tc>
              </a:tr>
            </a:tbl>
          </a:graphicData>
        </a:graphic>
      </p:graphicFrame>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4</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863600"/>
            <a:ext cx="8514080" cy="3806825"/>
          </a:xfrm>
        </p:spPr>
        <p:txBody>
          <a:bodyPr vert="horz" wrap="square" lIns="91425" tIns="45700" rIns="91425" bIns="45700" anchor="t"/>
          <a:p>
            <a:pPr marL="0" indent="0">
              <a:spcBef>
                <a:spcPct val="0"/>
              </a:spcBef>
              <a:buClr>
                <a:schemeClr val="accent2"/>
              </a:buClr>
              <a:buSzPct val="60000"/>
              <a:buNone/>
            </a:pPr>
            <a:r>
              <a:rPr lang="en-US" sz="2800" b="1">
                <a:cs typeface="+mn-lt"/>
                <a:sym typeface="+mn-ea"/>
              </a:rPr>
              <a:t>The word Data Type</a:t>
            </a:r>
            <a:r>
              <a:rPr lang="en-US" sz="2800" b="1" dirty="0"/>
              <a:t> </a:t>
            </a:r>
            <a:endParaRPr lang="en-US" sz="2800" b="1" dirty="0"/>
          </a:p>
          <a:p>
            <a:pPr marL="0" indent="0">
              <a:spcBef>
                <a:spcPct val="0"/>
              </a:spcBef>
              <a:buClr>
                <a:schemeClr val="accent2"/>
              </a:buClr>
              <a:buSzPct val="60000"/>
              <a:buNone/>
            </a:pPr>
            <a:endParaRPr lang="en-US" sz="1400" dirty="0"/>
          </a:p>
          <a:p>
            <a:pPr marL="0" indent="0">
              <a:spcBef>
                <a:spcPct val="0"/>
              </a:spcBef>
              <a:buClr>
                <a:schemeClr val="accent2"/>
              </a:buClr>
              <a:buSzPct val="60000"/>
              <a:buNone/>
            </a:pPr>
            <a:r>
              <a:rPr lang="en-US" sz="2800" dirty="0"/>
              <a:t>The word data type has the same storage requirements and range of values as </a:t>
            </a:r>
            <a:endParaRPr lang="en-US" sz="2800" dirty="0"/>
          </a:p>
          <a:p>
            <a:pPr marL="0" indent="0">
              <a:spcBef>
                <a:spcPct val="0"/>
              </a:spcBef>
              <a:buClr>
                <a:schemeClr val="accent2"/>
              </a:buClr>
              <a:buSzPct val="60000"/>
              <a:buNone/>
            </a:pPr>
            <a:r>
              <a:rPr lang="en-US" sz="2800" dirty="0"/>
              <a:t>an unsigned int.</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Pemrograman Tersturktur</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graphicFrame>
        <p:nvGraphicFramePr>
          <p:cNvPr id="2" name="Table 1"/>
          <p:cNvGraphicFramePr/>
          <p:nvPr>
            <p:custDataLst>
              <p:tags r:id="rId1"/>
            </p:custDataLst>
          </p:nvPr>
        </p:nvGraphicFramePr>
        <p:xfrm>
          <a:off x="1035050" y="3827145"/>
          <a:ext cx="6696710" cy="1017270"/>
        </p:xfrm>
        <a:graphic>
          <a:graphicData uri="http://schemas.openxmlformats.org/drawingml/2006/table">
            <a:tbl>
              <a:tblPr firstRow="1" bandRow="1">
                <a:tableStyleId>{5C22544A-7EE6-4342-B048-85BDC9FD1C3A}</a:tableStyleId>
              </a:tblPr>
              <a:tblGrid>
                <a:gridCol w="2232025"/>
                <a:gridCol w="1346200"/>
                <a:gridCol w="3118485"/>
              </a:tblGrid>
              <a:tr h="528955">
                <a:tc>
                  <a:txBody>
                    <a:bodyPr/>
                    <a:p>
                      <a:pPr algn="ctr">
                        <a:buNone/>
                      </a:pPr>
                      <a:r>
                        <a:rPr lang="en-US"/>
                        <a:t>Tipe Data</a:t>
                      </a:r>
                      <a:endParaRPr lang="en-US"/>
                    </a:p>
                  </a:txBody>
                  <a:tcPr/>
                </a:tc>
                <a:tc>
                  <a:txBody>
                    <a:bodyPr/>
                    <a:p>
                      <a:pPr algn="ctr">
                        <a:buNone/>
                      </a:pPr>
                      <a:r>
                        <a:rPr lang="en-US"/>
                        <a:t>Nilai</a:t>
                      </a:r>
                      <a:endParaRPr lang="en-US"/>
                    </a:p>
                  </a:txBody>
                  <a:tcPr/>
                </a:tc>
                <a:tc>
                  <a:txBody>
                    <a:bodyPr/>
                    <a:p>
                      <a:pPr algn="ctr">
                        <a:buNone/>
                      </a:pPr>
                      <a:r>
                        <a:rPr lang="en-US"/>
                        <a:t>Keterangan</a:t>
                      </a:r>
                      <a:endParaRPr lang="en-US"/>
                    </a:p>
                  </a:txBody>
                  <a:tcPr/>
                </a:tc>
              </a:tr>
              <a:tr h="488315">
                <a:tc>
                  <a:txBody>
                    <a:bodyPr/>
                    <a:p>
                      <a:pPr algn="ctr">
                        <a:buNone/>
                      </a:pPr>
                      <a:r>
                        <a:rPr lang="en-US"/>
                        <a:t>Word</a:t>
                      </a:r>
                      <a:endParaRPr lang="en-US"/>
                    </a:p>
                  </a:txBody>
                  <a:tcPr/>
                </a:tc>
                <a:tc>
                  <a:txBody>
                    <a:bodyPr/>
                    <a:p>
                      <a:pPr algn="ctr">
                        <a:buNone/>
                      </a:pPr>
                      <a:r>
                        <a:rPr lang="en-US"/>
                        <a:t>2 bit</a:t>
                      </a:r>
                      <a:endParaRPr lang="en-US"/>
                    </a:p>
                  </a:txBody>
                  <a:tcPr/>
                </a:tc>
                <a:tc>
                  <a:txBody>
                    <a:bodyPr/>
                    <a:p>
                      <a:pPr algn="ctr">
                        <a:buNone/>
                      </a:pPr>
                      <a:r>
                        <a:rPr lang="en-US"/>
                        <a:t>0 s.d 65535</a:t>
                      </a:r>
                      <a:endParaRPr lang="en-US"/>
                    </a:p>
                  </a:txBody>
                  <a:tcPr/>
                </a:tc>
              </a:tr>
            </a:tbl>
          </a:graphicData>
        </a:graphic>
      </p:graphicFrame>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4</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863600"/>
            <a:ext cx="8514080" cy="3806825"/>
          </a:xfrm>
        </p:spPr>
        <p:txBody>
          <a:bodyPr vert="horz" wrap="square" lIns="91425" tIns="45700" rIns="91425" bIns="45700" anchor="t"/>
          <a:p>
            <a:pPr marL="0" indent="0">
              <a:spcBef>
                <a:spcPct val="0"/>
              </a:spcBef>
              <a:buClr>
                <a:schemeClr val="accent2"/>
              </a:buClr>
              <a:buSzPct val="60000"/>
              <a:buNone/>
            </a:pPr>
            <a:r>
              <a:rPr lang="en-US" sz="2800" b="1">
                <a:cs typeface="+mn-lt"/>
                <a:sym typeface="+mn-ea"/>
              </a:rPr>
              <a:t>The long Data type</a:t>
            </a:r>
            <a:r>
              <a:rPr lang="en-US" sz="2800" b="1" dirty="0"/>
              <a:t> </a:t>
            </a:r>
            <a:endParaRPr lang="en-US" sz="2800" b="1" dirty="0"/>
          </a:p>
          <a:p>
            <a:pPr marL="0" indent="0">
              <a:spcBef>
                <a:spcPct val="0"/>
              </a:spcBef>
              <a:buClr>
                <a:schemeClr val="accent2"/>
              </a:buClr>
              <a:buSzPct val="60000"/>
              <a:buNone/>
            </a:pPr>
            <a:endParaRPr lang="en-US" sz="1400" dirty="0"/>
          </a:p>
          <a:p>
            <a:pPr marL="0" indent="0">
              <a:spcBef>
                <a:spcPct val="0"/>
              </a:spcBef>
              <a:buClr>
                <a:schemeClr val="accent2"/>
              </a:buClr>
              <a:buSzPct val="60000"/>
              <a:buNone/>
            </a:pPr>
            <a:r>
              <a:rPr lang="en-US" sz="2800" dirty="0"/>
              <a:t>Because the long data type uses 32 bits (4 bytes), it has an approximate range of values of between plus or minus 2 billion. Like the other data types discussed so far, the long data type is also an integer data type and, as such, cannot be used to represent fractional values.</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Pemrograman Tersturktur</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graphicFrame>
        <p:nvGraphicFramePr>
          <p:cNvPr id="2" name="Table 1"/>
          <p:cNvGraphicFramePr/>
          <p:nvPr>
            <p:custDataLst>
              <p:tags r:id="rId1"/>
            </p:custDataLst>
          </p:nvPr>
        </p:nvGraphicFramePr>
        <p:xfrm>
          <a:off x="953770" y="4670425"/>
          <a:ext cx="7544435" cy="1208405"/>
        </p:xfrm>
        <a:graphic>
          <a:graphicData uri="http://schemas.openxmlformats.org/drawingml/2006/table">
            <a:tbl>
              <a:tblPr firstRow="1" bandRow="1">
                <a:tableStyleId>{5C22544A-7EE6-4342-B048-85BDC9FD1C3A}</a:tableStyleId>
              </a:tblPr>
              <a:tblGrid>
                <a:gridCol w="2514600"/>
                <a:gridCol w="1516380"/>
                <a:gridCol w="3513455"/>
              </a:tblGrid>
              <a:tr h="546735">
                <a:tc>
                  <a:txBody>
                    <a:bodyPr/>
                    <a:p>
                      <a:pPr algn="ctr">
                        <a:buNone/>
                      </a:pPr>
                      <a:r>
                        <a:rPr lang="en-US"/>
                        <a:t>Tipe Data</a:t>
                      </a:r>
                      <a:endParaRPr lang="en-US"/>
                    </a:p>
                  </a:txBody>
                  <a:tcPr/>
                </a:tc>
                <a:tc>
                  <a:txBody>
                    <a:bodyPr/>
                    <a:p>
                      <a:pPr algn="ctr">
                        <a:buNone/>
                      </a:pPr>
                      <a:r>
                        <a:rPr lang="en-US"/>
                        <a:t>Nilai</a:t>
                      </a:r>
                      <a:endParaRPr lang="en-US"/>
                    </a:p>
                  </a:txBody>
                  <a:tcPr/>
                </a:tc>
                <a:tc>
                  <a:txBody>
                    <a:bodyPr/>
                    <a:p>
                      <a:pPr algn="ctr">
                        <a:buNone/>
                      </a:pPr>
                      <a:r>
                        <a:rPr lang="en-US"/>
                        <a:t>Keterangan</a:t>
                      </a:r>
                      <a:endParaRPr lang="en-US"/>
                    </a:p>
                  </a:txBody>
                  <a:tcPr/>
                </a:tc>
              </a:tr>
              <a:tr h="661670">
                <a:tc>
                  <a:txBody>
                    <a:bodyPr/>
                    <a:p>
                      <a:pPr algn="ctr">
                        <a:buNone/>
                      </a:pPr>
                      <a:r>
                        <a:rPr lang="en-US"/>
                        <a:t>Long int</a:t>
                      </a:r>
                      <a:endParaRPr lang="en-US"/>
                    </a:p>
                  </a:txBody>
                  <a:tcPr/>
                </a:tc>
                <a:tc>
                  <a:txBody>
                    <a:bodyPr/>
                    <a:p>
                      <a:pPr algn="ctr">
                        <a:buNone/>
                      </a:pPr>
                      <a:r>
                        <a:rPr lang="en-US"/>
                        <a:t>4 byte</a:t>
                      </a:r>
                      <a:endParaRPr lang="en-US"/>
                    </a:p>
                  </a:txBody>
                  <a:tcPr/>
                </a:tc>
                <a:tc>
                  <a:txBody>
                    <a:bodyPr/>
                    <a:p>
                      <a:pPr algn="ctr">
                        <a:buNone/>
                      </a:pPr>
                      <a:r>
                        <a:rPr lang="en-US"/>
                        <a:t>-2147483648 s.d </a:t>
                      </a:r>
                      <a:r>
                        <a:rPr lang="en-US" sz="1800">
                          <a:sym typeface="+mn-ea"/>
                        </a:rPr>
                        <a:t>2147483647</a:t>
                      </a:r>
                      <a:endParaRPr lang="en-US"/>
                    </a:p>
                  </a:txBody>
                  <a:tcPr/>
                </a:tc>
              </a:tr>
            </a:tbl>
          </a:graphicData>
        </a:graphic>
      </p:graphicFrame>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4</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863600"/>
            <a:ext cx="8514080" cy="2112645"/>
          </a:xfrm>
        </p:spPr>
        <p:txBody>
          <a:bodyPr vert="horz" wrap="square" lIns="91425" tIns="45700" rIns="91425" bIns="45700" anchor="t"/>
          <a:p>
            <a:pPr marL="0" indent="0">
              <a:spcBef>
                <a:spcPct val="0"/>
              </a:spcBef>
              <a:buClr>
                <a:schemeClr val="accent2"/>
              </a:buClr>
              <a:buSzPct val="60000"/>
              <a:buNone/>
            </a:pPr>
            <a:r>
              <a:rPr lang="en-US" sz="2800" b="1" dirty="0">
                <a:solidFill>
                  <a:srgbClr val="000000"/>
                </a:solidFill>
                <a:latin typeface="Arial Bold" panose="020B0604020202090204" charset="0"/>
                <a:cs typeface="Arial Bold" panose="020B0604020202090204" charset="0"/>
                <a:sym typeface="Arial" panose="020B0604020202090204" pitchFamily="34" charset="0"/>
              </a:rPr>
              <a:t>The float and double Data Types</a:t>
            </a:r>
            <a:r>
              <a:rPr lang="en-US" sz="2800" b="1" dirty="0"/>
              <a:t> </a:t>
            </a:r>
            <a:endParaRPr lang="en-US" sz="2800" b="1" dirty="0"/>
          </a:p>
          <a:p>
            <a:pPr marL="0" indent="0">
              <a:spcBef>
                <a:spcPct val="0"/>
              </a:spcBef>
              <a:buClr>
                <a:schemeClr val="accent2"/>
              </a:buClr>
              <a:buSzPct val="60000"/>
              <a:buNone/>
            </a:pPr>
            <a:endParaRPr lang="en-US" sz="1400" dirty="0"/>
          </a:p>
          <a:p>
            <a:pPr marL="0" indent="0">
              <a:spcBef>
                <a:spcPct val="0"/>
              </a:spcBef>
              <a:buClr>
                <a:schemeClr val="accent2"/>
              </a:buClr>
              <a:buSzPct val="60000"/>
              <a:buNone/>
            </a:pPr>
            <a:r>
              <a:rPr lang="en-US" sz="2800" dirty="0"/>
              <a:t>Arduino C does allow floating point numbers. That is, you can have data values in your program that use fractional values.</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Pemrograman Tersturktur</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graphicFrame>
        <p:nvGraphicFramePr>
          <p:cNvPr id="2" name="Table 1"/>
          <p:cNvGraphicFramePr/>
          <p:nvPr>
            <p:custDataLst>
              <p:tags r:id="rId1"/>
            </p:custDataLst>
          </p:nvPr>
        </p:nvGraphicFramePr>
        <p:xfrm>
          <a:off x="605155" y="3689350"/>
          <a:ext cx="7556500" cy="1681480"/>
        </p:xfrm>
        <a:graphic>
          <a:graphicData uri="http://schemas.openxmlformats.org/drawingml/2006/table">
            <a:tbl>
              <a:tblPr firstRow="1" bandRow="1">
                <a:tableStyleId>{5C22544A-7EE6-4342-B048-85BDC9FD1C3A}</a:tableStyleId>
              </a:tblPr>
              <a:tblGrid>
                <a:gridCol w="2518410"/>
                <a:gridCol w="1518920"/>
                <a:gridCol w="3519170"/>
              </a:tblGrid>
              <a:tr h="491490">
                <a:tc>
                  <a:txBody>
                    <a:bodyPr/>
                    <a:p>
                      <a:pPr algn="ctr">
                        <a:buNone/>
                      </a:pPr>
                      <a:r>
                        <a:rPr lang="en-US"/>
                        <a:t>Tipe Data</a:t>
                      </a:r>
                      <a:endParaRPr lang="en-US"/>
                    </a:p>
                  </a:txBody>
                  <a:tcPr/>
                </a:tc>
                <a:tc>
                  <a:txBody>
                    <a:bodyPr/>
                    <a:p>
                      <a:pPr algn="ctr">
                        <a:buNone/>
                      </a:pPr>
                      <a:r>
                        <a:rPr lang="en-US"/>
                        <a:t>Nilai</a:t>
                      </a:r>
                      <a:endParaRPr lang="en-US"/>
                    </a:p>
                  </a:txBody>
                  <a:tcPr/>
                </a:tc>
                <a:tc>
                  <a:txBody>
                    <a:bodyPr/>
                    <a:p>
                      <a:pPr algn="ctr">
                        <a:buNone/>
                      </a:pPr>
                      <a:r>
                        <a:rPr lang="en-US"/>
                        <a:t>Keterangan</a:t>
                      </a:r>
                      <a:endParaRPr lang="en-US"/>
                    </a:p>
                  </a:txBody>
                  <a:tcPr/>
                </a:tc>
              </a:tr>
              <a:tr h="594995">
                <a:tc>
                  <a:txBody>
                    <a:bodyPr/>
                    <a:p>
                      <a:pPr algn="ctr">
                        <a:buNone/>
                      </a:pPr>
                      <a:r>
                        <a:rPr lang="en-US"/>
                        <a:t>Float</a:t>
                      </a:r>
                      <a:endParaRPr lang="en-US"/>
                    </a:p>
                  </a:txBody>
                  <a:tcPr/>
                </a:tc>
                <a:tc>
                  <a:txBody>
                    <a:bodyPr/>
                    <a:p>
                      <a:pPr algn="ctr">
                        <a:buNone/>
                      </a:pPr>
                      <a:r>
                        <a:rPr lang="en-US"/>
                        <a:t>32 bit</a:t>
                      </a:r>
                      <a:endParaRPr lang="en-US"/>
                    </a:p>
                  </a:txBody>
                  <a:tcPr/>
                </a:tc>
                <a:tc>
                  <a:txBody>
                    <a:bodyPr/>
                    <a:p>
                      <a:pPr algn="ctr">
                        <a:buNone/>
                      </a:pPr>
                      <a:r>
                        <a:rPr lang="en-US"/>
                        <a:t>3.4E-38 s.d 3.4E+38</a:t>
                      </a:r>
                      <a:endParaRPr lang="en-US"/>
                    </a:p>
                  </a:txBody>
                  <a:tcPr/>
                </a:tc>
              </a:tr>
              <a:tr h="594995">
                <a:tc>
                  <a:txBody>
                    <a:bodyPr/>
                    <a:p>
                      <a:pPr algn="ctr">
                        <a:buNone/>
                      </a:pPr>
                      <a:r>
                        <a:rPr lang="en-US"/>
                        <a:t>Double</a:t>
                      </a:r>
                      <a:endParaRPr lang="en-US"/>
                    </a:p>
                  </a:txBody>
                  <a:tcPr/>
                </a:tc>
                <a:tc>
                  <a:txBody>
                    <a:bodyPr/>
                    <a:p>
                      <a:pPr algn="ctr">
                        <a:buNone/>
                      </a:pPr>
                      <a:r>
                        <a:rPr lang="en-US"/>
                        <a:t>64 bit</a:t>
                      </a:r>
                      <a:endParaRPr lang="en-US"/>
                    </a:p>
                  </a:txBody>
                  <a:tcPr/>
                </a:tc>
                <a:tc>
                  <a:txBody>
                    <a:bodyPr/>
                    <a:p>
                      <a:pPr algn="ctr">
                        <a:buNone/>
                      </a:pPr>
                      <a:r>
                        <a:rPr lang="en-US"/>
                        <a:t>1.7E-308 s.d 1.7E+308</a:t>
                      </a:r>
                      <a:endParaRPr lang="en-US"/>
                    </a:p>
                  </a:txBody>
                  <a:tcPr/>
                </a:tc>
              </a:tr>
            </a:tbl>
          </a:graphicData>
        </a:graphic>
      </p:graphicFrame>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4</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863600"/>
            <a:ext cx="8514080" cy="2569845"/>
          </a:xfrm>
        </p:spPr>
        <p:txBody>
          <a:bodyPr vert="horz" wrap="square" lIns="91425" tIns="45700" rIns="91425" bIns="45700" anchor="t"/>
          <a:p>
            <a:pPr marL="0" indent="0">
              <a:spcBef>
                <a:spcPct val="0"/>
              </a:spcBef>
              <a:buClr>
                <a:schemeClr val="accent2"/>
              </a:buClr>
              <a:buSzPct val="60000"/>
              <a:buNone/>
            </a:pPr>
            <a:r>
              <a:rPr lang="en-US" sz="2800" b="1" dirty="0">
                <a:solidFill>
                  <a:srgbClr val="000000"/>
                </a:solidFill>
                <a:latin typeface="Arial Bold" panose="020B0604020202090204" charset="0"/>
                <a:cs typeface="Arial Bold" panose="020B0604020202090204" charset="0"/>
                <a:sym typeface="Arial" panose="020B0604020202090204" pitchFamily="34" charset="0"/>
              </a:rPr>
              <a:t>String Data Type</a:t>
            </a:r>
            <a:r>
              <a:rPr lang="en-US" sz="2800" b="1" dirty="0"/>
              <a:t> </a:t>
            </a:r>
            <a:endParaRPr lang="en-US" sz="2800" b="1" dirty="0"/>
          </a:p>
          <a:p>
            <a:pPr marL="0" indent="0">
              <a:spcBef>
                <a:spcPct val="0"/>
              </a:spcBef>
              <a:buClr>
                <a:schemeClr val="accent2"/>
              </a:buClr>
              <a:buSzPct val="60000"/>
              <a:buNone/>
            </a:pPr>
            <a:endParaRPr lang="en-US" sz="1400" dirty="0"/>
          </a:p>
          <a:p>
            <a:pPr marL="0" indent="0">
              <a:spcBef>
                <a:spcPct val="0"/>
              </a:spcBef>
              <a:buClr>
                <a:schemeClr val="accent2"/>
              </a:buClr>
              <a:buSzPct val="60000"/>
              <a:buNone/>
            </a:pPr>
            <a:r>
              <a:rPr lang="en-US" sz="2800" dirty="0"/>
              <a:t>A string is a sequence of ASCII characters treated as a single entity. In other words, it is a string of </a:t>
            </a:r>
            <a:endParaRPr lang="en-US" sz="2800" dirty="0"/>
          </a:p>
          <a:p>
            <a:pPr marL="0" indent="0">
              <a:spcBef>
                <a:spcPct val="0"/>
              </a:spcBef>
              <a:buClr>
                <a:schemeClr val="accent2"/>
              </a:buClr>
              <a:buSzPct val="60000"/>
              <a:buNone/>
            </a:pPr>
            <a:r>
              <a:rPr lang="en-US" sz="2800" dirty="0"/>
              <a:t>characters. The string data type may be implemented several different ways.</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Pemrograman Tersturktur</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Text Box 2"/>
          <p:cNvSpPr txBox="1"/>
          <p:nvPr/>
        </p:nvSpPr>
        <p:spPr>
          <a:xfrm>
            <a:off x="268605" y="3742055"/>
            <a:ext cx="5497830" cy="521970"/>
          </a:xfrm>
          <a:prstGeom prst="rect">
            <a:avLst/>
          </a:prstGeom>
          <a:noFill/>
        </p:spPr>
        <p:txBody>
          <a:bodyPr wrap="square" rtlCol="0" anchor="t">
            <a:spAutoFit/>
          </a:bodyPr>
          <a:p>
            <a:r>
              <a:rPr lang="en-US" sz="2800">
                <a:solidFill>
                  <a:schemeClr val="accent6">
                    <a:lumMod val="75000"/>
                  </a:schemeClr>
                </a:solidFill>
              </a:rPr>
              <a:t>char myString[15];</a:t>
            </a:r>
            <a:endParaRPr lang="en-US" sz="2800">
              <a:solidFill>
                <a:schemeClr val="accent6">
                  <a:lumMod val="75000"/>
                </a:schemeClr>
              </a:solidFill>
            </a:endParaRP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4</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863600"/>
            <a:ext cx="8514080" cy="2112645"/>
          </a:xfrm>
        </p:spPr>
        <p:txBody>
          <a:bodyPr vert="horz" wrap="square" lIns="91425" tIns="45700" rIns="91425" bIns="45700" anchor="t"/>
          <a:p>
            <a:pPr marL="0" indent="0">
              <a:spcBef>
                <a:spcPct val="0"/>
              </a:spcBef>
              <a:buClr>
                <a:schemeClr val="accent2"/>
              </a:buClr>
              <a:buSzPct val="60000"/>
              <a:buNone/>
            </a:pPr>
            <a:r>
              <a:rPr lang="en-US" sz="2800" b="1" dirty="0">
                <a:solidFill>
                  <a:srgbClr val="000000"/>
                </a:solidFill>
                <a:latin typeface="Arial Bold" panose="020B0604020202090204" charset="0"/>
                <a:cs typeface="Arial Bold" panose="020B0604020202090204" charset="0"/>
                <a:sym typeface="Arial" panose="020B0604020202090204" pitchFamily="34" charset="0"/>
              </a:rPr>
              <a:t>The void Data Type</a:t>
            </a:r>
            <a:endParaRPr lang="en-US" sz="2800" dirty="0">
              <a:solidFill>
                <a:srgbClr val="000000"/>
              </a:solidFill>
              <a:latin typeface="Arial" panose="020B0604020202090204" pitchFamily="34" charset="0"/>
              <a:sym typeface="Arial" panose="020B0604020202090204" pitchFamily="34" charset="0"/>
            </a:endParaRPr>
          </a:p>
          <a:p>
            <a:pPr marL="0" indent="0">
              <a:spcBef>
                <a:spcPct val="0"/>
              </a:spcBef>
              <a:buClr>
                <a:schemeClr val="accent2"/>
              </a:buClr>
              <a:buSzPct val="60000"/>
              <a:buNone/>
            </a:pPr>
            <a:endParaRPr lang="en-US" sz="900" dirty="0"/>
          </a:p>
          <a:p>
            <a:pPr marL="0" indent="0">
              <a:spcBef>
                <a:spcPct val="0"/>
              </a:spcBef>
              <a:buClr>
                <a:schemeClr val="accent2"/>
              </a:buClr>
              <a:buSzPct val="60000"/>
              <a:buNone/>
            </a:pPr>
            <a:r>
              <a:rPr lang="en-US" sz="2800" dirty="0"/>
              <a:t>The void data type really isn’t a data type at all. One use for the void keyword is when it is used with </a:t>
            </a:r>
            <a:endParaRPr lang="en-US" sz="2800" dirty="0"/>
          </a:p>
          <a:p>
            <a:pPr marL="0" indent="0">
              <a:spcBef>
                <a:spcPct val="0"/>
              </a:spcBef>
              <a:buClr>
                <a:schemeClr val="accent2"/>
              </a:buClr>
              <a:buSzPct val="60000"/>
              <a:buNone/>
            </a:pPr>
            <a:r>
              <a:rPr lang="en-US" sz="2800" dirty="0"/>
              <a:t>functions to show that a function does not return a value. Functions are defined as:</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Pemrograman Tersturktur</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Text Box 2"/>
          <p:cNvSpPr txBox="1"/>
          <p:nvPr/>
        </p:nvSpPr>
        <p:spPr>
          <a:xfrm>
            <a:off x="349250" y="3459480"/>
            <a:ext cx="5497830" cy="2676525"/>
          </a:xfrm>
          <a:prstGeom prst="rect">
            <a:avLst/>
          </a:prstGeom>
          <a:noFill/>
        </p:spPr>
        <p:txBody>
          <a:bodyPr wrap="square" rtlCol="0" anchor="t">
            <a:spAutoFit/>
          </a:bodyPr>
          <a:p>
            <a:r>
              <a:rPr lang="en-US" sz="2800">
                <a:solidFill>
                  <a:schemeClr val="accent6">
                    <a:lumMod val="75000"/>
                  </a:schemeClr>
                </a:solidFill>
              </a:rPr>
              <a:t>void setup() {</a:t>
            </a:r>
            <a:endParaRPr lang="en-US" sz="2800">
              <a:solidFill>
                <a:schemeClr val="accent6">
                  <a:lumMod val="75000"/>
                </a:schemeClr>
              </a:solidFill>
            </a:endParaRPr>
          </a:p>
          <a:p>
            <a:r>
              <a:rPr lang="en-US" sz="2800">
                <a:solidFill>
                  <a:schemeClr val="accent6">
                    <a:lumMod val="75000"/>
                  </a:schemeClr>
                </a:solidFill>
              </a:rPr>
              <a:t>	// the setup code body</a:t>
            </a:r>
            <a:endParaRPr lang="en-US" sz="2800">
              <a:solidFill>
                <a:schemeClr val="accent6">
                  <a:lumMod val="75000"/>
                </a:schemeClr>
              </a:solidFill>
            </a:endParaRPr>
          </a:p>
          <a:p>
            <a:r>
              <a:rPr lang="en-US" sz="2800">
                <a:solidFill>
                  <a:schemeClr val="accent6">
                    <a:lumMod val="75000"/>
                  </a:schemeClr>
                </a:solidFill>
              </a:rPr>
              <a:t>}</a:t>
            </a:r>
            <a:endParaRPr lang="en-US" sz="2800">
              <a:solidFill>
                <a:schemeClr val="accent6">
                  <a:lumMod val="75000"/>
                </a:schemeClr>
              </a:solidFill>
            </a:endParaRPr>
          </a:p>
          <a:p>
            <a:r>
              <a:rPr lang="en-US" sz="2800">
                <a:solidFill>
                  <a:schemeClr val="accent6">
                    <a:lumMod val="75000"/>
                  </a:schemeClr>
                </a:solidFill>
              </a:rPr>
              <a:t>void loop() {</a:t>
            </a:r>
            <a:endParaRPr lang="en-US" sz="2800">
              <a:solidFill>
                <a:schemeClr val="accent6">
                  <a:lumMod val="75000"/>
                </a:schemeClr>
              </a:solidFill>
            </a:endParaRPr>
          </a:p>
          <a:p>
            <a:r>
              <a:rPr lang="en-US" sz="2800">
                <a:solidFill>
                  <a:schemeClr val="accent6">
                    <a:lumMod val="75000"/>
                  </a:schemeClr>
                </a:solidFill>
              </a:rPr>
              <a:t>	// the loop code body</a:t>
            </a:r>
            <a:endParaRPr lang="en-US" sz="2800">
              <a:solidFill>
                <a:schemeClr val="accent6">
                  <a:lumMod val="75000"/>
                </a:schemeClr>
              </a:solidFill>
            </a:endParaRPr>
          </a:p>
          <a:p>
            <a:r>
              <a:rPr lang="en-US" sz="2800">
                <a:solidFill>
                  <a:schemeClr val="accent6">
                    <a:lumMod val="75000"/>
                  </a:schemeClr>
                </a:solidFill>
              </a:rPr>
              <a:t>}</a:t>
            </a:r>
            <a:endParaRPr lang="en-US" sz="2800">
              <a:solidFill>
                <a:schemeClr val="accent6">
                  <a:lumMod val="75000"/>
                </a:schemeClr>
              </a:solidFill>
            </a:endParaRP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1" name="Shape 80"/>
          <p:cNvSpPr>
            <a:spLocks noGrp="1"/>
          </p:cNvSpPr>
          <p:nvPr>
            <p:ph type="title"/>
          </p:nvPr>
        </p:nvSpPr>
        <p:spPr>
          <a:xfrm>
            <a:off x="268288" y="212725"/>
            <a:ext cx="8229600" cy="650875"/>
          </a:xfrm>
        </p:spPr>
        <p:txBody>
          <a:bodyPr vert="horz" wrap="square" lIns="91425" tIns="45700" rIns="91425" bIns="45700" anchor="ctr"/>
          <a:p>
            <a:pPr algn="l">
              <a:buClr>
                <a:srgbClr val="1F497D"/>
              </a:buClr>
              <a:buSzPct val="25000"/>
            </a:pPr>
            <a:r>
              <a:rPr lang="en-US" altLang="en-US" sz="1400" b="1" u="sng" dirty="0">
                <a:latin typeface="Arial" panose="020B0604020202090204" pitchFamily="34" charset="0"/>
                <a:sym typeface="Arial" panose="020B0604020202090204" pitchFamily="34" charset="0"/>
              </a:rPr>
              <a:t>Chapter 4</a:t>
            </a:r>
            <a:endParaRPr lang="en-US" altLang="en-US" sz="1400" b="1" u="sng" dirty="0">
              <a:latin typeface="Arial" panose="020B0604020202090204" pitchFamily="34" charset="0"/>
              <a:ea typeface="Arial" panose="020B0604020202090204" pitchFamily="34" charset="0"/>
              <a:sym typeface="Arial" panose="020B0604020202090204" pitchFamily="34" charset="0"/>
            </a:endParaRPr>
          </a:p>
        </p:txBody>
      </p:sp>
      <p:sp>
        <p:nvSpPr>
          <p:cNvPr id="10242" name="Shape 81"/>
          <p:cNvSpPr>
            <a:spLocks noGrp="1"/>
          </p:cNvSpPr>
          <p:nvPr>
            <p:ph idx="1"/>
          </p:nvPr>
        </p:nvSpPr>
        <p:spPr>
          <a:xfrm>
            <a:off x="268605" y="863600"/>
            <a:ext cx="8514080" cy="2811780"/>
          </a:xfrm>
        </p:spPr>
        <p:txBody>
          <a:bodyPr vert="horz" wrap="square" lIns="91425" tIns="45700" rIns="91425" bIns="45700" anchor="t"/>
          <a:p>
            <a:pPr marL="0" indent="0">
              <a:spcBef>
                <a:spcPct val="0"/>
              </a:spcBef>
              <a:buClr>
                <a:schemeClr val="accent2"/>
              </a:buClr>
              <a:buSzPct val="60000"/>
              <a:buNone/>
            </a:pPr>
            <a:r>
              <a:rPr lang="en-US" sz="2800" b="1" dirty="0">
                <a:solidFill>
                  <a:srgbClr val="000000"/>
                </a:solidFill>
                <a:latin typeface="Arial Bold" panose="020B0604020202090204" charset="0"/>
                <a:cs typeface="Arial Bold" panose="020B0604020202090204" charset="0"/>
                <a:sym typeface="Arial" panose="020B0604020202090204" pitchFamily="34" charset="0"/>
              </a:rPr>
              <a:t>The array Data Type</a:t>
            </a:r>
            <a:endParaRPr lang="en-US" sz="2800" b="1" dirty="0">
              <a:solidFill>
                <a:srgbClr val="000000"/>
              </a:solidFill>
              <a:latin typeface="Arial Bold" panose="020B0604020202090204" charset="0"/>
              <a:cs typeface="Arial Bold" panose="020B0604020202090204" charset="0"/>
              <a:sym typeface="Arial" panose="020B0604020202090204" pitchFamily="34" charset="0"/>
            </a:endParaRPr>
          </a:p>
          <a:p>
            <a:pPr marL="0" indent="0">
              <a:spcBef>
                <a:spcPct val="0"/>
              </a:spcBef>
              <a:buClr>
                <a:schemeClr val="accent2"/>
              </a:buClr>
              <a:buSzPct val="60000"/>
              <a:buNone/>
            </a:pPr>
            <a:endParaRPr lang="en-US" sz="900" dirty="0"/>
          </a:p>
          <a:p>
            <a:pPr marL="0" indent="0">
              <a:spcBef>
                <a:spcPct val="0"/>
              </a:spcBef>
              <a:buClr>
                <a:schemeClr val="accent2"/>
              </a:buClr>
              <a:buSzPct val="60000"/>
              <a:buNone/>
            </a:pPr>
            <a:r>
              <a:rPr lang="en-US" sz="2800" dirty="0"/>
              <a:t>Virtually all of the basic data types support arrays of those types. We have already seen examples of </a:t>
            </a:r>
            <a:endParaRPr lang="en-US" sz="2800" dirty="0"/>
          </a:p>
          <a:p>
            <a:pPr marL="0" indent="0">
              <a:spcBef>
                <a:spcPct val="0"/>
              </a:spcBef>
              <a:buClr>
                <a:schemeClr val="accent2"/>
              </a:buClr>
              <a:buSzPct val="60000"/>
              <a:buNone/>
            </a:pPr>
            <a:r>
              <a:rPr lang="en-US" sz="2800" dirty="0"/>
              <a:t>character arrays. The following statements show some other array definitions. Functions are defined as:</a:t>
            </a:r>
            <a:endParaRPr lang="en-US" sz="2800" dirty="0"/>
          </a:p>
        </p:txBody>
      </p:sp>
      <p:sp>
        <p:nvSpPr>
          <p:cNvPr id="5" name="Footer Placeholder 4"/>
          <p:cNvSpPr txBox="1">
            <a:spLocks noGrp="1"/>
          </p:cNvSpPr>
          <p:nvPr>
            <p:ph type="ftr" sz="quarter" idx="11"/>
          </p:nvPr>
        </p:nvSpPr>
        <p:spPr>
          <a:xfrm>
            <a:off x="3095625" y="6497638"/>
            <a:ext cx="2895600" cy="365125"/>
          </a:xfrm>
          <a:noFill/>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smtClean="0">
                <a:ln>
                  <a:noFill/>
                </a:ln>
                <a:solidFill>
                  <a:schemeClr val="tx1">
                    <a:tint val="75000"/>
                  </a:schemeClr>
                </a:solidFill>
                <a:effectLst/>
                <a:uLnTx/>
                <a:uFillTx/>
                <a:latin typeface="+mn-lt"/>
                <a:ea typeface="+mn-ea"/>
                <a:cs typeface="+mn-cs"/>
              </a:rPr>
              <a:t>Pemrograman Tersturktur</a:t>
            </a:r>
            <a:endParaRPr kumimoji="0" 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3" name="Text Box 2"/>
          <p:cNvSpPr txBox="1"/>
          <p:nvPr/>
        </p:nvSpPr>
        <p:spPr>
          <a:xfrm>
            <a:off x="363220" y="4091305"/>
            <a:ext cx="5497830" cy="1383665"/>
          </a:xfrm>
          <a:prstGeom prst="rect">
            <a:avLst/>
          </a:prstGeom>
          <a:noFill/>
        </p:spPr>
        <p:txBody>
          <a:bodyPr wrap="square" rtlCol="0" anchor="t">
            <a:spAutoFit/>
          </a:bodyPr>
          <a:p>
            <a:r>
              <a:rPr lang="en-US" sz="2800">
                <a:solidFill>
                  <a:schemeClr val="accent6">
                    <a:lumMod val="75000"/>
                  </a:schemeClr>
                </a:solidFill>
              </a:rPr>
              <a:t>int myData[15];</a:t>
            </a:r>
            <a:endParaRPr lang="en-US" sz="2800">
              <a:solidFill>
                <a:schemeClr val="accent6">
                  <a:lumMod val="75000"/>
                </a:schemeClr>
              </a:solidFill>
            </a:endParaRPr>
          </a:p>
          <a:p>
            <a:r>
              <a:rPr lang="en-US" sz="2800">
                <a:solidFill>
                  <a:schemeClr val="accent6">
                    <a:lumMod val="75000"/>
                  </a:schemeClr>
                </a:solidFill>
              </a:rPr>
              <a:t>long yourWorkDay[7];</a:t>
            </a:r>
            <a:endParaRPr lang="en-US" sz="2800">
              <a:solidFill>
                <a:schemeClr val="accent6">
                  <a:lumMod val="75000"/>
                </a:schemeClr>
              </a:solidFill>
            </a:endParaRPr>
          </a:p>
          <a:p>
            <a:r>
              <a:rPr lang="en-US" sz="2800">
                <a:solidFill>
                  <a:schemeClr val="accent6">
                    <a:lumMod val="75000"/>
                  </a:schemeClr>
                </a:solidFill>
              </a:rPr>
              <a:t>float temp[200];</a:t>
            </a:r>
            <a:endParaRPr lang="en-US" sz="2800">
              <a:solidFill>
                <a:schemeClr val="accent6">
                  <a:lumMod val="75000"/>
                </a:schemeClr>
              </a:solidFill>
            </a:endParaRP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Rectangle 3"/>
          <p:cNvSpPr>
            <a:spLocks noGrp="1"/>
          </p:cNvSpPr>
          <p:nvPr>
            <p:ph type="title"/>
            <p:custDataLst>
              <p:tags r:id="rId1"/>
            </p:custDataLst>
          </p:nvPr>
        </p:nvSpPr>
        <p:spPr bwMode="auto">
          <a:xfrm>
            <a:off x="3500430" y="2629326"/>
            <a:ext cx="2428892" cy="1362075"/>
          </a:xfrm>
          <a:ln>
            <a:miter lim="800000"/>
          </a:ln>
          <a:effectLst/>
          <a:scene3d>
            <a:camera prst="orthographicFront"/>
            <a:lightRig rig="balanced" dir="t"/>
          </a:scene3d>
          <a:sp3d prstMaterial="plastic"/>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a:body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sz="7200" b="0" i="0" u="none" strike="noStrike" kern="1200" cap="none" spc="0" normalizeH="0" baseline="0" noProof="0" dirty="0" smtClean="0">
                <a:ln w="18415" cmpd="sng">
                  <a:solidFill>
                    <a:srgbClr val="FFFFFF"/>
                  </a:solidFill>
                  <a:prstDash val="solid"/>
                </a:ln>
                <a:solidFill>
                  <a:srgbClr val="FFFF00"/>
                </a:solidFill>
                <a:effectLst>
                  <a:glow rad="63500">
                    <a:schemeClr val="accent4">
                      <a:satMod val="175000"/>
                      <a:alpha val="40000"/>
                    </a:schemeClr>
                  </a:glow>
                  <a:outerShdw blurRad="63500" dir="3600000" algn="tl" rotWithShape="0">
                    <a:srgbClr val="000000">
                      <a:alpha val="70000"/>
                    </a:srgbClr>
                  </a:outerShdw>
                  <a:reflection blurRad="6350" stA="60000" endA="900" endPos="58000" dir="5400000" sy="-100000" algn="bl" rotWithShape="0"/>
                </a:effectLst>
                <a:uLnTx/>
                <a:uFillTx/>
                <a:latin typeface="Arial Black" panose="020B0A04020102020204" pitchFamily="34" charset="0"/>
                <a:ea typeface="+mj-ea"/>
                <a:cs typeface="+mj-cs"/>
              </a:rPr>
              <a:t>end</a:t>
            </a:r>
            <a:endParaRPr kumimoji="0" lang="en-US" sz="7200" b="0" i="0" u="none" strike="noStrike" kern="1200" cap="none" spc="0" normalizeH="0" baseline="0" noProof="0" dirty="0">
              <a:ln w="18415" cmpd="sng">
                <a:solidFill>
                  <a:srgbClr val="FFFFFF"/>
                </a:solidFill>
                <a:prstDash val="solid"/>
              </a:ln>
              <a:solidFill>
                <a:srgbClr val="FFFF00"/>
              </a:solidFill>
              <a:effectLst>
                <a:glow rad="63500">
                  <a:schemeClr val="accent4">
                    <a:satMod val="175000"/>
                    <a:alpha val="40000"/>
                  </a:schemeClr>
                </a:glow>
                <a:outerShdw blurRad="63500" dir="3600000" algn="tl" rotWithShape="0">
                  <a:srgbClr val="000000">
                    <a:alpha val="70000"/>
                  </a:srgbClr>
                </a:outerShdw>
                <a:reflection blurRad="6350" stA="60000" endA="900" endPos="58000" dir="5400000" sy="-100000" algn="bl" rotWithShape="0"/>
              </a:effectLst>
              <a:uLnTx/>
              <a:uFillTx/>
              <a:latin typeface="Arial Black" panose="020B0A04020102020204" pitchFamily="34" charset="0"/>
              <a:ea typeface="+mj-ea"/>
              <a:cs typeface="+mj-cs"/>
            </a:endParaRPr>
          </a:p>
        </p:txBody>
      </p:sp>
      <p:sp>
        <p:nvSpPr>
          <p:cNvPr id="14339" name="Date Placeholder 3"/>
          <p:cNvSpPr>
            <a:spLocks noGrp="1"/>
          </p:cNvSpPr>
          <p:nvPr>
            <p:ph type="dt" sz="half" idx="10"/>
          </p:nvPr>
        </p:nvSpPr>
        <p:spPr>
          <a:noFill/>
          <a:ln>
            <a:noFill/>
          </a:ln>
        </p:spPr>
        <p:txBody>
          <a:bodyPr wrap="square" lIns="91440" tIns="45720" rIns="91440" bIns="45720" anchor="ct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90204" pitchFamily="34" charset="0"/>
                <a:ea typeface="Arial" panose="020B0604020202090204" pitchFamily="34" charset="0"/>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90204" pitchFamily="34" charset="0"/>
                <a:ea typeface="Arial" panose="020B0604020202090204" pitchFamily="34" charset="0"/>
                <a:cs typeface="+mn-cs"/>
              </a:defRPr>
            </a:lvl5pPr>
          </a:lstStyle>
          <a:p>
            <a:pPr lvl="0" indent="0" eaLnBrk="1" hangingPunct="1"/>
            <a:r>
              <a:rPr lang="en-US" altLang="en-US" sz="1200" dirty="0">
                <a:solidFill>
                  <a:srgbClr val="898989"/>
                </a:solidFill>
                <a:latin typeface="Calibri" pitchFamily="34" charset="0"/>
              </a:rPr>
              <a:t>*</a:t>
            </a:r>
            <a:endParaRPr lang="en-US" altLang="en-US" sz="1200" dirty="0">
              <a:solidFill>
                <a:srgbClr val="898989"/>
              </a:solidFill>
              <a:latin typeface="Calibri" pitchFamily="34" charset="0"/>
            </a:endParaRPr>
          </a:p>
        </p:txBody>
      </p:sp>
    </p:spTree>
  </p:cSld>
  <p:clrMapOvr>
    <a:masterClrMapping/>
  </p:clrMapOvr>
  <p:transition spd="slow">
    <p:fade thruBlk="1"/>
  </p:transition>
</p:sld>
</file>

<file path=ppt/tags/tag1.xml><?xml version="1.0" encoding="utf-8"?>
<p:tagLst xmlns:p="http://schemas.openxmlformats.org/presentationml/2006/main">
  <p:tag name="KSO_WM_UNIT_TABLE_BEAUTIFY" val="smartTable{75d223a3-3c8e-4aca-b20d-9911ee58cc4e}"/>
</p:tagLst>
</file>

<file path=ppt/tags/tag2.xml><?xml version="1.0" encoding="utf-8"?>
<p:tagLst xmlns:p="http://schemas.openxmlformats.org/presentationml/2006/main">
  <p:tag name="KSO_WM_UNIT_TABLE_BEAUTIFY" val="smartTable{75d223a3-3c8e-4aca-b20d-9911ee58cc4e}"/>
</p:tagLst>
</file>

<file path=ppt/tags/tag3.xml><?xml version="1.0" encoding="utf-8"?>
<p:tagLst xmlns:p="http://schemas.openxmlformats.org/presentationml/2006/main">
  <p:tag name="KSO_WM_UNIT_TABLE_BEAUTIFY" val="smartTable{75d223a3-3c8e-4aca-b20d-9911ee58cc4e}"/>
</p:tagLst>
</file>

<file path=ppt/tags/tag4.xml><?xml version="1.0" encoding="utf-8"?>
<p:tagLst xmlns:p="http://schemas.openxmlformats.org/presentationml/2006/main">
  <p:tag name="KSO_WM_UNIT_TABLE_BEAUTIFY" val="smartTable{75d223a3-3c8e-4aca-b20d-9911ee58cc4e}"/>
</p:tagLst>
</file>

<file path=ppt/tags/tag5.xml><?xml version="1.0" encoding="utf-8"?>
<p:tagLst xmlns:p="http://schemas.openxmlformats.org/presentationml/2006/main">
  <p:tag name="PRESENTER_SHAPEINFO" val="&lt;ThreeDShapeInfo&gt;&lt;uuid val=&quot;{05A44488-2ACF-4347-AB47-2512FC001EB7}&quot;/&gt;&lt;filename val=&quot;D:\template ppt\template darmajaya\flash template\data\asimages\{05A44488-2ACF-4347-AB47-2512FC001EB7}.png&quot;/&gt;&lt;hasEffects val=&quot;1&quot;/&gt;&lt;left val=&quot;168.72&quot;/&gt;&lt;top val=&quot;177.84&quot;/&gt;&lt;width val=&quot;391.92&quot;/&gt;&lt;height val=&quot;205.2&quot;/&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3625</Words>
  <Application>WPS Writer</Application>
  <PresentationFormat>On-screen Show (4:3)</PresentationFormat>
  <Paragraphs>198</Paragraphs>
  <Slides>13</Slides>
  <Notes>3</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13</vt:i4>
      </vt:variant>
    </vt:vector>
  </HeadingPairs>
  <TitlesOfParts>
    <vt:vector size="29" baseType="lpstr">
      <vt:lpstr>Arial</vt:lpstr>
      <vt:lpstr>SimSun</vt:lpstr>
      <vt:lpstr>Wingdings</vt:lpstr>
      <vt:lpstr>Calibri</vt:lpstr>
      <vt:lpstr>Helvetica Neue</vt:lpstr>
      <vt:lpstr>Book Antiqua</vt:lpstr>
      <vt:lpstr>苹方-简</vt:lpstr>
      <vt:lpstr>Times New Roman</vt:lpstr>
      <vt:lpstr>Arial Narrow Bold</vt:lpstr>
      <vt:lpstr>Arial Bold</vt:lpstr>
      <vt:lpstr>Arial Black</vt:lpstr>
      <vt:lpstr>微软雅黑</vt:lpstr>
      <vt:lpstr>汉仪旗黑</vt:lpstr>
      <vt:lpstr>Arial Unicode MS</vt:lpstr>
      <vt:lpstr>宋体-简</vt:lpstr>
      <vt:lpstr>Office Theme</vt:lpstr>
      <vt:lpstr>PowerPoint 演示文稿</vt:lpstr>
      <vt:lpstr>Tables of Content</vt:lpstr>
      <vt:lpstr>Chapter 3</vt:lpstr>
      <vt:lpstr>Chapter 3</vt:lpstr>
      <vt:lpstr>Chapter 3</vt:lpstr>
      <vt:lpstr>Chapter 4</vt:lpstr>
      <vt:lpstr>Chapter 4</vt:lpstr>
      <vt:lpstr>Chapter 4</vt:lpstr>
      <vt:lpstr>Chapter 4</vt:lpstr>
      <vt:lpstr>Chapter 4</vt:lpstr>
      <vt:lpstr>Chapter 4</vt:lpstr>
      <vt:lpstr>Chapter 4</vt:lpstr>
      <vt:lpstr>end</vt:lpstr>
    </vt:vector>
  </TitlesOfParts>
  <Company>IBI Darmajaya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 title …………….</dc:title>
  <dc:creator>CTC</dc:creator>
  <cp:lastModifiedBy>bayunugroho</cp:lastModifiedBy>
  <cp:revision>342</cp:revision>
  <dcterms:created xsi:type="dcterms:W3CDTF">2022-04-10T12:31:32Z</dcterms:created>
  <dcterms:modified xsi:type="dcterms:W3CDTF">2022-04-10T12:31:32Z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1033-3.2.0.6370</vt:lpwstr>
  </property>
</Properties>
</file>