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CF6C2D-E33C-4BED-9E97-9B0C2507E3D3}"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317309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CF6C2D-E33C-4BED-9E97-9B0C2507E3D3}"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2040449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F6C2D-E33C-4BED-9E97-9B0C2507E3D3}"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77532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CF6C2D-E33C-4BED-9E97-9B0C2507E3D3}"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1025356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CF6C2D-E33C-4BED-9E97-9B0C2507E3D3}" type="datetimeFigureOut">
              <a:rPr lang="en-US" smtClean="0"/>
              <a:t>12/13/2020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1400566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CF6C2D-E33C-4BED-9E97-9B0C2507E3D3}" type="datetimeFigureOut">
              <a:rPr lang="en-US" smtClean="0"/>
              <a:t>12/13/2020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3998130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CF6C2D-E33C-4BED-9E97-9B0C2507E3D3}" type="datetimeFigureOut">
              <a:rPr lang="en-US" smtClean="0"/>
              <a:t>12/13/2020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942893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F6C2D-E33C-4BED-9E97-9B0C2507E3D3}"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1477219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F6C2D-E33C-4BED-9E97-9B0C2507E3D3}" type="datetimeFigureOut">
              <a:rPr lang="en-US" smtClean="0"/>
              <a:t>12/13/2020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1644039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CF6C2D-E33C-4BED-9E97-9B0C2507E3D3}"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4043461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CF6C2D-E33C-4BED-9E97-9B0C2507E3D3}" type="datetimeFigureOut">
              <a:rPr lang="en-US" smtClean="0"/>
              <a:t>12/13/2020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72C9C5-EA77-4946-A9F3-734BB997D1DB}" type="slidenum">
              <a:rPr lang="en-US" smtClean="0"/>
              <a:t>‹#›</a:t>
            </a:fld>
            <a:endParaRPr lang="en-US"/>
          </a:p>
        </p:txBody>
      </p:sp>
    </p:spTree>
    <p:extLst>
      <p:ext uri="{BB962C8B-B14F-4D97-AF65-F5344CB8AC3E}">
        <p14:creationId xmlns:p14="http://schemas.microsoft.com/office/powerpoint/2010/main" val="933128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CF6C2D-E33C-4BED-9E97-9B0C2507E3D3}" type="datetimeFigureOut">
              <a:rPr lang="en-US" smtClean="0"/>
              <a:t>12/13/2020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2C9C5-EA77-4946-A9F3-734BB997D1DB}" type="slidenum">
              <a:rPr lang="en-US" smtClean="0"/>
              <a:t>‹#›</a:t>
            </a:fld>
            <a:endParaRPr lang="en-US"/>
          </a:p>
        </p:txBody>
      </p:sp>
    </p:spTree>
    <p:extLst>
      <p:ext uri="{BB962C8B-B14F-4D97-AF65-F5344CB8AC3E}">
        <p14:creationId xmlns:p14="http://schemas.microsoft.com/office/powerpoint/2010/main" val="3362209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id.wikipedia.org/wiki/Hadas" TargetMode="External"/><Relationship Id="rId3" Type="http://schemas.openxmlformats.org/officeDocument/2006/relationships/hyperlink" Target="https://id.wikipedia.org/wiki/Sinar_matahari" TargetMode="External"/><Relationship Id="rId7" Type="http://schemas.openxmlformats.org/officeDocument/2006/relationships/hyperlink" Target="https://id.wikipedia.org/wiki/Api"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hyperlink" Target="https://id.wikipedia.org/wiki/Makruh" TargetMode="External"/><Relationship Id="rId5" Type="http://schemas.openxmlformats.org/officeDocument/2006/relationships/hyperlink" Target="https://id.wikipedia.org/wiki/Bersuci_dalam_Islam#cite_note-FOOTNOTEAsh'_Shiddieqy1962154._:_%22Memakai_bejana-bejana_emas_dan_perak_untuk_tempat_makan,_minum_dan_wudhu,_baik_oleh_laki-laki_maupun_perempuan,_dilarang;_haram_hukumnya.%22-15" TargetMode="External"/><Relationship Id="rId10" Type="http://schemas.openxmlformats.org/officeDocument/2006/relationships/hyperlink" Target="https://id.wikipedia.org/w/index.php?title=Qullah&amp;action=edit&amp;redlink=1" TargetMode="External"/><Relationship Id="rId4" Type="http://schemas.openxmlformats.org/officeDocument/2006/relationships/hyperlink" Target="https://id.wikipedia.org/wiki/Emas" TargetMode="External"/><Relationship Id="rId9" Type="http://schemas.openxmlformats.org/officeDocument/2006/relationships/hyperlink" Target="https://id.wikipedia.org/wiki/Naj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9600" dirty="0" smtClean="0"/>
              <a:t>THOHAROH</a:t>
            </a:r>
            <a:endParaRPr lang="en-US" sz="9600" dirty="0"/>
          </a:p>
        </p:txBody>
      </p:sp>
      <p:sp>
        <p:nvSpPr>
          <p:cNvPr id="3" name="Subtitle 2"/>
          <p:cNvSpPr>
            <a:spLocks noGrp="1"/>
          </p:cNvSpPr>
          <p:nvPr>
            <p:ph type="subTitle" idx="1"/>
          </p:nvPr>
        </p:nvSpPr>
        <p:spPr>
          <a:xfrm>
            <a:off x="2514600" y="4876800"/>
            <a:ext cx="6400800" cy="1752600"/>
          </a:xfrm>
        </p:spPr>
        <p:txBody>
          <a:bodyPr>
            <a:normAutofit fontScale="92500"/>
          </a:bodyPr>
          <a:lstStyle/>
          <a:p>
            <a:endParaRPr lang="en-US" dirty="0" smtClean="0"/>
          </a:p>
          <a:p>
            <a:endParaRPr lang="en-US" dirty="0"/>
          </a:p>
          <a:p>
            <a:r>
              <a:rPr lang="en-US" dirty="0" smtClean="0"/>
              <a:t>                          </a:t>
            </a:r>
            <a:r>
              <a:rPr lang="en-US" dirty="0" smtClean="0"/>
              <a:t> by</a:t>
            </a:r>
            <a:r>
              <a:rPr lang="en-US" dirty="0" smtClean="0"/>
              <a:t>: </a:t>
            </a:r>
            <a:r>
              <a:rPr lang="en-US" dirty="0" err="1" smtClean="0"/>
              <a:t>Ima</a:t>
            </a:r>
            <a:r>
              <a:rPr lang="en-US" dirty="0" smtClean="0"/>
              <a:t> </a:t>
            </a:r>
            <a:r>
              <a:rPr lang="en-US" dirty="0" err="1" smtClean="0"/>
              <a:t>Bahrum</a:t>
            </a:r>
            <a:r>
              <a:rPr lang="en-US" dirty="0" smtClean="0"/>
              <a:t>, </a:t>
            </a:r>
            <a:r>
              <a:rPr lang="en-US" dirty="0" err="1" smtClean="0"/>
              <a:t>M.Pd.I</a:t>
            </a:r>
            <a:endParaRPr lang="en-US" dirty="0"/>
          </a:p>
        </p:txBody>
      </p:sp>
    </p:spTree>
    <p:extLst>
      <p:ext uri="{BB962C8B-B14F-4D97-AF65-F5344CB8AC3E}">
        <p14:creationId xmlns:p14="http://schemas.microsoft.com/office/powerpoint/2010/main" val="509283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Pengertian</a:t>
            </a:r>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b="1" dirty="0" err="1" smtClean="0"/>
              <a:t>Bahasa</a:t>
            </a:r>
            <a:r>
              <a:rPr lang="en-US" b="1" dirty="0" smtClean="0"/>
              <a:t> </a:t>
            </a:r>
          </a:p>
          <a:p>
            <a:pPr marL="0" indent="0">
              <a:buNone/>
            </a:pPr>
            <a:r>
              <a:rPr lang="en-US" dirty="0" err="1" smtClean="0"/>
              <a:t>Menurut</a:t>
            </a:r>
            <a:r>
              <a:rPr lang="en-US" dirty="0" smtClean="0"/>
              <a:t> </a:t>
            </a:r>
            <a:r>
              <a:rPr lang="en-US" dirty="0" err="1" smtClean="0"/>
              <a:t>bahasa</a:t>
            </a:r>
            <a:r>
              <a:rPr lang="en-US" dirty="0" smtClean="0"/>
              <a:t> </a:t>
            </a:r>
            <a:r>
              <a:rPr lang="en-US" dirty="0" err="1" smtClean="0"/>
              <a:t>thoharoh</a:t>
            </a:r>
            <a:r>
              <a:rPr lang="en-US" dirty="0" smtClean="0"/>
              <a:t> </a:t>
            </a:r>
            <a:r>
              <a:rPr lang="en-US" dirty="0" err="1" smtClean="0"/>
              <a:t>artinya</a:t>
            </a:r>
            <a:r>
              <a:rPr lang="en-US" dirty="0" smtClean="0"/>
              <a:t>  </a:t>
            </a:r>
            <a:r>
              <a:rPr lang="en-US" dirty="0" err="1" smtClean="0"/>
              <a:t>bersuci</a:t>
            </a:r>
            <a:r>
              <a:rPr lang="en-US" dirty="0" smtClean="0"/>
              <a:t>.</a:t>
            </a:r>
          </a:p>
          <a:p>
            <a:pPr marL="0" indent="0">
              <a:buNone/>
            </a:pPr>
            <a:r>
              <a:rPr lang="en-US" b="1" dirty="0" err="1" smtClean="0"/>
              <a:t>Istilah</a:t>
            </a:r>
            <a:r>
              <a:rPr lang="en-US" dirty="0" smtClean="0"/>
              <a:t> </a:t>
            </a:r>
          </a:p>
          <a:p>
            <a:pPr marL="0" indent="0">
              <a:buNone/>
            </a:pPr>
            <a:r>
              <a:rPr lang="en-US" dirty="0" err="1" smtClean="0"/>
              <a:t>Membersihkan</a:t>
            </a:r>
            <a:r>
              <a:rPr lang="en-US" dirty="0" smtClean="0"/>
              <a:t> </a:t>
            </a:r>
            <a:r>
              <a:rPr lang="en-US" dirty="0" err="1" smtClean="0"/>
              <a:t>diri</a:t>
            </a:r>
            <a:r>
              <a:rPr lang="en-US" dirty="0" smtClean="0"/>
              <a:t>, </a:t>
            </a:r>
            <a:r>
              <a:rPr lang="en-US" dirty="0" err="1" smtClean="0"/>
              <a:t>tempat</a:t>
            </a:r>
            <a:r>
              <a:rPr lang="en-US" dirty="0" smtClean="0"/>
              <a:t>, </a:t>
            </a:r>
            <a:r>
              <a:rPr lang="en-US" dirty="0" err="1" smtClean="0"/>
              <a:t>pakaian</a:t>
            </a:r>
            <a:r>
              <a:rPr lang="en-US" dirty="0" smtClean="0"/>
              <a:t>, </a:t>
            </a:r>
            <a:r>
              <a:rPr lang="en-US" dirty="0" err="1" smtClean="0"/>
              <a:t>dan</a:t>
            </a:r>
            <a:r>
              <a:rPr lang="en-US" dirty="0" smtClean="0"/>
              <a:t> </a:t>
            </a:r>
            <a:r>
              <a:rPr lang="en-US" dirty="0" err="1" smtClean="0"/>
              <a:t>benda</a:t>
            </a:r>
            <a:r>
              <a:rPr lang="en-US" dirty="0" smtClean="0"/>
              <a:t> lain </a:t>
            </a:r>
            <a:r>
              <a:rPr lang="en-US" dirty="0" err="1" smtClean="0"/>
              <a:t>dari</a:t>
            </a:r>
            <a:r>
              <a:rPr lang="en-US" dirty="0" smtClean="0"/>
              <a:t> </a:t>
            </a:r>
            <a:r>
              <a:rPr lang="en-US" dirty="0" err="1" smtClean="0"/>
              <a:t>hadats</a:t>
            </a:r>
            <a:r>
              <a:rPr lang="en-US" dirty="0" smtClean="0"/>
              <a:t> </a:t>
            </a:r>
            <a:r>
              <a:rPr lang="en-US" dirty="0" err="1" smtClean="0"/>
              <a:t>dan</a:t>
            </a:r>
            <a:r>
              <a:rPr lang="en-US" dirty="0" smtClean="0"/>
              <a:t> </a:t>
            </a:r>
            <a:r>
              <a:rPr lang="en-US" dirty="0" err="1" smtClean="0"/>
              <a:t>najis</a:t>
            </a:r>
            <a:r>
              <a:rPr lang="en-US" dirty="0" smtClean="0"/>
              <a:t> </a:t>
            </a:r>
            <a:r>
              <a:rPr lang="en-US" dirty="0" err="1" smtClean="0"/>
              <a:t>dengan</a:t>
            </a:r>
            <a:r>
              <a:rPr lang="en-US" dirty="0" smtClean="0"/>
              <a:t> </a:t>
            </a:r>
            <a:r>
              <a:rPr lang="en-US" dirty="0" err="1" smtClean="0"/>
              <a:t>cara</a:t>
            </a:r>
            <a:r>
              <a:rPr lang="en-US" dirty="0" smtClean="0"/>
              <a:t> yang </a:t>
            </a:r>
            <a:r>
              <a:rPr lang="en-US" dirty="0" err="1" smtClean="0"/>
              <a:t>telah</a:t>
            </a:r>
            <a:r>
              <a:rPr lang="en-US" dirty="0" smtClean="0"/>
              <a:t> </a:t>
            </a:r>
            <a:r>
              <a:rPr lang="en-US" dirty="0" err="1" smtClean="0"/>
              <a:t>ditentukan</a:t>
            </a:r>
            <a:r>
              <a:rPr lang="en-US" dirty="0" smtClean="0"/>
              <a:t> </a:t>
            </a:r>
            <a:r>
              <a:rPr lang="en-US" dirty="0" err="1" smtClean="0"/>
              <a:t>syariat</a:t>
            </a:r>
            <a:r>
              <a:rPr lang="en-US" dirty="0" smtClean="0"/>
              <a:t> </a:t>
            </a:r>
            <a:r>
              <a:rPr lang="en-US" dirty="0" err="1" smtClean="0"/>
              <a:t>islam</a:t>
            </a:r>
            <a:r>
              <a:rPr lang="en-US" dirty="0" smtClean="0"/>
              <a:t>.</a:t>
            </a:r>
            <a:endParaRPr lang="en-US" dirty="0"/>
          </a:p>
        </p:txBody>
      </p:sp>
    </p:spTree>
    <p:extLst>
      <p:ext uri="{BB962C8B-B14F-4D97-AF65-F5344CB8AC3E}">
        <p14:creationId xmlns:p14="http://schemas.microsoft.com/office/powerpoint/2010/main" val="3725536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err="1" smtClean="0"/>
              <a:t>Hukum</a:t>
            </a:r>
            <a:r>
              <a:rPr lang="en-US" dirty="0" smtClean="0"/>
              <a:t> </a:t>
            </a:r>
            <a:r>
              <a:rPr lang="en-US" dirty="0" err="1" smtClean="0"/>
              <a:t>thoharoh</a:t>
            </a:r>
            <a:endParaRPr lang="en-US" dirty="0"/>
          </a:p>
        </p:txBody>
      </p:sp>
      <p:sp>
        <p:nvSpPr>
          <p:cNvPr id="3" name="Content Placeholder 2"/>
          <p:cNvSpPr>
            <a:spLocks noGrp="1"/>
          </p:cNvSpPr>
          <p:nvPr>
            <p:ph idx="1"/>
          </p:nvPr>
        </p:nvSpPr>
        <p:spPr>
          <a:xfrm>
            <a:off x="228600" y="1219200"/>
            <a:ext cx="8610600" cy="4906963"/>
          </a:xfrm>
        </p:spPr>
        <p:txBody>
          <a:bodyPr>
            <a:normAutofit fontScale="77500" lnSpcReduction="20000"/>
          </a:bodyPr>
          <a:lstStyle/>
          <a:p>
            <a:pPr marL="0" indent="0" algn="ctr">
              <a:buNone/>
            </a:pPr>
            <a:r>
              <a:rPr lang="en-US" sz="2400" dirty="0" err="1" smtClean="0"/>
              <a:t>Thoharoh</a:t>
            </a:r>
            <a:r>
              <a:rPr lang="en-US" sz="2400" dirty="0" smtClean="0"/>
              <a:t> </a:t>
            </a:r>
            <a:r>
              <a:rPr lang="en-US" sz="2400" dirty="0" err="1" smtClean="0"/>
              <a:t>hukumnya</a:t>
            </a:r>
            <a:r>
              <a:rPr lang="en-US" sz="2400" dirty="0" smtClean="0"/>
              <a:t> </a:t>
            </a:r>
            <a:r>
              <a:rPr lang="en-US" sz="2400" dirty="0" err="1" smtClean="0"/>
              <a:t>wajib</a:t>
            </a:r>
            <a:r>
              <a:rPr lang="en-US" sz="2400" dirty="0" smtClean="0"/>
              <a:t>  </a:t>
            </a:r>
            <a:r>
              <a:rPr lang="en-US" sz="2400" dirty="0" err="1" smtClean="0"/>
              <a:t>sebagaimana</a:t>
            </a:r>
            <a:r>
              <a:rPr lang="en-US" sz="2400" dirty="0" smtClean="0"/>
              <a:t> </a:t>
            </a:r>
            <a:r>
              <a:rPr lang="en-US" sz="2400" dirty="0" smtClean="0"/>
              <a:t>Allah </a:t>
            </a:r>
            <a:r>
              <a:rPr lang="en-US" sz="2400" dirty="0" err="1" smtClean="0"/>
              <a:t>berfirman</a:t>
            </a:r>
            <a:r>
              <a:rPr lang="en-US" sz="2400" dirty="0" smtClean="0"/>
              <a:t> </a:t>
            </a:r>
            <a:r>
              <a:rPr lang="en-US" sz="2400" dirty="0" err="1" smtClean="0"/>
              <a:t>dalam</a:t>
            </a:r>
            <a:r>
              <a:rPr lang="en-US" sz="2400" dirty="0" smtClean="0"/>
              <a:t> </a:t>
            </a:r>
            <a:r>
              <a:rPr lang="en-US" sz="2400" dirty="0" err="1" smtClean="0"/>
              <a:t>surat</a:t>
            </a:r>
            <a:r>
              <a:rPr lang="en-US" sz="2400" dirty="0" smtClean="0"/>
              <a:t> </a:t>
            </a:r>
            <a:r>
              <a:rPr lang="en-US" sz="2400" dirty="0" err="1" smtClean="0"/>
              <a:t>almaidah</a:t>
            </a:r>
            <a:endParaRPr lang="en-US" sz="2400" dirty="0" smtClean="0"/>
          </a:p>
          <a:p>
            <a:pPr marL="0" indent="0" algn="ctr">
              <a:buNone/>
            </a:pPr>
            <a:r>
              <a:rPr lang="en-US" sz="2400" dirty="0" smtClean="0"/>
              <a:t> </a:t>
            </a:r>
          </a:p>
          <a:p>
            <a:pPr marL="0" indent="0" algn="ctr">
              <a:buNone/>
            </a:pPr>
            <a:r>
              <a:rPr lang="ar-AE" sz="2400" dirty="0"/>
              <a:t>يَا أَيُّهَا الَّذِينَ آَمَنُوا إِذَا قُمْتُمْ إِلَى الصَّلَاةِ فَاغْسِلُوا وُجُوهَكُمْ وَأَيْدِيَكُمْ إِلَى الْمَرَافِقِ وَامْسَحُوا بِرُءُوسِكُمْ وَأَرْجُلَكُمْ إِلَى الْكَعْبَيْنِ وَإِنْ كُنْتُمْ جُنُبًا فَاطَّهَّرُوا وَإِنْ كُنْتُمْ مَرْضَى أَوْ عَلَى سَفَرٍ أَوْ جَاءَ أَحَدٌ مِنْكُمْ مِنَ الْغَائِطِ أَوْ لَامَسْتُمُ النِّسَاءَ فَلَمْ تَجِدُوا مَاءً فَتَيَمَّمُوا صَعِيدًا طَيِّبًا فَامْسَحُوا بِوُجُوهِكُمْ وَأَيْدِيكُمْ مِنْهُ مَا يُرِيدُ اللَّهُ لِيَجْعَلَ عَلَيْكُمْ مِنْ </a:t>
            </a:r>
            <a:r>
              <a:rPr lang="ar-AE" sz="2400" dirty="0" smtClean="0"/>
              <a:t>حَرَجٍ</a:t>
            </a:r>
            <a:r>
              <a:rPr lang="ar-AE" sz="2400" dirty="0"/>
              <a:t/>
            </a:r>
            <a:br>
              <a:rPr lang="ar-AE" sz="2400" dirty="0"/>
            </a:br>
            <a:r>
              <a:rPr lang="ar-AE" sz="2400" dirty="0"/>
              <a:t>وَلَكِنْ يُرِيدُ لِيُطَهِّرَكُمْ وَلِيُتِمَّ نِعْمَتَهُ عَلَيْكُمْ لَعَلَّكُمْ </a:t>
            </a:r>
            <a:r>
              <a:rPr lang="ar-AE" sz="2400" dirty="0" smtClean="0"/>
              <a:t>تَشْكُرُونَ</a:t>
            </a:r>
            <a:r>
              <a:rPr lang="ar-AE" sz="2400" dirty="0"/>
              <a:t/>
            </a:r>
            <a:br>
              <a:rPr lang="ar-AE" sz="2400" dirty="0"/>
            </a:br>
            <a:endParaRPr lang="en-US" sz="2400" dirty="0" smtClean="0"/>
          </a:p>
          <a:p>
            <a:pPr marL="0" indent="0" algn="ctr">
              <a:buNone/>
            </a:pPr>
            <a:r>
              <a:rPr lang="ar-AE" sz="2400" dirty="0"/>
              <a:t/>
            </a:r>
            <a:br>
              <a:rPr lang="ar-AE" sz="2400" dirty="0"/>
            </a:br>
            <a:r>
              <a:rPr lang="en-US" sz="2400" dirty="0"/>
              <a:t>“</a:t>
            </a:r>
            <a:r>
              <a:rPr lang="en-US" sz="2400" i="1" dirty="0" err="1"/>
              <a:t>Hai</a:t>
            </a:r>
            <a:r>
              <a:rPr lang="en-US" sz="2400" i="1" dirty="0"/>
              <a:t> orang-orang yang </a:t>
            </a:r>
            <a:r>
              <a:rPr lang="en-US" sz="2400" i="1" dirty="0" err="1"/>
              <a:t>beriman</a:t>
            </a:r>
            <a:r>
              <a:rPr lang="en-US" sz="2400" i="1" dirty="0"/>
              <a:t>, </a:t>
            </a:r>
            <a:r>
              <a:rPr lang="en-US" sz="2400" i="1" dirty="0" err="1"/>
              <a:t>apabila</a:t>
            </a:r>
            <a:r>
              <a:rPr lang="en-US" sz="2400" i="1" dirty="0"/>
              <a:t> </a:t>
            </a:r>
            <a:r>
              <a:rPr lang="en-US" sz="2400" i="1" dirty="0" err="1"/>
              <a:t>kamu</a:t>
            </a:r>
            <a:r>
              <a:rPr lang="en-US" sz="2400" i="1" dirty="0"/>
              <a:t> </a:t>
            </a:r>
            <a:r>
              <a:rPr lang="en-US" sz="2400" i="1" dirty="0" err="1"/>
              <a:t>hendak</a:t>
            </a:r>
            <a:r>
              <a:rPr lang="en-US" sz="2400" i="1" dirty="0"/>
              <a:t> </a:t>
            </a:r>
            <a:r>
              <a:rPr lang="en-US" sz="2400" i="1" dirty="0" err="1"/>
              <a:t>mengerjakan</a:t>
            </a:r>
            <a:r>
              <a:rPr lang="en-US" sz="2400" i="1" dirty="0"/>
              <a:t> </a:t>
            </a:r>
            <a:r>
              <a:rPr lang="en-US" sz="2400" i="1" dirty="0" err="1"/>
              <a:t>shalat</a:t>
            </a:r>
            <a:r>
              <a:rPr lang="en-US" sz="2400" i="1" dirty="0"/>
              <a:t>, </a:t>
            </a:r>
            <a:r>
              <a:rPr lang="en-US" sz="2400" i="1" dirty="0" err="1"/>
              <a:t>maka</a:t>
            </a:r>
            <a:r>
              <a:rPr lang="en-US" sz="2400" i="1" dirty="0"/>
              <a:t> </a:t>
            </a:r>
            <a:r>
              <a:rPr lang="en-US" sz="2400" i="1" dirty="0" err="1"/>
              <a:t>basuhlah</a:t>
            </a:r>
            <a:r>
              <a:rPr lang="en-US" sz="2400" i="1" dirty="0"/>
              <a:t> </a:t>
            </a:r>
            <a:r>
              <a:rPr lang="en-US" sz="2400" i="1" dirty="0" err="1"/>
              <a:t>mukamu</a:t>
            </a:r>
            <a:r>
              <a:rPr lang="en-US" sz="2400" i="1" dirty="0"/>
              <a:t> </a:t>
            </a:r>
            <a:r>
              <a:rPr lang="en-US" sz="2400" i="1" dirty="0" err="1"/>
              <a:t>dan</a:t>
            </a:r>
            <a:r>
              <a:rPr lang="en-US" sz="2400" i="1" dirty="0"/>
              <a:t> </a:t>
            </a:r>
            <a:r>
              <a:rPr lang="en-US" sz="2400" i="1" dirty="0" err="1"/>
              <a:t>tanganmu</a:t>
            </a:r>
            <a:r>
              <a:rPr lang="en-US" sz="2400" i="1" dirty="0"/>
              <a:t> </a:t>
            </a:r>
            <a:r>
              <a:rPr lang="en-US" sz="2400" i="1" dirty="0" err="1"/>
              <a:t>sampai</a:t>
            </a:r>
            <a:r>
              <a:rPr lang="en-US" sz="2400" i="1" dirty="0"/>
              <a:t> </a:t>
            </a:r>
            <a:r>
              <a:rPr lang="en-US" sz="2400" i="1" dirty="0" err="1"/>
              <a:t>dengan</a:t>
            </a:r>
            <a:r>
              <a:rPr lang="en-US" sz="2400" i="1" dirty="0"/>
              <a:t> </a:t>
            </a:r>
            <a:r>
              <a:rPr lang="en-US" sz="2400" i="1" dirty="0" err="1"/>
              <a:t>siku</a:t>
            </a:r>
            <a:r>
              <a:rPr lang="en-US" sz="2400" i="1" dirty="0"/>
              <a:t>, </a:t>
            </a:r>
            <a:r>
              <a:rPr lang="en-US" sz="2400" i="1" dirty="0" err="1"/>
              <a:t>dan</a:t>
            </a:r>
            <a:r>
              <a:rPr lang="en-US" sz="2400" i="1" dirty="0"/>
              <a:t> </a:t>
            </a:r>
            <a:r>
              <a:rPr lang="en-US" sz="2400" i="1" dirty="0" err="1"/>
              <a:t>sapulah</a:t>
            </a:r>
            <a:r>
              <a:rPr lang="en-US" sz="2400" i="1" dirty="0"/>
              <a:t> </a:t>
            </a:r>
            <a:r>
              <a:rPr lang="en-US" sz="2400" i="1" dirty="0" err="1"/>
              <a:t>kepalamu</a:t>
            </a:r>
            <a:r>
              <a:rPr lang="en-US" sz="2400" i="1" dirty="0"/>
              <a:t> </a:t>
            </a:r>
            <a:r>
              <a:rPr lang="en-US" sz="2400" i="1" dirty="0" err="1"/>
              <a:t>dan</a:t>
            </a:r>
            <a:r>
              <a:rPr lang="en-US" sz="2400" i="1" dirty="0"/>
              <a:t> (</a:t>
            </a:r>
            <a:r>
              <a:rPr lang="en-US" sz="2400" i="1" dirty="0" err="1"/>
              <a:t>basuh</a:t>
            </a:r>
            <a:r>
              <a:rPr lang="en-US" sz="2400" i="1" dirty="0"/>
              <a:t>) </a:t>
            </a:r>
            <a:r>
              <a:rPr lang="en-US" sz="2400" i="1" dirty="0" err="1"/>
              <a:t>kakimu</a:t>
            </a:r>
            <a:r>
              <a:rPr lang="en-US" sz="2400" i="1" dirty="0"/>
              <a:t> </a:t>
            </a:r>
            <a:r>
              <a:rPr lang="en-US" sz="2400" i="1" dirty="0" err="1"/>
              <a:t>sampai</a:t>
            </a:r>
            <a:r>
              <a:rPr lang="en-US" sz="2400" i="1" dirty="0"/>
              <a:t> </a:t>
            </a:r>
            <a:r>
              <a:rPr lang="en-US" sz="2400" i="1" dirty="0" err="1"/>
              <a:t>dengan</a:t>
            </a:r>
            <a:r>
              <a:rPr lang="en-US" sz="2400" i="1" dirty="0"/>
              <a:t> </a:t>
            </a:r>
            <a:r>
              <a:rPr lang="en-US" sz="2400" i="1" dirty="0" err="1"/>
              <a:t>kedua</a:t>
            </a:r>
            <a:r>
              <a:rPr lang="en-US" sz="2400" i="1" dirty="0"/>
              <a:t> </a:t>
            </a:r>
            <a:r>
              <a:rPr lang="en-US" sz="2400" i="1" dirty="0" err="1"/>
              <a:t>mata</a:t>
            </a:r>
            <a:r>
              <a:rPr lang="en-US" sz="2400" i="1" dirty="0"/>
              <a:t> kaki, </a:t>
            </a:r>
            <a:r>
              <a:rPr lang="en-US" sz="2400" i="1" dirty="0" err="1"/>
              <a:t>dan</a:t>
            </a:r>
            <a:r>
              <a:rPr lang="en-US" sz="2400" i="1" dirty="0"/>
              <a:t> </a:t>
            </a:r>
            <a:r>
              <a:rPr lang="en-US" sz="2400" i="1" dirty="0" err="1"/>
              <a:t>jika</a:t>
            </a:r>
            <a:r>
              <a:rPr lang="en-US" sz="2400" i="1" dirty="0"/>
              <a:t> </a:t>
            </a:r>
            <a:r>
              <a:rPr lang="en-US" sz="2400" i="1" dirty="0" err="1"/>
              <a:t>kamu</a:t>
            </a:r>
            <a:r>
              <a:rPr lang="en-US" sz="2400" i="1" dirty="0"/>
              <a:t> </a:t>
            </a:r>
            <a:r>
              <a:rPr lang="en-US" sz="2400" i="1" dirty="0" err="1"/>
              <a:t>junub</a:t>
            </a:r>
            <a:r>
              <a:rPr lang="en-US" sz="2400" i="1" dirty="0"/>
              <a:t> </a:t>
            </a:r>
            <a:r>
              <a:rPr lang="en-US" sz="2400" i="1" dirty="0" err="1"/>
              <a:t>maka</a:t>
            </a:r>
            <a:r>
              <a:rPr lang="en-US" sz="2400" i="1" dirty="0"/>
              <a:t> </a:t>
            </a:r>
            <a:r>
              <a:rPr lang="en-US" sz="2400" i="1" dirty="0" err="1"/>
              <a:t>mandilah</a:t>
            </a:r>
            <a:r>
              <a:rPr lang="en-US" sz="2400" i="1" dirty="0"/>
              <a:t>, </a:t>
            </a:r>
            <a:r>
              <a:rPr lang="en-US" sz="2400" i="1" dirty="0" err="1"/>
              <a:t>dan</a:t>
            </a:r>
            <a:r>
              <a:rPr lang="en-US" sz="2400" i="1" dirty="0"/>
              <a:t> </a:t>
            </a:r>
            <a:r>
              <a:rPr lang="en-US" sz="2400" i="1" dirty="0" err="1"/>
              <a:t>jika</a:t>
            </a:r>
            <a:r>
              <a:rPr lang="en-US" sz="2400" i="1" dirty="0"/>
              <a:t> </a:t>
            </a:r>
            <a:r>
              <a:rPr lang="en-US" sz="2400" i="1" dirty="0" err="1"/>
              <a:t>kamu</a:t>
            </a:r>
            <a:r>
              <a:rPr lang="en-US" sz="2400" i="1" dirty="0"/>
              <a:t> </a:t>
            </a:r>
            <a:r>
              <a:rPr lang="en-US" sz="2400" i="1" dirty="0" err="1"/>
              <a:t>sakit</a:t>
            </a:r>
            <a:r>
              <a:rPr lang="en-US" sz="2400" i="1" dirty="0"/>
              <a:t> </a:t>
            </a:r>
            <a:r>
              <a:rPr lang="en-US" sz="2400" i="1" dirty="0" err="1"/>
              <a:t>atau</a:t>
            </a:r>
            <a:r>
              <a:rPr lang="en-US" sz="2400" i="1" dirty="0"/>
              <a:t> </a:t>
            </a:r>
            <a:r>
              <a:rPr lang="en-US" sz="2400" i="1" dirty="0" err="1"/>
              <a:t>dalam</a:t>
            </a:r>
            <a:r>
              <a:rPr lang="en-US" sz="2400" i="1" dirty="0"/>
              <a:t> </a:t>
            </a:r>
            <a:r>
              <a:rPr lang="en-US" sz="2400" i="1" dirty="0" err="1"/>
              <a:t>perjalanan</a:t>
            </a:r>
            <a:r>
              <a:rPr lang="en-US" sz="2400" i="1" dirty="0"/>
              <a:t> </a:t>
            </a:r>
            <a:r>
              <a:rPr lang="en-US" sz="2400" i="1" dirty="0" err="1"/>
              <a:t>atau</a:t>
            </a:r>
            <a:r>
              <a:rPr lang="en-US" sz="2400" i="1" dirty="0"/>
              <a:t> </a:t>
            </a:r>
            <a:r>
              <a:rPr lang="en-US" sz="2400" i="1" dirty="0" err="1"/>
              <a:t>kembali</a:t>
            </a:r>
            <a:r>
              <a:rPr lang="en-US" sz="2400" i="1" dirty="0"/>
              <a:t> </a:t>
            </a:r>
            <a:r>
              <a:rPr lang="en-US" sz="2400" i="1" dirty="0" err="1"/>
              <a:t>dari</a:t>
            </a:r>
            <a:r>
              <a:rPr lang="en-US" sz="2400" i="1" dirty="0"/>
              <a:t> </a:t>
            </a:r>
            <a:r>
              <a:rPr lang="en-US" sz="2400" i="1" dirty="0" err="1"/>
              <a:t>tempat</a:t>
            </a:r>
            <a:r>
              <a:rPr lang="en-US" sz="2400" i="1" dirty="0"/>
              <a:t> </a:t>
            </a:r>
            <a:r>
              <a:rPr lang="en-US" sz="2400" i="1" dirty="0" err="1"/>
              <a:t>buang</a:t>
            </a:r>
            <a:r>
              <a:rPr lang="en-US" sz="2400" i="1" dirty="0"/>
              <a:t> air (</a:t>
            </a:r>
            <a:r>
              <a:rPr lang="en-US" sz="2400" i="1" dirty="0" err="1"/>
              <a:t>kakus</a:t>
            </a:r>
            <a:r>
              <a:rPr lang="en-US" sz="2400" i="1" dirty="0"/>
              <a:t>) </a:t>
            </a:r>
            <a:r>
              <a:rPr lang="en-US" sz="2400" i="1" dirty="0" err="1"/>
              <a:t>atau</a:t>
            </a:r>
            <a:r>
              <a:rPr lang="en-US" sz="2400" i="1" dirty="0"/>
              <a:t> </a:t>
            </a:r>
            <a:r>
              <a:rPr lang="en-US" sz="2400" i="1" dirty="0" err="1"/>
              <a:t>menyentuh</a:t>
            </a:r>
            <a:r>
              <a:rPr lang="en-US" sz="2400" i="1" dirty="0"/>
              <a:t> </a:t>
            </a:r>
            <a:r>
              <a:rPr lang="en-US" sz="2400" i="1" dirty="0" err="1"/>
              <a:t>perempuan</a:t>
            </a:r>
            <a:r>
              <a:rPr lang="en-US" sz="2400" i="1" dirty="0"/>
              <a:t>, </a:t>
            </a:r>
            <a:r>
              <a:rPr lang="en-US" sz="2400" i="1" dirty="0" err="1"/>
              <a:t>lalu</a:t>
            </a:r>
            <a:r>
              <a:rPr lang="en-US" sz="2400" i="1" dirty="0"/>
              <a:t> </a:t>
            </a:r>
            <a:r>
              <a:rPr lang="en-US" sz="2400" i="1" dirty="0" err="1"/>
              <a:t>kamu</a:t>
            </a:r>
            <a:r>
              <a:rPr lang="en-US" sz="2400" i="1" dirty="0"/>
              <a:t> </a:t>
            </a:r>
            <a:r>
              <a:rPr lang="en-US" sz="2400" i="1" dirty="0" err="1"/>
              <a:t>tidak</a:t>
            </a:r>
            <a:r>
              <a:rPr lang="en-US" sz="2400" i="1" dirty="0"/>
              <a:t> </a:t>
            </a:r>
            <a:r>
              <a:rPr lang="en-US" sz="2400" i="1" dirty="0" err="1"/>
              <a:t>memperoleh</a:t>
            </a:r>
            <a:r>
              <a:rPr lang="en-US" sz="2400" i="1" dirty="0"/>
              <a:t> air, </a:t>
            </a:r>
            <a:r>
              <a:rPr lang="en-US" sz="2400" i="1" dirty="0" err="1"/>
              <a:t>maka</a:t>
            </a:r>
            <a:r>
              <a:rPr lang="en-US" sz="2400" i="1" dirty="0"/>
              <a:t> </a:t>
            </a:r>
            <a:r>
              <a:rPr lang="en-US" sz="2400" i="1" dirty="0" err="1"/>
              <a:t>bertayammumlah</a:t>
            </a:r>
            <a:r>
              <a:rPr lang="en-US" sz="2400" i="1" dirty="0"/>
              <a:t> </a:t>
            </a:r>
            <a:r>
              <a:rPr lang="en-US" sz="2400" i="1" dirty="0" err="1"/>
              <a:t>dengan</a:t>
            </a:r>
            <a:r>
              <a:rPr lang="en-US" sz="2400" i="1" dirty="0"/>
              <a:t> </a:t>
            </a:r>
            <a:r>
              <a:rPr lang="en-US" sz="2400" i="1" dirty="0" err="1"/>
              <a:t>tanah</a:t>
            </a:r>
            <a:r>
              <a:rPr lang="en-US" sz="2400" i="1" dirty="0"/>
              <a:t> yang </a:t>
            </a:r>
            <a:r>
              <a:rPr lang="en-US" sz="2400" i="1" dirty="0" err="1"/>
              <a:t>baik</a:t>
            </a:r>
            <a:r>
              <a:rPr lang="en-US" sz="2400" i="1" dirty="0"/>
              <a:t> (</a:t>
            </a:r>
            <a:r>
              <a:rPr lang="en-US" sz="2400" i="1" dirty="0" err="1"/>
              <a:t>bersih</a:t>
            </a:r>
            <a:r>
              <a:rPr lang="en-US" sz="2400" i="1" dirty="0"/>
              <a:t>); </a:t>
            </a:r>
            <a:r>
              <a:rPr lang="en-US" sz="2400" i="1" dirty="0" err="1"/>
              <a:t>sapulah</a:t>
            </a:r>
            <a:r>
              <a:rPr lang="en-US" sz="2400" i="1" dirty="0"/>
              <a:t> </a:t>
            </a:r>
            <a:r>
              <a:rPr lang="en-US" sz="2400" i="1" dirty="0" err="1"/>
              <a:t>mukamu</a:t>
            </a:r>
            <a:r>
              <a:rPr lang="en-US" sz="2400" i="1" dirty="0"/>
              <a:t> </a:t>
            </a:r>
            <a:r>
              <a:rPr lang="en-US" sz="2400" i="1" dirty="0" err="1"/>
              <a:t>dan</a:t>
            </a:r>
            <a:r>
              <a:rPr lang="en-US" sz="2400" i="1" dirty="0"/>
              <a:t> </a:t>
            </a:r>
            <a:r>
              <a:rPr lang="en-US" sz="2400" i="1" dirty="0" err="1"/>
              <a:t>tanganmu</a:t>
            </a:r>
            <a:r>
              <a:rPr lang="en-US" sz="2400" i="1" dirty="0"/>
              <a:t> </a:t>
            </a:r>
            <a:r>
              <a:rPr lang="en-US" sz="2400" i="1" dirty="0" err="1"/>
              <a:t>dengan</a:t>
            </a:r>
            <a:r>
              <a:rPr lang="en-US" sz="2400" i="1" dirty="0"/>
              <a:t> </a:t>
            </a:r>
            <a:r>
              <a:rPr lang="en-US" sz="2400" i="1" dirty="0" err="1"/>
              <a:t>tanah</a:t>
            </a:r>
            <a:r>
              <a:rPr lang="en-US" sz="2400" i="1" dirty="0"/>
              <a:t> </a:t>
            </a:r>
            <a:r>
              <a:rPr lang="en-US" sz="2400" i="1" dirty="0" err="1"/>
              <a:t>itu</a:t>
            </a:r>
            <a:r>
              <a:rPr lang="en-US" sz="2400" i="1" dirty="0"/>
              <a:t>. Allah </a:t>
            </a:r>
            <a:r>
              <a:rPr lang="en-US" sz="2400" i="1" dirty="0" err="1"/>
              <a:t>tidak</a:t>
            </a:r>
            <a:r>
              <a:rPr lang="en-US" sz="2400" i="1" dirty="0"/>
              <a:t> </a:t>
            </a:r>
            <a:r>
              <a:rPr lang="en-US" sz="2400" i="1" dirty="0" err="1"/>
              <a:t>hendak</a:t>
            </a:r>
            <a:r>
              <a:rPr lang="en-US" sz="2400" i="1" dirty="0"/>
              <a:t> </a:t>
            </a:r>
            <a:r>
              <a:rPr lang="en-US" sz="2400" i="1" dirty="0" err="1"/>
              <a:t>menyulitkan</a:t>
            </a:r>
            <a:r>
              <a:rPr lang="en-US" sz="2400" i="1" dirty="0"/>
              <a:t> </a:t>
            </a:r>
            <a:r>
              <a:rPr lang="en-US" sz="2400" i="1" dirty="0" err="1"/>
              <a:t>kamu</a:t>
            </a:r>
            <a:r>
              <a:rPr lang="en-US" sz="2400" i="1" dirty="0"/>
              <a:t>, </a:t>
            </a:r>
            <a:r>
              <a:rPr lang="en-US" sz="2400" i="1" dirty="0" err="1"/>
              <a:t>tetapi</a:t>
            </a:r>
            <a:r>
              <a:rPr lang="en-US" sz="2400" i="1" dirty="0"/>
              <a:t> </a:t>
            </a:r>
            <a:r>
              <a:rPr lang="en-US" sz="2400" i="1" dirty="0" err="1"/>
              <a:t>Dia</a:t>
            </a:r>
            <a:r>
              <a:rPr lang="en-US" sz="2400" i="1" dirty="0"/>
              <a:t> </a:t>
            </a:r>
            <a:r>
              <a:rPr lang="en-US" sz="2400" i="1" dirty="0" err="1"/>
              <a:t>hendak</a:t>
            </a:r>
            <a:r>
              <a:rPr lang="en-US" sz="2400" i="1" dirty="0"/>
              <a:t> </a:t>
            </a:r>
            <a:r>
              <a:rPr lang="en-US" sz="2400" i="1" dirty="0" err="1"/>
              <a:t>membersihkan</a:t>
            </a:r>
            <a:r>
              <a:rPr lang="en-US" sz="2400" i="1" dirty="0"/>
              <a:t> </a:t>
            </a:r>
            <a:r>
              <a:rPr lang="en-US" sz="2400" i="1" dirty="0" err="1"/>
              <a:t>kamu</a:t>
            </a:r>
            <a:r>
              <a:rPr lang="en-US" sz="2400" i="1" dirty="0"/>
              <a:t> </a:t>
            </a:r>
            <a:r>
              <a:rPr lang="en-US" sz="2400" i="1" dirty="0" err="1"/>
              <a:t>dan</a:t>
            </a:r>
            <a:r>
              <a:rPr lang="en-US" sz="2400" i="1" dirty="0"/>
              <a:t> </a:t>
            </a:r>
            <a:r>
              <a:rPr lang="en-US" sz="2400" i="1" dirty="0" err="1"/>
              <a:t>menyempurnakan</a:t>
            </a:r>
            <a:r>
              <a:rPr lang="en-US" sz="2400" i="1" dirty="0"/>
              <a:t> </a:t>
            </a:r>
            <a:r>
              <a:rPr lang="en-US" sz="2400" i="1" dirty="0" err="1"/>
              <a:t>nikmat-Nya</a:t>
            </a:r>
            <a:r>
              <a:rPr lang="en-US" sz="2400" i="1" dirty="0"/>
              <a:t> </a:t>
            </a:r>
            <a:r>
              <a:rPr lang="en-US" sz="2400" i="1" dirty="0" err="1"/>
              <a:t>bagimu</a:t>
            </a:r>
            <a:r>
              <a:rPr lang="en-US" sz="2400" i="1" dirty="0"/>
              <a:t>, </a:t>
            </a:r>
            <a:r>
              <a:rPr lang="en-US" sz="2400" i="1" dirty="0" err="1"/>
              <a:t>supaya</a:t>
            </a:r>
            <a:r>
              <a:rPr lang="en-US" sz="2400" i="1" dirty="0"/>
              <a:t> </a:t>
            </a:r>
            <a:r>
              <a:rPr lang="en-US" sz="2400" i="1" dirty="0" err="1"/>
              <a:t>kamu</a:t>
            </a:r>
            <a:r>
              <a:rPr lang="en-US" sz="2400" i="1" dirty="0"/>
              <a:t> </a:t>
            </a:r>
            <a:r>
              <a:rPr lang="en-US" sz="2400" i="1" dirty="0" err="1"/>
              <a:t>bersyukur</a:t>
            </a:r>
            <a:r>
              <a:rPr lang="en-US" sz="2400" dirty="0"/>
              <a:t>.” (QS. Al </a:t>
            </a:r>
            <a:r>
              <a:rPr lang="en-US" sz="2400" dirty="0" err="1"/>
              <a:t>Maidah</a:t>
            </a:r>
            <a:r>
              <a:rPr lang="en-US" sz="2400" dirty="0"/>
              <a:t>: 6)</a:t>
            </a:r>
            <a:br>
              <a:rPr lang="en-US" sz="2400" dirty="0"/>
            </a:br>
            <a:r>
              <a:rPr lang="en-US" sz="2400" dirty="0"/>
              <a:t/>
            </a:r>
            <a:br>
              <a:rPr lang="en-US" sz="2400" dirty="0"/>
            </a:br>
            <a:endParaRPr lang="en-US" sz="2400" dirty="0"/>
          </a:p>
        </p:txBody>
      </p:sp>
    </p:spTree>
    <p:extLst>
      <p:ext uri="{BB962C8B-B14F-4D97-AF65-F5344CB8AC3E}">
        <p14:creationId xmlns:p14="http://schemas.microsoft.com/office/powerpoint/2010/main" val="2595490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err="1" smtClean="0"/>
              <a:t>Jenis</a:t>
            </a:r>
            <a:r>
              <a:rPr lang="en-US" dirty="0" smtClean="0"/>
              <a:t> </a:t>
            </a:r>
            <a:r>
              <a:rPr lang="en-US" dirty="0" err="1" smtClean="0"/>
              <a:t>Thaharah</a:t>
            </a:r>
            <a:endParaRPr lang="en-US" dirty="0"/>
          </a:p>
        </p:txBody>
      </p:sp>
      <p:sp>
        <p:nvSpPr>
          <p:cNvPr id="3" name="Content Placeholder 2"/>
          <p:cNvSpPr>
            <a:spLocks noGrp="1"/>
          </p:cNvSpPr>
          <p:nvPr>
            <p:ph idx="1"/>
          </p:nvPr>
        </p:nvSpPr>
        <p:spPr/>
        <p:txBody>
          <a:bodyPr/>
          <a:lstStyle/>
          <a:p>
            <a:r>
              <a:rPr lang="en-US" dirty="0" err="1" smtClean="0"/>
              <a:t>Thaharah</a:t>
            </a:r>
            <a:r>
              <a:rPr lang="en-US" dirty="0" smtClean="0"/>
              <a:t> </a:t>
            </a:r>
            <a:r>
              <a:rPr lang="en-US" dirty="0" err="1" smtClean="0"/>
              <a:t>lahiriyah</a:t>
            </a:r>
            <a:r>
              <a:rPr lang="en-US" dirty="0" smtClean="0"/>
              <a:t> : </a:t>
            </a:r>
            <a:r>
              <a:rPr lang="en-US" dirty="0" err="1" smtClean="0"/>
              <a:t>adlah</a:t>
            </a:r>
            <a:r>
              <a:rPr lang="en-US" dirty="0" smtClean="0"/>
              <a:t> </a:t>
            </a:r>
            <a:r>
              <a:rPr lang="en-US" dirty="0" err="1" smtClean="0"/>
              <a:t>membersihkan</a:t>
            </a:r>
            <a:r>
              <a:rPr lang="en-US" dirty="0" smtClean="0"/>
              <a:t> </a:t>
            </a:r>
            <a:r>
              <a:rPr lang="en-US" dirty="0" err="1" smtClean="0"/>
              <a:t>diri</a:t>
            </a:r>
            <a:r>
              <a:rPr lang="en-US" dirty="0" smtClean="0"/>
              <a:t> </a:t>
            </a:r>
            <a:r>
              <a:rPr lang="en-US" dirty="0" err="1" smtClean="0"/>
              <a:t>dari</a:t>
            </a:r>
            <a:r>
              <a:rPr lang="en-US" dirty="0" smtClean="0"/>
              <a:t> </a:t>
            </a:r>
            <a:r>
              <a:rPr lang="en-US" dirty="0" err="1" smtClean="0"/>
              <a:t>hadats</a:t>
            </a:r>
            <a:r>
              <a:rPr lang="en-US" dirty="0" smtClean="0"/>
              <a:t> ( </a:t>
            </a:r>
            <a:r>
              <a:rPr lang="en-US" dirty="0" err="1" smtClean="0"/>
              <a:t>besar</a:t>
            </a:r>
            <a:r>
              <a:rPr lang="en-US" dirty="0" smtClean="0"/>
              <a:t> </a:t>
            </a:r>
            <a:r>
              <a:rPr lang="en-US" dirty="0" err="1" smtClean="0"/>
              <a:t>atau</a:t>
            </a:r>
            <a:r>
              <a:rPr lang="en-US" dirty="0" smtClean="0"/>
              <a:t> </a:t>
            </a:r>
            <a:r>
              <a:rPr lang="en-US" dirty="0" err="1" smtClean="0"/>
              <a:t>kecil</a:t>
            </a:r>
            <a:r>
              <a:rPr lang="en-US" dirty="0" smtClean="0"/>
              <a:t> ) </a:t>
            </a:r>
            <a:r>
              <a:rPr lang="en-US" dirty="0" err="1" smtClean="0"/>
              <a:t>dan</a:t>
            </a:r>
            <a:r>
              <a:rPr lang="en-US" dirty="0" smtClean="0"/>
              <a:t> </a:t>
            </a:r>
            <a:r>
              <a:rPr lang="en-US" dirty="0" err="1" smtClean="0"/>
              <a:t>najis</a:t>
            </a:r>
            <a:endParaRPr lang="en-US" dirty="0" smtClean="0"/>
          </a:p>
          <a:p>
            <a:r>
              <a:rPr lang="en-US" dirty="0" err="1" smtClean="0"/>
              <a:t>Thaharah</a:t>
            </a:r>
            <a:r>
              <a:rPr lang="en-US" dirty="0" smtClean="0"/>
              <a:t> </a:t>
            </a:r>
            <a:r>
              <a:rPr lang="en-US" dirty="0" err="1" smtClean="0"/>
              <a:t>bathiniyah</a:t>
            </a:r>
            <a:r>
              <a:rPr lang="en-US" dirty="0" smtClean="0"/>
              <a:t>  </a:t>
            </a:r>
            <a:r>
              <a:rPr lang="en-US" dirty="0" err="1" smtClean="0"/>
              <a:t>adalah</a:t>
            </a:r>
            <a:r>
              <a:rPr lang="en-US" dirty="0" smtClean="0"/>
              <a:t> </a:t>
            </a:r>
            <a:r>
              <a:rPr lang="en-US" dirty="0" err="1" smtClean="0"/>
              <a:t>memersihkan</a:t>
            </a:r>
            <a:r>
              <a:rPr lang="en-US" dirty="0" smtClean="0"/>
              <a:t> </a:t>
            </a:r>
            <a:r>
              <a:rPr lang="en-US" dirty="0" err="1" smtClean="0"/>
              <a:t>diri</a:t>
            </a:r>
            <a:r>
              <a:rPr lang="en-US" dirty="0" smtClean="0"/>
              <a:t> </a:t>
            </a:r>
            <a:r>
              <a:rPr lang="en-US" dirty="0" err="1" smtClean="0"/>
              <a:t>dari</a:t>
            </a:r>
            <a:r>
              <a:rPr lang="en-US" dirty="0" smtClean="0"/>
              <a:t> </a:t>
            </a:r>
            <a:r>
              <a:rPr lang="en-US" dirty="0" err="1" smtClean="0"/>
              <a:t>kotoran</a:t>
            </a:r>
            <a:r>
              <a:rPr lang="en-US" dirty="0" smtClean="0"/>
              <a:t> </a:t>
            </a:r>
            <a:r>
              <a:rPr lang="en-US" dirty="0" err="1" smtClean="0"/>
              <a:t>hati</a:t>
            </a:r>
            <a:r>
              <a:rPr lang="en-US" dirty="0" smtClean="0"/>
              <a:t> </a:t>
            </a:r>
            <a:r>
              <a:rPr lang="en-US" dirty="0" err="1" smtClean="0"/>
              <a:t>berupa</a:t>
            </a:r>
            <a:r>
              <a:rPr lang="en-US" dirty="0" smtClean="0"/>
              <a:t> </a:t>
            </a:r>
            <a:r>
              <a:rPr lang="en-US" dirty="0" err="1" smtClean="0"/>
              <a:t>kesyirikan</a:t>
            </a:r>
            <a:r>
              <a:rPr lang="en-US" dirty="0" smtClean="0"/>
              <a:t> </a:t>
            </a:r>
            <a:r>
              <a:rPr lang="en-US" dirty="0" err="1" smtClean="0"/>
              <a:t>menuju</a:t>
            </a:r>
            <a:r>
              <a:rPr lang="en-US" dirty="0" smtClean="0"/>
              <a:t> </a:t>
            </a:r>
            <a:r>
              <a:rPr lang="en-US" dirty="0" err="1" smtClean="0"/>
              <a:t>kepada</a:t>
            </a:r>
            <a:r>
              <a:rPr lang="en-US" dirty="0" smtClean="0"/>
              <a:t> </a:t>
            </a:r>
            <a:r>
              <a:rPr lang="en-US" dirty="0" err="1" smtClean="0"/>
              <a:t>kebersihan</a:t>
            </a:r>
            <a:r>
              <a:rPr lang="en-US" dirty="0" smtClean="0"/>
              <a:t> </a:t>
            </a:r>
            <a:r>
              <a:rPr lang="en-US" dirty="0" err="1" smtClean="0"/>
              <a:t>tauhid</a:t>
            </a:r>
            <a:endParaRPr lang="en-US" dirty="0"/>
          </a:p>
        </p:txBody>
      </p:sp>
    </p:spTree>
    <p:extLst>
      <p:ext uri="{BB962C8B-B14F-4D97-AF65-F5344CB8AC3E}">
        <p14:creationId xmlns:p14="http://schemas.microsoft.com/office/powerpoint/2010/main" val="239610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Bentuk</a:t>
            </a:r>
            <a:r>
              <a:rPr lang="en-US" dirty="0" smtClean="0"/>
              <a:t> </a:t>
            </a:r>
            <a:r>
              <a:rPr lang="en-US" dirty="0" err="1" smtClean="0"/>
              <a:t>thoharoh</a:t>
            </a:r>
            <a:endParaRPr lang="en-US" dirty="0"/>
          </a:p>
        </p:txBody>
      </p:sp>
      <p:sp>
        <p:nvSpPr>
          <p:cNvPr id="3" name="Content Placeholder 2"/>
          <p:cNvSpPr>
            <a:spLocks noGrp="1"/>
          </p:cNvSpPr>
          <p:nvPr>
            <p:ph idx="1"/>
          </p:nvPr>
        </p:nvSpPr>
        <p:spPr/>
        <p:txBody>
          <a:bodyPr/>
          <a:lstStyle/>
          <a:p>
            <a:r>
              <a:rPr lang="en-US" dirty="0" err="1" smtClean="0"/>
              <a:t>Wudhu</a:t>
            </a:r>
            <a:r>
              <a:rPr lang="en-US" dirty="0" smtClean="0"/>
              <a:t> </a:t>
            </a:r>
          </a:p>
          <a:p>
            <a:r>
              <a:rPr lang="en-US" dirty="0" err="1" smtClean="0"/>
              <a:t>Tayamum</a:t>
            </a:r>
            <a:endParaRPr lang="en-US" dirty="0" smtClean="0"/>
          </a:p>
          <a:p>
            <a:r>
              <a:rPr lang="en-US" dirty="0" err="1" smtClean="0"/>
              <a:t>Mandi</a:t>
            </a:r>
            <a:r>
              <a:rPr lang="en-US" dirty="0" smtClean="0"/>
              <a:t> </a:t>
            </a:r>
            <a:r>
              <a:rPr lang="en-US" dirty="0" err="1" smtClean="0"/>
              <a:t>besar</a:t>
            </a:r>
            <a:r>
              <a:rPr lang="en-US" dirty="0" smtClean="0"/>
              <a:t> </a:t>
            </a:r>
          </a:p>
          <a:p>
            <a:r>
              <a:rPr lang="en-US" dirty="0" err="1" smtClean="0"/>
              <a:t>Istinjak</a:t>
            </a:r>
            <a:endParaRPr lang="en-US" dirty="0"/>
          </a:p>
        </p:txBody>
      </p:sp>
    </p:spTree>
    <p:extLst>
      <p:ext uri="{BB962C8B-B14F-4D97-AF65-F5344CB8AC3E}">
        <p14:creationId xmlns:p14="http://schemas.microsoft.com/office/powerpoint/2010/main" val="3991456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Pengertian</a:t>
            </a:r>
            <a:r>
              <a:rPr lang="en-US" dirty="0" smtClean="0"/>
              <a:t> </a:t>
            </a:r>
            <a:r>
              <a:rPr lang="en-US" dirty="0" err="1" smtClean="0"/>
              <a:t>Hadats</a:t>
            </a:r>
            <a:r>
              <a:rPr lang="en-US" dirty="0" smtClean="0"/>
              <a:t> </a:t>
            </a:r>
            <a:r>
              <a:rPr lang="en-US" dirty="0" err="1" smtClean="0"/>
              <a:t>dan</a:t>
            </a:r>
            <a:r>
              <a:rPr lang="en-US" dirty="0" smtClean="0"/>
              <a:t> </a:t>
            </a:r>
            <a:r>
              <a:rPr lang="en-US" dirty="0" err="1" smtClean="0"/>
              <a:t>Najis</a:t>
            </a:r>
            <a:endParaRPr lang="en-US" dirty="0"/>
          </a:p>
        </p:txBody>
      </p:sp>
      <p:sp>
        <p:nvSpPr>
          <p:cNvPr id="3" name="Content Placeholder 2"/>
          <p:cNvSpPr>
            <a:spLocks noGrp="1"/>
          </p:cNvSpPr>
          <p:nvPr>
            <p:ph idx="1"/>
          </p:nvPr>
        </p:nvSpPr>
        <p:spPr/>
        <p:txBody>
          <a:bodyPr>
            <a:normAutofit lnSpcReduction="10000"/>
          </a:bodyPr>
          <a:lstStyle/>
          <a:p>
            <a:r>
              <a:rPr lang="en-US" b="1" dirty="0" err="1" smtClean="0"/>
              <a:t>Hadats</a:t>
            </a:r>
            <a:r>
              <a:rPr lang="en-US" b="1" dirty="0" smtClean="0"/>
              <a:t> </a:t>
            </a:r>
            <a:r>
              <a:rPr lang="en-US" b="1" dirty="0" err="1" smtClean="0"/>
              <a:t>adalah</a:t>
            </a:r>
            <a:r>
              <a:rPr lang="en-US" b="1" dirty="0" smtClean="0"/>
              <a:t> </a:t>
            </a:r>
            <a:r>
              <a:rPr lang="en-US" dirty="0" smtClean="0"/>
              <a:t>: </a:t>
            </a:r>
            <a:r>
              <a:rPr lang="en-US" dirty="0" err="1" smtClean="0"/>
              <a:t>kondisi</a:t>
            </a:r>
            <a:r>
              <a:rPr lang="en-US" dirty="0" smtClean="0"/>
              <a:t> </a:t>
            </a:r>
            <a:r>
              <a:rPr lang="en-US" dirty="0" err="1" smtClean="0"/>
              <a:t>dimana</a:t>
            </a:r>
            <a:r>
              <a:rPr lang="en-US" dirty="0" smtClean="0"/>
              <a:t> </a:t>
            </a:r>
            <a:r>
              <a:rPr lang="en-US" dirty="0" err="1" smtClean="0"/>
              <a:t>seseorang</a:t>
            </a:r>
            <a:r>
              <a:rPr lang="en-US" dirty="0" smtClean="0"/>
              <a:t> </a:t>
            </a:r>
            <a:r>
              <a:rPr lang="en-US" dirty="0" err="1" smtClean="0"/>
              <a:t>dimana</a:t>
            </a:r>
            <a:r>
              <a:rPr lang="en-US" dirty="0" smtClean="0"/>
              <a:t> </a:t>
            </a:r>
            <a:r>
              <a:rPr lang="en-US" dirty="0" err="1" smtClean="0"/>
              <a:t>seseorang</a:t>
            </a:r>
            <a:r>
              <a:rPr lang="en-US" dirty="0" smtClean="0"/>
              <a:t> </a:t>
            </a:r>
            <a:r>
              <a:rPr lang="en-US" dirty="0" err="1" smtClean="0"/>
              <a:t>dalam</a:t>
            </a:r>
            <a:r>
              <a:rPr lang="en-US" dirty="0" smtClean="0"/>
              <a:t> </a:t>
            </a:r>
            <a:r>
              <a:rPr lang="en-US" dirty="0" err="1" smtClean="0"/>
              <a:t>keadaan</a:t>
            </a:r>
            <a:r>
              <a:rPr lang="en-US" dirty="0" smtClean="0"/>
              <a:t> </a:t>
            </a:r>
            <a:r>
              <a:rPr lang="en-US" dirty="0" err="1" smtClean="0"/>
              <a:t>tidak</a:t>
            </a:r>
            <a:r>
              <a:rPr lang="en-US" dirty="0" smtClean="0"/>
              <a:t> </a:t>
            </a:r>
            <a:r>
              <a:rPr lang="en-US" dirty="0" err="1" smtClean="0"/>
              <a:t>suci</a:t>
            </a:r>
            <a:r>
              <a:rPr lang="en-US" dirty="0" smtClean="0"/>
              <a:t> </a:t>
            </a:r>
          </a:p>
          <a:p>
            <a:r>
              <a:rPr lang="en-US" b="1" dirty="0" err="1" smtClean="0"/>
              <a:t>Hadats</a:t>
            </a:r>
            <a:r>
              <a:rPr lang="en-US" b="1" dirty="0" smtClean="0"/>
              <a:t> </a:t>
            </a:r>
            <a:r>
              <a:rPr lang="en-US" b="1" dirty="0" err="1" smtClean="0"/>
              <a:t>dibagi</a:t>
            </a:r>
            <a:r>
              <a:rPr lang="en-US" b="1" dirty="0" smtClean="0"/>
              <a:t> </a:t>
            </a:r>
            <a:r>
              <a:rPr lang="en-US" b="1" dirty="0" err="1" smtClean="0"/>
              <a:t>menjadi</a:t>
            </a:r>
            <a:r>
              <a:rPr lang="en-US" b="1" dirty="0" smtClean="0"/>
              <a:t> </a:t>
            </a:r>
            <a:r>
              <a:rPr lang="en-US" b="1" dirty="0" err="1" smtClean="0"/>
              <a:t>dua</a:t>
            </a:r>
            <a:r>
              <a:rPr lang="en-US" b="1" dirty="0" smtClean="0"/>
              <a:t> </a:t>
            </a:r>
          </a:p>
          <a:p>
            <a:r>
              <a:rPr lang="en-US" b="1" dirty="0" err="1" smtClean="0"/>
              <a:t>Hadats</a:t>
            </a:r>
            <a:r>
              <a:rPr lang="en-US" b="1" dirty="0" smtClean="0"/>
              <a:t> </a:t>
            </a:r>
            <a:r>
              <a:rPr lang="en-US" b="1" dirty="0" err="1" smtClean="0"/>
              <a:t>besar</a:t>
            </a:r>
            <a:r>
              <a:rPr lang="en-US" b="1" dirty="0" smtClean="0"/>
              <a:t> </a:t>
            </a:r>
            <a:r>
              <a:rPr lang="en-US" dirty="0" smtClean="0"/>
              <a:t>: </a:t>
            </a:r>
            <a:r>
              <a:rPr lang="en-US" dirty="0" err="1" smtClean="0"/>
              <a:t>yaitu</a:t>
            </a:r>
            <a:r>
              <a:rPr lang="en-US" dirty="0" smtClean="0"/>
              <a:t> </a:t>
            </a:r>
            <a:r>
              <a:rPr lang="en-US" dirty="0" err="1" smtClean="0"/>
              <a:t>kondisi</a:t>
            </a:r>
            <a:r>
              <a:rPr lang="en-US" dirty="0" smtClean="0"/>
              <a:t> </a:t>
            </a:r>
            <a:r>
              <a:rPr lang="en-US" dirty="0" err="1" smtClean="0"/>
              <a:t>seseorang</a:t>
            </a:r>
            <a:r>
              <a:rPr lang="en-US" dirty="0" smtClean="0"/>
              <a:t> </a:t>
            </a:r>
            <a:r>
              <a:rPr lang="en-US" dirty="0" err="1" smtClean="0"/>
              <a:t>dalam</a:t>
            </a:r>
            <a:r>
              <a:rPr lang="en-US" dirty="0" smtClean="0"/>
              <a:t> </a:t>
            </a:r>
            <a:r>
              <a:rPr lang="en-US" dirty="0" err="1" smtClean="0"/>
              <a:t>keadaan</a:t>
            </a:r>
            <a:r>
              <a:rPr lang="en-US" dirty="0" smtClean="0"/>
              <a:t> </a:t>
            </a:r>
            <a:r>
              <a:rPr lang="en-US" dirty="0" err="1" smtClean="0"/>
              <a:t>tidak</a:t>
            </a:r>
            <a:r>
              <a:rPr lang="en-US" dirty="0" smtClean="0"/>
              <a:t> </a:t>
            </a:r>
            <a:r>
              <a:rPr lang="en-US" dirty="0" err="1" smtClean="0"/>
              <a:t>suci</a:t>
            </a:r>
            <a:r>
              <a:rPr lang="en-US" dirty="0" smtClean="0"/>
              <a:t> ,</a:t>
            </a:r>
            <a:r>
              <a:rPr lang="en-US" dirty="0" err="1" smtClean="0"/>
              <a:t>dan</a:t>
            </a:r>
            <a:r>
              <a:rPr lang="en-US" dirty="0" smtClean="0"/>
              <a:t> </a:t>
            </a:r>
            <a:r>
              <a:rPr lang="en-US" dirty="0" err="1" smtClean="0"/>
              <a:t>cara</a:t>
            </a:r>
            <a:r>
              <a:rPr lang="en-US" dirty="0" smtClean="0"/>
              <a:t> </a:t>
            </a:r>
            <a:r>
              <a:rPr lang="en-US" dirty="0" err="1" smtClean="0"/>
              <a:t>bersucinya</a:t>
            </a:r>
            <a:r>
              <a:rPr lang="en-US" dirty="0" smtClean="0"/>
              <a:t> </a:t>
            </a:r>
            <a:r>
              <a:rPr lang="en-US" dirty="0" err="1" smtClean="0"/>
              <a:t>dengan</a:t>
            </a:r>
            <a:r>
              <a:rPr lang="en-US" dirty="0" smtClean="0"/>
              <a:t> </a:t>
            </a:r>
            <a:r>
              <a:rPr lang="en-US" dirty="0" err="1" smtClean="0"/>
              <a:t>mandi</a:t>
            </a:r>
            <a:r>
              <a:rPr lang="en-US" dirty="0" smtClean="0"/>
              <a:t> </a:t>
            </a:r>
            <a:r>
              <a:rPr lang="en-US" dirty="0" err="1" smtClean="0"/>
              <a:t>besar</a:t>
            </a:r>
            <a:endParaRPr lang="en-US" dirty="0" smtClean="0"/>
          </a:p>
          <a:p>
            <a:r>
              <a:rPr lang="en-US" b="1" dirty="0" err="1" smtClean="0"/>
              <a:t>Hadats</a:t>
            </a:r>
            <a:r>
              <a:rPr lang="en-US" b="1" dirty="0" smtClean="0"/>
              <a:t> </a:t>
            </a:r>
            <a:r>
              <a:rPr lang="en-US" b="1" dirty="0" err="1" smtClean="0"/>
              <a:t>kecil</a:t>
            </a:r>
            <a:r>
              <a:rPr lang="en-US" b="1" dirty="0" smtClean="0"/>
              <a:t> : </a:t>
            </a:r>
            <a:r>
              <a:rPr lang="en-US" dirty="0" err="1" smtClean="0"/>
              <a:t>kondisi</a:t>
            </a:r>
            <a:r>
              <a:rPr lang="en-US" dirty="0" smtClean="0"/>
              <a:t> </a:t>
            </a:r>
            <a:r>
              <a:rPr lang="en-US" dirty="0" err="1" smtClean="0"/>
              <a:t>seseorang</a:t>
            </a:r>
            <a:r>
              <a:rPr lang="en-US" dirty="0" smtClean="0"/>
              <a:t> </a:t>
            </a:r>
            <a:r>
              <a:rPr lang="en-US" dirty="0" err="1" smtClean="0"/>
              <a:t>dalam</a:t>
            </a:r>
            <a:r>
              <a:rPr lang="en-US" dirty="0" smtClean="0"/>
              <a:t> </a:t>
            </a:r>
            <a:r>
              <a:rPr lang="en-US" dirty="0" err="1" smtClean="0"/>
              <a:t>keadaan</a:t>
            </a:r>
            <a:r>
              <a:rPr lang="en-US" dirty="0" smtClean="0"/>
              <a:t> </a:t>
            </a:r>
            <a:r>
              <a:rPr lang="en-US" dirty="0" err="1" smtClean="0"/>
              <a:t>tidak</a:t>
            </a:r>
            <a:r>
              <a:rPr lang="en-US" dirty="0" smtClean="0"/>
              <a:t> </a:t>
            </a:r>
            <a:r>
              <a:rPr lang="en-US" dirty="0" err="1" smtClean="0"/>
              <a:t>suci</a:t>
            </a:r>
            <a:r>
              <a:rPr lang="en-US" dirty="0" smtClean="0"/>
              <a:t> ,</a:t>
            </a:r>
            <a:r>
              <a:rPr lang="en-US" dirty="0" err="1" smtClean="0"/>
              <a:t>dan</a:t>
            </a:r>
            <a:r>
              <a:rPr lang="en-US" dirty="0" smtClean="0"/>
              <a:t> </a:t>
            </a:r>
            <a:r>
              <a:rPr lang="en-US" dirty="0" err="1" smtClean="0"/>
              <a:t>cara</a:t>
            </a:r>
            <a:r>
              <a:rPr lang="en-US" dirty="0" smtClean="0"/>
              <a:t> </a:t>
            </a:r>
            <a:r>
              <a:rPr lang="en-US" dirty="0" err="1" smtClean="0"/>
              <a:t>bersucinya</a:t>
            </a:r>
            <a:r>
              <a:rPr lang="en-US" dirty="0" smtClean="0"/>
              <a:t> </a:t>
            </a:r>
            <a:r>
              <a:rPr lang="en-US" dirty="0" err="1" smtClean="0"/>
              <a:t>cukup</a:t>
            </a:r>
            <a:r>
              <a:rPr lang="en-US" dirty="0" smtClean="0"/>
              <a:t> </a:t>
            </a:r>
            <a:r>
              <a:rPr lang="en-US" dirty="0" err="1" smtClean="0"/>
              <a:t>dengan</a:t>
            </a:r>
            <a:r>
              <a:rPr lang="en-US" dirty="0" smtClean="0"/>
              <a:t> </a:t>
            </a:r>
            <a:r>
              <a:rPr lang="en-US" dirty="0" err="1" smtClean="0"/>
              <a:t>wudhu</a:t>
            </a:r>
            <a:r>
              <a:rPr lang="en-US" dirty="0" smtClean="0"/>
              <a:t> </a:t>
            </a:r>
            <a:r>
              <a:rPr lang="en-US" dirty="0" err="1" smtClean="0"/>
              <a:t>atau</a:t>
            </a:r>
            <a:r>
              <a:rPr lang="en-US" dirty="0" smtClean="0"/>
              <a:t> </a:t>
            </a:r>
            <a:r>
              <a:rPr lang="en-US" dirty="0" err="1" smtClean="0"/>
              <a:t>tayamum</a:t>
            </a:r>
            <a:r>
              <a:rPr lang="en-US" dirty="0"/>
              <a:t>.</a:t>
            </a:r>
            <a:endParaRPr lang="en-US" dirty="0" smtClean="0"/>
          </a:p>
        </p:txBody>
      </p:sp>
    </p:spTree>
    <p:extLst>
      <p:ext uri="{BB962C8B-B14F-4D97-AF65-F5344CB8AC3E}">
        <p14:creationId xmlns:p14="http://schemas.microsoft.com/office/powerpoint/2010/main" val="4095760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382000" cy="5821363"/>
          </a:xfrm>
        </p:spPr>
        <p:txBody>
          <a:bodyPr/>
          <a:lstStyle/>
          <a:p>
            <a:r>
              <a:rPr lang="en-US" dirty="0" err="1" smtClean="0"/>
              <a:t>Najis</a:t>
            </a:r>
            <a:r>
              <a:rPr lang="en-US" dirty="0" smtClean="0"/>
              <a:t> </a:t>
            </a:r>
            <a:r>
              <a:rPr lang="en-US" dirty="0" err="1" smtClean="0"/>
              <a:t>adalah</a:t>
            </a:r>
            <a:r>
              <a:rPr lang="en-US" dirty="0" smtClean="0"/>
              <a:t> </a:t>
            </a:r>
            <a:r>
              <a:rPr lang="en-US" dirty="0" err="1" smtClean="0"/>
              <a:t>zat</a:t>
            </a:r>
            <a:r>
              <a:rPr lang="en-US" dirty="0" smtClean="0"/>
              <a:t> yang </a:t>
            </a:r>
            <a:r>
              <a:rPr lang="en-US" dirty="0" err="1" smtClean="0"/>
              <a:t>menjadi</a:t>
            </a:r>
            <a:r>
              <a:rPr lang="en-US" dirty="0" smtClean="0"/>
              <a:t> </a:t>
            </a:r>
            <a:r>
              <a:rPr lang="en-US" dirty="0" err="1" smtClean="0"/>
              <a:t>penyebab</a:t>
            </a:r>
            <a:r>
              <a:rPr lang="en-US" dirty="0" smtClean="0"/>
              <a:t> </a:t>
            </a:r>
            <a:r>
              <a:rPr lang="en-US" dirty="0" err="1" smtClean="0"/>
              <a:t>seseorang</a:t>
            </a:r>
            <a:r>
              <a:rPr lang="en-US" dirty="0" smtClean="0"/>
              <a:t> </a:t>
            </a:r>
            <a:r>
              <a:rPr lang="en-US" dirty="0" err="1" smtClean="0"/>
              <a:t>menjadi</a:t>
            </a:r>
            <a:r>
              <a:rPr lang="en-US" dirty="0" smtClean="0"/>
              <a:t> </a:t>
            </a:r>
            <a:r>
              <a:rPr lang="en-US" dirty="0" err="1" smtClean="0"/>
              <a:t>tidak</a:t>
            </a:r>
            <a:r>
              <a:rPr lang="en-US" dirty="0" smtClean="0"/>
              <a:t> </a:t>
            </a:r>
            <a:r>
              <a:rPr lang="en-US" dirty="0" err="1" smtClean="0"/>
              <a:t>suci</a:t>
            </a:r>
            <a:r>
              <a:rPr lang="en-US" dirty="0" smtClean="0"/>
              <a:t>.</a:t>
            </a:r>
          </a:p>
          <a:p>
            <a:r>
              <a:rPr lang="en-US" dirty="0" err="1" smtClean="0"/>
              <a:t>Contohnya</a:t>
            </a:r>
            <a:r>
              <a:rPr lang="en-US" dirty="0" smtClean="0"/>
              <a:t> </a:t>
            </a:r>
            <a:r>
              <a:rPr lang="en-US" dirty="0" err="1" smtClean="0"/>
              <a:t>adalah</a:t>
            </a:r>
            <a:r>
              <a:rPr lang="en-US" dirty="0" smtClean="0"/>
              <a:t> : </a:t>
            </a:r>
            <a:r>
              <a:rPr lang="en-US" dirty="0" err="1" smtClean="0"/>
              <a:t>kotoran</a:t>
            </a:r>
            <a:r>
              <a:rPr lang="en-US" dirty="0" smtClean="0"/>
              <a:t> </a:t>
            </a:r>
            <a:r>
              <a:rPr lang="en-US" dirty="0" err="1" smtClean="0"/>
              <a:t>manusia</a:t>
            </a:r>
            <a:r>
              <a:rPr lang="en-US" dirty="0" smtClean="0"/>
              <a:t> </a:t>
            </a:r>
            <a:r>
              <a:rPr lang="en-US" dirty="0" err="1" smtClean="0"/>
              <a:t>kencing</a:t>
            </a:r>
            <a:r>
              <a:rPr lang="en-US" dirty="0" smtClean="0"/>
              <a:t> </a:t>
            </a:r>
            <a:r>
              <a:rPr lang="en-US" dirty="0" err="1" smtClean="0"/>
              <a:t>manusia</a:t>
            </a:r>
            <a:r>
              <a:rPr lang="en-US" dirty="0" smtClean="0"/>
              <a:t>, </a:t>
            </a:r>
            <a:r>
              <a:rPr lang="en-US" dirty="0" err="1" smtClean="0"/>
              <a:t>darah</a:t>
            </a:r>
            <a:r>
              <a:rPr lang="en-US" dirty="0" smtClean="0"/>
              <a:t>, </a:t>
            </a:r>
            <a:r>
              <a:rPr lang="en-US" dirty="0" err="1" smtClean="0"/>
              <a:t>kotoran</a:t>
            </a:r>
            <a:r>
              <a:rPr lang="en-US" dirty="0" smtClean="0"/>
              <a:t> </a:t>
            </a:r>
            <a:r>
              <a:rPr lang="en-US" dirty="0" err="1" smtClean="0"/>
              <a:t>hewan</a:t>
            </a:r>
            <a:r>
              <a:rPr lang="en-US" dirty="0" smtClean="0"/>
              <a:t>, </a:t>
            </a:r>
            <a:r>
              <a:rPr lang="en-US" dirty="0" err="1" smtClean="0"/>
              <a:t>kencing</a:t>
            </a:r>
            <a:r>
              <a:rPr lang="en-US" dirty="0" smtClean="0"/>
              <a:t> </a:t>
            </a:r>
            <a:r>
              <a:rPr lang="en-US" dirty="0" err="1" smtClean="0"/>
              <a:t>hewan</a:t>
            </a:r>
            <a:r>
              <a:rPr lang="en-US" dirty="0" smtClean="0"/>
              <a:t>, </a:t>
            </a:r>
            <a:r>
              <a:rPr lang="en-US" dirty="0" err="1" smtClean="0"/>
              <a:t>bangkai</a:t>
            </a:r>
            <a:r>
              <a:rPr lang="en-US" dirty="0"/>
              <a:t>.</a:t>
            </a:r>
          </a:p>
        </p:txBody>
      </p:sp>
    </p:spTree>
    <p:extLst>
      <p:ext uri="{BB962C8B-B14F-4D97-AF65-F5344CB8AC3E}">
        <p14:creationId xmlns:p14="http://schemas.microsoft.com/office/powerpoint/2010/main" val="209846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dirty="0" smtClean="0"/>
              <a:t/>
            </a:r>
            <a:br>
              <a:rPr lang="en-US" dirty="0" smtClean="0"/>
            </a:br>
            <a:r>
              <a:rPr lang="en-US" dirty="0" err="1" smtClean="0"/>
              <a:t>Macam</a:t>
            </a:r>
            <a:r>
              <a:rPr lang="en-US" dirty="0" smtClean="0"/>
              <a:t> </a:t>
            </a:r>
            <a:r>
              <a:rPr lang="en-US" dirty="0" err="1" smtClean="0"/>
              <a:t>macam</a:t>
            </a:r>
            <a:r>
              <a:rPr lang="en-US" dirty="0" smtClean="0"/>
              <a:t> </a:t>
            </a:r>
            <a:r>
              <a:rPr lang="en-US" dirty="0" err="1" smtClean="0"/>
              <a:t>najis</a:t>
            </a:r>
            <a:r>
              <a:rPr lang="en-US" dirty="0" smtClean="0"/>
              <a:t/>
            </a:r>
            <a:br>
              <a:rPr lang="en-US" dirty="0" smtClean="0"/>
            </a:br>
            <a:endParaRPr lang="en-US" dirty="0"/>
          </a:p>
        </p:txBody>
      </p:sp>
      <p:sp>
        <p:nvSpPr>
          <p:cNvPr id="3" name="Content Placeholder 2"/>
          <p:cNvSpPr>
            <a:spLocks noGrp="1"/>
          </p:cNvSpPr>
          <p:nvPr>
            <p:ph idx="1"/>
          </p:nvPr>
        </p:nvSpPr>
        <p:spPr>
          <a:xfrm>
            <a:off x="457200" y="838200"/>
            <a:ext cx="8229600" cy="5867400"/>
          </a:xfrm>
        </p:spPr>
        <p:txBody>
          <a:bodyPr>
            <a:normAutofit fontScale="77500" lnSpcReduction="20000"/>
          </a:bodyPr>
          <a:lstStyle/>
          <a:p>
            <a:r>
              <a:rPr lang="en-US" b="1" dirty="0" err="1"/>
              <a:t>Najis</a:t>
            </a:r>
            <a:r>
              <a:rPr lang="en-US" b="1" dirty="0"/>
              <a:t> </a:t>
            </a:r>
            <a:r>
              <a:rPr lang="en-US" b="1" i="1" dirty="0" err="1"/>
              <a:t>mukhaffafah</a:t>
            </a:r>
            <a:r>
              <a:rPr lang="en-US" b="1" dirty="0"/>
              <a:t> (</a:t>
            </a:r>
            <a:r>
              <a:rPr lang="en-US" b="1" dirty="0" err="1"/>
              <a:t>najis</a:t>
            </a:r>
            <a:r>
              <a:rPr lang="en-US" b="1" dirty="0"/>
              <a:t> </a:t>
            </a:r>
            <a:r>
              <a:rPr lang="en-US" b="1" dirty="0" err="1"/>
              <a:t>ringan</a:t>
            </a:r>
            <a:r>
              <a:rPr lang="en-US" b="1" dirty="0"/>
              <a:t>)</a:t>
            </a:r>
          </a:p>
          <a:p>
            <a:pPr marL="0" indent="0">
              <a:buNone/>
            </a:pPr>
            <a:r>
              <a:rPr lang="en-US" dirty="0" smtClean="0"/>
              <a:t> </a:t>
            </a:r>
            <a:r>
              <a:rPr lang="en-US" dirty="0" err="1" smtClean="0"/>
              <a:t>Najis</a:t>
            </a:r>
            <a:r>
              <a:rPr lang="en-US" dirty="0" smtClean="0"/>
              <a:t> </a:t>
            </a:r>
            <a:r>
              <a:rPr lang="en-US" dirty="0" err="1" smtClean="0"/>
              <a:t>ini</a:t>
            </a:r>
            <a:r>
              <a:rPr lang="en-US" dirty="0" smtClean="0"/>
              <a:t> </a:t>
            </a:r>
            <a:r>
              <a:rPr lang="en-US" dirty="0" err="1" smtClean="0"/>
              <a:t>dapat</a:t>
            </a:r>
            <a:r>
              <a:rPr lang="en-US" dirty="0" smtClean="0"/>
              <a:t> </a:t>
            </a:r>
            <a:r>
              <a:rPr lang="en-US" dirty="0" err="1" smtClean="0"/>
              <a:t>dihilangkan</a:t>
            </a:r>
            <a:r>
              <a:rPr lang="en-US" dirty="0" smtClean="0"/>
              <a:t> </a:t>
            </a:r>
            <a:r>
              <a:rPr lang="en-US" dirty="0" err="1" smtClean="0"/>
              <a:t>hanya</a:t>
            </a:r>
            <a:r>
              <a:rPr lang="en-US" dirty="0" smtClean="0"/>
              <a:t> </a:t>
            </a:r>
            <a:r>
              <a:rPr lang="en-US" dirty="0" err="1" smtClean="0"/>
              <a:t>dengan</a:t>
            </a:r>
            <a:r>
              <a:rPr lang="en-US" dirty="0" smtClean="0"/>
              <a:t> </a:t>
            </a:r>
            <a:r>
              <a:rPr lang="en-US" dirty="0" err="1" smtClean="0"/>
              <a:t>memercikan</a:t>
            </a:r>
            <a:r>
              <a:rPr lang="en-US" dirty="0" smtClean="0"/>
              <a:t> air (</a:t>
            </a:r>
            <a:r>
              <a:rPr lang="en-US" dirty="0" err="1" smtClean="0"/>
              <a:t>mengusap</a:t>
            </a:r>
            <a:r>
              <a:rPr lang="en-US" dirty="0" smtClean="0"/>
              <a:t> </a:t>
            </a:r>
            <a:r>
              <a:rPr lang="en-US" dirty="0" err="1" smtClean="0"/>
              <a:t>dengan</a:t>
            </a:r>
            <a:r>
              <a:rPr lang="en-US" dirty="0" smtClean="0"/>
              <a:t> air </a:t>
            </a:r>
            <a:r>
              <a:rPr lang="en-US" dirty="0" err="1" smtClean="0"/>
              <a:t>pada</a:t>
            </a:r>
            <a:r>
              <a:rPr lang="en-US" dirty="0" smtClean="0"/>
              <a:t> </a:t>
            </a:r>
            <a:r>
              <a:rPr lang="en-US" dirty="0" err="1" smtClean="0"/>
              <a:t>benda</a:t>
            </a:r>
            <a:r>
              <a:rPr lang="en-US" dirty="0" smtClean="0"/>
              <a:t> yang </a:t>
            </a:r>
            <a:r>
              <a:rPr lang="en-US" dirty="0" err="1" smtClean="0"/>
              <a:t>terkena</a:t>
            </a:r>
            <a:r>
              <a:rPr lang="en-US" dirty="0" smtClean="0"/>
              <a:t> </a:t>
            </a:r>
            <a:r>
              <a:rPr lang="en-US" dirty="0" err="1" smtClean="0"/>
              <a:t>najis</a:t>
            </a:r>
            <a:r>
              <a:rPr lang="en-US" dirty="0" smtClean="0"/>
              <a:t>. </a:t>
            </a:r>
            <a:r>
              <a:rPr lang="en-US" dirty="0" err="1" smtClean="0"/>
              <a:t>contoh</a:t>
            </a:r>
            <a:r>
              <a:rPr lang="en-US" dirty="0" smtClean="0"/>
              <a:t> </a:t>
            </a:r>
            <a:r>
              <a:rPr lang="en-US" dirty="0" err="1" smtClean="0"/>
              <a:t>najis</a:t>
            </a:r>
            <a:r>
              <a:rPr lang="en-US" dirty="0" smtClean="0"/>
              <a:t> </a:t>
            </a:r>
            <a:r>
              <a:rPr lang="en-US" dirty="0" err="1" smtClean="0"/>
              <a:t>mukhaffafah</a:t>
            </a:r>
            <a:r>
              <a:rPr lang="en-US" dirty="0" smtClean="0"/>
              <a:t> </a:t>
            </a:r>
            <a:r>
              <a:rPr lang="en-US" dirty="0" err="1" smtClean="0"/>
              <a:t>yaitu</a:t>
            </a:r>
            <a:r>
              <a:rPr lang="en-US" dirty="0" smtClean="0"/>
              <a:t> air </a:t>
            </a:r>
            <a:r>
              <a:rPr lang="en-US" dirty="0" err="1" smtClean="0"/>
              <a:t>kencing</a:t>
            </a:r>
            <a:r>
              <a:rPr lang="en-US" dirty="0" smtClean="0"/>
              <a:t> </a:t>
            </a:r>
            <a:r>
              <a:rPr lang="en-US" dirty="0" err="1" smtClean="0"/>
              <a:t>bayi</a:t>
            </a:r>
            <a:r>
              <a:rPr lang="en-US" dirty="0" smtClean="0"/>
              <a:t> </a:t>
            </a:r>
            <a:r>
              <a:rPr lang="en-US" dirty="0" err="1" smtClean="0"/>
              <a:t>laki-laki</a:t>
            </a:r>
            <a:r>
              <a:rPr lang="en-US" dirty="0" smtClean="0"/>
              <a:t> yang </a:t>
            </a:r>
            <a:r>
              <a:rPr lang="en-US" dirty="0" err="1" smtClean="0"/>
              <a:t>belum</a:t>
            </a:r>
            <a:r>
              <a:rPr lang="en-US" dirty="0" smtClean="0"/>
              <a:t> </a:t>
            </a:r>
            <a:r>
              <a:rPr lang="en-US" dirty="0" err="1" smtClean="0"/>
              <a:t>makan</a:t>
            </a:r>
            <a:r>
              <a:rPr lang="en-US" dirty="0" smtClean="0"/>
              <a:t> </a:t>
            </a:r>
            <a:r>
              <a:rPr lang="en-US" dirty="0" err="1" smtClean="0"/>
              <a:t>apapun</a:t>
            </a:r>
            <a:r>
              <a:rPr lang="en-US" dirty="0" smtClean="0"/>
              <a:t> </a:t>
            </a:r>
            <a:r>
              <a:rPr lang="en-US" dirty="0" err="1" smtClean="0"/>
              <a:t>kecuali</a:t>
            </a:r>
            <a:r>
              <a:rPr lang="en-US" dirty="0" smtClean="0"/>
              <a:t> air </a:t>
            </a:r>
            <a:r>
              <a:rPr lang="en-US" dirty="0" err="1" smtClean="0"/>
              <a:t>susu</a:t>
            </a:r>
            <a:r>
              <a:rPr lang="en-US" dirty="0" smtClean="0"/>
              <a:t> </a:t>
            </a:r>
            <a:r>
              <a:rPr lang="en-US" dirty="0" err="1" smtClean="0"/>
              <a:t>ibu</a:t>
            </a:r>
            <a:r>
              <a:rPr lang="en-US" dirty="0" smtClean="0"/>
              <a:t>.</a:t>
            </a:r>
          </a:p>
          <a:p>
            <a:pPr marL="0" indent="0">
              <a:buNone/>
            </a:pPr>
            <a:endParaRPr lang="en-US" dirty="0"/>
          </a:p>
          <a:p>
            <a:r>
              <a:rPr lang="en-US" b="1" dirty="0" err="1"/>
              <a:t>Najis</a:t>
            </a:r>
            <a:r>
              <a:rPr lang="en-US" b="1" dirty="0"/>
              <a:t> </a:t>
            </a:r>
            <a:r>
              <a:rPr lang="en-US" b="1" i="1" dirty="0" err="1"/>
              <a:t>mutawassitah</a:t>
            </a:r>
            <a:r>
              <a:rPr lang="en-US" b="1" dirty="0"/>
              <a:t> (</a:t>
            </a:r>
            <a:r>
              <a:rPr lang="en-US" b="1" dirty="0" err="1"/>
              <a:t>najis</a:t>
            </a:r>
            <a:r>
              <a:rPr lang="en-US" b="1" dirty="0"/>
              <a:t> </a:t>
            </a:r>
            <a:r>
              <a:rPr lang="en-US" b="1" dirty="0" err="1"/>
              <a:t>sedang</a:t>
            </a:r>
            <a:r>
              <a:rPr lang="en-US" b="1" dirty="0"/>
              <a:t>)</a:t>
            </a:r>
          </a:p>
          <a:p>
            <a:pPr marL="0" indent="0">
              <a:buNone/>
            </a:pPr>
            <a:r>
              <a:rPr lang="en-US" dirty="0"/>
              <a:t>Cara </a:t>
            </a:r>
            <a:r>
              <a:rPr lang="en-US" dirty="0" err="1"/>
              <a:t>menghilangkan</a:t>
            </a:r>
            <a:r>
              <a:rPr lang="en-US" dirty="0"/>
              <a:t> </a:t>
            </a:r>
            <a:r>
              <a:rPr lang="en-US" dirty="0" err="1"/>
              <a:t>najis</a:t>
            </a:r>
            <a:r>
              <a:rPr lang="en-US" dirty="0"/>
              <a:t> </a:t>
            </a:r>
            <a:r>
              <a:rPr lang="en-US" dirty="0" err="1"/>
              <a:t>ini</a:t>
            </a:r>
            <a:r>
              <a:rPr lang="en-US" dirty="0"/>
              <a:t> </a:t>
            </a:r>
            <a:r>
              <a:rPr lang="en-US" dirty="0" err="1"/>
              <a:t>adalah</a:t>
            </a:r>
            <a:r>
              <a:rPr lang="en-US" dirty="0"/>
              <a:t> </a:t>
            </a:r>
            <a:r>
              <a:rPr lang="en-US" dirty="0" err="1"/>
              <a:t>dengan</a:t>
            </a:r>
            <a:r>
              <a:rPr lang="en-US" dirty="0"/>
              <a:t> </a:t>
            </a:r>
            <a:r>
              <a:rPr lang="en-US" dirty="0" err="1"/>
              <a:t>cara</a:t>
            </a:r>
            <a:r>
              <a:rPr lang="en-US" dirty="0"/>
              <a:t> </a:t>
            </a:r>
            <a:r>
              <a:rPr lang="en-US" dirty="0" err="1"/>
              <a:t>mencucinya</a:t>
            </a:r>
            <a:r>
              <a:rPr lang="en-US" dirty="0"/>
              <a:t> </a:t>
            </a:r>
            <a:r>
              <a:rPr lang="en-US" dirty="0" err="1"/>
              <a:t>sampai</a:t>
            </a:r>
            <a:r>
              <a:rPr lang="en-US" dirty="0"/>
              <a:t> </a:t>
            </a:r>
            <a:r>
              <a:rPr lang="en-US" dirty="0" err="1"/>
              <a:t>hilang</a:t>
            </a:r>
            <a:r>
              <a:rPr lang="en-US" dirty="0"/>
              <a:t> </a:t>
            </a:r>
            <a:r>
              <a:rPr lang="en-US" dirty="0" err="1"/>
              <a:t>warna</a:t>
            </a:r>
            <a:r>
              <a:rPr lang="en-US" dirty="0"/>
              <a:t>, </a:t>
            </a:r>
            <a:r>
              <a:rPr lang="en-US" dirty="0" err="1"/>
              <a:t>bau</a:t>
            </a:r>
            <a:r>
              <a:rPr lang="en-US" dirty="0"/>
              <a:t>, rasa, </a:t>
            </a:r>
            <a:r>
              <a:rPr lang="en-US" dirty="0" err="1"/>
              <a:t>zat</a:t>
            </a:r>
            <a:r>
              <a:rPr lang="en-US" dirty="0"/>
              <a:t>, </a:t>
            </a:r>
            <a:r>
              <a:rPr lang="en-US" dirty="0" err="1"/>
              <a:t>dan</a:t>
            </a:r>
            <a:r>
              <a:rPr lang="en-US" dirty="0"/>
              <a:t> </a:t>
            </a:r>
            <a:r>
              <a:rPr lang="en-US" dirty="0" err="1"/>
              <a:t>sebagainya</a:t>
            </a:r>
            <a:r>
              <a:rPr lang="en-US" dirty="0"/>
              <a:t> </a:t>
            </a:r>
            <a:r>
              <a:rPr lang="en-US" dirty="0" err="1"/>
              <a:t>hilang</a:t>
            </a:r>
            <a:r>
              <a:rPr lang="en-US" dirty="0"/>
              <a:t>. </a:t>
            </a:r>
            <a:r>
              <a:rPr lang="en-US" dirty="0" err="1"/>
              <a:t>contoh</a:t>
            </a:r>
            <a:r>
              <a:rPr lang="en-US" dirty="0"/>
              <a:t> </a:t>
            </a:r>
            <a:r>
              <a:rPr lang="en-US" dirty="0" err="1"/>
              <a:t>najis</a:t>
            </a:r>
            <a:r>
              <a:rPr lang="en-US" dirty="0"/>
              <a:t> </a:t>
            </a:r>
            <a:r>
              <a:rPr lang="en-US" dirty="0" err="1"/>
              <a:t>mutawassitah</a:t>
            </a:r>
            <a:r>
              <a:rPr lang="en-US" dirty="0"/>
              <a:t> </a:t>
            </a:r>
            <a:r>
              <a:rPr lang="en-US" dirty="0" err="1"/>
              <a:t>adalah</a:t>
            </a:r>
            <a:r>
              <a:rPr lang="en-US" dirty="0"/>
              <a:t> </a:t>
            </a:r>
            <a:r>
              <a:rPr lang="en-US" dirty="0" err="1"/>
              <a:t>bangkai</a:t>
            </a:r>
            <a:r>
              <a:rPr lang="en-US" dirty="0"/>
              <a:t>, </a:t>
            </a:r>
            <a:r>
              <a:rPr lang="en-US" dirty="0" err="1"/>
              <a:t>darah</a:t>
            </a:r>
            <a:r>
              <a:rPr lang="en-US" dirty="0"/>
              <a:t>, </a:t>
            </a:r>
            <a:r>
              <a:rPr lang="en-US" dirty="0" err="1"/>
              <a:t>nanah</a:t>
            </a:r>
            <a:r>
              <a:rPr lang="en-US" dirty="0"/>
              <a:t>, air </a:t>
            </a:r>
            <a:r>
              <a:rPr lang="en-US" dirty="0" err="1"/>
              <a:t>kencing</a:t>
            </a:r>
            <a:r>
              <a:rPr lang="en-US" dirty="0"/>
              <a:t> </a:t>
            </a:r>
            <a:r>
              <a:rPr lang="en-US" dirty="0" err="1"/>
              <a:t>manusia</a:t>
            </a:r>
            <a:r>
              <a:rPr lang="en-US" dirty="0"/>
              <a:t>, </a:t>
            </a:r>
            <a:r>
              <a:rPr lang="en-US" dirty="0" err="1"/>
              <a:t>kotoran</a:t>
            </a:r>
            <a:r>
              <a:rPr lang="en-US" dirty="0"/>
              <a:t> </a:t>
            </a:r>
            <a:r>
              <a:rPr lang="en-US" dirty="0" err="1"/>
              <a:t>manusia</a:t>
            </a:r>
            <a:r>
              <a:rPr lang="en-US" dirty="0"/>
              <a:t>, </a:t>
            </a:r>
            <a:r>
              <a:rPr lang="en-US" dirty="0" err="1"/>
              <a:t>dan</a:t>
            </a:r>
            <a:r>
              <a:rPr lang="en-US" dirty="0"/>
              <a:t> lain-lain</a:t>
            </a:r>
            <a:r>
              <a:rPr lang="en-US" dirty="0" smtClean="0"/>
              <a:t>.</a:t>
            </a:r>
          </a:p>
          <a:p>
            <a:pPr marL="0" indent="0">
              <a:buNone/>
            </a:pPr>
            <a:endParaRPr lang="en-US" dirty="0"/>
          </a:p>
          <a:p>
            <a:r>
              <a:rPr lang="en-US" b="1" dirty="0" err="1"/>
              <a:t>Najis</a:t>
            </a:r>
            <a:r>
              <a:rPr lang="en-US" b="1" dirty="0"/>
              <a:t> </a:t>
            </a:r>
            <a:r>
              <a:rPr lang="en-US" b="1" i="1" dirty="0" err="1"/>
              <a:t>mugallazah</a:t>
            </a:r>
            <a:r>
              <a:rPr lang="en-US" b="1" dirty="0"/>
              <a:t> (</a:t>
            </a:r>
            <a:r>
              <a:rPr lang="en-US" b="1" dirty="0" err="1"/>
              <a:t>najis</a:t>
            </a:r>
            <a:r>
              <a:rPr lang="en-US" b="1" dirty="0"/>
              <a:t> </a:t>
            </a:r>
            <a:r>
              <a:rPr lang="en-US" b="1" dirty="0" err="1"/>
              <a:t>berat</a:t>
            </a:r>
            <a:r>
              <a:rPr lang="en-US" b="1" dirty="0"/>
              <a:t>)</a:t>
            </a:r>
          </a:p>
          <a:p>
            <a:pPr marL="0" indent="0">
              <a:buNone/>
            </a:pPr>
            <a:r>
              <a:rPr lang="en-US" dirty="0" err="1"/>
              <a:t>Contoh</a:t>
            </a:r>
            <a:r>
              <a:rPr lang="en-US" dirty="0"/>
              <a:t> </a:t>
            </a:r>
            <a:r>
              <a:rPr lang="en-US" dirty="0" err="1"/>
              <a:t>najis</a:t>
            </a:r>
            <a:r>
              <a:rPr lang="en-US" dirty="0"/>
              <a:t> </a:t>
            </a:r>
            <a:r>
              <a:rPr lang="en-US" dirty="0" err="1"/>
              <a:t>mugallazah</a:t>
            </a:r>
            <a:r>
              <a:rPr lang="en-US" dirty="0"/>
              <a:t> </a:t>
            </a:r>
            <a:r>
              <a:rPr lang="en-US" dirty="0" err="1"/>
              <a:t>adalah</a:t>
            </a:r>
            <a:r>
              <a:rPr lang="en-US" dirty="0"/>
              <a:t> </a:t>
            </a:r>
            <a:r>
              <a:rPr lang="en-US" dirty="0" err="1"/>
              <a:t>jilatan</a:t>
            </a:r>
            <a:r>
              <a:rPr lang="en-US" dirty="0"/>
              <a:t> </a:t>
            </a:r>
            <a:r>
              <a:rPr lang="en-US" dirty="0" err="1"/>
              <a:t>anjing</a:t>
            </a:r>
            <a:r>
              <a:rPr lang="en-US" dirty="0"/>
              <a:t> </a:t>
            </a:r>
            <a:r>
              <a:rPr lang="en-US" dirty="0" err="1"/>
              <a:t>dan</a:t>
            </a:r>
            <a:r>
              <a:rPr lang="en-US" dirty="0"/>
              <a:t> </a:t>
            </a:r>
            <a:r>
              <a:rPr lang="en-US" dirty="0" err="1"/>
              <a:t>babi</a:t>
            </a:r>
            <a:r>
              <a:rPr lang="en-US" dirty="0"/>
              <a:t>. </a:t>
            </a:r>
            <a:r>
              <a:rPr lang="en-US" dirty="0" err="1"/>
              <a:t>jika</a:t>
            </a:r>
            <a:r>
              <a:rPr lang="en-US" dirty="0"/>
              <a:t> </a:t>
            </a:r>
            <a:r>
              <a:rPr lang="en-US" dirty="0" err="1"/>
              <a:t>terkena</a:t>
            </a:r>
            <a:r>
              <a:rPr lang="en-US" dirty="0"/>
              <a:t> </a:t>
            </a:r>
            <a:r>
              <a:rPr lang="en-US" dirty="0" err="1"/>
              <a:t>ini</a:t>
            </a:r>
            <a:r>
              <a:rPr lang="en-US" dirty="0"/>
              <a:t>, </a:t>
            </a:r>
            <a:r>
              <a:rPr lang="en-US" dirty="0" err="1"/>
              <a:t>maka</a:t>
            </a:r>
            <a:r>
              <a:rPr lang="en-US" dirty="0"/>
              <a:t> </a:t>
            </a:r>
            <a:r>
              <a:rPr lang="en-US" dirty="0" err="1"/>
              <a:t>cara</a:t>
            </a:r>
            <a:r>
              <a:rPr lang="en-US" dirty="0"/>
              <a:t> </a:t>
            </a:r>
            <a:r>
              <a:rPr lang="en-US" dirty="0" err="1"/>
              <a:t>menghilangkannya</a:t>
            </a:r>
            <a:r>
              <a:rPr lang="en-US" dirty="0"/>
              <a:t> </a:t>
            </a:r>
            <a:r>
              <a:rPr lang="en-US" dirty="0" err="1"/>
              <a:t>adalah</a:t>
            </a:r>
            <a:r>
              <a:rPr lang="en-US" dirty="0"/>
              <a:t> </a:t>
            </a:r>
            <a:r>
              <a:rPr lang="en-US" dirty="0" err="1"/>
              <a:t>dengan</a:t>
            </a:r>
            <a:r>
              <a:rPr lang="en-US" dirty="0"/>
              <a:t> </a:t>
            </a:r>
            <a:r>
              <a:rPr lang="en-US" dirty="0" err="1"/>
              <a:t>membasuh</a:t>
            </a:r>
            <a:r>
              <a:rPr lang="en-US" dirty="0"/>
              <a:t> </a:t>
            </a:r>
            <a:r>
              <a:rPr lang="en-US" dirty="0" err="1"/>
              <a:t>dengan</a:t>
            </a:r>
            <a:r>
              <a:rPr lang="en-US" dirty="0"/>
              <a:t> air </a:t>
            </a:r>
            <a:r>
              <a:rPr lang="en-US" dirty="0" err="1"/>
              <a:t>mengalir</a:t>
            </a:r>
            <a:r>
              <a:rPr lang="en-US" dirty="0"/>
              <a:t> </a:t>
            </a:r>
            <a:r>
              <a:rPr lang="en-US" dirty="0" err="1"/>
              <a:t>sebanyak</a:t>
            </a:r>
            <a:r>
              <a:rPr lang="en-US" dirty="0"/>
              <a:t> 7 kali yang di </a:t>
            </a:r>
            <a:r>
              <a:rPr lang="en-US" dirty="0" err="1"/>
              <a:t>sela-selanya</a:t>
            </a:r>
            <a:r>
              <a:rPr lang="en-US" dirty="0"/>
              <a:t> </a:t>
            </a:r>
            <a:r>
              <a:rPr lang="en-US" dirty="0" err="1"/>
              <a:t>diusap</a:t>
            </a:r>
            <a:r>
              <a:rPr lang="en-US" dirty="0"/>
              <a:t> </a:t>
            </a:r>
            <a:r>
              <a:rPr lang="en-US" dirty="0" err="1"/>
              <a:t>dengan</a:t>
            </a:r>
            <a:r>
              <a:rPr lang="en-US" dirty="0"/>
              <a:t> </a:t>
            </a:r>
            <a:r>
              <a:rPr lang="en-US" dirty="0" err="1"/>
              <a:t>debu</a:t>
            </a:r>
            <a:r>
              <a:rPr lang="en-US" dirty="0"/>
              <a:t> (air </a:t>
            </a:r>
            <a:r>
              <a:rPr lang="en-US" dirty="0" err="1"/>
              <a:t>tanah</a:t>
            </a:r>
            <a:r>
              <a:rPr lang="en-US" dirty="0"/>
              <a:t>).</a:t>
            </a:r>
          </a:p>
          <a:p>
            <a:endParaRPr lang="en-US" dirty="0"/>
          </a:p>
        </p:txBody>
      </p:sp>
    </p:spTree>
    <p:extLst>
      <p:ext uri="{BB962C8B-B14F-4D97-AF65-F5344CB8AC3E}">
        <p14:creationId xmlns:p14="http://schemas.microsoft.com/office/powerpoint/2010/main" val="871003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7 </a:t>
            </a:r>
            <a:r>
              <a:rPr lang="en-US" dirty="0" err="1" smtClean="0">
                <a:solidFill>
                  <a:srgbClr val="FFFF00"/>
                </a:solidFill>
              </a:rPr>
              <a:t>Macam</a:t>
            </a:r>
            <a:r>
              <a:rPr lang="en-US" dirty="0" smtClean="0">
                <a:solidFill>
                  <a:srgbClr val="FFFF00"/>
                </a:solidFill>
              </a:rPr>
              <a:t> air yang </a:t>
            </a:r>
            <a:r>
              <a:rPr lang="en-US" dirty="0" err="1" smtClean="0">
                <a:solidFill>
                  <a:srgbClr val="FFFF00"/>
                </a:solidFill>
              </a:rPr>
              <a:t>dapat</a:t>
            </a:r>
            <a:r>
              <a:rPr lang="en-US" dirty="0" smtClean="0">
                <a:solidFill>
                  <a:srgbClr val="FFFF00"/>
                </a:solidFill>
              </a:rPr>
              <a:t> </a:t>
            </a:r>
            <a:r>
              <a:rPr lang="en-US" dirty="0" err="1" smtClean="0">
                <a:solidFill>
                  <a:srgbClr val="FFFF00"/>
                </a:solidFill>
              </a:rPr>
              <a:t>digunakan</a:t>
            </a:r>
            <a:r>
              <a:rPr lang="en-US" dirty="0" smtClean="0">
                <a:solidFill>
                  <a:srgbClr val="FFFF00"/>
                </a:solidFill>
              </a:rPr>
              <a:t> </a:t>
            </a:r>
            <a:r>
              <a:rPr lang="en-US" dirty="0" err="1" smtClean="0">
                <a:solidFill>
                  <a:srgbClr val="FFFF00"/>
                </a:solidFill>
              </a:rPr>
              <a:t>untuk</a:t>
            </a:r>
            <a:r>
              <a:rPr lang="en-US" dirty="0" smtClean="0">
                <a:solidFill>
                  <a:srgbClr val="FFFF00"/>
                </a:solidFill>
              </a:rPr>
              <a:t> </a:t>
            </a:r>
            <a:r>
              <a:rPr lang="en-US" dirty="0" err="1" smtClean="0">
                <a:solidFill>
                  <a:srgbClr val="FFFF00"/>
                </a:solidFill>
              </a:rPr>
              <a:t>bersuci</a:t>
            </a:r>
            <a:r>
              <a:rPr lang="en-US" dirty="0" smtClean="0">
                <a:solidFill>
                  <a:srgbClr val="FFFF00"/>
                </a:solidFill>
              </a:rPr>
              <a:t> </a:t>
            </a:r>
            <a:endParaRPr lang="en-US" dirty="0">
              <a:solidFill>
                <a:srgbClr val="FFFF00"/>
              </a:solidFill>
            </a:endParaRPr>
          </a:p>
        </p:txBody>
      </p:sp>
      <p:sp>
        <p:nvSpPr>
          <p:cNvPr id="3" name="Content Placeholder 2"/>
          <p:cNvSpPr>
            <a:spLocks noGrp="1"/>
          </p:cNvSpPr>
          <p:nvPr>
            <p:ph idx="1"/>
          </p:nvPr>
        </p:nvSpPr>
        <p:spPr/>
        <p:txBody>
          <a:bodyPr/>
          <a:lstStyle/>
          <a:p>
            <a:pPr marL="514350" indent="-514350">
              <a:buAutoNum type="arabicPeriod"/>
            </a:pPr>
            <a:r>
              <a:rPr lang="en-US" dirty="0" smtClean="0">
                <a:solidFill>
                  <a:srgbClr val="FFFF00"/>
                </a:solidFill>
              </a:rPr>
              <a:t>Air </a:t>
            </a:r>
            <a:r>
              <a:rPr lang="en-US" dirty="0" err="1" smtClean="0">
                <a:solidFill>
                  <a:srgbClr val="FFFF00"/>
                </a:solidFill>
              </a:rPr>
              <a:t>hujan</a:t>
            </a:r>
            <a:r>
              <a:rPr lang="en-US" dirty="0" smtClean="0">
                <a:solidFill>
                  <a:srgbClr val="FFFF00"/>
                </a:solidFill>
              </a:rPr>
              <a:t> </a:t>
            </a:r>
          </a:p>
          <a:p>
            <a:pPr marL="514350" indent="-514350">
              <a:buAutoNum type="arabicPeriod"/>
            </a:pPr>
            <a:r>
              <a:rPr lang="en-US" dirty="0" smtClean="0">
                <a:solidFill>
                  <a:srgbClr val="FFFF00"/>
                </a:solidFill>
              </a:rPr>
              <a:t>Air </a:t>
            </a:r>
            <a:r>
              <a:rPr lang="en-US" dirty="0" err="1" smtClean="0">
                <a:solidFill>
                  <a:srgbClr val="FFFF00"/>
                </a:solidFill>
              </a:rPr>
              <a:t>laut</a:t>
            </a:r>
            <a:endParaRPr lang="en-US" dirty="0" smtClean="0">
              <a:solidFill>
                <a:srgbClr val="FFFF00"/>
              </a:solidFill>
            </a:endParaRPr>
          </a:p>
          <a:p>
            <a:pPr marL="514350" indent="-514350">
              <a:buAutoNum type="arabicPeriod"/>
            </a:pPr>
            <a:r>
              <a:rPr lang="en-US" dirty="0" smtClean="0">
                <a:solidFill>
                  <a:srgbClr val="FFFF00"/>
                </a:solidFill>
              </a:rPr>
              <a:t>Air </a:t>
            </a:r>
            <a:r>
              <a:rPr lang="en-US" dirty="0" err="1" smtClean="0">
                <a:solidFill>
                  <a:srgbClr val="FFFF00"/>
                </a:solidFill>
              </a:rPr>
              <a:t>salju</a:t>
            </a:r>
            <a:r>
              <a:rPr lang="en-US" dirty="0" smtClean="0">
                <a:solidFill>
                  <a:srgbClr val="FFFF00"/>
                </a:solidFill>
              </a:rPr>
              <a:t> (air </a:t>
            </a:r>
            <a:r>
              <a:rPr lang="en-US" dirty="0" err="1" smtClean="0">
                <a:solidFill>
                  <a:srgbClr val="FFFF00"/>
                </a:solidFill>
              </a:rPr>
              <a:t>dari</a:t>
            </a:r>
            <a:r>
              <a:rPr lang="en-US" dirty="0" smtClean="0">
                <a:solidFill>
                  <a:srgbClr val="FFFF00"/>
                </a:solidFill>
              </a:rPr>
              <a:t> </a:t>
            </a:r>
            <a:r>
              <a:rPr lang="en-US" dirty="0" err="1" smtClean="0">
                <a:solidFill>
                  <a:srgbClr val="FFFF00"/>
                </a:solidFill>
              </a:rPr>
              <a:t>lelehan</a:t>
            </a:r>
            <a:r>
              <a:rPr lang="en-US" dirty="0" smtClean="0">
                <a:solidFill>
                  <a:srgbClr val="FFFF00"/>
                </a:solidFill>
              </a:rPr>
              <a:t> </a:t>
            </a:r>
            <a:r>
              <a:rPr lang="en-US" dirty="0" err="1" smtClean="0">
                <a:solidFill>
                  <a:srgbClr val="FFFF00"/>
                </a:solidFill>
              </a:rPr>
              <a:t>salju</a:t>
            </a:r>
            <a:r>
              <a:rPr lang="en-US" dirty="0" smtClean="0">
                <a:solidFill>
                  <a:srgbClr val="FFFF00"/>
                </a:solidFill>
              </a:rPr>
              <a:t>)</a:t>
            </a:r>
          </a:p>
          <a:p>
            <a:pPr marL="514350" indent="-514350">
              <a:buAutoNum type="arabicPeriod"/>
            </a:pPr>
            <a:r>
              <a:rPr lang="en-US" dirty="0" smtClean="0">
                <a:solidFill>
                  <a:srgbClr val="FFFF00"/>
                </a:solidFill>
              </a:rPr>
              <a:t>Air </a:t>
            </a:r>
            <a:r>
              <a:rPr lang="en-US" dirty="0" err="1" smtClean="0">
                <a:solidFill>
                  <a:srgbClr val="FFFF00"/>
                </a:solidFill>
              </a:rPr>
              <a:t>Embun</a:t>
            </a:r>
            <a:endParaRPr lang="en-US" dirty="0" smtClean="0">
              <a:solidFill>
                <a:srgbClr val="FFFF00"/>
              </a:solidFill>
            </a:endParaRPr>
          </a:p>
          <a:p>
            <a:pPr marL="514350" indent="-514350">
              <a:buAutoNum type="arabicPeriod"/>
            </a:pPr>
            <a:r>
              <a:rPr lang="en-US" dirty="0" smtClean="0">
                <a:solidFill>
                  <a:srgbClr val="FFFF00"/>
                </a:solidFill>
              </a:rPr>
              <a:t>Air </a:t>
            </a:r>
            <a:r>
              <a:rPr lang="en-US" dirty="0" err="1" smtClean="0">
                <a:solidFill>
                  <a:srgbClr val="FFFF00"/>
                </a:solidFill>
              </a:rPr>
              <a:t>sumur</a:t>
            </a:r>
            <a:r>
              <a:rPr lang="en-US" dirty="0" smtClean="0">
                <a:solidFill>
                  <a:srgbClr val="FFFF00"/>
                </a:solidFill>
              </a:rPr>
              <a:t> (Mata air)</a:t>
            </a:r>
          </a:p>
          <a:p>
            <a:pPr marL="514350" indent="-514350">
              <a:buAutoNum type="arabicPeriod"/>
            </a:pPr>
            <a:r>
              <a:rPr lang="en-US" dirty="0" smtClean="0">
                <a:solidFill>
                  <a:srgbClr val="FFFF00"/>
                </a:solidFill>
              </a:rPr>
              <a:t>Air </a:t>
            </a:r>
            <a:r>
              <a:rPr lang="en-US" dirty="0" err="1" smtClean="0">
                <a:solidFill>
                  <a:srgbClr val="FFFF00"/>
                </a:solidFill>
              </a:rPr>
              <a:t>danau</a:t>
            </a:r>
            <a:r>
              <a:rPr lang="en-US" dirty="0" smtClean="0">
                <a:solidFill>
                  <a:srgbClr val="FFFF00"/>
                </a:solidFill>
              </a:rPr>
              <a:t> </a:t>
            </a:r>
            <a:r>
              <a:rPr lang="en-US" dirty="0" err="1" smtClean="0">
                <a:solidFill>
                  <a:srgbClr val="FFFF00"/>
                </a:solidFill>
              </a:rPr>
              <a:t>atau</a:t>
            </a:r>
            <a:r>
              <a:rPr lang="en-US" dirty="0" smtClean="0">
                <a:solidFill>
                  <a:srgbClr val="FFFF00"/>
                </a:solidFill>
              </a:rPr>
              <a:t> </a:t>
            </a:r>
            <a:r>
              <a:rPr lang="en-US" dirty="0" err="1" smtClean="0">
                <a:solidFill>
                  <a:srgbClr val="FFFF00"/>
                </a:solidFill>
              </a:rPr>
              <a:t>telaga</a:t>
            </a:r>
            <a:endParaRPr lang="en-US" dirty="0" smtClean="0">
              <a:solidFill>
                <a:srgbClr val="FFFF00"/>
              </a:solidFill>
            </a:endParaRPr>
          </a:p>
          <a:p>
            <a:pPr marL="514350" indent="-514350">
              <a:buAutoNum type="arabicPeriod"/>
            </a:pPr>
            <a:r>
              <a:rPr lang="en-US" dirty="0" smtClean="0">
                <a:solidFill>
                  <a:srgbClr val="FFFF00"/>
                </a:solidFill>
              </a:rPr>
              <a:t>Sungai </a:t>
            </a:r>
          </a:p>
          <a:p>
            <a:pPr marL="514350" indent="-514350">
              <a:buAutoNum type="arabicPeriod"/>
            </a:pPr>
            <a:endParaRPr lang="en-US" dirty="0" smtClean="0">
              <a:solidFill>
                <a:srgbClr val="FFFF00"/>
              </a:solidFill>
            </a:endParaRPr>
          </a:p>
          <a:p>
            <a:pPr marL="514350" indent="-514350">
              <a:buAutoNum type="arabicPeriod"/>
            </a:pPr>
            <a:endParaRPr lang="en-US" dirty="0">
              <a:solidFill>
                <a:srgbClr val="FFFF00"/>
              </a:solidFill>
            </a:endParaRPr>
          </a:p>
        </p:txBody>
      </p:sp>
    </p:spTree>
    <p:extLst>
      <p:ext uri="{BB962C8B-B14F-4D97-AF65-F5344CB8AC3E}">
        <p14:creationId xmlns:p14="http://schemas.microsoft.com/office/powerpoint/2010/main" val="1895597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err="1" smtClean="0">
                <a:solidFill>
                  <a:srgbClr val="FFFF00"/>
                </a:solidFill>
              </a:rPr>
              <a:t>Jenis</a:t>
            </a:r>
            <a:r>
              <a:rPr lang="en-US" dirty="0" smtClean="0">
                <a:solidFill>
                  <a:srgbClr val="FFFF00"/>
                </a:solidFill>
              </a:rPr>
              <a:t> </a:t>
            </a:r>
            <a:r>
              <a:rPr lang="en-US" dirty="0" err="1" smtClean="0">
                <a:solidFill>
                  <a:srgbClr val="FFFF00"/>
                </a:solidFill>
              </a:rPr>
              <a:t>jenis</a:t>
            </a:r>
            <a:r>
              <a:rPr lang="en-US" dirty="0" smtClean="0">
                <a:solidFill>
                  <a:srgbClr val="FFFF00"/>
                </a:solidFill>
              </a:rPr>
              <a:t> air</a:t>
            </a:r>
            <a:endParaRPr lang="en-US" dirty="0">
              <a:solidFill>
                <a:srgbClr val="FFFF00"/>
              </a:solidFill>
            </a:endParaRPr>
          </a:p>
        </p:txBody>
      </p:sp>
      <p:sp>
        <p:nvSpPr>
          <p:cNvPr id="3" name="Content Placeholder 2"/>
          <p:cNvSpPr>
            <a:spLocks noGrp="1"/>
          </p:cNvSpPr>
          <p:nvPr>
            <p:ph idx="1"/>
          </p:nvPr>
        </p:nvSpPr>
        <p:spPr>
          <a:xfrm>
            <a:off x="457200" y="838200"/>
            <a:ext cx="8534400" cy="5791200"/>
          </a:xfrm>
        </p:spPr>
        <p:txBody>
          <a:bodyPr>
            <a:normAutofit fontScale="55000" lnSpcReduction="20000"/>
          </a:bodyPr>
          <a:lstStyle/>
          <a:p>
            <a:r>
              <a:rPr lang="en-US" b="1" dirty="0">
                <a:solidFill>
                  <a:srgbClr val="FFFF00"/>
                </a:solidFill>
              </a:rPr>
              <a:t>Air </a:t>
            </a:r>
            <a:r>
              <a:rPr lang="en-US" b="1" i="1" dirty="0" err="1">
                <a:solidFill>
                  <a:srgbClr val="FFFF00"/>
                </a:solidFill>
              </a:rPr>
              <a:t>Muthlaq</a:t>
            </a:r>
            <a:r>
              <a:rPr lang="en-US" b="1" i="1" dirty="0">
                <a:solidFill>
                  <a:srgbClr val="FFFF00"/>
                </a:solidFill>
              </a:rPr>
              <a:t>.</a:t>
            </a:r>
            <a:r>
              <a:rPr lang="en-US" b="1" dirty="0">
                <a:solidFill>
                  <a:srgbClr val="FFFF00"/>
                </a:solidFill>
              </a:rPr>
              <a:t> </a:t>
            </a:r>
            <a:r>
              <a:rPr lang="en-US" i="1" dirty="0">
                <a:solidFill>
                  <a:srgbClr val="FFFF00"/>
                </a:solidFill>
              </a:rPr>
              <a:t>Air </a:t>
            </a:r>
            <a:r>
              <a:rPr lang="en-US" i="1" dirty="0" err="1">
                <a:solidFill>
                  <a:srgbClr val="FFFF00"/>
                </a:solidFill>
              </a:rPr>
              <a:t>ini</a:t>
            </a:r>
            <a:r>
              <a:rPr lang="en-US" i="1" dirty="0">
                <a:solidFill>
                  <a:srgbClr val="FFFF00"/>
                </a:solidFill>
              </a:rPr>
              <a:t> </a:t>
            </a:r>
            <a:r>
              <a:rPr lang="en-US" i="1" dirty="0" err="1">
                <a:solidFill>
                  <a:srgbClr val="FFFF00"/>
                </a:solidFill>
              </a:rPr>
              <a:t>dapat</a:t>
            </a:r>
            <a:r>
              <a:rPr lang="en-US" i="1" dirty="0">
                <a:solidFill>
                  <a:srgbClr val="FFFF00"/>
                </a:solidFill>
              </a:rPr>
              <a:t> pula </a:t>
            </a:r>
            <a:r>
              <a:rPr lang="en-US" i="1" dirty="0" err="1">
                <a:solidFill>
                  <a:srgbClr val="FFFF00"/>
                </a:solidFill>
              </a:rPr>
              <a:t>disebut</a:t>
            </a:r>
            <a:r>
              <a:rPr lang="en-US" i="1" dirty="0">
                <a:solidFill>
                  <a:srgbClr val="FFFF00"/>
                </a:solidFill>
              </a:rPr>
              <a:t> </a:t>
            </a:r>
            <a:r>
              <a:rPr lang="en-US" i="1" dirty="0" err="1">
                <a:solidFill>
                  <a:srgbClr val="FFFF00"/>
                </a:solidFill>
              </a:rPr>
              <a:t>sebagai</a:t>
            </a:r>
            <a:r>
              <a:rPr lang="en-US" i="1" dirty="0">
                <a:solidFill>
                  <a:srgbClr val="FFFF00"/>
                </a:solidFill>
              </a:rPr>
              <a:t> air </a:t>
            </a:r>
            <a:r>
              <a:rPr lang="en-US" i="1" dirty="0" err="1">
                <a:solidFill>
                  <a:srgbClr val="FFFF00"/>
                </a:solidFill>
              </a:rPr>
              <a:t>murni</a:t>
            </a:r>
            <a:r>
              <a:rPr lang="en-US" i="1" dirty="0">
                <a:solidFill>
                  <a:srgbClr val="FFFF00"/>
                </a:solidFill>
              </a:rPr>
              <a:t>, </a:t>
            </a:r>
            <a:r>
              <a:rPr lang="en-US" i="1" dirty="0" err="1">
                <a:solidFill>
                  <a:srgbClr val="FFFF00"/>
                </a:solidFill>
              </a:rPr>
              <a:t>karena</a:t>
            </a:r>
            <a:r>
              <a:rPr lang="en-US" i="1" dirty="0">
                <a:solidFill>
                  <a:srgbClr val="FFFF00"/>
                </a:solidFill>
              </a:rPr>
              <a:t> </a:t>
            </a:r>
            <a:r>
              <a:rPr lang="en-US" i="1" dirty="0" err="1">
                <a:solidFill>
                  <a:srgbClr val="FFFF00"/>
                </a:solidFill>
              </a:rPr>
              <a:t>hukumnya</a:t>
            </a:r>
            <a:r>
              <a:rPr lang="en-US" i="1" dirty="0">
                <a:solidFill>
                  <a:srgbClr val="FFFF00"/>
                </a:solidFill>
              </a:rPr>
              <a:t> </a:t>
            </a:r>
            <a:r>
              <a:rPr lang="en-US" i="1" dirty="0" err="1">
                <a:solidFill>
                  <a:srgbClr val="FFFF00"/>
                </a:solidFill>
              </a:rPr>
              <a:t>suci</a:t>
            </a:r>
            <a:r>
              <a:rPr lang="en-US" i="1" dirty="0">
                <a:solidFill>
                  <a:srgbClr val="FFFF00"/>
                </a:solidFill>
              </a:rPr>
              <a:t> </a:t>
            </a:r>
            <a:r>
              <a:rPr lang="en-US" i="1" dirty="0" err="1">
                <a:solidFill>
                  <a:srgbClr val="FFFF00"/>
                </a:solidFill>
              </a:rPr>
              <a:t>dan</a:t>
            </a:r>
            <a:r>
              <a:rPr lang="en-US" i="1" dirty="0">
                <a:solidFill>
                  <a:srgbClr val="FFFF00"/>
                </a:solidFill>
              </a:rPr>
              <a:t> </a:t>
            </a:r>
            <a:r>
              <a:rPr lang="en-US" i="1" dirty="0" err="1">
                <a:solidFill>
                  <a:srgbClr val="FFFF00"/>
                </a:solidFill>
              </a:rPr>
              <a:t>menyucikan</a:t>
            </a:r>
            <a:r>
              <a:rPr lang="en-US" i="1" dirty="0">
                <a:solidFill>
                  <a:srgbClr val="FFFF00"/>
                </a:solidFill>
              </a:rPr>
              <a:t>, </a:t>
            </a:r>
            <a:r>
              <a:rPr lang="en-US" i="1" dirty="0" err="1">
                <a:solidFill>
                  <a:srgbClr val="FFFF00"/>
                </a:solidFill>
              </a:rPr>
              <a:t>dan</a:t>
            </a:r>
            <a:r>
              <a:rPr lang="en-US" i="1" dirty="0">
                <a:solidFill>
                  <a:srgbClr val="FFFF00"/>
                </a:solidFill>
              </a:rPr>
              <a:t> </a:t>
            </a:r>
            <a:r>
              <a:rPr lang="en-US" i="1" dirty="0" err="1">
                <a:solidFill>
                  <a:srgbClr val="FFFF00"/>
                </a:solidFill>
              </a:rPr>
              <a:t>tidak</a:t>
            </a:r>
            <a:r>
              <a:rPr lang="en-US" i="1" dirty="0">
                <a:solidFill>
                  <a:srgbClr val="FFFF00"/>
                </a:solidFill>
              </a:rPr>
              <a:t> </a:t>
            </a:r>
            <a:r>
              <a:rPr lang="en-US" i="1" dirty="0" err="1">
                <a:solidFill>
                  <a:srgbClr val="FFFF00"/>
                </a:solidFill>
              </a:rPr>
              <a:t>makruh</a:t>
            </a:r>
            <a:r>
              <a:rPr lang="en-US" i="1" dirty="0">
                <a:solidFill>
                  <a:srgbClr val="FFFF00"/>
                </a:solidFill>
              </a:rPr>
              <a:t> </a:t>
            </a:r>
            <a:r>
              <a:rPr lang="en-US" i="1" dirty="0" err="1">
                <a:solidFill>
                  <a:srgbClr val="FFFF00"/>
                </a:solidFill>
              </a:rPr>
              <a:t>untuk</a:t>
            </a:r>
            <a:r>
              <a:rPr lang="en-US" i="1" dirty="0">
                <a:solidFill>
                  <a:srgbClr val="FFFF00"/>
                </a:solidFill>
              </a:rPr>
              <a:t> </a:t>
            </a:r>
            <a:r>
              <a:rPr lang="en-US" i="1" dirty="0" err="1">
                <a:solidFill>
                  <a:srgbClr val="FFFF00"/>
                </a:solidFill>
              </a:rPr>
              <a:t>digunakan</a:t>
            </a:r>
            <a:r>
              <a:rPr lang="en-US" i="1" dirty="0">
                <a:solidFill>
                  <a:srgbClr val="FFFF00"/>
                </a:solidFill>
              </a:rPr>
              <a:t> </a:t>
            </a:r>
            <a:r>
              <a:rPr lang="en-US" i="1" dirty="0" err="1" smtClean="0">
                <a:solidFill>
                  <a:srgbClr val="FFFF00"/>
                </a:solidFill>
              </a:rPr>
              <a:t>bersuci</a:t>
            </a:r>
            <a:r>
              <a:rPr lang="en-US" i="1" dirty="0">
                <a:solidFill>
                  <a:srgbClr val="FFFF00"/>
                </a:solidFill>
              </a:rPr>
              <a:t>.</a:t>
            </a:r>
            <a:endParaRPr lang="en-US" i="1" dirty="0">
              <a:solidFill>
                <a:srgbClr val="FFFF00"/>
              </a:solidFill>
            </a:endParaRPr>
          </a:p>
          <a:p>
            <a:r>
              <a:rPr lang="en-US" i="1" dirty="0">
                <a:solidFill>
                  <a:srgbClr val="FFFF00"/>
                </a:solidFill>
              </a:rPr>
              <a:t>Air </a:t>
            </a:r>
            <a:r>
              <a:rPr lang="en-US" i="1" dirty="0" err="1">
                <a:solidFill>
                  <a:srgbClr val="FFFF00"/>
                </a:solidFill>
              </a:rPr>
              <a:t>Musyammas</a:t>
            </a:r>
            <a:r>
              <a:rPr lang="en-US" i="1" dirty="0">
                <a:solidFill>
                  <a:srgbClr val="FFFF00"/>
                </a:solidFill>
              </a:rPr>
              <a:t>. Air </a:t>
            </a:r>
            <a:r>
              <a:rPr lang="en-US" i="1" dirty="0" err="1">
                <a:solidFill>
                  <a:srgbClr val="FFFF00"/>
                </a:solidFill>
              </a:rPr>
              <a:t>ini</a:t>
            </a:r>
            <a:r>
              <a:rPr lang="en-US" i="1" dirty="0">
                <a:solidFill>
                  <a:srgbClr val="FFFF00"/>
                </a:solidFill>
              </a:rPr>
              <a:t> </a:t>
            </a:r>
            <a:r>
              <a:rPr lang="en-US" i="1" dirty="0" err="1">
                <a:solidFill>
                  <a:srgbClr val="FFFF00"/>
                </a:solidFill>
              </a:rPr>
              <a:t>adalah</a:t>
            </a:r>
            <a:r>
              <a:rPr lang="en-US" i="1" dirty="0">
                <a:solidFill>
                  <a:srgbClr val="FFFF00"/>
                </a:solidFill>
              </a:rPr>
              <a:t> air yang </a:t>
            </a:r>
            <a:r>
              <a:rPr lang="en-US" i="1" dirty="0" err="1">
                <a:solidFill>
                  <a:srgbClr val="FFFF00"/>
                </a:solidFill>
              </a:rPr>
              <a:t>dipanaskan</a:t>
            </a:r>
            <a:r>
              <a:rPr lang="en-US" i="1" dirty="0">
                <a:solidFill>
                  <a:srgbClr val="FFFF00"/>
                </a:solidFill>
              </a:rPr>
              <a:t> </a:t>
            </a:r>
            <a:r>
              <a:rPr lang="en-US" i="1" dirty="0" err="1">
                <a:solidFill>
                  <a:srgbClr val="FFFF00"/>
                </a:solidFill>
              </a:rPr>
              <a:t>dengan</a:t>
            </a:r>
            <a:r>
              <a:rPr lang="en-US" i="1" dirty="0">
                <a:solidFill>
                  <a:srgbClr val="FFFF00"/>
                </a:solidFill>
              </a:rPr>
              <a:t> </a:t>
            </a:r>
            <a:r>
              <a:rPr lang="en-US" i="1" dirty="0" err="1">
                <a:solidFill>
                  <a:srgbClr val="FFFF00"/>
                </a:solidFill>
                <a:hlinkClick r:id="rId3"/>
              </a:rPr>
              <a:t>sinar</a:t>
            </a:r>
            <a:r>
              <a:rPr lang="en-US" i="1" dirty="0">
                <a:solidFill>
                  <a:srgbClr val="FFFF00"/>
                </a:solidFill>
                <a:hlinkClick r:id="rId3"/>
              </a:rPr>
              <a:t> </a:t>
            </a:r>
            <a:r>
              <a:rPr lang="en-US" i="1" dirty="0" err="1">
                <a:solidFill>
                  <a:srgbClr val="FFFF00"/>
                </a:solidFill>
                <a:hlinkClick r:id="rId3"/>
              </a:rPr>
              <a:t>matahari</a:t>
            </a:r>
            <a:r>
              <a:rPr lang="en-US" i="1" dirty="0">
                <a:solidFill>
                  <a:srgbClr val="FFFF00"/>
                </a:solidFill>
              </a:rPr>
              <a:t> di </a:t>
            </a:r>
            <a:r>
              <a:rPr lang="en-US" i="1" dirty="0" err="1">
                <a:solidFill>
                  <a:srgbClr val="FFFF00"/>
                </a:solidFill>
              </a:rPr>
              <a:t>tempat</a:t>
            </a:r>
            <a:r>
              <a:rPr lang="en-US" i="1" dirty="0">
                <a:solidFill>
                  <a:srgbClr val="FFFF00"/>
                </a:solidFill>
              </a:rPr>
              <a:t> (</a:t>
            </a:r>
            <a:r>
              <a:rPr lang="en-US" i="1" dirty="0" err="1">
                <a:solidFill>
                  <a:srgbClr val="FFFF00"/>
                </a:solidFill>
              </a:rPr>
              <a:t>wadah</a:t>
            </a:r>
            <a:r>
              <a:rPr lang="en-US" i="1" dirty="0">
                <a:solidFill>
                  <a:srgbClr val="FFFF00"/>
                </a:solidFill>
              </a:rPr>
              <a:t>) yang </a:t>
            </a:r>
            <a:r>
              <a:rPr lang="en-US" i="1" dirty="0" err="1">
                <a:solidFill>
                  <a:srgbClr val="FFFF00"/>
                </a:solidFill>
              </a:rPr>
              <a:t>tidak</a:t>
            </a:r>
            <a:r>
              <a:rPr lang="en-US" i="1" dirty="0">
                <a:solidFill>
                  <a:srgbClr val="FFFF00"/>
                </a:solidFill>
              </a:rPr>
              <a:t> </a:t>
            </a:r>
            <a:r>
              <a:rPr lang="en-US" i="1" dirty="0" err="1">
                <a:solidFill>
                  <a:srgbClr val="FFFF00"/>
                </a:solidFill>
              </a:rPr>
              <a:t>terbuat</a:t>
            </a:r>
            <a:r>
              <a:rPr lang="en-US" i="1" dirty="0">
                <a:solidFill>
                  <a:srgbClr val="FFFF00"/>
                </a:solidFill>
              </a:rPr>
              <a:t> </a:t>
            </a:r>
            <a:r>
              <a:rPr lang="en-US" i="1" dirty="0" err="1">
                <a:solidFill>
                  <a:srgbClr val="FFFF00"/>
                </a:solidFill>
              </a:rPr>
              <a:t>dari</a:t>
            </a:r>
            <a:r>
              <a:rPr lang="en-US" i="1" dirty="0">
                <a:solidFill>
                  <a:srgbClr val="FFFF00"/>
                </a:solidFill>
              </a:rPr>
              <a:t> </a:t>
            </a:r>
            <a:r>
              <a:rPr lang="en-US" i="1" dirty="0" err="1">
                <a:solidFill>
                  <a:srgbClr val="FFFF00"/>
                </a:solidFill>
                <a:hlinkClick r:id="rId4"/>
              </a:rPr>
              <a:t>emas</a:t>
            </a:r>
            <a:r>
              <a:rPr lang="en-US" i="1" dirty="0">
                <a:solidFill>
                  <a:srgbClr val="FFFF00"/>
                </a:solidFill>
              </a:rPr>
              <a:t>.</a:t>
            </a:r>
            <a:r>
              <a:rPr lang="en-US" i="1" baseline="30000" dirty="0">
                <a:solidFill>
                  <a:srgbClr val="FFFF00"/>
                </a:solidFill>
                <a:hlinkClick r:id="rId5"/>
              </a:rPr>
              <a:t>[15]</a:t>
            </a:r>
            <a:r>
              <a:rPr lang="en-US" i="1" dirty="0">
                <a:solidFill>
                  <a:srgbClr val="FFFF00"/>
                </a:solidFill>
              </a:rPr>
              <a:t> </a:t>
            </a:r>
            <a:r>
              <a:rPr lang="en-US" i="1" dirty="0" err="1">
                <a:solidFill>
                  <a:srgbClr val="FFFF00"/>
                </a:solidFill>
              </a:rPr>
              <a:t>Hukum</a:t>
            </a:r>
            <a:r>
              <a:rPr lang="en-US" i="1" dirty="0">
                <a:solidFill>
                  <a:srgbClr val="FFFF00"/>
                </a:solidFill>
              </a:rPr>
              <a:t> air </a:t>
            </a:r>
            <a:r>
              <a:rPr lang="en-US" i="1" dirty="0" err="1">
                <a:solidFill>
                  <a:srgbClr val="FFFF00"/>
                </a:solidFill>
              </a:rPr>
              <a:t>ini</a:t>
            </a:r>
            <a:r>
              <a:rPr lang="en-US" i="1" dirty="0">
                <a:solidFill>
                  <a:srgbClr val="FFFF00"/>
                </a:solidFill>
              </a:rPr>
              <a:t> </a:t>
            </a:r>
            <a:r>
              <a:rPr lang="en-US" i="1" dirty="0" err="1">
                <a:solidFill>
                  <a:srgbClr val="FFFF00"/>
                </a:solidFill>
              </a:rPr>
              <a:t>adalah</a:t>
            </a:r>
            <a:r>
              <a:rPr lang="en-US" i="1" dirty="0">
                <a:solidFill>
                  <a:srgbClr val="FFFF00"/>
                </a:solidFill>
              </a:rPr>
              <a:t> </a:t>
            </a:r>
            <a:r>
              <a:rPr lang="en-US" i="1" dirty="0" err="1">
                <a:solidFill>
                  <a:srgbClr val="FFFF00"/>
                </a:solidFill>
              </a:rPr>
              <a:t>suci</a:t>
            </a:r>
            <a:r>
              <a:rPr lang="en-US" i="1" dirty="0">
                <a:solidFill>
                  <a:srgbClr val="FFFF00"/>
                </a:solidFill>
              </a:rPr>
              <a:t> </a:t>
            </a:r>
            <a:r>
              <a:rPr lang="en-US" i="1" dirty="0" err="1">
                <a:solidFill>
                  <a:srgbClr val="FFFF00"/>
                </a:solidFill>
              </a:rPr>
              <a:t>lagi</a:t>
            </a:r>
            <a:r>
              <a:rPr lang="en-US" i="1" dirty="0">
                <a:solidFill>
                  <a:srgbClr val="FFFF00"/>
                </a:solidFill>
              </a:rPr>
              <a:t> </a:t>
            </a:r>
            <a:r>
              <a:rPr lang="en-US" i="1" dirty="0" err="1">
                <a:solidFill>
                  <a:srgbClr val="FFFF00"/>
                </a:solidFill>
              </a:rPr>
              <a:t>menyucikan</a:t>
            </a:r>
            <a:r>
              <a:rPr lang="en-US" i="1" dirty="0">
                <a:solidFill>
                  <a:srgbClr val="FFFF00"/>
                </a:solidFill>
              </a:rPr>
              <a:t>, </a:t>
            </a:r>
            <a:r>
              <a:rPr lang="en-US" i="1" dirty="0" err="1">
                <a:solidFill>
                  <a:srgbClr val="FFFF00"/>
                </a:solidFill>
              </a:rPr>
              <a:t>namun</a:t>
            </a:r>
            <a:r>
              <a:rPr lang="en-US" i="1" dirty="0">
                <a:solidFill>
                  <a:srgbClr val="FFFF00"/>
                </a:solidFill>
              </a:rPr>
              <a:t> </a:t>
            </a:r>
            <a:r>
              <a:rPr lang="en-US" i="1" dirty="0" err="1">
                <a:solidFill>
                  <a:srgbClr val="FFFF00"/>
                </a:solidFill>
              </a:rPr>
              <a:t>hukumnya</a:t>
            </a:r>
            <a:r>
              <a:rPr lang="en-US" i="1" dirty="0">
                <a:solidFill>
                  <a:srgbClr val="FFFF00"/>
                </a:solidFill>
              </a:rPr>
              <a:t> </a:t>
            </a:r>
            <a:r>
              <a:rPr lang="en-US" i="1" dirty="0" err="1">
                <a:solidFill>
                  <a:srgbClr val="FFFF00"/>
                </a:solidFill>
                <a:hlinkClick r:id="rId6"/>
              </a:rPr>
              <a:t>makruh</a:t>
            </a:r>
            <a:r>
              <a:rPr lang="en-US" i="1" dirty="0">
                <a:solidFill>
                  <a:srgbClr val="FFFF00"/>
                </a:solidFill>
              </a:rPr>
              <a:t> </a:t>
            </a:r>
            <a:r>
              <a:rPr lang="en-US" i="1" dirty="0" err="1">
                <a:solidFill>
                  <a:srgbClr val="FFFF00"/>
                </a:solidFill>
              </a:rPr>
              <a:t>untuk</a:t>
            </a:r>
            <a:r>
              <a:rPr lang="en-US" i="1" dirty="0">
                <a:solidFill>
                  <a:srgbClr val="FFFF00"/>
                </a:solidFill>
              </a:rPr>
              <a:t> </a:t>
            </a:r>
            <a:r>
              <a:rPr lang="en-US" i="1" dirty="0" err="1">
                <a:solidFill>
                  <a:srgbClr val="FFFF00"/>
                </a:solidFill>
              </a:rPr>
              <a:t>digunakan</a:t>
            </a:r>
            <a:r>
              <a:rPr lang="en-US" i="1" dirty="0">
                <a:solidFill>
                  <a:srgbClr val="FFFF00"/>
                </a:solidFill>
              </a:rPr>
              <a:t> </a:t>
            </a:r>
            <a:r>
              <a:rPr lang="en-US" i="1" dirty="0" err="1">
                <a:solidFill>
                  <a:srgbClr val="FFFF00"/>
                </a:solidFill>
              </a:rPr>
              <a:t>bersuci</a:t>
            </a:r>
            <a:r>
              <a:rPr lang="en-US" i="1" dirty="0" smtClean="0">
                <a:solidFill>
                  <a:srgbClr val="FFFF00"/>
                </a:solidFill>
              </a:rPr>
              <a:t>.</a:t>
            </a:r>
            <a:r>
              <a:rPr lang="en-US" i="1" dirty="0">
                <a:solidFill>
                  <a:srgbClr val="FFFF00"/>
                </a:solidFill>
              </a:rPr>
              <a:t> Ada pula </a:t>
            </a:r>
            <a:r>
              <a:rPr lang="en-US" i="1" dirty="0" err="1">
                <a:solidFill>
                  <a:srgbClr val="FFFF00"/>
                </a:solidFill>
              </a:rPr>
              <a:t>ulama</a:t>
            </a:r>
            <a:r>
              <a:rPr lang="en-US" i="1" dirty="0">
                <a:solidFill>
                  <a:srgbClr val="FFFF00"/>
                </a:solidFill>
              </a:rPr>
              <a:t> yang </a:t>
            </a:r>
            <a:r>
              <a:rPr lang="en-US" i="1" dirty="0" err="1">
                <a:solidFill>
                  <a:srgbClr val="FFFF00"/>
                </a:solidFill>
              </a:rPr>
              <a:t>memakruhkan</a:t>
            </a:r>
            <a:r>
              <a:rPr lang="en-US" i="1" dirty="0">
                <a:solidFill>
                  <a:srgbClr val="FFFF00"/>
                </a:solidFill>
              </a:rPr>
              <a:t> air yang </a:t>
            </a:r>
            <a:r>
              <a:rPr lang="en-US" i="1" dirty="0" err="1">
                <a:solidFill>
                  <a:srgbClr val="FFFF00"/>
                </a:solidFill>
              </a:rPr>
              <a:t>memang</a:t>
            </a:r>
            <a:r>
              <a:rPr lang="en-US" i="1" dirty="0">
                <a:solidFill>
                  <a:srgbClr val="FFFF00"/>
                </a:solidFill>
              </a:rPr>
              <a:t> </a:t>
            </a:r>
            <a:r>
              <a:rPr lang="en-US" i="1" dirty="0" err="1">
                <a:solidFill>
                  <a:srgbClr val="FFFF00"/>
                </a:solidFill>
              </a:rPr>
              <a:t>sengaja</a:t>
            </a:r>
            <a:r>
              <a:rPr lang="en-US" i="1" dirty="0">
                <a:solidFill>
                  <a:srgbClr val="FFFF00"/>
                </a:solidFill>
              </a:rPr>
              <a:t> </a:t>
            </a:r>
            <a:r>
              <a:rPr lang="en-US" i="1" dirty="0" err="1">
                <a:solidFill>
                  <a:srgbClr val="FFFF00"/>
                </a:solidFill>
              </a:rPr>
              <a:t>dipanaskan</a:t>
            </a:r>
            <a:r>
              <a:rPr lang="en-US" i="1" dirty="0">
                <a:solidFill>
                  <a:srgbClr val="FFFF00"/>
                </a:solidFill>
              </a:rPr>
              <a:t> </a:t>
            </a:r>
            <a:r>
              <a:rPr lang="en-US" i="1" dirty="0" err="1">
                <a:solidFill>
                  <a:srgbClr val="FFFF00"/>
                </a:solidFill>
              </a:rPr>
              <a:t>dengan</a:t>
            </a:r>
            <a:r>
              <a:rPr lang="en-US" i="1" dirty="0">
                <a:solidFill>
                  <a:srgbClr val="FFFF00"/>
                </a:solidFill>
              </a:rPr>
              <a:t> </a:t>
            </a:r>
            <a:r>
              <a:rPr lang="en-US" i="1" dirty="0" err="1" smtClean="0">
                <a:solidFill>
                  <a:srgbClr val="FFFF00"/>
                </a:solidFill>
                <a:hlinkClick r:id="rId7"/>
              </a:rPr>
              <a:t>api</a:t>
            </a:r>
            <a:endParaRPr lang="en-US" i="1" dirty="0" smtClean="0">
              <a:solidFill>
                <a:srgbClr val="FFFF00"/>
              </a:solidFill>
            </a:endParaRPr>
          </a:p>
          <a:p>
            <a:pPr marL="0" indent="0">
              <a:buNone/>
            </a:pPr>
            <a:endParaRPr lang="en-US" i="1" dirty="0">
              <a:solidFill>
                <a:srgbClr val="FFFF00"/>
              </a:solidFill>
            </a:endParaRPr>
          </a:p>
          <a:p>
            <a:r>
              <a:rPr lang="en-US" b="1" dirty="0">
                <a:solidFill>
                  <a:srgbClr val="FFFF00"/>
                </a:solidFill>
              </a:rPr>
              <a:t>Air </a:t>
            </a:r>
            <a:r>
              <a:rPr lang="en-US" b="1" i="1" dirty="0" err="1">
                <a:solidFill>
                  <a:srgbClr val="FFFF00"/>
                </a:solidFill>
              </a:rPr>
              <a:t>Musta'mal</a:t>
            </a:r>
            <a:r>
              <a:rPr lang="en-US" b="1" i="1" dirty="0">
                <a:solidFill>
                  <a:srgbClr val="FFFF00"/>
                </a:solidFill>
              </a:rPr>
              <a:t>.</a:t>
            </a:r>
            <a:r>
              <a:rPr lang="en-US" b="1" dirty="0">
                <a:solidFill>
                  <a:srgbClr val="FFFF00"/>
                </a:solidFill>
              </a:rPr>
              <a:t> </a:t>
            </a:r>
            <a:r>
              <a:rPr lang="en-US" dirty="0">
                <a:solidFill>
                  <a:srgbClr val="FFFF00"/>
                </a:solidFill>
              </a:rPr>
              <a:t>Air </a:t>
            </a:r>
            <a:r>
              <a:rPr lang="en-US" dirty="0" err="1">
                <a:solidFill>
                  <a:srgbClr val="FFFF00"/>
                </a:solidFill>
              </a:rPr>
              <a:t>ini</a:t>
            </a:r>
            <a:r>
              <a:rPr lang="en-US" dirty="0">
                <a:solidFill>
                  <a:srgbClr val="FFFF00"/>
                </a:solidFill>
              </a:rPr>
              <a:t> </a:t>
            </a:r>
            <a:r>
              <a:rPr lang="en-US" dirty="0" err="1">
                <a:solidFill>
                  <a:srgbClr val="FFFF00"/>
                </a:solidFill>
              </a:rPr>
              <a:t>adalah</a:t>
            </a:r>
            <a:r>
              <a:rPr lang="en-US" dirty="0">
                <a:solidFill>
                  <a:srgbClr val="FFFF00"/>
                </a:solidFill>
              </a:rPr>
              <a:t> air </a:t>
            </a:r>
            <a:r>
              <a:rPr lang="en-US" dirty="0" err="1">
                <a:solidFill>
                  <a:srgbClr val="FFFF00"/>
                </a:solidFill>
              </a:rPr>
              <a:t>bekas</a:t>
            </a:r>
            <a:r>
              <a:rPr lang="en-US" dirty="0">
                <a:solidFill>
                  <a:srgbClr val="FFFF00"/>
                </a:solidFill>
              </a:rPr>
              <a:t> </a:t>
            </a:r>
            <a:r>
              <a:rPr lang="en-US" dirty="0" err="1">
                <a:solidFill>
                  <a:srgbClr val="FFFF00"/>
                </a:solidFill>
              </a:rPr>
              <a:t>menyucikan</a:t>
            </a:r>
            <a:r>
              <a:rPr lang="en-US" dirty="0">
                <a:solidFill>
                  <a:srgbClr val="FFFF00"/>
                </a:solidFill>
              </a:rPr>
              <a:t> </a:t>
            </a:r>
            <a:r>
              <a:rPr lang="en-US" dirty="0" err="1">
                <a:solidFill>
                  <a:srgbClr val="FFFF00"/>
                </a:solidFill>
                <a:hlinkClick r:id="rId8"/>
              </a:rPr>
              <a:t>hadas</a:t>
            </a:r>
            <a:r>
              <a:rPr lang="en-US" dirty="0">
                <a:solidFill>
                  <a:srgbClr val="FFFF00"/>
                </a:solidFill>
              </a:rPr>
              <a:t> </a:t>
            </a:r>
            <a:r>
              <a:rPr lang="en-US" dirty="0" err="1">
                <a:solidFill>
                  <a:srgbClr val="FFFF00"/>
                </a:solidFill>
              </a:rPr>
              <a:t>dan</a:t>
            </a:r>
            <a:r>
              <a:rPr lang="en-US" dirty="0">
                <a:solidFill>
                  <a:srgbClr val="FFFF00"/>
                </a:solidFill>
              </a:rPr>
              <a:t> </a:t>
            </a:r>
            <a:r>
              <a:rPr lang="en-US" dirty="0" err="1">
                <a:solidFill>
                  <a:srgbClr val="FFFF00"/>
                </a:solidFill>
                <a:hlinkClick r:id="rId9"/>
              </a:rPr>
              <a:t>najis</a:t>
            </a:r>
            <a:r>
              <a:rPr lang="en-US" dirty="0">
                <a:solidFill>
                  <a:srgbClr val="FFFF00"/>
                </a:solidFill>
              </a:rPr>
              <a:t>. </a:t>
            </a:r>
            <a:r>
              <a:rPr lang="en-US" dirty="0" err="1">
                <a:solidFill>
                  <a:srgbClr val="FFFF00"/>
                </a:solidFill>
              </a:rPr>
              <a:t>Walaupun</a:t>
            </a:r>
            <a:r>
              <a:rPr lang="en-US" dirty="0">
                <a:solidFill>
                  <a:srgbClr val="FFFF00"/>
                </a:solidFill>
              </a:rPr>
              <a:t> air </a:t>
            </a:r>
            <a:r>
              <a:rPr lang="en-US" dirty="0" err="1">
                <a:solidFill>
                  <a:srgbClr val="FFFF00"/>
                </a:solidFill>
              </a:rPr>
              <a:t>ini</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berubah</a:t>
            </a:r>
            <a:r>
              <a:rPr lang="en-US" dirty="0">
                <a:solidFill>
                  <a:srgbClr val="FFFF00"/>
                </a:solidFill>
              </a:rPr>
              <a:t> </a:t>
            </a:r>
            <a:r>
              <a:rPr lang="en-US" dirty="0" err="1">
                <a:solidFill>
                  <a:srgbClr val="FFFF00"/>
                </a:solidFill>
              </a:rPr>
              <a:t>rasanya</a:t>
            </a:r>
            <a:r>
              <a:rPr lang="en-US" dirty="0">
                <a:solidFill>
                  <a:srgbClr val="FFFF00"/>
                </a:solidFill>
              </a:rPr>
              <a:t>, </a:t>
            </a:r>
            <a:r>
              <a:rPr lang="en-US" dirty="0" err="1">
                <a:solidFill>
                  <a:srgbClr val="FFFF00"/>
                </a:solidFill>
              </a:rPr>
              <a:t>warnanya</a:t>
            </a:r>
            <a:r>
              <a:rPr lang="en-US" dirty="0">
                <a:solidFill>
                  <a:srgbClr val="FFFF00"/>
                </a:solidFill>
              </a:rPr>
              <a:t>, </a:t>
            </a:r>
            <a:r>
              <a:rPr lang="en-US" dirty="0" err="1">
                <a:solidFill>
                  <a:srgbClr val="FFFF00"/>
                </a:solidFill>
              </a:rPr>
              <a:t>serta</a:t>
            </a:r>
            <a:r>
              <a:rPr lang="en-US" dirty="0">
                <a:solidFill>
                  <a:srgbClr val="FFFF00"/>
                </a:solidFill>
              </a:rPr>
              <a:t> </a:t>
            </a:r>
            <a:r>
              <a:rPr lang="en-US" dirty="0" err="1">
                <a:solidFill>
                  <a:srgbClr val="FFFF00"/>
                </a:solidFill>
              </a:rPr>
              <a:t>baunya</a:t>
            </a:r>
            <a:r>
              <a:rPr lang="en-US" dirty="0">
                <a:solidFill>
                  <a:srgbClr val="FFFF00"/>
                </a:solidFill>
              </a:rPr>
              <a:t>, </a:t>
            </a:r>
            <a:r>
              <a:rPr lang="en-US" dirty="0" err="1">
                <a:solidFill>
                  <a:srgbClr val="FFFF00"/>
                </a:solidFill>
              </a:rPr>
              <a:t>bahkan</a:t>
            </a:r>
            <a:r>
              <a:rPr lang="en-US" dirty="0">
                <a:solidFill>
                  <a:srgbClr val="FFFF00"/>
                </a:solidFill>
              </a:rPr>
              <a:t> </a:t>
            </a:r>
            <a:r>
              <a:rPr lang="en-US" dirty="0" err="1">
                <a:solidFill>
                  <a:srgbClr val="FFFF00"/>
                </a:solidFill>
              </a:rPr>
              <a:t>sebenarnya</a:t>
            </a:r>
            <a:r>
              <a:rPr lang="en-US" dirty="0">
                <a:solidFill>
                  <a:srgbClr val="FFFF00"/>
                </a:solidFill>
              </a:rPr>
              <a:t> air </a:t>
            </a:r>
            <a:r>
              <a:rPr lang="en-US" dirty="0" err="1">
                <a:solidFill>
                  <a:srgbClr val="FFFF00"/>
                </a:solidFill>
              </a:rPr>
              <a:t>ini</a:t>
            </a:r>
            <a:r>
              <a:rPr lang="en-US" dirty="0">
                <a:solidFill>
                  <a:srgbClr val="FFFF00"/>
                </a:solidFill>
              </a:rPr>
              <a:t> </a:t>
            </a:r>
            <a:r>
              <a:rPr lang="en-US" dirty="0" err="1">
                <a:solidFill>
                  <a:srgbClr val="FFFF00"/>
                </a:solidFill>
              </a:rPr>
              <a:t>masih</a:t>
            </a:r>
            <a:r>
              <a:rPr lang="en-US" dirty="0">
                <a:solidFill>
                  <a:srgbClr val="FFFF00"/>
                </a:solidFill>
              </a:rPr>
              <a:t> </a:t>
            </a:r>
            <a:r>
              <a:rPr lang="en-US" dirty="0" err="1">
                <a:solidFill>
                  <a:srgbClr val="FFFF00"/>
                </a:solidFill>
              </a:rPr>
              <a:t>bersih</a:t>
            </a:r>
            <a:r>
              <a:rPr lang="en-US" dirty="0">
                <a:solidFill>
                  <a:srgbClr val="FFFF00"/>
                </a:solidFill>
              </a:rPr>
              <a:t> </a:t>
            </a:r>
            <a:r>
              <a:rPr lang="en-US" dirty="0" err="1">
                <a:solidFill>
                  <a:srgbClr val="FFFF00"/>
                </a:solidFill>
              </a:rPr>
              <a:t>dan</a:t>
            </a:r>
            <a:r>
              <a:rPr lang="en-US" dirty="0">
                <a:solidFill>
                  <a:srgbClr val="FFFF00"/>
                </a:solidFill>
              </a:rPr>
              <a:t> </a:t>
            </a:r>
            <a:r>
              <a:rPr lang="en-US" dirty="0" err="1">
                <a:solidFill>
                  <a:srgbClr val="FFFF00"/>
                </a:solidFill>
              </a:rPr>
              <a:t>suci</a:t>
            </a:r>
            <a:r>
              <a:rPr lang="en-US" dirty="0">
                <a:solidFill>
                  <a:srgbClr val="FFFF00"/>
                </a:solidFill>
              </a:rPr>
              <a:t>. Akan </a:t>
            </a:r>
            <a:r>
              <a:rPr lang="en-US" dirty="0" err="1">
                <a:solidFill>
                  <a:srgbClr val="FFFF00"/>
                </a:solidFill>
              </a:rPr>
              <a:t>tetapi</a:t>
            </a:r>
            <a:r>
              <a:rPr lang="en-US" dirty="0">
                <a:solidFill>
                  <a:srgbClr val="FFFF00"/>
                </a:solidFill>
              </a:rPr>
              <a:t> air </a:t>
            </a:r>
            <a:r>
              <a:rPr lang="en-US" dirty="0" err="1">
                <a:solidFill>
                  <a:srgbClr val="FFFF00"/>
                </a:solidFill>
              </a:rPr>
              <a:t>ini</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dapat</a:t>
            </a:r>
            <a:r>
              <a:rPr lang="en-US" dirty="0">
                <a:solidFill>
                  <a:srgbClr val="FFFF00"/>
                </a:solidFill>
              </a:rPr>
              <a:t> </a:t>
            </a:r>
            <a:r>
              <a:rPr lang="en-US" dirty="0" err="1">
                <a:solidFill>
                  <a:srgbClr val="FFFF00"/>
                </a:solidFill>
              </a:rPr>
              <a:t>digunakan</a:t>
            </a:r>
            <a:r>
              <a:rPr lang="en-US" dirty="0">
                <a:solidFill>
                  <a:srgbClr val="FFFF00"/>
                </a:solidFill>
              </a:rPr>
              <a:t> </a:t>
            </a:r>
            <a:r>
              <a:rPr lang="en-US" dirty="0" err="1">
                <a:solidFill>
                  <a:srgbClr val="FFFF00"/>
                </a:solidFill>
              </a:rPr>
              <a:t>untuk</a:t>
            </a:r>
            <a:r>
              <a:rPr lang="en-US" dirty="0">
                <a:solidFill>
                  <a:srgbClr val="FFFF00"/>
                </a:solidFill>
              </a:rPr>
              <a:t> </a:t>
            </a:r>
            <a:r>
              <a:rPr lang="en-US" dirty="0" err="1">
                <a:solidFill>
                  <a:srgbClr val="FFFF00"/>
                </a:solidFill>
              </a:rPr>
              <a:t>bersuci</a:t>
            </a:r>
            <a:r>
              <a:rPr lang="en-US" dirty="0" smtClean="0">
                <a:solidFill>
                  <a:srgbClr val="FFFF00"/>
                </a:solidFill>
              </a:rPr>
              <a:t>.</a:t>
            </a:r>
          </a:p>
          <a:p>
            <a:pPr marL="0" indent="0">
              <a:buNone/>
            </a:pPr>
            <a:endParaRPr lang="en-US" dirty="0">
              <a:solidFill>
                <a:srgbClr val="FFFF00"/>
              </a:solidFill>
            </a:endParaRPr>
          </a:p>
          <a:p>
            <a:r>
              <a:rPr lang="en-US" b="1" dirty="0">
                <a:solidFill>
                  <a:srgbClr val="FFFF00"/>
                </a:solidFill>
              </a:rPr>
              <a:t>Air </a:t>
            </a:r>
            <a:r>
              <a:rPr lang="en-US" b="1" i="1" dirty="0" err="1">
                <a:solidFill>
                  <a:srgbClr val="FFFF00"/>
                </a:solidFill>
              </a:rPr>
              <a:t>Mustanajjis</a:t>
            </a:r>
            <a:r>
              <a:rPr lang="en-US" b="1" i="1" dirty="0">
                <a:solidFill>
                  <a:srgbClr val="FFFF00"/>
                </a:solidFill>
              </a:rPr>
              <a:t>.</a:t>
            </a:r>
            <a:r>
              <a:rPr lang="en-US" b="1" dirty="0">
                <a:solidFill>
                  <a:srgbClr val="FFFF00"/>
                </a:solidFill>
              </a:rPr>
              <a:t> </a:t>
            </a:r>
            <a:r>
              <a:rPr lang="en-US" dirty="0">
                <a:solidFill>
                  <a:srgbClr val="FFFF00"/>
                </a:solidFill>
              </a:rPr>
              <a:t>Air </a:t>
            </a:r>
            <a:r>
              <a:rPr lang="en-US" dirty="0" err="1">
                <a:solidFill>
                  <a:srgbClr val="FFFF00"/>
                </a:solidFill>
              </a:rPr>
              <a:t>ini</a:t>
            </a:r>
            <a:r>
              <a:rPr lang="en-US" dirty="0">
                <a:solidFill>
                  <a:srgbClr val="FFFF00"/>
                </a:solidFill>
              </a:rPr>
              <a:t> </a:t>
            </a:r>
            <a:r>
              <a:rPr lang="en-US" dirty="0" err="1">
                <a:solidFill>
                  <a:srgbClr val="FFFF00"/>
                </a:solidFill>
              </a:rPr>
              <a:t>adalah</a:t>
            </a:r>
            <a:r>
              <a:rPr lang="en-US" dirty="0">
                <a:solidFill>
                  <a:srgbClr val="FFFF00"/>
                </a:solidFill>
              </a:rPr>
              <a:t> air yang </a:t>
            </a:r>
            <a:r>
              <a:rPr lang="en-US" dirty="0" err="1">
                <a:solidFill>
                  <a:srgbClr val="FFFF00"/>
                </a:solidFill>
              </a:rPr>
              <a:t>sudah</a:t>
            </a:r>
            <a:r>
              <a:rPr lang="en-US" dirty="0">
                <a:solidFill>
                  <a:srgbClr val="FFFF00"/>
                </a:solidFill>
              </a:rPr>
              <a:t> </a:t>
            </a:r>
            <a:r>
              <a:rPr lang="en-US" dirty="0" err="1">
                <a:solidFill>
                  <a:srgbClr val="FFFF00"/>
                </a:solidFill>
              </a:rPr>
              <a:t>terkena</a:t>
            </a:r>
            <a:r>
              <a:rPr lang="en-US" dirty="0">
                <a:solidFill>
                  <a:srgbClr val="FFFF00"/>
                </a:solidFill>
              </a:rPr>
              <a:t> </a:t>
            </a:r>
            <a:r>
              <a:rPr lang="en-US" dirty="0" err="1">
                <a:solidFill>
                  <a:srgbClr val="FFFF00"/>
                </a:solidFill>
              </a:rPr>
              <a:t>atau</a:t>
            </a:r>
            <a:r>
              <a:rPr lang="en-US" dirty="0">
                <a:solidFill>
                  <a:srgbClr val="FFFF00"/>
                </a:solidFill>
              </a:rPr>
              <a:t> </a:t>
            </a:r>
            <a:r>
              <a:rPr lang="en-US" dirty="0" err="1">
                <a:solidFill>
                  <a:srgbClr val="FFFF00"/>
                </a:solidFill>
              </a:rPr>
              <a:t>tercampur</a:t>
            </a:r>
            <a:r>
              <a:rPr lang="en-US" dirty="0">
                <a:solidFill>
                  <a:srgbClr val="FFFF00"/>
                </a:solidFill>
              </a:rPr>
              <a:t> </a:t>
            </a:r>
            <a:r>
              <a:rPr lang="en-US" dirty="0" err="1">
                <a:solidFill>
                  <a:srgbClr val="FFFF00"/>
                </a:solidFill>
              </a:rPr>
              <a:t>dengan</a:t>
            </a:r>
            <a:r>
              <a:rPr lang="en-US" dirty="0">
                <a:solidFill>
                  <a:srgbClr val="FFFF00"/>
                </a:solidFill>
              </a:rPr>
              <a:t> </a:t>
            </a:r>
            <a:r>
              <a:rPr lang="en-US" dirty="0" err="1">
                <a:solidFill>
                  <a:srgbClr val="FFFF00"/>
                </a:solidFill>
              </a:rPr>
              <a:t>najis</a:t>
            </a:r>
            <a:r>
              <a:rPr lang="en-US" dirty="0">
                <a:solidFill>
                  <a:srgbClr val="FFFF00"/>
                </a:solidFill>
              </a:rPr>
              <a:t>, </a:t>
            </a:r>
            <a:r>
              <a:rPr lang="en-US" dirty="0" err="1">
                <a:solidFill>
                  <a:srgbClr val="FFFF00"/>
                </a:solidFill>
              </a:rPr>
              <a:t>sedangkan</a:t>
            </a:r>
            <a:r>
              <a:rPr lang="en-US" dirty="0">
                <a:solidFill>
                  <a:srgbClr val="FFFF00"/>
                </a:solidFill>
              </a:rPr>
              <a:t> </a:t>
            </a:r>
            <a:r>
              <a:rPr lang="en-US" dirty="0" err="1">
                <a:solidFill>
                  <a:srgbClr val="FFFF00"/>
                </a:solidFill>
              </a:rPr>
              <a:t>volumenya</a:t>
            </a:r>
            <a:r>
              <a:rPr lang="en-US" dirty="0">
                <a:solidFill>
                  <a:srgbClr val="FFFF00"/>
                </a:solidFill>
              </a:rPr>
              <a:t> </a:t>
            </a:r>
            <a:r>
              <a:rPr lang="en-US" dirty="0" err="1">
                <a:solidFill>
                  <a:srgbClr val="FFFF00"/>
                </a:solidFill>
              </a:rPr>
              <a:t>kurang</a:t>
            </a:r>
            <a:r>
              <a:rPr lang="en-US" dirty="0">
                <a:solidFill>
                  <a:srgbClr val="FFFF00"/>
                </a:solidFill>
              </a:rPr>
              <a:t> </a:t>
            </a:r>
            <a:r>
              <a:rPr lang="en-US" dirty="0" err="1">
                <a:solidFill>
                  <a:srgbClr val="FFFF00"/>
                </a:solidFill>
              </a:rPr>
              <a:t>dari</a:t>
            </a:r>
            <a:r>
              <a:rPr lang="en-US" dirty="0">
                <a:solidFill>
                  <a:srgbClr val="FFFF00"/>
                </a:solidFill>
              </a:rPr>
              <a:t> </a:t>
            </a:r>
            <a:r>
              <a:rPr lang="en-US" dirty="0" err="1">
                <a:solidFill>
                  <a:srgbClr val="FFFF00"/>
                </a:solidFill>
              </a:rPr>
              <a:t>dua</a:t>
            </a:r>
            <a:r>
              <a:rPr lang="en-US" dirty="0">
                <a:solidFill>
                  <a:srgbClr val="FFFF00"/>
                </a:solidFill>
              </a:rPr>
              <a:t> </a:t>
            </a:r>
            <a:r>
              <a:rPr lang="en-US" i="1" dirty="0" err="1">
                <a:solidFill>
                  <a:srgbClr val="FFFF00"/>
                </a:solidFill>
                <a:hlinkClick r:id="rId10" tooltip="Qullah (halaman belum tersedia)"/>
              </a:rPr>
              <a:t>qullah</a:t>
            </a:r>
            <a:r>
              <a:rPr lang="en-US" dirty="0">
                <a:solidFill>
                  <a:srgbClr val="FFFF00"/>
                </a:solidFill>
              </a:rPr>
              <a:t> (</a:t>
            </a:r>
            <a:r>
              <a:rPr lang="en-US" dirty="0" err="1">
                <a:solidFill>
                  <a:srgbClr val="FFFF00"/>
                </a:solidFill>
              </a:rPr>
              <a:t>sekitar</a:t>
            </a:r>
            <a:r>
              <a:rPr lang="en-US" dirty="0">
                <a:solidFill>
                  <a:srgbClr val="FFFF00"/>
                </a:solidFill>
              </a:rPr>
              <a:t> 216 liter). </a:t>
            </a:r>
            <a:r>
              <a:rPr lang="en-US" dirty="0" err="1">
                <a:solidFill>
                  <a:srgbClr val="FFFF00"/>
                </a:solidFill>
              </a:rPr>
              <a:t>Hukum</a:t>
            </a:r>
            <a:r>
              <a:rPr lang="en-US" dirty="0">
                <a:solidFill>
                  <a:srgbClr val="FFFF00"/>
                </a:solidFill>
              </a:rPr>
              <a:t> </a:t>
            </a:r>
            <a:r>
              <a:rPr lang="en-US" dirty="0" err="1">
                <a:solidFill>
                  <a:srgbClr val="FFFF00"/>
                </a:solidFill>
              </a:rPr>
              <a:t>bersuci</a:t>
            </a:r>
            <a:r>
              <a:rPr lang="en-US" dirty="0">
                <a:solidFill>
                  <a:srgbClr val="FFFF00"/>
                </a:solidFill>
              </a:rPr>
              <a:t> </a:t>
            </a:r>
            <a:r>
              <a:rPr lang="en-US" dirty="0" err="1">
                <a:solidFill>
                  <a:srgbClr val="FFFF00"/>
                </a:solidFill>
              </a:rPr>
              <a:t>menggunakan</a:t>
            </a:r>
            <a:r>
              <a:rPr lang="en-US" dirty="0">
                <a:solidFill>
                  <a:srgbClr val="FFFF00"/>
                </a:solidFill>
              </a:rPr>
              <a:t> air </a:t>
            </a:r>
            <a:r>
              <a:rPr lang="en-US" dirty="0" err="1">
                <a:solidFill>
                  <a:srgbClr val="FFFF00"/>
                </a:solidFill>
              </a:rPr>
              <a:t>ini</a:t>
            </a:r>
            <a:r>
              <a:rPr lang="en-US" dirty="0">
                <a:solidFill>
                  <a:srgbClr val="FFFF00"/>
                </a:solidFill>
              </a:rPr>
              <a:t> </a:t>
            </a:r>
            <a:r>
              <a:rPr lang="en-US" dirty="0" err="1">
                <a:solidFill>
                  <a:srgbClr val="FFFF00"/>
                </a:solidFill>
              </a:rPr>
              <a:t>adalah</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boleh</a:t>
            </a:r>
            <a:r>
              <a:rPr lang="en-US" dirty="0">
                <a:solidFill>
                  <a:srgbClr val="FFFF00"/>
                </a:solidFill>
              </a:rPr>
              <a:t> </a:t>
            </a:r>
            <a:r>
              <a:rPr lang="en-US" dirty="0" err="1">
                <a:solidFill>
                  <a:srgbClr val="FFFF00"/>
                </a:solidFill>
              </a:rPr>
              <a:t>sama</a:t>
            </a:r>
            <a:r>
              <a:rPr lang="en-US" dirty="0">
                <a:solidFill>
                  <a:srgbClr val="FFFF00"/>
                </a:solidFill>
              </a:rPr>
              <a:t> </a:t>
            </a:r>
            <a:r>
              <a:rPr lang="en-US" dirty="0" err="1">
                <a:solidFill>
                  <a:srgbClr val="FFFF00"/>
                </a:solidFill>
              </a:rPr>
              <a:t>sekali</a:t>
            </a:r>
            <a:r>
              <a:rPr lang="en-US" dirty="0">
                <a:solidFill>
                  <a:srgbClr val="FFFF00"/>
                </a:solidFill>
              </a:rPr>
              <a:t>, </a:t>
            </a:r>
            <a:r>
              <a:rPr lang="en-US" dirty="0" err="1">
                <a:solidFill>
                  <a:srgbClr val="FFFF00"/>
                </a:solidFill>
              </a:rPr>
              <a:t>karena</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suci</a:t>
            </a:r>
            <a:r>
              <a:rPr lang="en-US" dirty="0">
                <a:solidFill>
                  <a:srgbClr val="FFFF00"/>
                </a:solidFill>
              </a:rPr>
              <a:t> </a:t>
            </a:r>
            <a:r>
              <a:rPr lang="en-US" dirty="0" err="1">
                <a:solidFill>
                  <a:srgbClr val="FFFF00"/>
                </a:solidFill>
              </a:rPr>
              <a:t>dan</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menyucikan</a:t>
            </a:r>
            <a:r>
              <a:rPr lang="en-US" dirty="0">
                <a:solidFill>
                  <a:srgbClr val="FFFF00"/>
                </a:solidFill>
              </a:rPr>
              <a:t>. </a:t>
            </a:r>
            <a:r>
              <a:rPr lang="en-US" dirty="0" err="1">
                <a:solidFill>
                  <a:srgbClr val="FFFF00"/>
                </a:solidFill>
              </a:rPr>
              <a:t>Namun</a:t>
            </a:r>
            <a:r>
              <a:rPr lang="en-US" dirty="0">
                <a:solidFill>
                  <a:srgbClr val="FFFF00"/>
                </a:solidFill>
              </a:rPr>
              <a:t> </a:t>
            </a:r>
            <a:r>
              <a:rPr lang="en-US" dirty="0" err="1">
                <a:solidFill>
                  <a:srgbClr val="FFFF00"/>
                </a:solidFill>
              </a:rPr>
              <a:t>apabila</a:t>
            </a:r>
            <a:r>
              <a:rPr lang="en-US" dirty="0">
                <a:solidFill>
                  <a:srgbClr val="FFFF00"/>
                </a:solidFill>
              </a:rPr>
              <a:t> </a:t>
            </a:r>
            <a:r>
              <a:rPr lang="en-US" dirty="0" err="1">
                <a:solidFill>
                  <a:srgbClr val="FFFF00"/>
                </a:solidFill>
              </a:rPr>
              <a:t>volumennya</a:t>
            </a:r>
            <a:r>
              <a:rPr lang="en-US" dirty="0">
                <a:solidFill>
                  <a:srgbClr val="FFFF00"/>
                </a:solidFill>
              </a:rPr>
              <a:t> </a:t>
            </a:r>
            <a:r>
              <a:rPr lang="en-US" dirty="0" err="1">
                <a:solidFill>
                  <a:srgbClr val="FFFF00"/>
                </a:solidFill>
              </a:rPr>
              <a:t>lebih</a:t>
            </a:r>
            <a:r>
              <a:rPr lang="en-US" dirty="0">
                <a:solidFill>
                  <a:srgbClr val="FFFF00"/>
                </a:solidFill>
              </a:rPr>
              <a:t> </a:t>
            </a:r>
            <a:r>
              <a:rPr lang="en-US" dirty="0" err="1">
                <a:solidFill>
                  <a:srgbClr val="FFFF00"/>
                </a:solidFill>
              </a:rPr>
              <a:t>dari</a:t>
            </a:r>
            <a:r>
              <a:rPr lang="en-US" dirty="0">
                <a:solidFill>
                  <a:srgbClr val="FFFF00"/>
                </a:solidFill>
              </a:rPr>
              <a:t> </a:t>
            </a:r>
            <a:r>
              <a:rPr lang="en-US" dirty="0" err="1">
                <a:solidFill>
                  <a:srgbClr val="FFFF00"/>
                </a:solidFill>
              </a:rPr>
              <a:t>dua</a:t>
            </a:r>
            <a:r>
              <a:rPr lang="en-US" dirty="0">
                <a:solidFill>
                  <a:srgbClr val="FFFF00"/>
                </a:solidFill>
              </a:rPr>
              <a:t> </a:t>
            </a:r>
            <a:r>
              <a:rPr lang="en-US" i="1" dirty="0" err="1">
                <a:solidFill>
                  <a:srgbClr val="FFFF00"/>
                </a:solidFill>
              </a:rPr>
              <a:t>qullah</a:t>
            </a:r>
            <a:r>
              <a:rPr lang="en-US" dirty="0">
                <a:solidFill>
                  <a:srgbClr val="FFFF00"/>
                </a:solidFill>
              </a:rPr>
              <a:t> </a:t>
            </a:r>
            <a:r>
              <a:rPr lang="en-US" dirty="0" err="1">
                <a:solidFill>
                  <a:srgbClr val="FFFF00"/>
                </a:solidFill>
              </a:rPr>
              <a:t>dan</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merubah</a:t>
            </a:r>
            <a:r>
              <a:rPr lang="en-US" dirty="0">
                <a:solidFill>
                  <a:srgbClr val="FFFF00"/>
                </a:solidFill>
              </a:rPr>
              <a:t> </a:t>
            </a:r>
            <a:r>
              <a:rPr lang="en-US" dirty="0" err="1">
                <a:solidFill>
                  <a:srgbClr val="FFFF00"/>
                </a:solidFill>
              </a:rPr>
              <a:t>sifat</a:t>
            </a:r>
            <a:r>
              <a:rPr lang="en-US" dirty="0">
                <a:solidFill>
                  <a:srgbClr val="FFFF00"/>
                </a:solidFill>
              </a:rPr>
              <a:t> </a:t>
            </a:r>
            <a:r>
              <a:rPr lang="en-US" dirty="0" err="1">
                <a:solidFill>
                  <a:srgbClr val="FFFF00"/>
                </a:solidFill>
              </a:rPr>
              <a:t>airnya</a:t>
            </a:r>
            <a:r>
              <a:rPr lang="en-US" dirty="0">
                <a:solidFill>
                  <a:srgbClr val="FFFF00"/>
                </a:solidFill>
              </a:rPr>
              <a:t> (</a:t>
            </a:r>
            <a:r>
              <a:rPr lang="en-US" dirty="0" err="1">
                <a:solidFill>
                  <a:srgbClr val="FFFF00"/>
                </a:solidFill>
              </a:rPr>
              <a:t>bau</a:t>
            </a:r>
            <a:r>
              <a:rPr lang="en-US" dirty="0">
                <a:solidFill>
                  <a:srgbClr val="FFFF00"/>
                </a:solidFill>
              </a:rPr>
              <a:t>, rasa, </a:t>
            </a:r>
            <a:r>
              <a:rPr lang="en-US" dirty="0" err="1">
                <a:solidFill>
                  <a:srgbClr val="FFFF00"/>
                </a:solidFill>
              </a:rPr>
              <a:t>dan</a:t>
            </a:r>
            <a:r>
              <a:rPr lang="en-US" dirty="0">
                <a:solidFill>
                  <a:srgbClr val="FFFF00"/>
                </a:solidFill>
              </a:rPr>
              <a:t> </a:t>
            </a:r>
            <a:r>
              <a:rPr lang="en-US" dirty="0" err="1">
                <a:solidFill>
                  <a:srgbClr val="FFFF00"/>
                </a:solidFill>
              </a:rPr>
              <a:t>warna</a:t>
            </a:r>
            <a:r>
              <a:rPr lang="en-US" dirty="0">
                <a:solidFill>
                  <a:srgbClr val="FFFF00"/>
                </a:solidFill>
              </a:rPr>
              <a:t>), </a:t>
            </a:r>
            <a:r>
              <a:rPr lang="en-US" dirty="0" err="1">
                <a:solidFill>
                  <a:srgbClr val="FFFF00"/>
                </a:solidFill>
              </a:rPr>
              <a:t>maka</a:t>
            </a:r>
            <a:r>
              <a:rPr lang="en-US" dirty="0">
                <a:solidFill>
                  <a:srgbClr val="FFFF00"/>
                </a:solidFill>
              </a:rPr>
              <a:t> air </a:t>
            </a:r>
            <a:r>
              <a:rPr lang="en-US" dirty="0" err="1">
                <a:solidFill>
                  <a:srgbClr val="FFFF00"/>
                </a:solidFill>
              </a:rPr>
              <a:t>itu</a:t>
            </a:r>
            <a:r>
              <a:rPr lang="en-US" dirty="0">
                <a:solidFill>
                  <a:srgbClr val="FFFF00"/>
                </a:solidFill>
              </a:rPr>
              <a:t> </a:t>
            </a:r>
            <a:r>
              <a:rPr lang="en-US" dirty="0" err="1">
                <a:solidFill>
                  <a:srgbClr val="FFFF00"/>
                </a:solidFill>
              </a:rPr>
              <a:t>boleh</a:t>
            </a:r>
            <a:r>
              <a:rPr lang="en-US" dirty="0">
                <a:solidFill>
                  <a:srgbClr val="FFFF00"/>
                </a:solidFill>
              </a:rPr>
              <a:t> </a:t>
            </a:r>
            <a:r>
              <a:rPr lang="en-US" dirty="0" err="1">
                <a:solidFill>
                  <a:srgbClr val="FFFF00"/>
                </a:solidFill>
              </a:rPr>
              <a:t>digunakan</a:t>
            </a:r>
            <a:r>
              <a:rPr lang="en-US" dirty="0">
                <a:solidFill>
                  <a:srgbClr val="FFFF00"/>
                </a:solidFill>
              </a:rPr>
              <a:t> </a:t>
            </a:r>
            <a:r>
              <a:rPr lang="en-US" dirty="0" err="1">
                <a:solidFill>
                  <a:srgbClr val="FFFF00"/>
                </a:solidFill>
              </a:rPr>
              <a:t>untuk</a:t>
            </a:r>
            <a:r>
              <a:rPr lang="en-US" dirty="0">
                <a:solidFill>
                  <a:srgbClr val="FFFF00"/>
                </a:solidFill>
              </a:rPr>
              <a:t> </a:t>
            </a:r>
            <a:r>
              <a:rPr lang="en-US" dirty="0" err="1">
                <a:solidFill>
                  <a:srgbClr val="FFFF00"/>
                </a:solidFill>
              </a:rPr>
              <a:t>bersuci</a:t>
            </a:r>
            <a:r>
              <a:rPr lang="en-US" dirty="0" smtClean="0">
                <a:solidFill>
                  <a:srgbClr val="FFFF00"/>
                </a:solidFill>
              </a:rPr>
              <a:t>.</a:t>
            </a:r>
          </a:p>
          <a:p>
            <a:pPr marL="0" indent="0">
              <a:buNone/>
            </a:pPr>
            <a:endParaRPr lang="en-US" dirty="0">
              <a:solidFill>
                <a:srgbClr val="FFFF00"/>
              </a:solidFill>
            </a:endParaRPr>
          </a:p>
          <a:p>
            <a:r>
              <a:rPr lang="en-US" b="1" dirty="0">
                <a:solidFill>
                  <a:srgbClr val="FFFF00"/>
                </a:solidFill>
              </a:rPr>
              <a:t>Air yang </a:t>
            </a:r>
            <a:r>
              <a:rPr lang="en-US" b="1" dirty="0" err="1">
                <a:solidFill>
                  <a:srgbClr val="FFFF00"/>
                </a:solidFill>
              </a:rPr>
              <a:t>bercampur</a:t>
            </a:r>
            <a:r>
              <a:rPr lang="en-US" b="1" dirty="0">
                <a:solidFill>
                  <a:srgbClr val="FFFF00"/>
                </a:solidFill>
              </a:rPr>
              <a:t> </a:t>
            </a:r>
            <a:r>
              <a:rPr lang="en-US" b="1" dirty="0" err="1">
                <a:solidFill>
                  <a:srgbClr val="FFFF00"/>
                </a:solidFill>
              </a:rPr>
              <a:t>dengan</a:t>
            </a:r>
            <a:r>
              <a:rPr lang="en-US" b="1" dirty="0">
                <a:solidFill>
                  <a:srgbClr val="FFFF00"/>
                </a:solidFill>
              </a:rPr>
              <a:t> </a:t>
            </a:r>
            <a:r>
              <a:rPr lang="en-US" b="1" dirty="0" err="1">
                <a:solidFill>
                  <a:srgbClr val="FFFF00"/>
                </a:solidFill>
              </a:rPr>
              <a:t>barang</a:t>
            </a:r>
            <a:r>
              <a:rPr lang="en-US" b="1" dirty="0">
                <a:solidFill>
                  <a:srgbClr val="FFFF00"/>
                </a:solidFill>
              </a:rPr>
              <a:t> yang </a:t>
            </a:r>
            <a:r>
              <a:rPr lang="en-US" b="1" dirty="0" err="1">
                <a:solidFill>
                  <a:srgbClr val="FFFF00"/>
                </a:solidFill>
              </a:rPr>
              <a:t>suci</a:t>
            </a:r>
            <a:r>
              <a:rPr lang="en-US" b="1" dirty="0">
                <a:solidFill>
                  <a:srgbClr val="FFFF00"/>
                </a:solidFill>
              </a:rPr>
              <a:t>. </a:t>
            </a:r>
            <a:r>
              <a:rPr lang="en-US" dirty="0">
                <a:solidFill>
                  <a:srgbClr val="FFFF00"/>
                </a:solidFill>
              </a:rPr>
              <a:t>Air </a:t>
            </a:r>
            <a:r>
              <a:rPr lang="en-US" dirty="0" err="1">
                <a:solidFill>
                  <a:srgbClr val="FFFF00"/>
                </a:solidFill>
              </a:rPr>
              <a:t>ini</a:t>
            </a:r>
            <a:r>
              <a:rPr lang="en-US" dirty="0">
                <a:solidFill>
                  <a:srgbClr val="FFFF00"/>
                </a:solidFill>
              </a:rPr>
              <a:t> </a:t>
            </a:r>
            <a:r>
              <a:rPr lang="en-US" dirty="0" err="1">
                <a:solidFill>
                  <a:srgbClr val="FFFF00"/>
                </a:solidFill>
              </a:rPr>
              <a:t>adalah</a:t>
            </a:r>
            <a:r>
              <a:rPr lang="en-US" dirty="0">
                <a:solidFill>
                  <a:srgbClr val="FFFF00"/>
                </a:solidFill>
              </a:rPr>
              <a:t> air </a:t>
            </a:r>
            <a:r>
              <a:rPr lang="en-US" i="1" dirty="0" err="1">
                <a:solidFill>
                  <a:srgbClr val="FFFF00"/>
                </a:solidFill>
              </a:rPr>
              <a:t>muthlaq</a:t>
            </a:r>
            <a:r>
              <a:rPr lang="en-US" dirty="0">
                <a:solidFill>
                  <a:srgbClr val="FFFF00"/>
                </a:solidFill>
              </a:rPr>
              <a:t> </a:t>
            </a:r>
            <a:r>
              <a:rPr lang="en-US" dirty="0" err="1">
                <a:solidFill>
                  <a:srgbClr val="FFFF00"/>
                </a:solidFill>
              </a:rPr>
              <a:t>pada</a:t>
            </a:r>
            <a:r>
              <a:rPr lang="en-US" dirty="0">
                <a:solidFill>
                  <a:srgbClr val="FFFF00"/>
                </a:solidFill>
              </a:rPr>
              <a:t> </a:t>
            </a:r>
            <a:r>
              <a:rPr lang="en-US" dirty="0" err="1">
                <a:solidFill>
                  <a:srgbClr val="FFFF00"/>
                </a:solidFill>
              </a:rPr>
              <a:t>awalnya</a:t>
            </a:r>
            <a:r>
              <a:rPr lang="en-US" dirty="0">
                <a:solidFill>
                  <a:srgbClr val="FFFF00"/>
                </a:solidFill>
              </a:rPr>
              <a:t>, </a:t>
            </a:r>
            <a:r>
              <a:rPr lang="en-US" dirty="0" err="1">
                <a:solidFill>
                  <a:srgbClr val="FFFF00"/>
                </a:solidFill>
              </a:rPr>
              <a:t>kemudian</a:t>
            </a:r>
            <a:r>
              <a:rPr lang="en-US" dirty="0">
                <a:solidFill>
                  <a:srgbClr val="FFFF00"/>
                </a:solidFill>
              </a:rPr>
              <a:t> air </a:t>
            </a:r>
            <a:r>
              <a:rPr lang="en-US" dirty="0" err="1">
                <a:solidFill>
                  <a:srgbClr val="FFFF00"/>
                </a:solidFill>
              </a:rPr>
              <a:t>ini</a:t>
            </a:r>
            <a:r>
              <a:rPr lang="en-US" dirty="0">
                <a:solidFill>
                  <a:srgbClr val="FFFF00"/>
                </a:solidFill>
              </a:rPr>
              <a:t> </a:t>
            </a:r>
            <a:r>
              <a:rPr lang="en-US" dirty="0" err="1">
                <a:solidFill>
                  <a:srgbClr val="FFFF00"/>
                </a:solidFill>
              </a:rPr>
              <a:t>tercampur</a:t>
            </a:r>
            <a:r>
              <a:rPr lang="en-US" dirty="0">
                <a:solidFill>
                  <a:srgbClr val="FFFF00"/>
                </a:solidFill>
              </a:rPr>
              <a:t> (</a:t>
            </a:r>
            <a:r>
              <a:rPr lang="en-US" dirty="0" err="1">
                <a:solidFill>
                  <a:srgbClr val="FFFF00"/>
                </a:solidFill>
              </a:rPr>
              <a:t>kemasukkan</a:t>
            </a:r>
            <a:r>
              <a:rPr lang="en-US" dirty="0">
                <a:solidFill>
                  <a:srgbClr val="FFFF00"/>
                </a:solidFill>
              </a:rPr>
              <a:t> </a:t>
            </a:r>
            <a:r>
              <a:rPr lang="en-US" dirty="0" err="1">
                <a:solidFill>
                  <a:srgbClr val="FFFF00"/>
                </a:solidFill>
              </a:rPr>
              <a:t>sesuatu</a:t>
            </a:r>
            <a:r>
              <a:rPr lang="en-US" dirty="0">
                <a:solidFill>
                  <a:srgbClr val="FFFF00"/>
                </a:solidFill>
              </a:rPr>
              <a:t>) </a:t>
            </a:r>
            <a:r>
              <a:rPr lang="en-US" dirty="0" err="1">
                <a:solidFill>
                  <a:srgbClr val="FFFF00"/>
                </a:solidFill>
              </a:rPr>
              <a:t>dengan</a:t>
            </a:r>
            <a:r>
              <a:rPr lang="en-US" dirty="0">
                <a:solidFill>
                  <a:srgbClr val="FFFF00"/>
                </a:solidFill>
              </a:rPr>
              <a:t> </a:t>
            </a:r>
            <a:r>
              <a:rPr lang="en-US" dirty="0" err="1">
                <a:solidFill>
                  <a:srgbClr val="FFFF00"/>
                </a:solidFill>
              </a:rPr>
              <a:t>barang</a:t>
            </a:r>
            <a:r>
              <a:rPr lang="en-US" dirty="0">
                <a:solidFill>
                  <a:srgbClr val="FFFF00"/>
                </a:solidFill>
              </a:rPr>
              <a:t> yang </a:t>
            </a:r>
            <a:r>
              <a:rPr lang="en-US" dirty="0" err="1">
                <a:solidFill>
                  <a:srgbClr val="FFFF00"/>
                </a:solidFill>
              </a:rPr>
              <a:t>sebenarnya</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najis</a:t>
            </a:r>
            <a:r>
              <a:rPr lang="en-US" dirty="0">
                <a:solidFill>
                  <a:srgbClr val="FFFF00"/>
                </a:solidFill>
              </a:rPr>
              <a:t>, </a:t>
            </a:r>
            <a:r>
              <a:rPr lang="en-US" dirty="0" err="1">
                <a:solidFill>
                  <a:srgbClr val="FFFF00"/>
                </a:solidFill>
              </a:rPr>
              <a:t>misalkan</a:t>
            </a:r>
            <a:r>
              <a:rPr lang="en-US" dirty="0">
                <a:solidFill>
                  <a:srgbClr val="FFFF00"/>
                </a:solidFill>
              </a:rPr>
              <a:t> </a:t>
            </a:r>
            <a:r>
              <a:rPr lang="en-US" dirty="0" err="1">
                <a:solidFill>
                  <a:srgbClr val="FFFF00"/>
                </a:solidFill>
              </a:rPr>
              <a:t>sabun</a:t>
            </a:r>
            <a:r>
              <a:rPr lang="en-US" dirty="0">
                <a:solidFill>
                  <a:srgbClr val="FFFF00"/>
                </a:solidFill>
              </a:rPr>
              <a:t> tau </a:t>
            </a:r>
            <a:r>
              <a:rPr lang="en-US" dirty="0" err="1">
                <a:solidFill>
                  <a:srgbClr val="FFFF00"/>
                </a:solidFill>
              </a:rPr>
              <a:t>bahan</a:t>
            </a:r>
            <a:r>
              <a:rPr lang="en-US" dirty="0">
                <a:solidFill>
                  <a:srgbClr val="FFFF00"/>
                </a:solidFill>
              </a:rPr>
              <a:t> </a:t>
            </a:r>
            <a:r>
              <a:rPr lang="en-US" dirty="0" err="1">
                <a:solidFill>
                  <a:srgbClr val="FFFF00"/>
                </a:solidFill>
              </a:rPr>
              <a:t>makanan</a:t>
            </a:r>
            <a:r>
              <a:rPr lang="en-US" dirty="0">
                <a:solidFill>
                  <a:srgbClr val="FFFF00"/>
                </a:solidFill>
              </a:rPr>
              <a:t>. Air </a:t>
            </a:r>
            <a:r>
              <a:rPr lang="en-US" dirty="0" err="1">
                <a:solidFill>
                  <a:srgbClr val="FFFF00"/>
                </a:solidFill>
              </a:rPr>
              <a:t>seperti</a:t>
            </a:r>
            <a:r>
              <a:rPr lang="en-US" dirty="0">
                <a:solidFill>
                  <a:srgbClr val="FFFF00"/>
                </a:solidFill>
              </a:rPr>
              <a:t> </a:t>
            </a:r>
            <a:r>
              <a:rPr lang="en-US" dirty="0" err="1">
                <a:solidFill>
                  <a:srgbClr val="FFFF00"/>
                </a:solidFill>
              </a:rPr>
              <a:t>ini</a:t>
            </a:r>
            <a:r>
              <a:rPr lang="en-US" dirty="0">
                <a:solidFill>
                  <a:srgbClr val="FFFF00"/>
                </a:solidFill>
              </a:rPr>
              <a:t> </a:t>
            </a:r>
            <a:r>
              <a:rPr lang="en-US" dirty="0" err="1">
                <a:solidFill>
                  <a:srgbClr val="FFFF00"/>
                </a:solidFill>
              </a:rPr>
              <a:t>hukumnya</a:t>
            </a:r>
            <a:r>
              <a:rPr lang="en-US" dirty="0">
                <a:solidFill>
                  <a:srgbClr val="FFFF00"/>
                </a:solidFill>
              </a:rPr>
              <a:t> </a:t>
            </a:r>
            <a:r>
              <a:rPr lang="en-US" dirty="0" err="1">
                <a:solidFill>
                  <a:srgbClr val="FFFF00"/>
                </a:solidFill>
              </a:rPr>
              <a:t>tetap</a:t>
            </a:r>
            <a:r>
              <a:rPr lang="en-US" dirty="0">
                <a:solidFill>
                  <a:srgbClr val="FFFF00"/>
                </a:solidFill>
              </a:rPr>
              <a:t> </a:t>
            </a:r>
            <a:r>
              <a:rPr lang="en-US" dirty="0" err="1">
                <a:solidFill>
                  <a:srgbClr val="FFFF00"/>
                </a:solidFill>
              </a:rPr>
              <a:t>suci</a:t>
            </a:r>
            <a:r>
              <a:rPr lang="en-US" dirty="0">
                <a:solidFill>
                  <a:srgbClr val="FFFF00"/>
                </a:solidFill>
              </a:rPr>
              <a:t>, </a:t>
            </a:r>
            <a:r>
              <a:rPr lang="en-US" dirty="0" err="1">
                <a:solidFill>
                  <a:srgbClr val="FFFF00"/>
                </a:solidFill>
              </a:rPr>
              <a:t>amun</a:t>
            </a:r>
            <a:r>
              <a:rPr lang="en-US" dirty="0">
                <a:solidFill>
                  <a:srgbClr val="FFFF00"/>
                </a:solidFill>
              </a:rPr>
              <a:t> </a:t>
            </a:r>
            <a:r>
              <a:rPr lang="en-US" dirty="0" err="1">
                <a:solidFill>
                  <a:srgbClr val="FFFF00"/>
                </a:solidFill>
              </a:rPr>
              <a:t>jika</a:t>
            </a:r>
            <a:r>
              <a:rPr lang="en-US" dirty="0">
                <a:solidFill>
                  <a:srgbClr val="FFFF00"/>
                </a:solidFill>
              </a:rPr>
              <a:t> </a:t>
            </a:r>
            <a:r>
              <a:rPr lang="en-US" dirty="0" err="1">
                <a:solidFill>
                  <a:srgbClr val="FFFF00"/>
                </a:solidFill>
              </a:rPr>
              <a:t>sifat</a:t>
            </a:r>
            <a:r>
              <a:rPr lang="en-US" dirty="0">
                <a:solidFill>
                  <a:srgbClr val="FFFF00"/>
                </a:solidFill>
              </a:rPr>
              <a:t> air </a:t>
            </a:r>
            <a:r>
              <a:rPr lang="en-US" dirty="0" err="1">
                <a:solidFill>
                  <a:srgbClr val="FFFF00"/>
                </a:solidFill>
              </a:rPr>
              <a:t>sudah</a:t>
            </a:r>
            <a:r>
              <a:rPr lang="en-US" dirty="0">
                <a:solidFill>
                  <a:srgbClr val="FFFF00"/>
                </a:solidFill>
              </a:rPr>
              <a:t> </a:t>
            </a:r>
            <a:r>
              <a:rPr lang="en-US" dirty="0" err="1">
                <a:solidFill>
                  <a:srgbClr val="FFFF00"/>
                </a:solidFill>
              </a:rPr>
              <a:t>berubah</a:t>
            </a:r>
            <a:r>
              <a:rPr lang="en-US" dirty="0">
                <a:solidFill>
                  <a:srgbClr val="FFFF00"/>
                </a:solidFill>
              </a:rPr>
              <a:t> </a:t>
            </a:r>
            <a:r>
              <a:rPr lang="en-US" dirty="0" err="1">
                <a:solidFill>
                  <a:srgbClr val="FFFF00"/>
                </a:solidFill>
              </a:rPr>
              <a:t>sifat</a:t>
            </a:r>
            <a:r>
              <a:rPr lang="en-US" dirty="0">
                <a:solidFill>
                  <a:srgbClr val="FFFF00"/>
                </a:solidFill>
              </a:rPr>
              <a:t>, rasa, </a:t>
            </a:r>
            <a:r>
              <a:rPr lang="en-US" dirty="0" err="1">
                <a:solidFill>
                  <a:srgbClr val="FFFF00"/>
                </a:solidFill>
              </a:rPr>
              <a:t>bau</a:t>
            </a:r>
            <a:r>
              <a:rPr lang="en-US" dirty="0">
                <a:solidFill>
                  <a:srgbClr val="FFFF00"/>
                </a:solidFill>
              </a:rPr>
              <a:t>, </a:t>
            </a:r>
            <a:r>
              <a:rPr lang="en-US" dirty="0" err="1">
                <a:solidFill>
                  <a:srgbClr val="FFFF00"/>
                </a:solidFill>
              </a:rPr>
              <a:t>dan</a:t>
            </a:r>
            <a:r>
              <a:rPr lang="en-US" dirty="0">
                <a:solidFill>
                  <a:srgbClr val="FFFF00"/>
                </a:solidFill>
              </a:rPr>
              <a:t> </a:t>
            </a:r>
            <a:r>
              <a:rPr lang="en-US" dirty="0" err="1">
                <a:solidFill>
                  <a:srgbClr val="FFFF00"/>
                </a:solidFill>
              </a:rPr>
              <a:t>warnanya</a:t>
            </a:r>
            <a:r>
              <a:rPr lang="en-US" dirty="0">
                <a:solidFill>
                  <a:srgbClr val="FFFF00"/>
                </a:solidFill>
              </a:rPr>
              <a:t>, </a:t>
            </a:r>
            <a:r>
              <a:rPr lang="en-US" dirty="0" err="1">
                <a:solidFill>
                  <a:srgbClr val="FFFF00"/>
                </a:solidFill>
              </a:rPr>
              <a:t>maka</a:t>
            </a:r>
            <a:r>
              <a:rPr lang="en-US" dirty="0">
                <a:solidFill>
                  <a:srgbClr val="FFFF00"/>
                </a:solidFill>
              </a:rPr>
              <a:t> air </a:t>
            </a:r>
            <a:r>
              <a:rPr lang="en-US" dirty="0" err="1">
                <a:solidFill>
                  <a:srgbClr val="FFFF00"/>
                </a:solidFill>
              </a:rPr>
              <a:t>tersebut</a:t>
            </a:r>
            <a:r>
              <a:rPr lang="en-US" dirty="0">
                <a:solidFill>
                  <a:srgbClr val="FFFF00"/>
                </a:solidFill>
              </a:rPr>
              <a:t> </a:t>
            </a:r>
            <a:r>
              <a:rPr lang="en-US" dirty="0" err="1">
                <a:solidFill>
                  <a:srgbClr val="FFFF00"/>
                </a:solidFill>
              </a:rPr>
              <a:t>menjadi</a:t>
            </a:r>
            <a:r>
              <a:rPr lang="en-US" dirty="0">
                <a:solidFill>
                  <a:srgbClr val="FFFF00"/>
                </a:solidFill>
              </a:rPr>
              <a:t> </a:t>
            </a:r>
            <a:r>
              <a:rPr lang="en-US" dirty="0" err="1">
                <a:solidFill>
                  <a:srgbClr val="FFFF00"/>
                </a:solidFill>
              </a:rPr>
              <a:t>tidak</a:t>
            </a:r>
            <a:r>
              <a:rPr lang="en-US" dirty="0">
                <a:solidFill>
                  <a:srgbClr val="FFFF00"/>
                </a:solidFill>
              </a:rPr>
              <a:t> </a:t>
            </a:r>
            <a:r>
              <a:rPr lang="en-US" dirty="0" err="1">
                <a:solidFill>
                  <a:srgbClr val="FFFF00"/>
                </a:solidFill>
              </a:rPr>
              <a:t>bisa</a:t>
            </a:r>
            <a:r>
              <a:rPr lang="en-US" dirty="0">
                <a:solidFill>
                  <a:srgbClr val="FFFF00"/>
                </a:solidFill>
              </a:rPr>
              <a:t> </a:t>
            </a:r>
            <a:r>
              <a:rPr lang="en-US" dirty="0" err="1">
                <a:solidFill>
                  <a:srgbClr val="FFFF00"/>
                </a:solidFill>
              </a:rPr>
              <a:t>digunakan</a:t>
            </a:r>
            <a:r>
              <a:rPr lang="en-US" dirty="0">
                <a:solidFill>
                  <a:srgbClr val="FFFF00"/>
                </a:solidFill>
              </a:rPr>
              <a:t> </a:t>
            </a:r>
            <a:r>
              <a:rPr lang="en-US" dirty="0" err="1">
                <a:solidFill>
                  <a:srgbClr val="FFFF00"/>
                </a:solidFill>
              </a:rPr>
              <a:t>untuk</a:t>
            </a:r>
            <a:r>
              <a:rPr lang="en-US" dirty="0">
                <a:solidFill>
                  <a:srgbClr val="FFFF00"/>
                </a:solidFill>
              </a:rPr>
              <a:t> </a:t>
            </a:r>
            <a:r>
              <a:rPr lang="en-US" dirty="0" err="1">
                <a:solidFill>
                  <a:srgbClr val="FFFF00"/>
                </a:solidFill>
              </a:rPr>
              <a:t>bersuci</a:t>
            </a:r>
            <a:r>
              <a:rPr lang="en-US" dirty="0" smtClean="0">
                <a:solidFill>
                  <a:srgbClr val="FFFF00"/>
                </a:solidFill>
              </a:rPr>
              <a:t>.</a:t>
            </a:r>
            <a:endParaRPr lang="en-US"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1774100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266</Words>
  <Application>Microsoft Office PowerPoint</Application>
  <PresentationFormat>On-screen Show (4:3)</PresentationFormat>
  <Paragraphs>55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THOHAROH</vt:lpstr>
      <vt:lpstr>Pengertian </vt:lpstr>
      <vt:lpstr>Hukum thoharoh</vt:lpstr>
      <vt:lpstr>Jenis Thaharah</vt:lpstr>
      <vt:lpstr>Bentuk thoharoh</vt:lpstr>
      <vt:lpstr>Pengertian Hadats dan Najis</vt:lpstr>
      <vt:lpstr>PowerPoint Presentation</vt:lpstr>
      <vt:lpstr> Macam macam najis </vt:lpstr>
      <vt:lpstr>7 Macam air yang dapat digunakan untuk bersuci </vt:lpstr>
      <vt:lpstr>Jenis jenis air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THOHAROH</dc:title>
  <dc:creator>ima</dc:creator>
  <cp:lastModifiedBy>ima</cp:lastModifiedBy>
  <cp:revision>9</cp:revision>
  <dcterms:created xsi:type="dcterms:W3CDTF">2020-12-13T01:47:21Z</dcterms:created>
  <dcterms:modified xsi:type="dcterms:W3CDTF">2020-12-13T04:51:50Z</dcterms:modified>
</cp:coreProperties>
</file>