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62" r:id="rId4"/>
    <p:sldId id="268" r:id="rId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30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0326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51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430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847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455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056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87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698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014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567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0464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10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48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47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556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00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22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494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63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84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911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61716-CDE9-46D3-A97F-A6114358D860}" type="datetimeFigureOut">
              <a:rPr lang="id-ID" smtClean="0"/>
              <a:t>13/10/2020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D0CAB-EEE6-4A4C-9B52-91EB6998C19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464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6CC9F-7C99-4308-9633-E56622966C5F}" type="datetimeFigureOut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13/10/2020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8F20-89CE-4E02-92EF-C0778B1275E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8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0"/>
            <a:ext cx="9220200" cy="160019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/>
            </a:r>
            <a:br>
              <a:rPr lang="id-ID" b="1" dirty="0" smtClean="0"/>
            </a:br>
            <a:r>
              <a:rPr lang="id-ID" b="1" dirty="0" smtClean="0"/>
              <a:t>ENGLISH I</a:t>
            </a:r>
            <a:br>
              <a:rPr lang="id-ID" b="1" dirty="0" smtClean="0"/>
            </a:br>
            <a:r>
              <a:rPr lang="id-ID" b="1" dirty="0" smtClean="0"/>
              <a:t>(Second Meeting)</a:t>
            </a:r>
            <a:r>
              <a:rPr lang="id-ID" sz="4700" dirty="0" smtClean="0"/>
              <a:t/>
            </a:r>
            <a:br>
              <a:rPr lang="id-ID" sz="4700" dirty="0" smtClean="0"/>
            </a:br>
            <a:r>
              <a:rPr lang="id-ID" dirty="0" smtClean="0"/>
              <a:t/>
            </a:r>
            <a:br>
              <a:rPr lang="id-ID" dirty="0" smtClean="0"/>
            </a:b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657600"/>
            <a:ext cx="5181600" cy="121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id-ID" b="1" dirty="0" smtClean="0">
                <a:solidFill>
                  <a:schemeClr val="tx1"/>
                </a:solidFill>
              </a:rPr>
              <a:t>By</a:t>
            </a:r>
          </a:p>
          <a:p>
            <a:pPr>
              <a:spcBef>
                <a:spcPts val="0"/>
              </a:spcBef>
            </a:pPr>
            <a:r>
              <a:rPr lang="id-ID" b="1" dirty="0" smtClean="0">
                <a:solidFill>
                  <a:schemeClr val="tx1"/>
                </a:solidFill>
              </a:rPr>
              <a:t>Fefiyana</a:t>
            </a:r>
            <a:r>
              <a:rPr lang="id-ID" b="1" dirty="0" smtClean="0">
                <a:solidFill>
                  <a:schemeClr val="tx1"/>
                </a:solidFill>
              </a:rPr>
              <a:t>, </a:t>
            </a:r>
            <a:r>
              <a:rPr lang="id-ID" b="1" dirty="0" smtClean="0">
                <a:solidFill>
                  <a:schemeClr val="tx1"/>
                </a:solidFill>
              </a:rPr>
              <a:t>M</a:t>
            </a:r>
            <a:r>
              <a:rPr lang="id-ID" b="1" dirty="0" smtClean="0">
                <a:solidFill>
                  <a:schemeClr val="tx1"/>
                </a:solidFill>
              </a:rPr>
              <a:t>. Pd.</a:t>
            </a:r>
            <a:endParaRPr lang="id-ID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6256" y="0"/>
            <a:ext cx="2267744" cy="76470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489585" marR="293370" indent="2302510" algn="r">
              <a:lnSpc>
                <a:spcPct val="108000"/>
              </a:lnSpc>
              <a:spcBef>
                <a:spcPts val="515"/>
              </a:spcBef>
              <a:spcAft>
                <a:spcPts val="0"/>
              </a:spcAft>
            </a:pPr>
            <a:r>
              <a:rPr lang="id-ID" sz="3200" b="1" dirty="0" smtClean="0">
                <a:latin typeface="Cambria"/>
                <a:ea typeface="Cambria"/>
                <a:cs typeface="Cambria"/>
              </a:rPr>
              <a:t/>
            </a:r>
            <a:br>
              <a:rPr lang="id-ID" sz="3200" b="1" dirty="0" smtClean="0">
                <a:latin typeface="Cambria"/>
                <a:ea typeface="Cambria"/>
                <a:cs typeface="Cambria"/>
              </a:rPr>
            </a:br>
            <a:r>
              <a:rPr lang="id-ID" sz="3200" b="1" dirty="0" smtClean="0">
                <a:latin typeface="Cambria"/>
                <a:ea typeface="Cambria"/>
                <a:cs typeface="Cambria"/>
              </a:rPr>
              <a:t>UNIT I</a:t>
            </a:r>
            <a:r>
              <a:rPr lang="id-ID" sz="3200" b="1" dirty="0">
                <a:latin typeface="Cambria"/>
                <a:ea typeface="Cambria"/>
                <a:cs typeface="Cambria"/>
              </a:rPr>
              <a:t/>
            </a:r>
            <a:br>
              <a:rPr lang="id-ID" sz="3200" b="1" dirty="0">
                <a:latin typeface="Cambria"/>
                <a:ea typeface="Cambria"/>
                <a:cs typeface="Cambria"/>
              </a:rPr>
            </a:br>
            <a:endParaRPr lang="id-ID" sz="3200" dirty="0">
              <a:effectLst/>
              <a:latin typeface="Cambria"/>
              <a:ea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0060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lvl="0" indent="0" algn="just">
              <a:lnSpc>
                <a:spcPct val="107000"/>
              </a:lnSpc>
              <a:buNone/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NOUN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A noun is a word that is used to give the name of a person, place, thing, or idea.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Example:Computer, accounting, system, operator, gadget, development and happiness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id-ID" dirty="0" smtClean="0">
              <a:latin typeface="Times New Roman"/>
              <a:ea typeface="Times New Roman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buNone/>
            </a:pPr>
            <a:r>
              <a:rPr lang="id-ID" dirty="0" smtClean="0">
                <a:latin typeface="Times New Roman"/>
                <a:ea typeface="Times New Roman"/>
                <a:cs typeface="Times New Roman"/>
              </a:rPr>
              <a:t>VERB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A verb is a word that shows an action or state of being.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Example:Operate, terminate, reply, count, multiply, develop, delete, and reduce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buNone/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 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id-ID" dirty="0" smtClean="0">
                <a:latin typeface="Times New Roman"/>
                <a:ea typeface="Times New Roman"/>
                <a:cs typeface="Times New Roman"/>
              </a:rPr>
              <a:t>ADJECTIVE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An adjective is a word that describes or modifies a noun or a pronoun.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Example: Modern, multiple, optimal, quick, eligible, responsible, and </a:t>
            </a:r>
            <a:r>
              <a:rPr lang="id-ID" dirty="0" smtClean="0">
                <a:latin typeface="Times New Roman"/>
                <a:ea typeface="Times New Roman"/>
                <a:cs typeface="Times New Roman"/>
              </a:rPr>
              <a:t>beneficial.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id-ID" dirty="0">
              <a:latin typeface="Times New Roman"/>
              <a:ea typeface="Times New Roman"/>
              <a:cs typeface="Times New Roman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id-ID" dirty="0" smtClean="0">
                <a:latin typeface="Times New Roman"/>
                <a:ea typeface="Times New Roman"/>
                <a:cs typeface="Times New Roman"/>
              </a:rPr>
              <a:t>ADVERB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An adverb is a word that modifies a verb, an adjective or another adverb.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Example: carefully, extremely, very, really, systematically, and automatically.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4033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id-ID" b="1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id-ID" b="1" i="1" dirty="0" smtClean="0">
                <a:latin typeface="Times New Roman"/>
                <a:ea typeface="Calibri"/>
                <a:cs typeface="Times New Roman"/>
              </a:rPr>
            </a:br>
            <a:r>
              <a:rPr lang="id-ID" b="1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id-ID" b="1" i="1" dirty="0" smtClean="0">
                <a:latin typeface="Times New Roman"/>
                <a:ea typeface="Calibri"/>
                <a:cs typeface="Times New Roman"/>
              </a:rPr>
            </a:br>
            <a:r>
              <a:rPr lang="id-ID" b="1" dirty="0" smtClean="0">
                <a:latin typeface="Times New Roman"/>
                <a:ea typeface="Calibri"/>
                <a:cs typeface="Times New Roman"/>
              </a:rPr>
              <a:t>WRITING</a:t>
            </a:r>
            <a:r>
              <a:rPr lang="id-ID" b="1" dirty="0">
                <a:latin typeface="Times New Roman"/>
                <a:ea typeface="Calibri"/>
                <a:cs typeface="Times New Roman"/>
              </a:rPr>
              <a:t>: Sentence Construction </a:t>
            </a:r>
            <a:r>
              <a:rPr lang="id-ID" sz="4000" dirty="0">
                <a:latin typeface="Times New Roman"/>
                <a:ea typeface="Calibri"/>
                <a:cs typeface="Times New Roman"/>
              </a:rPr>
              <a:t/>
            </a:r>
            <a:br>
              <a:rPr lang="id-ID" sz="4000" dirty="0">
                <a:latin typeface="Times New Roman"/>
                <a:ea typeface="Calibri"/>
                <a:cs typeface="Times New Roman"/>
              </a:rPr>
            </a:br>
            <a:r>
              <a:rPr lang="id-ID" dirty="0">
                <a:latin typeface="Times New Roman"/>
                <a:ea typeface="Calibri"/>
                <a:cs typeface="Times New Roman"/>
              </a:rPr>
              <a:t/>
            </a:r>
            <a:br>
              <a:rPr lang="id-ID" dirty="0">
                <a:latin typeface="Times New Roman"/>
                <a:ea typeface="Calibri"/>
                <a:cs typeface="Times New Roman"/>
              </a:rPr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Times New Roman"/>
                <a:cs typeface="Times New Roman"/>
              </a:rPr>
              <a:t>A sentence is a collection of words that convey sense or meaning and is formed according to the logic of grammar.  Clear, short sentences are preferable, and more effective, than long, complex ones.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Calibri"/>
                <a:cs typeface="Times New Roman"/>
              </a:rPr>
              <a:t/>
            </a:r>
            <a:br>
              <a:rPr lang="id-ID" dirty="0">
                <a:latin typeface="Times New Roman"/>
                <a:ea typeface="Calibri"/>
                <a:cs typeface="Times New Roman"/>
              </a:rPr>
            </a:br>
            <a:r>
              <a:rPr lang="id-ID" i="1" dirty="0">
                <a:latin typeface="Times New Roman"/>
                <a:ea typeface="Calibri"/>
                <a:cs typeface="Times New Roman"/>
              </a:rPr>
              <a:t>Study the examples and then practice writing sentences using the words below.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Calibri"/>
                <a:cs typeface="Times New Roman"/>
              </a:rPr>
              <a:t>Example: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dirty="0">
                <a:latin typeface="Times New Roman"/>
                <a:ea typeface="Calibri"/>
                <a:cs typeface="Times New Roman"/>
              </a:rPr>
              <a:t>	</a:t>
            </a:r>
            <a:r>
              <a:rPr lang="id-ID" b="1" dirty="0">
                <a:latin typeface="Times New Roman"/>
                <a:ea typeface="Calibri"/>
                <a:cs typeface="Times New Roman"/>
              </a:rPr>
              <a:t>Great	</a:t>
            </a:r>
            <a:r>
              <a:rPr lang="id-ID" b="1" dirty="0" smtClean="0">
                <a:latin typeface="Times New Roman"/>
                <a:ea typeface="Calibri"/>
                <a:cs typeface="Times New Roman"/>
              </a:rPr>
              <a:t>=&gt;</a:t>
            </a:r>
            <a:r>
              <a:rPr lang="id-ID" i="1" dirty="0">
                <a:latin typeface="Times New Roman"/>
                <a:ea typeface="Calibri"/>
                <a:cs typeface="Times New Roman"/>
              </a:rPr>
              <a:t>Teddy showed great potential as an actor.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b="1" dirty="0">
                <a:latin typeface="Times New Roman"/>
                <a:ea typeface="Calibri"/>
                <a:cs typeface="Times New Roman"/>
              </a:rPr>
              <a:t>	</a:t>
            </a:r>
            <a:r>
              <a:rPr lang="id-ID" b="1" dirty="0" smtClean="0">
                <a:latin typeface="Times New Roman"/>
                <a:ea typeface="Calibri"/>
                <a:cs typeface="Times New Roman"/>
              </a:rPr>
              <a:t>Protect </a:t>
            </a:r>
            <a:r>
              <a:rPr lang="id-ID" dirty="0">
                <a:latin typeface="Times New Roman"/>
                <a:ea typeface="Calibri"/>
                <a:cs typeface="Times New Roman"/>
              </a:rPr>
              <a:t>	=&gt;</a:t>
            </a:r>
            <a:r>
              <a:rPr lang="id-ID" i="1" dirty="0">
                <a:latin typeface="Times New Roman"/>
                <a:ea typeface="Calibri"/>
                <a:cs typeface="Times New Roman"/>
              </a:rPr>
              <a:t>He tried to protect his friend from the attack.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id-ID" b="1" dirty="0">
                <a:latin typeface="Times New Roman"/>
                <a:ea typeface="Calibri"/>
                <a:cs typeface="Times New Roman"/>
              </a:rPr>
              <a:t>	Strange </a:t>
            </a:r>
            <a:r>
              <a:rPr lang="id-ID" dirty="0">
                <a:latin typeface="Times New Roman"/>
                <a:ea typeface="Calibri"/>
                <a:cs typeface="Times New Roman"/>
              </a:rPr>
              <a:t>	=&gt;</a:t>
            </a:r>
            <a:r>
              <a:rPr lang="id-ID" i="1" dirty="0">
                <a:latin typeface="Times New Roman"/>
                <a:ea typeface="Calibri"/>
                <a:cs typeface="Times New Roman"/>
              </a:rPr>
              <a:t>Children sometimes have strange ideas.</a:t>
            </a: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id-ID" dirty="0"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4347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97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1_Office Theme</vt:lpstr>
      <vt:lpstr>  ENGLISH I (Second Meeting)  </vt:lpstr>
      <vt:lpstr> UNIT I </vt:lpstr>
      <vt:lpstr>  WRITING: Sentence Construction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USER</cp:lastModifiedBy>
  <cp:revision>35</cp:revision>
  <dcterms:created xsi:type="dcterms:W3CDTF">2019-03-28T00:19:41Z</dcterms:created>
  <dcterms:modified xsi:type="dcterms:W3CDTF">2020-10-12T23:40:21Z</dcterms:modified>
</cp:coreProperties>
</file>