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5"/>
  </p:handoutMasterIdLst>
  <p:sldIdLst>
    <p:sldId id="256" r:id="rId3"/>
    <p:sldId id="344" r:id="rId5"/>
    <p:sldId id="284" r:id="rId6"/>
    <p:sldId id="343" r:id="rId7"/>
    <p:sldId id="338" r:id="rId8"/>
    <p:sldId id="339" r:id="rId9"/>
    <p:sldId id="342" r:id="rId10"/>
    <p:sldId id="345" r:id="rId11"/>
    <p:sldId id="346" r:id="rId12"/>
    <p:sldId id="347" r:id="rId13"/>
    <p:sldId id="275" r:id="rId14"/>
  </p:sldIdLst>
  <p:sldSz cx="9144000" cy="6858000" type="screen4x3"/>
  <p:notesSz cx="9144000" cy="6858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41"/>
  </p:normalViewPr>
  <p:slideViewPr>
    <p:cSldViewPr showGuides="1">
      <p:cViewPr varScale="1">
        <p:scale>
          <a:sx n="72" d="100"/>
          <a:sy n="72" d="100"/>
        </p:scale>
        <p:origin x="1326" y="54"/>
      </p:cViewPr>
      <p:guideLst>
        <p:guide orient="horz" pos="2134"/>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handoutMaster" Target="handoutMasters/handoutMaster1.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1"/>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3" name="Date Placeholder 2"/>
          <p:cNvSpPr>
            <a:spLocks noGrp="1"/>
          </p:cNvSpPr>
          <p:nvPr>
            <p:ph type="dt" sz="quarter" idx="1"/>
          </p:nvPr>
        </p:nvSpPr>
        <p:spPr>
          <a:xfrm>
            <a:off x="5180013" y="0"/>
            <a:ext cx="3962400" cy="342900"/>
          </a:xfrm>
          <a:prstGeom prst="rect">
            <a:avLst/>
          </a:prstGeom>
        </p:spPr>
        <p:txBody>
          <a:bodyPr vert="horz" wrap="square" lIns="91440" tIns="45720" rIns="91440" bIns="45720" numCol="1" anchor="t"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4" name="Footer Placeholder 3"/>
          <p:cNvSpPr>
            <a:spLocks noGrp="1"/>
          </p:cNvSpPr>
          <p:nvPr>
            <p:ph type="ftr" sz="quarter" idx="2"/>
          </p:nvPr>
        </p:nvSpPr>
        <p:spPr>
          <a:xfrm>
            <a:off x="0" y="6513513"/>
            <a:ext cx="3962400" cy="342900"/>
          </a:xfrm>
          <a:prstGeom prst="rect">
            <a:avLst/>
          </a:prstGeom>
        </p:spPr>
        <p:txBody>
          <a:bodyPr vert="horz" wrap="square" lIns="91440" tIns="45720" rIns="91440" bIns="45720" numCol="1" anchor="b"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EAC9CFF3-854F-4396-8DA3-74A0D8E286C1}" type="slidenum">
              <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1"/>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3" name="Date Placeholder 2"/>
          <p:cNvSpPr>
            <a:spLocks noGrp="1"/>
          </p:cNvSpPr>
          <p:nvPr>
            <p:ph type="dt" idx="1"/>
          </p:nvPr>
        </p:nvSpPr>
        <p:spPr>
          <a:xfrm>
            <a:off x="5180013" y="0"/>
            <a:ext cx="3962400" cy="342900"/>
          </a:xfrm>
          <a:prstGeom prst="rect">
            <a:avLst/>
          </a:prstGeom>
        </p:spPr>
        <p:txBody>
          <a:bodyPr vert="horz" wrap="square" lIns="91440" tIns="45720" rIns="91440" bIns="45720" numCol="1" anchor="t"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Click to edit Master text styles</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6513513"/>
            <a:ext cx="3962400" cy="342900"/>
          </a:xfrm>
          <a:prstGeom prst="rect">
            <a:avLst/>
          </a:prstGeom>
        </p:spPr>
        <p:txBody>
          <a:bodyPr vert="horz" wrap="square" lIns="91440" tIns="45720" rIns="91440" bIns="45720" numCol="1" anchor="b"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7A85AF5A-07A2-48DD-8D68-73C7F89B54B8}" type="slidenum">
              <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Slide Image Placeholder 1"/>
          <p:cNvSpPr>
            <a:spLocks noGrp="1" noRot="1" noChangeAspect="1" noTextEdit="1"/>
          </p:cNvSpPr>
          <p:nvPr>
            <p:ph type="sldImg"/>
          </p:nvPr>
        </p:nvSpPr>
        <p:spPr>
          <a:ln>
            <a:solidFill>
              <a:srgbClr val="000000"/>
            </a:solidFill>
            <a:miter/>
          </a:ln>
        </p:spPr>
      </p:sp>
      <p:sp>
        <p:nvSpPr>
          <p:cNvPr id="5122" name="Notes Placeholder 2"/>
          <p:cNvSpPr>
            <a:spLocks noGrp="1"/>
          </p:cNvSpPr>
          <p:nvPr>
            <p:ph type="body"/>
          </p:nvPr>
        </p:nvSpPr>
        <p:spPr>
          <a:noFill/>
          <a:ln>
            <a:noFill/>
          </a:ln>
        </p:spPr>
        <p:txBody>
          <a:bodyPr wrap="square" lIns="91440" tIns="45720" rIns="91440" bIns="45720" anchor="t"/>
          <a:p>
            <a:pPr lvl="0" eaLnBrk="1" hangingPunct="1">
              <a:spcBef>
                <a:spcPct val="0"/>
              </a:spcBef>
            </a:pPr>
            <a:endParaRPr lang="id-ID"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Slide Image Placeholder 1"/>
          <p:cNvSpPr>
            <a:spLocks noGrp="1" noRot="1" noChangeAspect="1" noTextEdit="1"/>
          </p:cNvSpPr>
          <p:nvPr>
            <p:ph type="sldImg"/>
          </p:nvPr>
        </p:nvSpPr>
        <p:spPr>
          <a:ln>
            <a:solidFill>
              <a:srgbClr val="000000"/>
            </a:solidFill>
            <a:miter/>
          </a:ln>
        </p:spPr>
      </p:sp>
      <p:sp>
        <p:nvSpPr>
          <p:cNvPr id="15362" name="Notes Placeholder 2"/>
          <p:cNvSpPr>
            <a:spLocks noGrp="1"/>
          </p:cNvSpPr>
          <p:nvPr>
            <p:ph type="body"/>
          </p:nvPr>
        </p:nvSpPr>
        <p:spPr>
          <a:noFill/>
          <a:ln>
            <a:noFill/>
          </a:ln>
        </p:spPr>
        <p:txBody>
          <a:bodyPr wrap="square" lIns="91440" tIns="45720" rIns="91440" bIns="45720" anchor="t"/>
          <a:p>
            <a:pPr lvl="0" eaLnBrk="1" hangingPunct="1">
              <a:spcBef>
                <a:spcPct val="0"/>
              </a:spcBef>
            </a:pPr>
            <a:endParaRPr lang="id-ID"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pPr fontAlgn="base"/>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fontAlgn="base"/>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Date Placeholder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457200" y="274638"/>
            <a:ext cx="6019800" cy="5851525"/>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anchor="ctr"/>
          <a:p>
            <a:pPr lvl="0"/>
            <a:r>
              <a:rPr lang="en-US" altLang="en-US" dirty="0"/>
              <a:t>Click to edit Master title style</a:t>
            </a:r>
            <a:endParaRPr lang="en-US" altLang="en-US" dirty="0"/>
          </a:p>
        </p:txBody>
      </p:sp>
      <p:sp>
        <p:nvSpPr>
          <p:cNvPr id="1027" name="Text Placeholder 2"/>
          <p:cNvSpPr>
            <a:spLocks noGrp="1"/>
          </p:cNvSpPr>
          <p:nvPr>
            <p:ph type="body"/>
          </p:nvPr>
        </p:nvSpPr>
        <p:spPr>
          <a:xfrm>
            <a:off x="457200" y="1600200"/>
            <a:ext cx="8229600" cy="4525963"/>
          </a:xfrm>
          <a:prstGeom prst="rect">
            <a:avLst/>
          </a:prstGeom>
          <a:noFill/>
          <a:ln w="9525">
            <a:noFill/>
          </a:ln>
        </p:spPr>
        <p:txBody>
          <a:bodyPr anchor="t"/>
          <a:p>
            <a:pPr lvl="0" indent="-342900"/>
            <a:r>
              <a:rPr lang="en-US" altLang="en-US" dirty="0"/>
              <a:t>Click to edit Master text styles</a:t>
            </a:r>
            <a:endParaRPr lang="en-US" altLang="en-US" dirty="0"/>
          </a:p>
          <a:p>
            <a:pPr lvl="1" indent="-285750"/>
            <a:r>
              <a:rPr lang="en-US" altLang="en-US" dirty="0"/>
              <a:t>Second level</a:t>
            </a:r>
            <a:endParaRPr lang="en-US" altLang="en-US" dirty="0"/>
          </a:p>
          <a:p>
            <a:pPr lvl="2" indent="-228600"/>
            <a:r>
              <a:rPr lang="en-US" altLang="en-US" dirty="0"/>
              <a:t>Third level</a:t>
            </a:r>
            <a:endParaRPr lang="en-US" altLang="en-US" dirty="0"/>
          </a:p>
          <a:p>
            <a:pPr lvl="3" indent="-228600"/>
            <a:r>
              <a:rPr lang="en-US" altLang="en-US" dirty="0"/>
              <a:t>Fourth level</a:t>
            </a:r>
            <a:endParaRPr lang="en-US" altLang="en-US" dirty="0"/>
          </a:p>
          <a:p>
            <a:pPr lvl="4" indent="-228600"/>
            <a:r>
              <a:rPr lang="en-US" altLang="en-US" dirty="0"/>
              <a:t>Fifth level</a:t>
            </a:r>
            <a:endParaRPr lang="en-US" alt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lstStyle>
            <a:lvl1pPr eaLnBrk="1" hangingPunct="1">
              <a:defRPr sz="1200">
                <a:solidFill>
                  <a:srgbClr val="898989"/>
                </a:solidFill>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thruBlk="1"/>
  </p:transition>
  <p:hf sldNum="0"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pic>
        <p:nvPicPr>
          <p:cNvPr id="4098" name="Picture 2" descr="D:\Picture\logo ibi small.gif"/>
          <p:cNvPicPr>
            <a:picLocks noChangeAspect="1"/>
          </p:cNvPicPr>
          <p:nvPr/>
        </p:nvPicPr>
        <p:blipFill>
          <a:blip r:embed="rId2"/>
          <a:stretch>
            <a:fillRect/>
          </a:stretch>
        </p:blipFill>
        <p:spPr>
          <a:xfrm>
            <a:off x="7524750" y="0"/>
            <a:ext cx="1577975" cy="1577975"/>
          </a:xfrm>
          <a:prstGeom prst="rect">
            <a:avLst/>
          </a:prstGeom>
          <a:noFill/>
          <a:ln w="9525">
            <a:noFill/>
          </a:ln>
        </p:spPr>
      </p:pic>
      <p:sp>
        <p:nvSpPr>
          <p:cNvPr id="2054" name="Text Box 7"/>
          <p:cNvSpPr txBox="1">
            <a:spLocks noChangeArrowheads="1"/>
          </p:cNvSpPr>
          <p:nvPr/>
        </p:nvSpPr>
        <p:spPr bwMode="auto">
          <a:xfrm>
            <a:off x="1187450" y="2827338"/>
            <a:ext cx="7489825" cy="645160"/>
          </a:xfrm>
          <a:prstGeom prst="rect">
            <a:avLst/>
          </a:prstGeom>
          <a:noFill/>
          <a:ln w="9525">
            <a:noFill/>
            <a:miter lim="800000"/>
          </a:ln>
        </p:spPr>
        <p:txBody>
          <a:bodyPr>
            <a:spAutoFit/>
          </a:bodyPr>
          <a:lstStyle>
            <a:lvl1pPr eaLnBrk="0" hangingPunct="0">
              <a:defRPr>
                <a:solidFill>
                  <a:schemeClr val="tx1"/>
                </a:solidFill>
                <a:latin typeface="Arial" panose="020B0604020202090204" pitchFamily="34" charset="0"/>
                <a:cs typeface="Arial" panose="020B0604020202090204" pitchFamily="34" charset="0"/>
              </a:defRPr>
            </a:lvl1pPr>
            <a:lvl2pPr marL="742950" indent="-285750" eaLnBrk="0" hangingPunct="0">
              <a:defRPr>
                <a:solidFill>
                  <a:schemeClr val="tx1"/>
                </a:solidFill>
                <a:latin typeface="Arial" panose="020B0604020202090204" pitchFamily="34" charset="0"/>
                <a:cs typeface="Arial" panose="020B0604020202090204" pitchFamily="34" charset="0"/>
              </a:defRPr>
            </a:lvl2pPr>
            <a:lvl3pPr marL="1143000" indent="-228600" eaLnBrk="0" hangingPunct="0">
              <a:defRPr>
                <a:solidFill>
                  <a:schemeClr val="tx1"/>
                </a:solidFill>
                <a:latin typeface="Arial" panose="020B0604020202090204" pitchFamily="34" charset="0"/>
                <a:cs typeface="Arial" panose="020B0604020202090204" pitchFamily="34" charset="0"/>
              </a:defRPr>
            </a:lvl3pPr>
            <a:lvl4pPr marL="1600200" indent="-228600" eaLnBrk="0" hangingPunct="0">
              <a:defRPr>
                <a:solidFill>
                  <a:schemeClr val="tx1"/>
                </a:solidFill>
                <a:latin typeface="Arial" panose="020B0604020202090204" pitchFamily="34" charset="0"/>
                <a:cs typeface="Arial" panose="020B0604020202090204" pitchFamily="34" charset="0"/>
              </a:defRPr>
            </a:lvl4pPr>
            <a:lvl5pPr marL="2057400" indent="-228600" eaLnBrk="0" hangingPunct="0">
              <a:defRPr>
                <a:solidFill>
                  <a:schemeClr val="tx1"/>
                </a:solidFill>
                <a:latin typeface="Arial" panose="020B0604020202090204" pitchFamily="34" charset="0"/>
                <a:cs typeface="Arial" panose="020B0604020202090204" pitchFamily="34" charset="0"/>
              </a:defRPr>
            </a:lvl5pPr>
            <a:lvl6pPr marL="25146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6pPr>
            <a:lvl7pPr marL="29718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7pPr>
            <a:lvl8pPr marL="34290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8pPr>
            <a:lvl9pPr marL="38862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ALGORITMA &amp; </a:t>
            </a:r>
            <a:r>
              <a:rPr kumimoji="0" 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PEMROGR</a:t>
            </a:r>
            <a:r>
              <a:rPr kumimoji="0" lang="en-US" alt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A</a:t>
            </a:r>
            <a:r>
              <a:rPr kumimoji="0" 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MAN</a:t>
            </a:r>
            <a:endParaRPr kumimoji="0" lang="en-US" altLang="en-US" sz="3600" b="1" i="0" u="none" strike="noStrike" kern="1200" cap="none" spc="0" normalizeH="0" baseline="0" noProof="0" dirty="0" smtClean="0">
              <a:ln>
                <a:noFill/>
              </a:ln>
              <a:solidFill>
                <a:schemeClr val="tx1"/>
              </a:solidFill>
              <a:effectLst>
                <a:outerShdw blurRad="38100" dist="38100" dir="2700000" algn="tl">
                  <a:srgbClr val="C0C0C0"/>
                </a:outerShdw>
              </a:effectLst>
              <a:uLnTx/>
              <a:uFillTx/>
              <a:latin typeface="Arial" panose="020B0604020202090204" pitchFamily="34" charset="0"/>
              <a:ea typeface="+mn-ea"/>
              <a:cs typeface="Arial" panose="020B0604020202090204" pitchFamily="34" charset="0"/>
              <a:sym typeface="+mn-ea"/>
            </a:endParaRPr>
          </a:p>
        </p:txBody>
      </p:sp>
      <p:sp>
        <p:nvSpPr>
          <p:cNvPr id="9" name="Footer Placeholder 4"/>
          <p:cNvSpPr txBox="1">
            <a:spLocks noGrp="1"/>
          </p:cNvSpPr>
          <p:nvPr>
            <p:ph type="ftr" sz="quarter" idx="11"/>
          </p:nvPr>
        </p:nvSpPr>
        <p:spPr>
          <a:xfrm>
            <a:off x="3124200" y="6499225"/>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102" name="Rectangle 7"/>
          <p:cNvSpPr txBox="1"/>
          <p:nvPr/>
        </p:nvSpPr>
        <p:spPr>
          <a:xfrm>
            <a:off x="1187450" y="1127125"/>
            <a:ext cx="5899150" cy="1146175"/>
          </a:xfrm>
          <a:prstGeom prst="rect">
            <a:avLst/>
          </a:prstGeom>
          <a:noFill/>
          <a:ln w="9525">
            <a:noFill/>
          </a:ln>
        </p:spPr>
        <p:txBody>
          <a:bodyPr anchor="t"/>
          <a:p>
            <a:pPr indent="0" eaLnBrk="0" hangingPunct="0">
              <a:spcBef>
                <a:spcPct val="20000"/>
              </a:spcBef>
              <a:buFont typeface="Arial" panose="020B0604020202090204" pitchFamily="34" charset="0"/>
              <a:buNone/>
            </a:pPr>
            <a:r>
              <a:rPr lang="en-US" altLang="zh-CN" sz="2000" u="sng" dirty="0">
                <a:solidFill>
                  <a:srgbClr val="0070C0"/>
                </a:solidFill>
                <a:latin typeface="Calibri" pitchFamily="34" charset="0"/>
              </a:rPr>
              <a:t>Materi Pembelajaran</a:t>
            </a:r>
            <a:r>
              <a:rPr lang="en-US" altLang="zh-CN" sz="3200" dirty="0">
                <a:solidFill>
                  <a:srgbClr val="0070C0"/>
                </a:solidFill>
                <a:latin typeface="Calibri" pitchFamily="34" charset="0"/>
              </a:rPr>
              <a:t> </a:t>
            </a:r>
            <a:endParaRPr lang="en-US" altLang="zh-CN" sz="3200" dirty="0">
              <a:solidFill>
                <a:srgbClr val="0070C0"/>
              </a:solidFill>
              <a:latin typeface="Calibri" pitchFamily="34" charset="0"/>
            </a:endParaRPr>
          </a:p>
          <a:p>
            <a:pPr indent="0" eaLnBrk="0" hangingPunct="0">
              <a:spcBef>
                <a:spcPct val="20000"/>
              </a:spcBef>
              <a:buFont typeface="Arial" panose="020B0604020202090204" pitchFamily="34" charset="0"/>
              <a:buNone/>
            </a:pPr>
            <a:r>
              <a:rPr lang="en-US" sz="3200" dirty="0">
                <a:solidFill>
                  <a:srgbClr val="0070C0"/>
                </a:solidFill>
                <a:latin typeface="Calibri" pitchFamily="34" charset="0"/>
              </a:rPr>
              <a:t>Matakuliah :</a:t>
            </a:r>
            <a:endParaRPr lang="en-US" sz="3200" dirty="0">
              <a:solidFill>
                <a:srgbClr val="0070C0"/>
              </a:solidFill>
              <a:latin typeface="Calibri" pitchFamily="34" charset="0"/>
            </a:endParaRPr>
          </a:p>
        </p:txBody>
      </p:sp>
      <p:sp>
        <p:nvSpPr>
          <p:cNvPr id="4103" name="Rectangle 7"/>
          <p:cNvSpPr txBox="1"/>
          <p:nvPr/>
        </p:nvSpPr>
        <p:spPr>
          <a:xfrm>
            <a:off x="1222375" y="3387725"/>
            <a:ext cx="5365750" cy="488950"/>
          </a:xfrm>
          <a:prstGeom prst="rect">
            <a:avLst/>
          </a:prstGeom>
          <a:noFill/>
          <a:ln w="9525">
            <a:noFill/>
          </a:ln>
        </p:spPr>
        <p:txBody>
          <a:bodyPr anchor="t"/>
          <a:p>
            <a:pPr indent="0" eaLnBrk="0" hangingPunct="0">
              <a:spcBef>
                <a:spcPct val="20000"/>
              </a:spcBef>
              <a:buFont typeface="Arial" panose="020B0604020202090204" pitchFamily="34" charset="0"/>
              <a:buNone/>
            </a:pPr>
            <a:r>
              <a:rPr lang="en-US" sz="2000" dirty="0">
                <a:solidFill>
                  <a:srgbClr val="404040"/>
                </a:solidFill>
                <a:latin typeface="Calibri" pitchFamily="34" charset="0"/>
              </a:rPr>
              <a:t>Kode Matakuliah : SKO 20407</a:t>
            </a:r>
            <a:endParaRPr lang="en-US" sz="2000" dirty="0">
              <a:solidFill>
                <a:srgbClr val="404040"/>
              </a:solidFill>
              <a:latin typeface="Calibri" pitchFamily="34" charset="0"/>
            </a:endParaRPr>
          </a:p>
        </p:txBody>
      </p:sp>
      <p:sp>
        <p:nvSpPr>
          <p:cNvPr id="4104" name="Rectangle 7"/>
          <p:cNvSpPr txBox="1"/>
          <p:nvPr/>
        </p:nvSpPr>
        <p:spPr>
          <a:xfrm>
            <a:off x="1187450" y="4972685"/>
            <a:ext cx="6302375" cy="944563"/>
          </a:xfrm>
          <a:prstGeom prst="rect">
            <a:avLst/>
          </a:prstGeom>
          <a:noFill/>
          <a:ln w="9525">
            <a:noFill/>
          </a:ln>
        </p:spPr>
        <p:txBody>
          <a:bodyPr anchor="t"/>
          <a:p>
            <a:pPr indent="0" eaLnBrk="0" hangingPunct="0">
              <a:spcBef>
                <a:spcPct val="20000"/>
              </a:spcBef>
              <a:buFont typeface="Arial" panose="020B0604020202090204" pitchFamily="34" charset="0"/>
              <a:buNone/>
            </a:pPr>
            <a:r>
              <a:rPr lang="en-ID" altLang="x-none" sz="1800" dirty="0">
                <a:solidFill>
                  <a:srgbClr val="0D0D0D"/>
                </a:solidFill>
                <a:latin typeface="Calibri" pitchFamily="34" charset="0"/>
              </a:rPr>
              <a:t>Dosen Pengampu </a:t>
            </a:r>
            <a:r>
              <a:rPr lang="en-US" altLang="en-ID" sz="1800" dirty="0">
                <a:solidFill>
                  <a:srgbClr val="0D0D0D"/>
                </a:solidFill>
                <a:latin typeface="Calibri" pitchFamily="34" charset="0"/>
              </a:rPr>
              <a:t>Matakuliah</a:t>
            </a:r>
            <a:r>
              <a:rPr lang="en-ID" altLang="x-none" sz="1800" dirty="0">
                <a:solidFill>
                  <a:srgbClr val="0D0D0D"/>
                </a:solidFill>
                <a:latin typeface="Calibri" pitchFamily="34" charset="0"/>
              </a:rPr>
              <a:t>:</a:t>
            </a:r>
            <a:r>
              <a:rPr lang="en-ID" altLang="x-none" sz="2400" dirty="0">
                <a:solidFill>
                  <a:srgbClr val="0D0D0D"/>
                </a:solidFill>
                <a:latin typeface="Calibri" pitchFamily="34" charset="0"/>
              </a:rPr>
              <a:t> </a:t>
            </a:r>
            <a:endParaRPr lang="en-ID" altLang="x-none" sz="2400" dirty="0">
              <a:solidFill>
                <a:srgbClr val="0D0D0D"/>
              </a:solidFill>
              <a:latin typeface="Calibri" pitchFamily="34" charset="0"/>
            </a:endParaRPr>
          </a:p>
          <a:p>
            <a:pPr indent="0" eaLnBrk="0" hangingPunct="0">
              <a:spcBef>
                <a:spcPct val="20000"/>
              </a:spcBef>
              <a:buFont typeface="Arial" panose="020B0604020202090204" pitchFamily="34" charset="0"/>
              <a:buNone/>
            </a:pPr>
            <a:r>
              <a:rPr lang="en-ID" altLang="x-none" sz="1800" dirty="0">
                <a:solidFill>
                  <a:srgbClr val="0D0D0D"/>
                </a:solidFill>
                <a:latin typeface="Calibri" pitchFamily="34" charset="0"/>
              </a:rPr>
              <a:t>Bayu Nugroho, </a:t>
            </a:r>
            <a:r>
              <a:rPr lang="en-US" altLang="en-ID" sz="1800" dirty="0">
                <a:solidFill>
                  <a:srgbClr val="0D0D0D"/>
                </a:solidFill>
                <a:latin typeface="Calibri" pitchFamily="34" charset="0"/>
              </a:rPr>
              <a:t>S.Kom., </a:t>
            </a:r>
            <a:r>
              <a:rPr lang="en-ID" altLang="x-none" sz="1800" dirty="0">
                <a:solidFill>
                  <a:srgbClr val="0D0D0D"/>
                </a:solidFill>
                <a:latin typeface="Calibri" pitchFamily="34" charset="0"/>
              </a:rPr>
              <a:t>M.Eng</a:t>
            </a:r>
            <a:endParaRPr lang="en-ID" altLang="x-none" sz="1800" dirty="0">
              <a:solidFill>
                <a:srgbClr val="0D0D0D"/>
              </a:solidFill>
              <a:latin typeface="Calibri" pitchFamily="34" charset="0"/>
            </a:endParaRPr>
          </a:p>
        </p:txBody>
      </p:sp>
      <p:sp>
        <p:nvSpPr>
          <p:cNvPr id="4105" name="Rectangle 7"/>
          <p:cNvSpPr txBox="1"/>
          <p:nvPr/>
        </p:nvSpPr>
        <p:spPr>
          <a:xfrm>
            <a:off x="1187450" y="298450"/>
            <a:ext cx="3062288" cy="384175"/>
          </a:xfrm>
          <a:prstGeom prst="rect">
            <a:avLst/>
          </a:prstGeom>
          <a:noFill/>
          <a:ln w="9525">
            <a:noFill/>
          </a:ln>
        </p:spPr>
        <p:txBody>
          <a:bodyPr anchor="t"/>
          <a:p>
            <a:pPr indent="0" eaLnBrk="0" hangingPunct="0">
              <a:spcBef>
                <a:spcPct val="20000"/>
              </a:spcBef>
              <a:buFont typeface="Arial" panose="020B0604020202090204" pitchFamily="34" charset="0"/>
              <a:buNone/>
            </a:pPr>
            <a:r>
              <a:rPr lang="en-US" altLang="en-ID" sz="1800" b="1" dirty="0">
                <a:solidFill>
                  <a:srgbClr val="595959"/>
                </a:solidFill>
                <a:latin typeface="Arial Narrow Bold" panose="020B0606020202030204" charset="0"/>
              </a:rPr>
              <a:t>Bahan Ajar</a:t>
            </a:r>
            <a:endParaRPr lang="en-US" altLang="en-ID" sz="1800" b="1" u="sng" dirty="0">
              <a:solidFill>
                <a:srgbClr val="595959"/>
              </a:solidFill>
              <a:latin typeface="Arial Narrow Bold" panose="020B0606020202030204" charset="0"/>
            </a:endParaRPr>
          </a:p>
        </p:txBody>
      </p:sp>
      <p:sp>
        <p:nvSpPr>
          <p:cNvPr id="3" name="Rectangle 7"/>
          <p:cNvSpPr txBox="1"/>
          <p:nvPr/>
        </p:nvSpPr>
        <p:spPr>
          <a:xfrm>
            <a:off x="1222375" y="3981450"/>
            <a:ext cx="5365750" cy="488950"/>
          </a:xfrm>
          <a:prstGeom prst="rect">
            <a:avLst/>
          </a:prstGeom>
          <a:noFill/>
          <a:ln w="9525">
            <a:noFill/>
          </a:ln>
        </p:spPr>
        <p:txBody>
          <a:bodyPr/>
          <a:lstStyle>
            <a:lvl1pPr marL="342900" indent="-342900" algn="l" rtl="0" eaLnBrk="0" fontAlgn="base" hangingPunct="0">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stStyle>
          <a:p>
            <a:pPr marL="0" marR="0" lvl="0" indent="0" algn="l" defTabSz="914400" rtl="0" eaLnBrk="0" fontAlgn="base" latinLnBrk="0" hangingPunct="0">
              <a:lnSpc>
                <a:spcPct val="100000"/>
              </a:lnSpc>
              <a:spcBef>
                <a:spcPct val="20000"/>
              </a:spcBef>
              <a:spcAft>
                <a:spcPct val="0"/>
              </a:spcAft>
              <a:buFont typeface="Arial" panose="020B0604020202090204" pitchFamily="34" charset="0"/>
              <a:buNone/>
            </a:pPr>
            <a:r>
              <a:rPr kumimoji="0" lang="en-US" sz="2400" b="0" i="0" u="none" strike="noStrike" kern="1200" cap="none" spc="0" normalizeH="0" baseline="0" noProof="1" dirty="0">
                <a:solidFill>
                  <a:schemeClr val="accent6">
                    <a:lumMod val="75000"/>
                  </a:schemeClr>
                </a:solidFill>
                <a:latin typeface="+mn-lt"/>
                <a:ea typeface="+mn-ea"/>
                <a:cs typeface="Arial" panose="020B0604020202090204" pitchFamily="34" charset="0"/>
                <a:sym typeface="+mn-ea"/>
              </a:rPr>
              <a:t>Prodi : SISTEM KOMPUTER</a:t>
            </a:r>
            <a:endParaRPr kumimoji="0" lang="en-US" sz="2400" b="0" i="0" u="none" strike="noStrike" kern="1200" cap="none" spc="0" normalizeH="0" baseline="0" noProof="1" dirty="0">
              <a:solidFill>
                <a:schemeClr val="accent6">
                  <a:lumMod val="75000"/>
                </a:schemeClr>
              </a:solidFill>
              <a:latin typeface="+mn-lt"/>
              <a:ea typeface="Arial" panose="020B0604020202090204" pitchFamily="34" charset="0"/>
              <a:cs typeface="Arial" panose="020B0604020202090204" pitchFamily="34" charset="0"/>
              <a:sym typeface="+mn-ea"/>
            </a:endParaRPr>
          </a:p>
        </p:txBody>
      </p:sp>
      <p:pic>
        <p:nvPicPr>
          <p:cNvPr id="6" name="Picture 5"/>
          <p:cNvPicPr>
            <a:picLocks noChangeAspect="1"/>
          </p:cNvPicPr>
          <p:nvPr/>
        </p:nvPicPr>
        <p:blipFill>
          <a:blip r:embed="rId3"/>
          <a:stretch>
            <a:fillRect/>
          </a:stretch>
        </p:blipFill>
        <p:spPr>
          <a:xfrm>
            <a:off x="5354955" y="376555"/>
            <a:ext cx="2004695" cy="825500"/>
          </a:xfrm>
          <a:prstGeom prst="rect">
            <a:avLst/>
          </a:prstGeom>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540"/>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9</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7" name="Picture 6" descr="Screen Shot 2022-06-03 at 12.52.10"/>
          <p:cNvPicPr>
            <a:picLocks noChangeAspect="1"/>
          </p:cNvPicPr>
          <p:nvPr/>
        </p:nvPicPr>
        <p:blipFill>
          <a:blip r:embed="rId1"/>
          <a:stretch>
            <a:fillRect/>
          </a:stretch>
        </p:blipFill>
        <p:spPr>
          <a:xfrm>
            <a:off x="265430" y="1053465"/>
            <a:ext cx="8555355" cy="4751705"/>
          </a:xfrm>
          <a:prstGeom prst="rect">
            <a:avLst/>
          </a:prstGeom>
        </p:spPr>
      </p:pic>
      <p:sp>
        <p:nvSpPr>
          <p:cNvPr id="8" name="Shape 81"/>
          <p:cNvSpPr>
            <a:spLocks noGrp="1"/>
          </p:cNvSpPr>
          <p:nvPr>
            <p:ph idx="1"/>
          </p:nvPr>
        </p:nvSpPr>
        <p:spPr>
          <a:xfrm>
            <a:off x="268605" y="497840"/>
            <a:ext cx="8742045" cy="495935"/>
          </a:xfrm>
        </p:spPr>
        <p:txBody>
          <a:bodyPr vert="horz" wrap="square" lIns="91425" tIns="45700" rIns="91425" bIns="45700" anchor="t"/>
          <a:p>
            <a:pPr marL="0" indent="0">
              <a:spcBef>
                <a:spcPct val="0"/>
              </a:spcBef>
              <a:buClr>
                <a:schemeClr val="accent2"/>
              </a:buClr>
              <a:buSzPct val="60000"/>
              <a:buNone/>
            </a:pPr>
            <a:r>
              <a:rPr lang="en-US" sz="2800" b="1" dirty="0"/>
              <a:t>Looping (Perulangan) </a:t>
            </a:r>
            <a:endParaRPr lang="en-US" sz="2800" dirty="0"/>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9</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4" name="Picture 3" descr="Screen Shot 2022-06-03 at 12.55.19"/>
          <p:cNvPicPr>
            <a:picLocks noChangeAspect="1"/>
          </p:cNvPicPr>
          <p:nvPr/>
        </p:nvPicPr>
        <p:blipFill>
          <a:blip r:embed="rId1"/>
          <a:stretch>
            <a:fillRect/>
          </a:stretch>
        </p:blipFill>
        <p:spPr>
          <a:xfrm>
            <a:off x="273050" y="979170"/>
            <a:ext cx="8384540" cy="4777740"/>
          </a:xfrm>
          <a:prstGeom prst="rect">
            <a:avLst/>
          </a:prstGeom>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9</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713105"/>
            <a:ext cx="8742045" cy="1825625"/>
          </a:xfrm>
        </p:spPr>
        <p:txBody>
          <a:bodyPr vert="horz" wrap="square" lIns="91425" tIns="45700" rIns="91425" bIns="45700" anchor="t"/>
          <a:p>
            <a:pPr marL="0" indent="0">
              <a:spcBef>
                <a:spcPct val="0"/>
              </a:spcBef>
              <a:buClr>
                <a:schemeClr val="accent2"/>
              </a:buClr>
              <a:buSzPct val="60000"/>
              <a:buNone/>
            </a:pPr>
            <a:r>
              <a:rPr lang="en-US" sz="2800" b="1">
                <a:sym typeface="+mn-ea"/>
              </a:rPr>
              <a:t>While</a:t>
            </a:r>
            <a:r>
              <a:rPr lang="en-US" sz="2800" b="1" dirty="0"/>
              <a:t> </a:t>
            </a:r>
            <a:endParaRPr lang="en-US" sz="2800" b="1" dirty="0"/>
          </a:p>
          <a:p>
            <a:pPr marL="0" indent="0">
              <a:spcBef>
                <a:spcPct val="0"/>
              </a:spcBef>
              <a:buClr>
                <a:schemeClr val="accent2"/>
              </a:buClr>
              <a:buSzPct val="60000"/>
              <a:buNone/>
            </a:pPr>
            <a:endParaRPr lang="en-US" sz="1200" dirty="0"/>
          </a:p>
          <a:p>
            <a:pPr marL="0" indent="0">
              <a:spcBef>
                <a:spcPct val="0"/>
              </a:spcBef>
              <a:buClr>
                <a:schemeClr val="accent2"/>
              </a:buClr>
              <a:buSzPct val="60000"/>
              <a:buNone/>
            </a:pPr>
            <a:r>
              <a:rPr lang="en-US" sz="2800" dirty="0"/>
              <a:t>Pernyataan ini dipakai untuk mengulang eksekusi dari suatu blok pernyataan yang jumlah ulangan nya tergantung dari kondisi yang diberikan, sejauh kondisi true, maka ulangan eksekusi dari blok tersebut terus dilakukan. Format pernyataan while adalah</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Text Box 2"/>
          <p:cNvSpPr txBox="1"/>
          <p:nvPr/>
        </p:nvSpPr>
        <p:spPr>
          <a:xfrm>
            <a:off x="1115695" y="4217035"/>
            <a:ext cx="5649595" cy="1383665"/>
          </a:xfrm>
          <a:prstGeom prst="rect">
            <a:avLst/>
          </a:prstGeom>
          <a:noFill/>
        </p:spPr>
        <p:txBody>
          <a:bodyPr wrap="square" rtlCol="0" anchor="t">
            <a:spAutoFit/>
          </a:bodyPr>
          <a:p>
            <a:r>
              <a:rPr lang="en-US" sz="2800" b="1">
                <a:latin typeface="Arial Bold" panose="020B0604020202090204" charset="0"/>
                <a:cs typeface="Arial Bold" panose="020B0604020202090204" charset="0"/>
              </a:rPr>
              <a:t>While (kondisi) </a:t>
            </a:r>
            <a:endParaRPr lang="en-US" sz="2800" b="1">
              <a:latin typeface="Arial Bold" panose="020B0604020202090204" charset="0"/>
              <a:cs typeface="Arial Bold" panose="020B0604020202090204" charset="0"/>
            </a:endParaRPr>
          </a:p>
          <a:p>
            <a:r>
              <a:rPr lang="en-US" sz="2800" b="1">
                <a:latin typeface="Arial Bold" panose="020B0604020202090204" charset="0"/>
                <a:cs typeface="Arial Bold" panose="020B0604020202090204" charset="0"/>
              </a:rPr>
              <a:t>	Blok pernyataan 1 </a:t>
            </a:r>
            <a:endParaRPr lang="en-US" sz="2800" b="1">
              <a:latin typeface="Arial Bold" panose="020B0604020202090204" charset="0"/>
              <a:cs typeface="Arial Bold" panose="020B0604020202090204" charset="0"/>
            </a:endParaRPr>
          </a:p>
          <a:p>
            <a:r>
              <a:rPr lang="en-US" sz="2800" b="1">
                <a:latin typeface="Arial Bold" panose="020B0604020202090204" charset="0"/>
                <a:cs typeface="Arial Bold" panose="020B0604020202090204" charset="0"/>
              </a:rPr>
              <a:t>	Blok pernyataan 2</a:t>
            </a:r>
            <a:endParaRPr lang="en-US" sz="2800" b="1">
              <a:latin typeface="Arial Bold" panose="020B0604020202090204" charset="0"/>
              <a:cs typeface="Arial Bold" panose="020B0604020202090204" charset="0"/>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9</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713105"/>
            <a:ext cx="8742045" cy="495935"/>
          </a:xfrm>
        </p:spPr>
        <p:txBody>
          <a:bodyPr vert="horz" wrap="square" lIns="91425" tIns="45700" rIns="91425" bIns="45700" anchor="t"/>
          <a:p>
            <a:pPr marL="0" indent="0">
              <a:spcBef>
                <a:spcPct val="0"/>
              </a:spcBef>
              <a:buClr>
                <a:schemeClr val="accent2"/>
              </a:buClr>
              <a:buSzPct val="60000"/>
              <a:buNone/>
            </a:pPr>
            <a:r>
              <a:rPr lang="en-US" sz="2800" b="1">
                <a:sym typeface="+mn-ea"/>
              </a:rPr>
              <a:t>While</a:t>
            </a:r>
            <a:r>
              <a:rPr lang="en-US" sz="2800" b="1" dirty="0"/>
              <a:t> </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 name="Text Box 3"/>
          <p:cNvSpPr txBox="1"/>
          <p:nvPr/>
        </p:nvSpPr>
        <p:spPr>
          <a:xfrm>
            <a:off x="268605" y="4669790"/>
            <a:ext cx="8622665" cy="1814830"/>
          </a:xfrm>
          <a:prstGeom prst="rect">
            <a:avLst/>
          </a:prstGeom>
          <a:noFill/>
        </p:spPr>
        <p:txBody>
          <a:bodyPr wrap="square" rtlCol="0" anchor="t">
            <a:spAutoFit/>
          </a:bodyPr>
          <a:p>
            <a:r>
              <a:rPr lang="en-US" sz="2800"/>
              <a:t>Blok pernyataan 1 akan terus dikerjakan bila hasil kondisi bernilai TRUE, jika kondisi bernilai salah maka akan mengerjakan baris di bawah blok pernyataan 1, blok pernyataan 2</a:t>
            </a:r>
            <a:endParaRPr lang="en-US" sz="2800"/>
          </a:p>
        </p:txBody>
      </p:sp>
      <p:pic>
        <p:nvPicPr>
          <p:cNvPr id="6" name="Picture 5" descr="Screen Shot 2022-05-30 at 17.51.36"/>
          <p:cNvPicPr>
            <a:picLocks noChangeAspect="1"/>
          </p:cNvPicPr>
          <p:nvPr/>
        </p:nvPicPr>
        <p:blipFill>
          <a:blip r:embed="rId1"/>
          <a:stretch>
            <a:fillRect/>
          </a:stretch>
        </p:blipFill>
        <p:spPr>
          <a:xfrm>
            <a:off x="2616200" y="863600"/>
            <a:ext cx="3911600" cy="3505200"/>
          </a:xfrm>
          <a:prstGeom prst="rect">
            <a:avLst/>
          </a:prstGeom>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540"/>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9</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497840"/>
            <a:ext cx="8742045" cy="495935"/>
          </a:xfrm>
        </p:spPr>
        <p:txBody>
          <a:bodyPr vert="horz" wrap="square" lIns="91425" tIns="45700" rIns="91425" bIns="45700" anchor="t"/>
          <a:p>
            <a:pPr marL="0" indent="0">
              <a:spcBef>
                <a:spcPct val="0"/>
              </a:spcBef>
              <a:buClr>
                <a:schemeClr val="accent2"/>
              </a:buClr>
              <a:buSzPct val="60000"/>
              <a:buNone/>
            </a:pPr>
            <a:r>
              <a:rPr lang="en-US" sz="2800" b="1">
                <a:sym typeface="+mn-ea"/>
              </a:rPr>
              <a:t>While</a:t>
            </a:r>
            <a:r>
              <a:rPr lang="en-US" sz="2800" b="1" dirty="0"/>
              <a:t> </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 name="Text Box 3"/>
          <p:cNvSpPr txBox="1"/>
          <p:nvPr/>
        </p:nvSpPr>
        <p:spPr>
          <a:xfrm>
            <a:off x="260350" y="1051560"/>
            <a:ext cx="8622665" cy="3076575"/>
          </a:xfrm>
          <a:prstGeom prst="rect">
            <a:avLst/>
          </a:prstGeom>
          <a:noFill/>
        </p:spPr>
        <p:txBody>
          <a:bodyPr wrap="square" rtlCol="0" anchor="t">
            <a:spAutoFit/>
          </a:bodyPr>
          <a:p>
            <a:r>
              <a:rPr lang="en-US" sz="1400"/>
              <a:t>Contoh:</a:t>
            </a:r>
            <a:endParaRPr lang="en-US" sz="2800"/>
          </a:p>
          <a:p>
            <a:r>
              <a:rPr lang="en-US" sz="2000"/>
              <a:t>#include &lt;iostream.h&gt;</a:t>
            </a:r>
            <a:endParaRPr lang="en-US" sz="2000"/>
          </a:p>
          <a:p>
            <a:r>
              <a:rPr lang="en-US" sz="2000"/>
              <a:t>void (main)</a:t>
            </a:r>
            <a:endParaRPr lang="en-US" sz="2000"/>
          </a:p>
          <a:p>
            <a:r>
              <a:rPr lang="en-US" sz="2000"/>
              <a:t>{int awal;</a:t>
            </a:r>
            <a:endParaRPr lang="en-US" sz="2000"/>
          </a:p>
          <a:p>
            <a:r>
              <a:rPr lang="en-US" sz="2000"/>
              <a:t>	awal =1;</a:t>
            </a:r>
            <a:endParaRPr lang="en-US" sz="2000"/>
          </a:p>
          <a:p>
            <a:r>
              <a:rPr lang="en-US" sz="2000"/>
              <a:t>	while (awal&lt;3);</a:t>
            </a:r>
            <a:endParaRPr lang="en-US" sz="2000"/>
          </a:p>
          <a:p>
            <a:r>
              <a:rPr lang="en-US" sz="2000"/>
              <a:t>	{awal=awal+1;</a:t>
            </a:r>
            <a:endParaRPr lang="en-US" sz="2000"/>
          </a:p>
          <a:p>
            <a:r>
              <a:rPr lang="en-US" sz="2000"/>
              <a:t>		cout&lt;&lt;”Sistem Komputer Darmajaya”&lt;&lt;endl;</a:t>
            </a:r>
            <a:endParaRPr lang="en-US" sz="2000"/>
          </a:p>
          <a:p>
            <a:r>
              <a:rPr lang="en-US" sz="2000"/>
              <a:t>	}</a:t>
            </a:r>
            <a:endParaRPr lang="en-US" sz="2000"/>
          </a:p>
          <a:p>
            <a:r>
              <a:rPr lang="en-US" sz="2000"/>
              <a:t>}</a:t>
            </a:r>
            <a:endParaRPr lang="en-US" sz="2000"/>
          </a:p>
        </p:txBody>
      </p:sp>
      <p:sp>
        <p:nvSpPr>
          <p:cNvPr id="3" name="Text Box 2"/>
          <p:cNvSpPr txBox="1"/>
          <p:nvPr/>
        </p:nvSpPr>
        <p:spPr>
          <a:xfrm>
            <a:off x="1888490" y="3913505"/>
            <a:ext cx="7122160" cy="2584450"/>
          </a:xfrm>
          <a:prstGeom prst="rect">
            <a:avLst/>
          </a:prstGeom>
          <a:noFill/>
        </p:spPr>
        <p:txBody>
          <a:bodyPr wrap="square" rtlCol="0" anchor="t">
            <a:spAutoFit/>
          </a:bodyPr>
          <a:p>
            <a:r>
              <a:rPr lang="en-US" b="1">
                <a:latin typeface="Arial Bold" panose="020B0604020202090204" charset="0"/>
                <a:cs typeface="Arial Bold" panose="020B0604020202090204" charset="0"/>
              </a:rPr>
              <a:t>Penjelasan</a:t>
            </a:r>
            <a:endParaRPr lang="en-US" b="1">
              <a:latin typeface="Arial Bold" panose="020B0604020202090204" charset="0"/>
              <a:cs typeface="Arial Bold" panose="020B0604020202090204" charset="0"/>
            </a:endParaRPr>
          </a:p>
          <a:p>
            <a:endParaRPr lang="en-US" b="1">
              <a:latin typeface="Arial Bold" panose="020B0604020202090204" charset="0"/>
              <a:cs typeface="Arial Bold" panose="020B0604020202090204" charset="0"/>
            </a:endParaRPr>
          </a:p>
          <a:p>
            <a:r>
              <a:rPr lang="en-US" b="1">
                <a:latin typeface="Arial Bold" panose="020B0604020202090204" charset="0"/>
                <a:cs typeface="Arial Bold" panose="020B0604020202090204" charset="0"/>
              </a:rPr>
              <a:t>Nilai awal =1 Proses pengulangan akan dilakukan selama nilai awal&lt;=3 Nilai pe-naik adalah awal=awal+1 Bagian yang diulang adalah</a:t>
            </a:r>
            <a:endParaRPr lang="en-US" b="1">
              <a:latin typeface="Arial Bold" panose="020B0604020202090204" charset="0"/>
              <a:cs typeface="Arial Bold" panose="020B0604020202090204" charset="0"/>
            </a:endParaRPr>
          </a:p>
          <a:p>
            <a:endParaRPr lang="en-US" b="1">
              <a:latin typeface="Arial Bold" panose="020B0604020202090204" charset="0"/>
              <a:cs typeface="Arial Bold" panose="020B0604020202090204" charset="0"/>
            </a:endParaRPr>
          </a:p>
          <a:p>
            <a:r>
              <a:rPr lang="en-US" b="1">
                <a:latin typeface="Arial Bold" panose="020B0604020202090204" charset="0"/>
                <a:cs typeface="Arial Bold" panose="020B0604020202090204" charset="0"/>
              </a:rPr>
              <a:t>{ awal=awal+1;</a:t>
            </a:r>
            <a:endParaRPr lang="en-US" b="1">
              <a:latin typeface="Arial Bold" panose="020B0604020202090204" charset="0"/>
              <a:cs typeface="Arial Bold" panose="020B0604020202090204" charset="0"/>
            </a:endParaRPr>
          </a:p>
          <a:p>
            <a:r>
              <a:rPr lang="en-US" b="1">
                <a:latin typeface="Arial Bold" panose="020B0604020202090204" charset="0"/>
                <a:cs typeface="Arial Bold" panose="020B0604020202090204" charset="0"/>
              </a:rPr>
              <a:t>cout&lt;&lt;"</a:t>
            </a:r>
            <a:r>
              <a:rPr lang="en-US" b="1">
                <a:latin typeface="Arial Bold" panose="020B0604020202090204" charset="0"/>
                <a:cs typeface="Arial Bold" panose="020B0604020202090204" charset="0"/>
                <a:sym typeface="+mn-ea"/>
              </a:rPr>
              <a:t>Sistem Komputer Darmajaya</a:t>
            </a:r>
            <a:r>
              <a:rPr lang="en-US" b="1">
                <a:latin typeface="Arial Bold" panose="020B0604020202090204" charset="0"/>
                <a:cs typeface="Arial Bold" panose="020B0604020202090204" charset="0"/>
              </a:rPr>
              <a:t>"&lt;&lt;endl;</a:t>
            </a:r>
            <a:endParaRPr lang="en-US" b="1">
              <a:latin typeface="Arial Bold" panose="020B0604020202090204" charset="0"/>
              <a:cs typeface="Arial Bold" panose="020B0604020202090204" charset="0"/>
            </a:endParaRPr>
          </a:p>
          <a:p>
            <a:r>
              <a:rPr lang="en-US" b="1">
                <a:latin typeface="Arial Bold" panose="020B0604020202090204" charset="0"/>
                <a:cs typeface="Arial Bold" panose="020B0604020202090204" charset="0"/>
              </a:rPr>
              <a:t>}</a:t>
            </a:r>
            <a:endParaRPr lang="en-US" b="1">
              <a:latin typeface="Arial Bold" panose="020B0604020202090204" charset="0"/>
              <a:cs typeface="Arial Bold" panose="020B0604020202090204" charset="0"/>
            </a:endParaRP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540"/>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9</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3" name="Picture 2" descr="Screen Shot 2022-06-03 at 12.57.07"/>
          <p:cNvPicPr>
            <a:picLocks noChangeAspect="1"/>
          </p:cNvPicPr>
          <p:nvPr/>
        </p:nvPicPr>
        <p:blipFill>
          <a:blip r:embed="rId1"/>
          <a:stretch>
            <a:fillRect/>
          </a:stretch>
        </p:blipFill>
        <p:spPr>
          <a:xfrm>
            <a:off x="208915" y="982345"/>
            <a:ext cx="8577580" cy="5027930"/>
          </a:xfrm>
          <a:prstGeom prst="rect">
            <a:avLst/>
          </a:prstGeom>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540"/>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9</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2" name="Picture 1" descr="Screen Shot 2022-06-03 at 12.59.57"/>
          <p:cNvPicPr>
            <a:picLocks noChangeAspect="1"/>
          </p:cNvPicPr>
          <p:nvPr/>
        </p:nvPicPr>
        <p:blipFill>
          <a:blip r:embed="rId1"/>
          <a:stretch>
            <a:fillRect/>
          </a:stretch>
        </p:blipFill>
        <p:spPr>
          <a:xfrm>
            <a:off x="267970" y="940435"/>
            <a:ext cx="8466455" cy="4894580"/>
          </a:xfrm>
          <a:prstGeom prst="rect">
            <a:avLst/>
          </a:prstGeom>
        </p:spPr>
      </p:pic>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540"/>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9</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3" name="Picture 2" descr="Screen Shot 2022-06-03 at 13.03.18"/>
          <p:cNvPicPr>
            <a:picLocks noChangeAspect="1"/>
          </p:cNvPicPr>
          <p:nvPr/>
        </p:nvPicPr>
        <p:blipFill>
          <a:blip r:embed="rId1"/>
          <a:stretch>
            <a:fillRect/>
          </a:stretch>
        </p:blipFill>
        <p:spPr>
          <a:xfrm>
            <a:off x="269240" y="925195"/>
            <a:ext cx="8427720" cy="4903470"/>
          </a:xfrm>
          <a:prstGeom prst="rect">
            <a:avLst/>
          </a:prstGeom>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540"/>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9</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en-US" noProof="0" smtClean="0">
                <a:ln>
                  <a:noFill/>
                </a:ln>
                <a:effectLst/>
                <a:uLnTx/>
                <a:uFillTx/>
                <a:ea typeface="+mn-ea"/>
                <a:sym typeface="+mn-ea"/>
              </a:rPr>
              <a:t>Algoritma &amp; Pemrograman</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3" name="Picture 2" descr="Screen Shot 2022-06-03 at 13.04.38"/>
          <p:cNvPicPr>
            <a:picLocks noChangeAspect="1"/>
          </p:cNvPicPr>
          <p:nvPr/>
        </p:nvPicPr>
        <p:blipFill>
          <a:blip r:embed="rId1"/>
          <a:stretch>
            <a:fillRect/>
          </a:stretch>
        </p:blipFill>
        <p:spPr>
          <a:xfrm>
            <a:off x="268605" y="958215"/>
            <a:ext cx="8526780" cy="4895215"/>
          </a:xfrm>
          <a:prstGeom prst="rect">
            <a:avLst/>
          </a:prstGeom>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a:spLocks noGrp="1"/>
          </p:cNvSpPr>
          <p:nvPr>
            <p:ph type="title"/>
            <p:custDataLst>
              <p:tags r:id="rId1"/>
            </p:custDataLst>
          </p:nvPr>
        </p:nvSpPr>
        <p:spPr bwMode="auto">
          <a:xfrm>
            <a:off x="3500430" y="2629326"/>
            <a:ext cx="2428892" cy="1362075"/>
          </a:xfrm>
          <a:ln>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7200" b="0" i="0" u="none" strike="noStrike" kern="1200" cap="none" spc="0" normalizeH="0" baseline="0" noProof="0" dirty="0" smtClean="0">
                <a:ln w="18415" cmpd="sng">
                  <a:solidFill>
                    <a:srgbClr val="FFFFFF"/>
                  </a:solidFill>
                  <a:prstDash val="solid"/>
                </a:ln>
                <a:solidFill>
                  <a:srgbClr val="FFFF00"/>
                </a:solidFill>
                <a:effectLst>
                  <a:glow rad="63500">
                    <a:schemeClr val="accent4">
                      <a:satMod val="175000"/>
                      <a:alpha val="40000"/>
                    </a:schemeClr>
                  </a:glow>
                  <a:outerShdw blurRad="63500" dir="3600000" algn="tl" rotWithShape="0">
                    <a:srgbClr val="000000">
                      <a:alpha val="70000"/>
                    </a:srgbClr>
                  </a:outerShdw>
                  <a:reflection blurRad="6350" stA="60000" endA="900" endPos="58000" dir="5400000" sy="-100000" algn="bl" rotWithShape="0"/>
                </a:effectLst>
                <a:uLnTx/>
                <a:uFillTx/>
                <a:latin typeface="Arial Black" panose="020B0A04020102020204" pitchFamily="34" charset="0"/>
                <a:ea typeface="+mj-ea"/>
                <a:cs typeface="+mj-cs"/>
              </a:rPr>
              <a:t>end</a:t>
            </a:r>
            <a:endParaRPr kumimoji="0" lang="en-US" sz="7200" b="0" i="0" u="none" strike="noStrike" kern="1200" cap="none" spc="0" normalizeH="0" baseline="0" noProof="0" dirty="0">
              <a:ln w="18415" cmpd="sng">
                <a:solidFill>
                  <a:srgbClr val="FFFFFF"/>
                </a:solidFill>
                <a:prstDash val="solid"/>
              </a:ln>
              <a:solidFill>
                <a:srgbClr val="FFFF00"/>
              </a:solidFill>
              <a:effectLst>
                <a:glow rad="63500">
                  <a:schemeClr val="accent4">
                    <a:satMod val="175000"/>
                    <a:alpha val="40000"/>
                  </a:schemeClr>
                </a:glow>
                <a:outerShdw blurRad="63500" dir="3600000" algn="tl" rotWithShape="0">
                  <a:srgbClr val="000000">
                    <a:alpha val="70000"/>
                  </a:srgbClr>
                </a:outerShdw>
                <a:reflection blurRad="6350" stA="60000" endA="900" endPos="58000" dir="5400000" sy="-100000" algn="bl" rotWithShape="0"/>
              </a:effectLst>
              <a:uLnTx/>
              <a:uFillTx/>
              <a:latin typeface="Arial Black" panose="020B0A04020102020204" pitchFamily="34" charset="0"/>
              <a:ea typeface="+mj-ea"/>
              <a:cs typeface="+mj-cs"/>
            </a:endParaRPr>
          </a:p>
        </p:txBody>
      </p:sp>
      <p:sp>
        <p:nvSpPr>
          <p:cNvPr id="14339" name="Date Placeholder 3"/>
          <p:cNvSpPr>
            <a:spLocks noGrp="1"/>
          </p:cNvSpPr>
          <p:nvPr>
            <p:ph type="dt" sz="half" idx="10"/>
          </p:nvPr>
        </p:nvSpPr>
        <p:spPr>
          <a:noFill/>
          <a:ln>
            <a:noFill/>
          </a:ln>
        </p:spPr>
        <p:txBody>
          <a:bodyPr wrap="square" lIns="91440" tIns="45720" rIns="91440" bIns="4572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90204" pitchFamily="34" charset="0"/>
                <a:ea typeface="Arial" panose="020B060402020209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5pPr>
          </a:lstStyle>
          <a:p>
            <a:pPr lvl="0" indent="0" eaLnBrk="1" hangingPunct="1"/>
            <a:r>
              <a:rPr lang="en-US" altLang="en-US" sz="1200" dirty="0">
                <a:solidFill>
                  <a:srgbClr val="898989"/>
                </a:solidFill>
                <a:latin typeface="Calibri" pitchFamily="34" charset="0"/>
              </a:rPr>
              <a:t>*</a:t>
            </a:r>
            <a:endParaRPr lang="en-US" altLang="en-US" sz="1200" dirty="0">
              <a:solidFill>
                <a:srgbClr val="898989"/>
              </a:solidFill>
              <a:latin typeface="Calibri" pitchFamily="34" charset="0"/>
            </a:endParaRPr>
          </a:p>
        </p:txBody>
      </p:sp>
    </p:spTree>
  </p:cSld>
  <p:clrMapOvr>
    <a:masterClrMapping/>
  </p:clrMapOvr>
  <p:transition spd="slow">
    <p:fade thruBlk="1"/>
  </p:transition>
</p:sld>
</file>

<file path=ppt/tags/tag1.xml><?xml version="1.0" encoding="utf-8"?>
<p:tagLst xmlns:p="http://schemas.openxmlformats.org/presentationml/2006/main">
  <p:tag name="PRESENTER_SHAPEINFO" val="&lt;ThreeDShapeInfo&gt;&lt;uuid val=&quot;{05A44488-2ACF-4347-AB47-2512FC001EB7}&quot;/&gt;&lt;filename val=&quot;D:\template ppt\template darmajaya\flash template\data\asimages\{05A44488-2ACF-4347-AB47-2512FC001EB7}.png&quot;/&gt;&lt;hasEffects val=&quot;1&quot;/&gt;&lt;left val=&quot;168.72&quot;/&gt;&lt;top val=&quot;177.84&quot;/&gt;&lt;width val=&quot;391.92&quot;/&gt;&lt;height val=&quot;205.2&quot;/&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1325</Words>
  <Application>WPS Writer</Application>
  <PresentationFormat>On-screen Show (4:3)</PresentationFormat>
  <Paragraphs>91</Paragraphs>
  <Slides>11</Slides>
  <Notes>3</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11</vt:i4>
      </vt:variant>
    </vt:vector>
  </HeadingPairs>
  <TitlesOfParts>
    <vt:vector size="27" baseType="lpstr">
      <vt:lpstr>Arial</vt:lpstr>
      <vt:lpstr>SimSun</vt:lpstr>
      <vt:lpstr>Wingdings</vt:lpstr>
      <vt:lpstr>Calibri</vt:lpstr>
      <vt:lpstr>Helvetica Neue</vt:lpstr>
      <vt:lpstr>Book Antiqua</vt:lpstr>
      <vt:lpstr>苹方-简</vt:lpstr>
      <vt:lpstr>Times New Roman</vt:lpstr>
      <vt:lpstr>Arial Narrow Bold</vt:lpstr>
      <vt:lpstr>Arial Bold</vt:lpstr>
      <vt:lpstr>Arial Black</vt:lpstr>
      <vt:lpstr>微软雅黑</vt:lpstr>
      <vt:lpstr>汉仪旗黑</vt:lpstr>
      <vt:lpstr>Arial Unicode MS</vt:lpstr>
      <vt:lpstr>宋体-简</vt:lpstr>
      <vt:lpstr>Office Theme</vt:lpstr>
      <vt:lpstr>PowerPoint 演示文稿</vt:lpstr>
      <vt:lpstr>Chapter 9</vt:lpstr>
      <vt:lpstr>Chapter 9</vt:lpstr>
      <vt:lpstr>Chapter 9</vt:lpstr>
      <vt:lpstr>Chapter 9</vt:lpstr>
      <vt:lpstr>Chapter 9</vt:lpstr>
      <vt:lpstr>Chapter 9</vt:lpstr>
      <vt:lpstr>Chapter 9</vt:lpstr>
      <vt:lpstr>Chapter 9</vt:lpstr>
      <vt:lpstr>Chapter 9</vt:lpstr>
      <vt:lpstr>end</vt:lpstr>
    </vt:vector>
  </TitlesOfParts>
  <Company>IBI Darmajaya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bayunugroho</cp:lastModifiedBy>
  <cp:revision>355</cp:revision>
  <dcterms:created xsi:type="dcterms:W3CDTF">2022-06-03T06:05:23Z</dcterms:created>
  <dcterms:modified xsi:type="dcterms:W3CDTF">2022-06-03T06:05:23Z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1033-3.2.0.6370</vt:lpwstr>
  </property>
</Properties>
</file>