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4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675BC-AD16-43B9-974B-4803DDA0439C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0949-AB5F-4B73-86DB-6BC7C259A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21213A6-2A44-4872-8D65-F00FB7DB38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7F9123-DECC-4059-A60F-64FC88D5513F}" type="datetimeFigureOut">
              <a:rPr lang="en-US" smtClean="0"/>
              <a:t>6/16/2023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898989"/>
                </a:solidFill>
              </a:rPr>
              <a:t>18/8/2010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898989"/>
                </a:solidFill>
              </a:rPr>
              <a:t>Revisi 04 Pemodelan Proses Bisnis</a:t>
            </a:r>
          </a:p>
        </p:txBody>
      </p:sp>
      <p:sp>
        <p:nvSpPr>
          <p:cNvPr id="205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AC560-7015-4596-ACC5-243B5EB6429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054" name="Rectangle 7"/>
          <p:cNvSpPr>
            <a:spLocks/>
          </p:cNvSpPr>
          <p:nvPr/>
        </p:nvSpPr>
        <p:spPr bwMode="auto">
          <a:xfrm>
            <a:off x="107950" y="1124744"/>
            <a:ext cx="822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charset="0"/>
              </a:rPr>
              <a:t>Advanced Research Methods: Research </a:t>
            </a:r>
            <a:r>
              <a:rPr lang="en-US" altLang="en-US" sz="4400" dirty="0" smtClean="0">
                <a:latin typeface="Arial" charset="0"/>
              </a:rPr>
              <a:t>Proposal</a:t>
            </a:r>
            <a:endParaRPr lang="en-US" altLang="en-US" sz="44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charset="0"/>
              </a:rPr>
              <a:t>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charset="0"/>
              </a:rPr>
              <a:t>Dr.Wasilah,S.</a:t>
            </a:r>
            <a:r>
              <a:rPr lang="en-US" altLang="en-US" dirty="0" err="1">
                <a:latin typeface="Arial" charset="0"/>
              </a:rPr>
              <a:t>Kom</a:t>
            </a:r>
            <a:r>
              <a:rPr lang="en-US" altLang="en-US" dirty="0">
                <a:latin typeface="Arial" charset="0"/>
              </a:rPr>
              <a:t>.,M.T.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8" t="33981" r="983" b="33429"/>
          <a:stretch/>
        </p:blipFill>
        <p:spPr bwMode="auto">
          <a:xfrm>
            <a:off x="2411760" y="4516292"/>
            <a:ext cx="3095898" cy="18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1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688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v-SE" altLang="en-US" b="1" dirty="0" smtClean="0"/>
              <a:t>   </a:t>
            </a:r>
          </a:p>
          <a:p>
            <a:pPr algn="ctr" eaLnBrk="1" hangingPunct="1">
              <a:buFont typeface="Arial" charset="0"/>
              <a:buNone/>
            </a:pPr>
            <a:endParaRPr lang="sv-SE" altLang="en-US" sz="4800" b="1" dirty="0" smtClean="0"/>
          </a:p>
        </p:txBody>
      </p:sp>
      <p:sp>
        <p:nvSpPr>
          <p:cNvPr id="21507" name="Date Placeholder 12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18/8/2010</a:t>
            </a:r>
          </a:p>
        </p:txBody>
      </p:sp>
      <p:sp>
        <p:nvSpPr>
          <p:cNvPr id="21508" name="Slide Number Placeholder 1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F0CEB7-B8E2-4553-857D-3AFCE00544DC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9" name="Footer Placeholder 1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Revisi 04 Pemodelan Proses Bisnis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4" t="29687" b="38170"/>
          <a:stretch/>
        </p:blipFill>
        <p:spPr bwMode="auto">
          <a:xfrm>
            <a:off x="1979712" y="1700808"/>
            <a:ext cx="4324350" cy="23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70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1" t="30134" r="1461" b="36888"/>
          <a:stretch/>
        </p:blipFill>
        <p:spPr bwMode="auto">
          <a:xfrm>
            <a:off x="179512" y="1124744"/>
            <a:ext cx="7854145" cy="47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962" y="1131640"/>
            <a:ext cx="7543800" cy="44763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6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636496" cy="108012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Tips </a:t>
            </a:r>
            <a:r>
              <a:rPr lang="en-US" sz="4400" b="1" dirty="0" err="1"/>
              <a:t>M</a:t>
            </a:r>
            <a:r>
              <a:rPr lang="en-US" sz="4400" b="1" dirty="0" err="1" smtClean="0"/>
              <a:t>enulis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Tinjauan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Pustaka</a:t>
            </a:r>
            <a:r>
              <a:rPr lang="en-US" sz="4400" b="1" dirty="0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468052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3600" b="0" dirty="0" err="1" smtClean="0">
                <a:solidFill>
                  <a:schemeClr val="tx1"/>
                </a:solidFill>
              </a:rPr>
              <a:t>Kritis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dalam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Mengevaluasi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Sumber</a:t>
            </a:r>
            <a:endParaRPr lang="en-US" sz="36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0" dirty="0" smtClean="0">
                <a:solidFill>
                  <a:schemeClr val="tx1"/>
                </a:solidFill>
              </a:rPr>
              <a:t>2. </a:t>
            </a:r>
            <a:r>
              <a:rPr lang="en-US" sz="3600" b="0" dirty="0" err="1">
                <a:solidFill>
                  <a:schemeClr val="tx1"/>
                </a:solidFill>
              </a:rPr>
              <a:t>Sintesis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Informasi</a:t>
            </a:r>
            <a:endParaRPr lang="en-US" sz="36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0" dirty="0" smtClean="0">
                <a:solidFill>
                  <a:schemeClr val="tx1"/>
                </a:solidFill>
              </a:rPr>
              <a:t>3. </a:t>
            </a:r>
            <a:r>
              <a:rPr lang="en-US" sz="3600" b="0" dirty="0" err="1">
                <a:solidFill>
                  <a:schemeClr val="tx1"/>
                </a:solidFill>
              </a:rPr>
              <a:t>Gunakan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Sumber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Pustaka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Terbaru</a:t>
            </a:r>
            <a:endParaRPr lang="en-US" sz="36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0" dirty="0" smtClean="0">
                <a:solidFill>
                  <a:schemeClr val="tx1"/>
                </a:solidFill>
              </a:rPr>
              <a:t>4. </a:t>
            </a:r>
            <a:r>
              <a:rPr lang="en-US" sz="3600" b="0" dirty="0" err="1">
                <a:solidFill>
                  <a:schemeClr val="tx1"/>
                </a:solidFill>
              </a:rPr>
              <a:t>Sertakan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Sumber</a:t>
            </a:r>
            <a:r>
              <a:rPr lang="en-US" sz="3600" b="0" dirty="0">
                <a:solidFill>
                  <a:schemeClr val="tx1"/>
                </a:solidFill>
              </a:rPr>
              <a:t> yang </a:t>
            </a:r>
            <a:r>
              <a:rPr lang="en-US" sz="3600" b="0" dirty="0" err="1" smtClean="0">
                <a:solidFill>
                  <a:schemeClr val="tx1"/>
                </a:solidFill>
              </a:rPr>
              <a:t>Beragam</a:t>
            </a:r>
            <a:endParaRPr lang="en-US" sz="36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0" dirty="0" smtClean="0">
                <a:solidFill>
                  <a:schemeClr val="tx1"/>
                </a:solidFill>
              </a:rPr>
              <a:t>5. </a:t>
            </a:r>
            <a:r>
              <a:rPr lang="en-US" sz="3600" b="0" dirty="0" err="1">
                <a:solidFill>
                  <a:schemeClr val="tx1"/>
                </a:solidFill>
              </a:rPr>
              <a:t>Berikan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Rujukan</a:t>
            </a:r>
            <a:r>
              <a:rPr lang="en-US" sz="3600" b="0" dirty="0">
                <a:solidFill>
                  <a:schemeClr val="tx1"/>
                </a:solidFill>
              </a:rPr>
              <a:t> yang </a:t>
            </a:r>
            <a:r>
              <a:rPr lang="en-US" sz="3600" b="0" dirty="0" err="1" smtClean="0">
                <a:solidFill>
                  <a:schemeClr val="tx1"/>
                </a:solidFill>
              </a:rPr>
              <a:t>Akurat</a:t>
            </a:r>
            <a:endParaRPr lang="en-US" sz="3600" b="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0" dirty="0" smtClean="0">
                <a:solidFill>
                  <a:schemeClr val="tx1"/>
                </a:solidFill>
              </a:rPr>
              <a:t>6. </a:t>
            </a:r>
            <a:r>
              <a:rPr lang="en-US" sz="3600" b="0" dirty="0" err="1">
                <a:solidFill>
                  <a:schemeClr val="tx1"/>
                </a:solidFill>
              </a:rPr>
              <a:t>Perbarui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dan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Revisi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secara</a:t>
            </a:r>
            <a:r>
              <a:rPr lang="en-US" sz="3600" b="0" dirty="0">
                <a:solidFill>
                  <a:schemeClr val="tx1"/>
                </a:solidFill>
              </a:rPr>
              <a:t> </a:t>
            </a:r>
            <a:r>
              <a:rPr lang="en-US" sz="3600" b="0" dirty="0" err="1">
                <a:solidFill>
                  <a:schemeClr val="tx1"/>
                </a:solidFill>
              </a:rPr>
              <a:t>Teratur</a:t>
            </a:r>
            <a:endParaRPr lang="en-US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36496" cy="100811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err="1" smtClean="0">
                <a:solidFill>
                  <a:schemeClr val="tx1"/>
                </a:solidFill>
              </a:rPr>
              <a:t>Kritis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dalam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Mengevaluasi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Sumber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208912" cy="4896544"/>
          </a:xfrm>
        </p:spPr>
        <p:txBody>
          <a:bodyPr>
            <a:normAutofit/>
          </a:bodyPr>
          <a:lstStyle/>
          <a:p>
            <a:pPr lvl="0" algn="just"/>
            <a:r>
              <a:rPr lang="en-US" sz="3600" dirty="0" err="1">
                <a:solidFill>
                  <a:schemeClr val="tx1"/>
                </a:solidFill>
              </a:rPr>
              <a:t>Selama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membaca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sumber-sumber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pustaka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evaluasilah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secara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kritis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kekuatan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kelemahan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setiap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Pertimbangkan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metode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penelitian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digunakan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sampel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digunakan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akurasi</a:t>
            </a:r>
            <a:r>
              <a:rPr lang="en-US" sz="3600" dirty="0">
                <a:solidFill>
                  <a:schemeClr val="tx1"/>
                </a:solidFill>
              </a:rPr>
              <a:t> data,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relevansi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dengan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topik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penelitian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Anda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rgbClr val="FF0000"/>
                </a:solidFill>
              </a:rPr>
              <a:t>Hindari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mengandalkan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sumber-sumber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tidak</a:t>
            </a:r>
            <a:r>
              <a:rPr lang="en-US" sz="3600" dirty="0">
                <a:solidFill>
                  <a:srgbClr val="FF0000"/>
                </a:solidFill>
              </a:rPr>
              <a:t> valid </a:t>
            </a:r>
            <a:r>
              <a:rPr lang="en-US" sz="3600" dirty="0" err="1">
                <a:solidFill>
                  <a:srgbClr val="FF0000"/>
                </a:solidFill>
              </a:rPr>
              <a:t>atau</a:t>
            </a:r>
            <a:r>
              <a:rPr lang="en-US" sz="3600" dirty="0">
                <a:solidFill>
                  <a:srgbClr val="FF0000"/>
                </a:solidFill>
              </a:rPr>
              <a:t> bias.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3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36496" cy="108012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Sintesis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8316416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Setelah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membaca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sumber-sumber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pustaka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lakukan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sintesis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informasi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untuk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menggabungkan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temuan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pendekatan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berbeda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Identifikasi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persamaan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perbedaan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pola</a:t>
            </a:r>
            <a:r>
              <a:rPr lang="en-US" sz="3600" dirty="0">
                <a:solidFill>
                  <a:schemeClr val="tx1"/>
                </a:solidFill>
              </a:rPr>
              <a:t> yang </a:t>
            </a:r>
            <a:r>
              <a:rPr lang="en-US" sz="3600" dirty="0" err="1">
                <a:solidFill>
                  <a:schemeClr val="tx1"/>
                </a:solidFill>
              </a:rPr>
              <a:t>muncul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dari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sumber-sumber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tersebut</a:t>
            </a:r>
            <a:r>
              <a:rPr lang="en-US" sz="3600" dirty="0">
                <a:solidFill>
                  <a:schemeClr val="tx1"/>
                </a:solidFill>
              </a:rPr>
              <a:t>. Hal </a:t>
            </a:r>
            <a:r>
              <a:rPr lang="en-US" sz="3600" dirty="0" err="1">
                <a:solidFill>
                  <a:schemeClr val="tx1"/>
                </a:solidFill>
              </a:rPr>
              <a:t>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membantu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membangun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argumen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atau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kerangka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konseptual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penelitian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Anda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56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4" y="188640"/>
            <a:ext cx="8780512" cy="1152128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Gunakan</a:t>
            </a:r>
            <a:r>
              <a:rPr lang="en-US" sz="4400" b="1" dirty="0"/>
              <a:t> </a:t>
            </a:r>
            <a:r>
              <a:rPr lang="en-US" sz="4400" b="1" dirty="0" err="1"/>
              <a:t>Sumber</a:t>
            </a:r>
            <a:r>
              <a:rPr lang="en-US" sz="4400" b="1" dirty="0"/>
              <a:t> </a:t>
            </a:r>
            <a:r>
              <a:rPr lang="en-US" sz="4400" b="1" dirty="0" err="1"/>
              <a:t>Pustaka</a:t>
            </a:r>
            <a:r>
              <a:rPr lang="en-US" sz="4400" b="1" dirty="0"/>
              <a:t> </a:t>
            </a:r>
            <a:r>
              <a:rPr lang="en-US" sz="4400" b="1" dirty="0" err="1"/>
              <a:t>Terbaru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136904" cy="4680520"/>
          </a:xfrm>
        </p:spPr>
        <p:txBody>
          <a:bodyPr>
            <a:normAutofit/>
          </a:bodyPr>
          <a:lstStyle/>
          <a:p>
            <a:pPr lvl="0" algn="just"/>
            <a:r>
              <a:rPr lang="en-US" sz="4000" dirty="0" err="1">
                <a:solidFill>
                  <a:schemeClr val="tx1"/>
                </a:solidFill>
              </a:rPr>
              <a:t>Pastikan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untuk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mencari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sumber-sumber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pustaka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terbaru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relevan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dengan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topik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 err="1">
                <a:solidFill>
                  <a:schemeClr val="tx1"/>
                </a:solidFill>
              </a:rPr>
              <a:t>Ini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memungkinkan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menyajikan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tinjauan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mutakhir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mencerminkan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perkembangan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terbaru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bidang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1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856984" cy="936104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Sertakan</a:t>
            </a:r>
            <a:r>
              <a:rPr lang="en-US" sz="4800" b="1" dirty="0"/>
              <a:t> </a:t>
            </a:r>
            <a:r>
              <a:rPr lang="en-US" sz="4800" b="1" dirty="0" err="1"/>
              <a:t>Sumber</a:t>
            </a:r>
            <a:r>
              <a:rPr lang="en-US" sz="4800" b="1" dirty="0"/>
              <a:t> yang </a:t>
            </a:r>
            <a:r>
              <a:rPr lang="en-US" sz="4800" b="1" dirty="0" err="1"/>
              <a:t>Beragam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244408" cy="4536504"/>
          </a:xfrm>
        </p:spPr>
        <p:txBody>
          <a:bodyPr>
            <a:normAutofit fontScale="92500" lnSpcReduction="10000"/>
          </a:bodyPr>
          <a:lstStyle/>
          <a:p>
            <a:pPr lvl="0" algn="just"/>
            <a:endParaRPr lang="en-US" sz="4000" dirty="0" smtClean="0">
              <a:solidFill>
                <a:schemeClr val="tx1"/>
              </a:solidFill>
            </a:endParaRPr>
          </a:p>
          <a:p>
            <a:pPr lvl="0" algn="just"/>
            <a:r>
              <a:rPr lang="en-US" sz="4000" dirty="0" err="1" smtClean="0">
                <a:solidFill>
                  <a:schemeClr val="tx1"/>
                </a:solidFill>
              </a:rPr>
              <a:t>Usahakan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untuk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menyertakan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sumber-sumber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berasal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dari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berbagai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penulis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institusi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atau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wilayah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geografis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Ini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membantu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memperkuat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validitas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reliabilitas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tinjauan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serta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memberikan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perspektif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lebih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luas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pada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topik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6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636496" cy="936103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Berikan</a:t>
            </a:r>
            <a:r>
              <a:rPr lang="en-US" sz="4800" b="1" dirty="0"/>
              <a:t> </a:t>
            </a:r>
            <a:r>
              <a:rPr lang="en-US" sz="4800" b="1" dirty="0" err="1"/>
              <a:t>Rujukan</a:t>
            </a:r>
            <a:r>
              <a:rPr lang="en-US" sz="4800" b="1" dirty="0"/>
              <a:t> yang </a:t>
            </a:r>
            <a:r>
              <a:rPr lang="en-US" sz="4800" b="1" dirty="0" err="1"/>
              <a:t>Akurat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208912" cy="4608512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>
                <a:solidFill>
                  <a:schemeClr val="tx1"/>
                </a:solidFill>
              </a:rPr>
              <a:t>Pastikan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setiap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sumber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kutip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atau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referensikan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memiliki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rujukan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akurat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r>
              <a:rPr lang="en-US" sz="4000" dirty="0" err="1">
                <a:solidFill>
                  <a:srgbClr val="FF0000"/>
                </a:solidFill>
              </a:rPr>
              <a:t>Gunakan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gaya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penulisan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referensi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sesuai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dengan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pedoman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diterima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dalam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bidang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501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636496" cy="792087"/>
          </a:xfrm>
        </p:spPr>
        <p:txBody>
          <a:bodyPr>
            <a:noAutofit/>
          </a:bodyPr>
          <a:lstStyle/>
          <a:p>
            <a:r>
              <a:rPr lang="en-US" sz="4000" b="1" dirty="0" err="1"/>
              <a:t>Perbarui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Revisi</a:t>
            </a:r>
            <a:r>
              <a:rPr lang="en-US" sz="4000" b="1" dirty="0"/>
              <a:t> </a:t>
            </a:r>
            <a:r>
              <a:rPr lang="en-US" sz="4000" b="1" dirty="0" err="1"/>
              <a:t>secara</a:t>
            </a:r>
            <a:r>
              <a:rPr lang="en-US" sz="4000" b="1" dirty="0"/>
              <a:t> </a:t>
            </a:r>
            <a:r>
              <a:rPr lang="en-US" sz="4000" b="1" dirty="0" err="1"/>
              <a:t>Teratur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19" y="1340768"/>
            <a:ext cx="8280920" cy="5040560"/>
          </a:xfrm>
        </p:spPr>
        <p:txBody>
          <a:bodyPr>
            <a:normAutofit/>
          </a:bodyPr>
          <a:lstStyle/>
          <a:p>
            <a:pPr algn="just"/>
            <a:r>
              <a:rPr lang="en-US" sz="4000" dirty="0" err="1">
                <a:solidFill>
                  <a:schemeClr val="tx1"/>
                </a:solidFill>
              </a:rPr>
              <a:t>Tinjauan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pustaka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dapat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terus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berkembang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seiring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penelitian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Terus </a:t>
            </a:r>
            <a:r>
              <a:rPr lang="en-US" sz="4000" dirty="0" err="1">
                <a:solidFill>
                  <a:srgbClr val="FF0000"/>
                </a:solidFill>
              </a:rPr>
              <a:t>perbarui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revisi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tinjauan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pustaka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Anda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saat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Anda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menemukan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sumber-sumber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pustaka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baru</a:t>
            </a:r>
            <a:r>
              <a:rPr lang="en-US" sz="4000" dirty="0">
                <a:solidFill>
                  <a:srgbClr val="FF0000"/>
                </a:solidFill>
              </a:rPr>
              <a:t> yang </a:t>
            </a:r>
            <a:r>
              <a:rPr lang="en-US" sz="4000" dirty="0" err="1">
                <a:solidFill>
                  <a:srgbClr val="FF0000"/>
                </a:solidFill>
              </a:rPr>
              <a:t>relevan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atau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menambahkan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pemahaman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baru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terhadap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topik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Anda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17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380</TotalTime>
  <Words>295</Words>
  <Application>Microsoft Office PowerPoint</Application>
  <PresentationFormat>On-screen Show (4:3)</PresentationFormat>
  <Paragraphs>30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PowerPoint Presentation</vt:lpstr>
      <vt:lpstr>Tips Menulis Tinjauan Pustaka:</vt:lpstr>
      <vt:lpstr>  Kritis dalam Mengevaluasi Sumber </vt:lpstr>
      <vt:lpstr>Sintesis Informasi:</vt:lpstr>
      <vt:lpstr>Gunakan Sumber Pustaka Terbaru</vt:lpstr>
      <vt:lpstr>Sertakan Sumber yang Beragam</vt:lpstr>
      <vt:lpstr>Berikan Rujukan yang Akurat</vt:lpstr>
      <vt:lpstr>Perbarui dan Revisi secara Teratur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Wasilah</dc:creator>
  <cp:lastModifiedBy>Wasilah</cp:lastModifiedBy>
  <cp:revision>6</cp:revision>
  <dcterms:created xsi:type="dcterms:W3CDTF">2023-06-16T08:29:56Z</dcterms:created>
  <dcterms:modified xsi:type="dcterms:W3CDTF">2023-06-16T14:50:39Z</dcterms:modified>
</cp:coreProperties>
</file>